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Nunito Light" pitchFamily="2" charset="0"/>
      <p:regular r:id="rId22"/>
      <p:italic r:id="rId23"/>
    </p:embeddedFont>
    <p:embeddedFont>
      <p:font typeface="Quicksand SemiBold" panose="020B0604020202020204" charset="0"/>
      <p:regular r:id="rId24"/>
      <p:bold r:id="rId25"/>
    </p:embeddedFont>
    <p:embeddedFont>
      <p:font typeface="Viga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MBI6iqjqB91K/bPniPM5W/y4K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6782E-E1D4-48AB-A4D8-447B3EE51F45}" v="1" dt="2025-04-15T16:40:1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Gail E" userId="8a7a9086-200b-4da6-9932-7c69b8137037" providerId="ADAL" clId="{45A96081-47EF-4726-952F-3110E94E719F}"/>
    <pc:docChg chg="custSel modSld">
      <pc:chgData name="Taylor, Gail E" userId="8a7a9086-200b-4da6-9932-7c69b8137037" providerId="ADAL" clId="{45A96081-47EF-4726-952F-3110E94E719F}" dt="2025-02-07T22:30:44.027" v="84" actId="20577"/>
      <pc:docMkLst>
        <pc:docMk/>
      </pc:docMkLst>
      <pc:sldChg chg="modSp mod">
        <pc:chgData name="Taylor, Gail E" userId="8a7a9086-200b-4da6-9932-7c69b8137037" providerId="ADAL" clId="{45A96081-47EF-4726-952F-3110E94E719F}" dt="2025-02-07T22:26:31.639" v="5" actId="962"/>
        <pc:sldMkLst>
          <pc:docMk/>
          <pc:sldMk cId="0" sldId="256"/>
        </pc:sldMkLst>
        <pc:grpChg chg="mod">
          <ac:chgData name="Taylor, Gail E" userId="8a7a9086-200b-4da6-9932-7c69b8137037" providerId="ADAL" clId="{45A96081-47EF-4726-952F-3110E94E719F}" dt="2025-02-07T22:26:26.285" v="0" actId="962"/>
          <ac:grpSpMkLst>
            <pc:docMk/>
            <pc:sldMk cId="0" sldId="256"/>
            <ac:grpSpMk id="2191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6:27.854" v="1" actId="962"/>
          <ac:grpSpMkLst>
            <pc:docMk/>
            <pc:sldMk cId="0" sldId="256"/>
            <ac:grpSpMk id="2340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6:28.768" v="2" actId="962"/>
          <ac:grpSpMkLst>
            <pc:docMk/>
            <pc:sldMk cId="0" sldId="256"/>
            <ac:grpSpMk id="2487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6:29.835" v="3" actId="962"/>
          <ac:grpSpMkLst>
            <pc:docMk/>
            <pc:sldMk cId="0" sldId="256"/>
            <ac:grpSpMk id="2593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6:30.755" v="4" actId="962"/>
          <ac:grpSpMkLst>
            <pc:docMk/>
            <pc:sldMk cId="0" sldId="256"/>
            <ac:grpSpMk id="2711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6:31.639" v="5" actId="962"/>
          <ac:grpSpMkLst>
            <pc:docMk/>
            <pc:sldMk cId="0" sldId="256"/>
            <ac:grpSpMk id="2765" creationId="{00000000-0000-0000-0000-000000000000}"/>
          </ac:grpSpMkLst>
        </pc:grpChg>
      </pc:sldChg>
      <pc:sldChg chg="modSp mod">
        <pc:chgData name="Taylor, Gail E" userId="8a7a9086-200b-4da6-9932-7c69b8137037" providerId="ADAL" clId="{45A96081-47EF-4726-952F-3110E94E719F}" dt="2025-02-07T22:27:55.222" v="7" actId="962"/>
        <pc:sldMkLst>
          <pc:docMk/>
          <pc:sldMk cId="0" sldId="257"/>
        </pc:sldMkLst>
        <pc:picChg chg="mod">
          <ac:chgData name="Taylor, Gail E" userId="8a7a9086-200b-4da6-9932-7c69b8137037" providerId="ADAL" clId="{45A96081-47EF-4726-952F-3110E94E719F}" dt="2025-02-07T22:27:55.222" v="7" actId="962"/>
          <ac:picMkLst>
            <pc:docMk/>
            <pc:sldMk cId="0" sldId="257"/>
            <ac:picMk id="2888" creationId="{00000000-0000-0000-0000-000000000000}"/>
          </ac:picMkLst>
        </pc:picChg>
      </pc:sldChg>
      <pc:sldChg chg="modSp mod">
        <pc:chgData name="Taylor, Gail E" userId="8a7a9086-200b-4da6-9932-7c69b8137037" providerId="ADAL" clId="{45A96081-47EF-4726-952F-3110E94E719F}" dt="2025-02-07T22:30:01.067" v="62" actId="20577"/>
        <pc:sldMkLst>
          <pc:docMk/>
          <pc:sldMk cId="0" sldId="263"/>
        </pc:sldMkLst>
        <pc:spChg chg="mod">
          <ac:chgData name="Taylor, Gail E" userId="8a7a9086-200b-4da6-9932-7c69b8137037" providerId="ADAL" clId="{45A96081-47EF-4726-952F-3110E94E719F}" dt="2025-02-07T22:30:01.067" v="62" actId="20577"/>
          <ac:spMkLst>
            <pc:docMk/>
            <pc:sldMk cId="0" sldId="263"/>
            <ac:spMk id="2923" creationId="{00000000-0000-0000-0000-000000000000}"/>
          </ac:spMkLst>
        </pc:spChg>
      </pc:sldChg>
      <pc:sldChg chg="modSp mod">
        <pc:chgData name="Taylor, Gail E" userId="8a7a9086-200b-4da6-9932-7c69b8137037" providerId="ADAL" clId="{45A96081-47EF-4726-952F-3110E94E719F}" dt="2025-02-07T22:30:44.027" v="84" actId="20577"/>
        <pc:sldMkLst>
          <pc:docMk/>
          <pc:sldMk cId="0" sldId="264"/>
        </pc:sldMkLst>
        <pc:spChg chg="mod">
          <ac:chgData name="Taylor, Gail E" userId="8a7a9086-200b-4da6-9932-7c69b8137037" providerId="ADAL" clId="{45A96081-47EF-4726-952F-3110E94E719F}" dt="2025-02-07T22:30:44.027" v="84" actId="20577"/>
          <ac:spMkLst>
            <pc:docMk/>
            <pc:sldMk cId="0" sldId="264"/>
            <ac:spMk id="2929" creationId="{00000000-0000-0000-0000-000000000000}"/>
          </ac:spMkLst>
        </pc:spChg>
      </pc:sldChg>
      <pc:sldChg chg="modSp mod">
        <pc:chgData name="Taylor, Gail E" userId="8a7a9086-200b-4da6-9932-7c69b8137037" providerId="ADAL" clId="{45A96081-47EF-4726-952F-3110E94E719F}" dt="2025-02-07T22:28:01.467" v="13" actId="962"/>
        <pc:sldMkLst>
          <pc:docMk/>
          <pc:sldMk cId="0" sldId="267"/>
        </pc:sldMkLst>
        <pc:grpChg chg="mod">
          <ac:chgData name="Taylor, Gail E" userId="8a7a9086-200b-4da6-9932-7c69b8137037" providerId="ADAL" clId="{45A96081-47EF-4726-952F-3110E94E719F}" dt="2025-02-07T22:27:57.281" v="8" actId="962"/>
          <ac:grpSpMkLst>
            <pc:docMk/>
            <pc:sldMk cId="0" sldId="267"/>
            <ac:grpSpMk id="2948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7:58.264" v="9" actId="962"/>
          <ac:grpSpMkLst>
            <pc:docMk/>
            <pc:sldMk cId="0" sldId="267"/>
            <ac:grpSpMk id="3097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7:58.934" v="10" actId="962"/>
          <ac:grpSpMkLst>
            <pc:docMk/>
            <pc:sldMk cId="0" sldId="267"/>
            <ac:grpSpMk id="3244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7:59.920" v="11" actId="962"/>
          <ac:grpSpMkLst>
            <pc:docMk/>
            <pc:sldMk cId="0" sldId="267"/>
            <ac:grpSpMk id="3350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8:00.654" v="12" actId="962"/>
          <ac:grpSpMkLst>
            <pc:docMk/>
            <pc:sldMk cId="0" sldId="267"/>
            <ac:grpSpMk id="3468" creationId="{00000000-0000-0000-0000-000000000000}"/>
          </ac:grpSpMkLst>
        </pc:grpChg>
        <pc:grpChg chg="mod">
          <ac:chgData name="Taylor, Gail E" userId="8a7a9086-200b-4da6-9932-7c69b8137037" providerId="ADAL" clId="{45A96081-47EF-4726-952F-3110E94E719F}" dt="2025-02-07T22:28:01.467" v="13" actId="962"/>
          <ac:grpSpMkLst>
            <pc:docMk/>
            <pc:sldMk cId="0" sldId="267"/>
            <ac:grpSpMk id="3522" creationId="{00000000-0000-0000-0000-000000000000}"/>
          </ac:grpSpMkLst>
        </pc:grpChg>
      </pc:sldChg>
      <pc:sldChg chg="addSp modSp mod">
        <pc:chgData name="Taylor, Gail E" userId="8a7a9086-200b-4da6-9932-7c69b8137037" providerId="ADAL" clId="{45A96081-47EF-4726-952F-3110E94E719F}" dt="2025-02-07T22:28:46.113" v="38" actId="13244"/>
        <pc:sldMkLst>
          <pc:docMk/>
          <pc:sldMk cId="0" sldId="268"/>
        </pc:sldMkLst>
        <pc:spChg chg="add mod ord">
          <ac:chgData name="Taylor, Gail E" userId="8a7a9086-200b-4da6-9932-7c69b8137037" providerId="ADAL" clId="{45A96081-47EF-4726-952F-3110E94E719F}" dt="2025-02-07T22:28:37.309" v="36" actId="13244"/>
          <ac:spMkLst>
            <pc:docMk/>
            <pc:sldMk cId="0" sldId="268"/>
            <ac:spMk id="2" creationId="{7A31094A-E471-437B-736C-BE3AD8425CC7}"/>
          </ac:spMkLst>
        </pc:spChg>
        <pc:spChg chg="ord">
          <ac:chgData name="Taylor, Gail E" userId="8a7a9086-200b-4da6-9932-7c69b8137037" providerId="ADAL" clId="{45A96081-47EF-4726-952F-3110E94E719F}" dt="2025-02-07T22:28:44.164" v="37" actId="13244"/>
          <ac:spMkLst>
            <pc:docMk/>
            <pc:sldMk cId="0" sldId="268"/>
            <ac:spMk id="2073" creationId="{00000000-0000-0000-0000-000000000000}"/>
          </ac:spMkLst>
        </pc:spChg>
        <pc:spChg chg="ord">
          <ac:chgData name="Taylor, Gail E" userId="8a7a9086-200b-4da6-9932-7c69b8137037" providerId="ADAL" clId="{45A96081-47EF-4726-952F-3110E94E719F}" dt="2025-02-07T22:28:46.113" v="38" actId="13244"/>
          <ac:spMkLst>
            <pc:docMk/>
            <pc:sldMk cId="0" sldId="268"/>
            <ac:spMk id="2075" creationId="{00000000-0000-0000-0000-000000000000}"/>
          </ac:spMkLst>
        </pc:spChg>
        <pc:picChg chg="mod">
          <ac:chgData name="Taylor, Gail E" userId="8a7a9086-200b-4da6-9932-7c69b8137037" providerId="ADAL" clId="{45A96081-47EF-4726-952F-3110E94E719F}" dt="2025-02-07T22:28:21.429" v="15" actId="962"/>
          <ac:picMkLst>
            <pc:docMk/>
            <pc:sldMk cId="0" sldId="268"/>
            <ac:picMk id="2074" creationId="{00000000-0000-0000-0000-000000000000}"/>
          </ac:picMkLst>
        </pc:picChg>
      </pc:sldChg>
      <pc:sldChg chg="modSp mod">
        <pc:chgData name="Taylor, Gail E" userId="8a7a9086-200b-4da6-9932-7c69b8137037" providerId="ADAL" clId="{45A96081-47EF-4726-952F-3110E94E719F}" dt="2025-02-07T22:29:33.970" v="50" actId="20577"/>
        <pc:sldMkLst>
          <pc:docMk/>
          <pc:sldMk cId="0" sldId="270"/>
        </pc:sldMkLst>
        <pc:spChg chg="mod">
          <ac:chgData name="Taylor, Gail E" userId="8a7a9086-200b-4da6-9932-7c69b8137037" providerId="ADAL" clId="{45A96081-47EF-4726-952F-3110E94E719F}" dt="2025-02-07T22:29:33.970" v="50" actId="20577"/>
          <ac:spMkLst>
            <pc:docMk/>
            <pc:sldMk cId="0" sldId="270"/>
            <ac:spMk id="3654" creationId="{00000000-0000-0000-0000-000000000000}"/>
          </ac:spMkLst>
        </pc:spChg>
      </pc:sldChg>
    </pc:docChg>
  </pc:docChgLst>
  <pc:docChgLst>
    <pc:chgData name="Wardlaw, Kelly" userId="6f42bd0a-6d04-4e77-81e0-724099dea70e" providerId="ADAL" clId="{161552F4-0255-40BF-9A16-F93181B9EFFA}"/>
    <pc:docChg chg="custSel modSld modMainMaster">
      <pc:chgData name="Wardlaw, Kelly" userId="6f42bd0a-6d04-4e77-81e0-724099dea70e" providerId="ADAL" clId="{161552F4-0255-40BF-9A16-F93181B9EFFA}" dt="2025-02-06T18:47:00.502" v="1"/>
      <pc:docMkLst>
        <pc:docMk/>
      </pc:docMkLst>
      <pc:sldChg chg="addSp modSp">
        <pc:chgData name="Wardlaw, Kelly" userId="6f42bd0a-6d04-4e77-81e0-724099dea70e" providerId="ADAL" clId="{161552F4-0255-40BF-9A16-F93181B9EFFA}" dt="2025-02-06T18:47:00.502" v="1"/>
        <pc:sldMkLst>
          <pc:docMk/>
          <pc:sldMk cId="0" sldId="268"/>
        </pc:sldMkLst>
        <pc:spChg chg="add mod">
          <ac:chgData name="Wardlaw, Kelly" userId="6f42bd0a-6d04-4e77-81e0-724099dea70e" providerId="ADAL" clId="{161552F4-0255-40BF-9A16-F93181B9EFFA}" dt="2025-02-06T18:47:00.502" v="1"/>
          <ac:spMkLst>
            <pc:docMk/>
            <pc:sldMk cId="0" sldId="268"/>
            <ac:spMk id="2073" creationId="{00000000-0000-0000-0000-000000000000}"/>
          </ac:spMkLst>
        </pc:spChg>
        <pc:spChg chg="add mod">
          <ac:chgData name="Wardlaw, Kelly" userId="6f42bd0a-6d04-4e77-81e0-724099dea70e" providerId="ADAL" clId="{161552F4-0255-40BF-9A16-F93181B9EFFA}" dt="2025-02-06T18:47:00.502" v="1"/>
          <ac:spMkLst>
            <pc:docMk/>
            <pc:sldMk cId="0" sldId="268"/>
            <ac:spMk id="2075" creationId="{00000000-0000-0000-0000-000000000000}"/>
          </ac:spMkLst>
        </pc:spChg>
        <pc:picChg chg="add mod">
          <ac:chgData name="Wardlaw, Kelly" userId="6f42bd0a-6d04-4e77-81e0-724099dea70e" providerId="ADAL" clId="{161552F4-0255-40BF-9A16-F93181B9EFFA}" dt="2025-02-06T18:47:00.502" v="1"/>
          <ac:picMkLst>
            <pc:docMk/>
            <pc:sldMk cId="0" sldId="268"/>
            <ac:picMk id="2074" creationId="{00000000-0000-0000-0000-000000000000}"/>
          </ac:picMkLst>
        </pc:picChg>
      </pc:sldChg>
      <pc:sldMasterChg chg="modSldLayout">
        <pc:chgData name="Wardlaw, Kelly" userId="6f42bd0a-6d04-4e77-81e0-724099dea70e" providerId="ADAL" clId="{161552F4-0255-40BF-9A16-F93181B9EFFA}" dt="2025-02-06T18:46:57.719" v="0" actId="21"/>
        <pc:sldMasterMkLst>
          <pc:docMk/>
          <pc:sldMasterMk cId="0" sldId="2147483648"/>
        </pc:sldMasterMkLst>
        <pc:sldLayoutChg chg="delSp mod">
          <pc:chgData name="Wardlaw, Kelly" userId="6f42bd0a-6d04-4e77-81e0-724099dea70e" providerId="ADAL" clId="{161552F4-0255-40BF-9A16-F93181B9EFFA}" dt="2025-02-06T18:46:57.719" v="0" actId="21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8" name="Google Shape;21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5" name="Google Shape;29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g26fc4bae8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2" name="Google Shape;3642;g26fc4bae8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Google Shape;36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" name="Google Shape;28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 txBox="1">
            <a:spLocks noGrp="1"/>
          </p:cNvSpPr>
          <p:nvPr>
            <p:ph type="ctrTitle"/>
          </p:nvPr>
        </p:nvSpPr>
        <p:spPr>
          <a:xfrm>
            <a:off x="1777100" y="1385845"/>
            <a:ext cx="55899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ubTitle" idx="1"/>
          </p:nvPr>
        </p:nvSpPr>
        <p:spPr>
          <a:xfrm>
            <a:off x="2307600" y="3281855"/>
            <a:ext cx="4528800" cy="47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chemeClr val="lt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1100675" y="906850"/>
            <a:ext cx="6903440" cy="3411395"/>
          </a:xfrm>
          <a:custGeom>
            <a:avLst/>
            <a:gdLst/>
            <a:ahLst/>
            <a:cxnLst/>
            <a:rect l="l" t="t" r="r" b="b"/>
            <a:pathLst>
              <a:path w="347649" h="194909" extrusionOk="0">
                <a:moveTo>
                  <a:pt x="5184" y="2988"/>
                </a:moveTo>
                <a:cubicBezTo>
                  <a:pt x="14243" y="-4487"/>
                  <a:pt x="40558" y="4711"/>
                  <a:pt x="61037" y="4322"/>
                </a:cubicBezTo>
                <a:cubicBezTo>
                  <a:pt x="81517" y="3933"/>
                  <a:pt x="108888" y="460"/>
                  <a:pt x="128061" y="654"/>
                </a:cubicBezTo>
                <a:cubicBezTo>
                  <a:pt x="147235" y="849"/>
                  <a:pt x="155237" y="5406"/>
                  <a:pt x="176078" y="5489"/>
                </a:cubicBezTo>
                <a:cubicBezTo>
                  <a:pt x="196919" y="5572"/>
                  <a:pt x="232988" y="1098"/>
                  <a:pt x="253106" y="1154"/>
                </a:cubicBezTo>
                <a:cubicBezTo>
                  <a:pt x="273224" y="1210"/>
                  <a:pt x="281755" y="4545"/>
                  <a:pt x="296788" y="5823"/>
                </a:cubicBezTo>
                <a:cubicBezTo>
                  <a:pt x="311821" y="7101"/>
                  <a:pt x="335246" y="1988"/>
                  <a:pt x="343304" y="8824"/>
                </a:cubicBezTo>
                <a:cubicBezTo>
                  <a:pt x="351362" y="15660"/>
                  <a:pt x="345777" y="30887"/>
                  <a:pt x="345138" y="46837"/>
                </a:cubicBezTo>
                <a:cubicBezTo>
                  <a:pt x="344499" y="62787"/>
                  <a:pt x="339776" y="87713"/>
                  <a:pt x="339470" y="104524"/>
                </a:cubicBezTo>
                <a:cubicBezTo>
                  <a:pt x="339164" y="121336"/>
                  <a:pt x="342804" y="135035"/>
                  <a:pt x="343304" y="147706"/>
                </a:cubicBezTo>
                <a:cubicBezTo>
                  <a:pt x="343804" y="160377"/>
                  <a:pt x="347473" y="172716"/>
                  <a:pt x="342471" y="180552"/>
                </a:cubicBezTo>
                <a:cubicBezTo>
                  <a:pt x="337469" y="188388"/>
                  <a:pt x="324826" y="193473"/>
                  <a:pt x="313294" y="194723"/>
                </a:cubicBezTo>
                <a:cubicBezTo>
                  <a:pt x="301762" y="195973"/>
                  <a:pt x="287395" y="189166"/>
                  <a:pt x="273279" y="188054"/>
                </a:cubicBezTo>
                <a:cubicBezTo>
                  <a:pt x="259163" y="186943"/>
                  <a:pt x="247104" y="187026"/>
                  <a:pt x="228597" y="188054"/>
                </a:cubicBezTo>
                <a:cubicBezTo>
                  <a:pt x="210091" y="189082"/>
                  <a:pt x="183525" y="194557"/>
                  <a:pt x="162240" y="194223"/>
                </a:cubicBezTo>
                <a:cubicBezTo>
                  <a:pt x="140955" y="193890"/>
                  <a:pt x="120253" y="186637"/>
                  <a:pt x="100885" y="186053"/>
                </a:cubicBezTo>
                <a:cubicBezTo>
                  <a:pt x="81517" y="185470"/>
                  <a:pt x="62288" y="190472"/>
                  <a:pt x="46032" y="190722"/>
                </a:cubicBezTo>
                <a:cubicBezTo>
                  <a:pt x="29776" y="190972"/>
                  <a:pt x="10464" y="193139"/>
                  <a:pt x="3350" y="187554"/>
                </a:cubicBezTo>
                <a:cubicBezTo>
                  <a:pt x="-3764" y="181969"/>
                  <a:pt x="2655" y="169409"/>
                  <a:pt x="3350" y="157210"/>
                </a:cubicBezTo>
                <a:cubicBezTo>
                  <a:pt x="4045" y="145011"/>
                  <a:pt x="7685" y="127644"/>
                  <a:pt x="7518" y="114361"/>
                </a:cubicBezTo>
                <a:cubicBezTo>
                  <a:pt x="7351" y="101079"/>
                  <a:pt x="2489" y="88380"/>
                  <a:pt x="2350" y="77515"/>
                </a:cubicBezTo>
                <a:cubicBezTo>
                  <a:pt x="2211" y="66650"/>
                  <a:pt x="6212" y="61592"/>
                  <a:pt x="6684" y="49171"/>
                </a:cubicBezTo>
                <a:cubicBezTo>
                  <a:pt x="7156" y="36750"/>
                  <a:pt x="-3875" y="10463"/>
                  <a:pt x="5184" y="29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 1">
  <p:cSld name="BLANK_1_3_3"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/>
          <p:nvPr/>
        </p:nvSpPr>
        <p:spPr>
          <a:xfrm flipH="1">
            <a:off x="191700" y="185725"/>
            <a:ext cx="8760499" cy="4766101"/>
          </a:xfrm>
          <a:custGeom>
            <a:avLst/>
            <a:gdLst/>
            <a:ahLst/>
            <a:cxnLst/>
            <a:rect l="l" t="t" r="r" b="b"/>
            <a:pathLst>
              <a:path w="350455" h="192706" extrusionOk="0">
                <a:moveTo>
                  <a:pt x="4235" y="25703"/>
                </a:moveTo>
                <a:cubicBezTo>
                  <a:pt x="4430" y="18673"/>
                  <a:pt x="4512" y="8031"/>
                  <a:pt x="9903" y="4196"/>
                </a:cubicBezTo>
                <a:cubicBezTo>
                  <a:pt x="15294" y="361"/>
                  <a:pt x="25354" y="3362"/>
                  <a:pt x="36580" y="2695"/>
                </a:cubicBezTo>
                <a:cubicBezTo>
                  <a:pt x="47806" y="2028"/>
                  <a:pt x="58199" y="-723"/>
                  <a:pt x="77261" y="194"/>
                </a:cubicBezTo>
                <a:cubicBezTo>
                  <a:pt x="96323" y="1111"/>
                  <a:pt x="129835" y="7864"/>
                  <a:pt x="150954" y="8197"/>
                </a:cubicBezTo>
                <a:cubicBezTo>
                  <a:pt x="172073" y="8531"/>
                  <a:pt x="188662" y="2945"/>
                  <a:pt x="203973" y="2195"/>
                </a:cubicBezTo>
                <a:cubicBezTo>
                  <a:pt x="219284" y="1445"/>
                  <a:pt x="225925" y="3473"/>
                  <a:pt x="242820" y="3695"/>
                </a:cubicBezTo>
                <a:cubicBezTo>
                  <a:pt x="259715" y="3917"/>
                  <a:pt x="290253" y="2390"/>
                  <a:pt x="305342" y="3529"/>
                </a:cubicBezTo>
                <a:cubicBezTo>
                  <a:pt x="320431" y="4668"/>
                  <a:pt x="327489" y="9559"/>
                  <a:pt x="333352" y="10531"/>
                </a:cubicBezTo>
                <a:cubicBezTo>
                  <a:pt x="339215" y="11504"/>
                  <a:pt x="338632" y="9586"/>
                  <a:pt x="340521" y="9364"/>
                </a:cubicBezTo>
                <a:cubicBezTo>
                  <a:pt x="342411" y="9142"/>
                  <a:pt x="343161" y="8502"/>
                  <a:pt x="344689" y="9197"/>
                </a:cubicBezTo>
                <a:cubicBezTo>
                  <a:pt x="346217" y="9892"/>
                  <a:pt x="348802" y="9142"/>
                  <a:pt x="349691" y="13532"/>
                </a:cubicBezTo>
                <a:cubicBezTo>
                  <a:pt x="350580" y="17923"/>
                  <a:pt x="350609" y="25648"/>
                  <a:pt x="350025" y="35540"/>
                </a:cubicBezTo>
                <a:cubicBezTo>
                  <a:pt x="349442" y="45433"/>
                  <a:pt x="346274" y="52797"/>
                  <a:pt x="346190" y="72887"/>
                </a:cubicBezTo>
                <a:cubicBezTo>
                  <a:pt x="346107" y="92978"/>
                  <a:pt x="349524" y="137076"/>
                  <a:pt x="349524" y="156083"/>
                </a:cubicBezTo>
                <a:cubicBezTo>
                  <a:pt x="349524" y="175090"/>
                  <a:pt x="349663" y="180842"/>
                  <a:pt x="346190" y="186927"/>
                </a:cubicBezTo>
                <a:cubicBezTo>
                  <a:pt x="342717" y="193013"/>
                  <a:pt x="337465" y="192818"/>
                  <a:pt x="328684" y="192596"/>
                </a:cubicBezTo>
                <a:cubicBezTo>
                  <a:pt x="319903" y="192374"/>
                  <a:pt x="310427" y="185705"/>
                  <a:pt x="293504" y="185594"/>
                </a:cubicBezTo>
                <a:cubicBezTo>
                  <a:pt x="276581" y="185483"/>
                  <a:pt x="247738" y="191707"/>
                  <a:pt x="227147" y="191929"/>
                </a:cubicBezTo>
                <a:cubicBezTo>
                  <a:pt x="206556" y="192151"/>
                  <a:pt x="188689" y="187038"/>
                  <a:pt x="169960" y="186927"/>
                </a:cubicBezTo>
                <a:cubicBezTo>
                  <a:pt x="151231" y="186816"/>
                  <a:pt x="135448" y="191318"/>
                  <a:pt x="114774" y="191262"/>
                </a:cubicBezTo>
                <a:cubicBezTo>
                  <a:pt x="94100" y="191207"/>
                  <a:pt x="64284" y="186872"/>
                  <a:pt x="45916" y="186594"/>
                </a:cubicBezTo>
                <a:cubicBezTo>
                  <a:pt x="27548" y="186316"/>
                  <a:pt x="11904" y="191401"/>
                  <a:pt x="4568" y="189595"/>
                </a:cubicBezTo>
                <a:cubicBezTo>
                  <a:pt x="-2768" y="187789"/>
                  <a:pt x="677" y="184260"/>
                  <a:pt x="1900" y="175757"/>
                </a:cubicBezTo>
                <a:cubicBezTo>
                  <a:pt x="3123" y="167254"/>
                  <a:pt x="10959" y="152971"/>
                  <a:pt x="11904" y="138577"/>
                </a:cubicBezTo>
                <a:cubicBezTo>
                  <a:pt x="12849" y="124183"/>
                  <a:pt x="8097" y="104760"/>
                  <a:pt x="7569" y="89393"/>
                </a:cubicBezTo>
                <a:cubicBezTo>
                  <a:pt x="7041" y="74026"/>
                  <a:pt x="9292" y="56992"/>
                  <a:pt x="8736" y="46377"/>
                </a:cubicBezTo>
                <a:cubicBezTo>
                  <a:pt x="8180" y="35762"/>
                  <a:pt x="4041" y="32733"/>
                  <a:pt x="4235" y="257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" name="Google Shape;16;p17"/>
          <p:cNvGrpSpPr/>
          <p:nvPr/>
        </p:nvGrpSpPr>
        <p:grpSpPr>
          <a:xfrm>
            <a:off x="380998" y="4782361"/>
            <a:ext cx="665112" cy="665941"/>
            <a:chOff x="1766826" y="2471713"/>
            <a:chExt cx="665112" cy="665941"/>
          </a:xfrm>
        </p:grpSpPr>
        <p:sp>
          <p:nvSpPr>
            <p:cNvPr id="17" name="Google Shape;17;p17"/>
            <p:cNvSpPr/>
            <p:nvPr/>
          </p:nvSpPr>
          <p:spPr>
            <a:xfrm>
              <a:off x="1766826" y="2483079"/>
              <a:ext cx="659125" cy="654575"/>
            </a:xfrm>
            <a:custGeom>
              <a:avLst/>
              <a:gdLst/>
              <a:ahLst/>
              <a:cxnLst/>
              <a:rect l="l" t="t" r="r" b="b"/>
              <a:pathLst>
                <a:path w="26365" h="26183" extrusionOk="0">
                  <a:moveTo>
                    <a:pt x="13352" y="0"/>
                  </a:moveTo>
                  <a:cubicBezTo>
                    <a:pt x="12735" y="0"/>
                    <a:pt x="12062" y="113"/>
                    <a:pt x="11676" y="380"/>
                  </a:cubicBezTo>
                  <a:cubicBezTo>
                    <a:pt x="11613" y="422"/>
                    <a:pt x="11550" y="715"/>
                    <a:pt x="11466" y="1217"/>
                  </a:cubicBezTo>
                  <a:cubicBezTo>
                    <a:pt x="11404" y="1678"/>
                    <a:pt x="11446" y="2347"/>
                    <a:pt x="11362" y="2766"/>
                  </a:cubicBezTo>
                  <a:cubicBezTo>
                    <a:pt x="11341" y="2975"/>
                    <a:pt x="11194" y="3163"/>
                    <a:pt x="11027" y="3268"/>
                  </a:cubicBezTo>
                  <a:cubicBezTo>
                    <a:pt x="10023" y="3833"/>
                    <a:pt x="8621" y="4544"/>
                    <a:pt x="7972" y="4837"/>
                  </a:cubicBezTo>
                  <a:cubicBezTo>
                    <a:pt x="7868" y="4889"/>
                    <a:pt x="7758" y="4916"/>
                    <a:pt x="7648" y="4916"/>
                  </a:cubicBezTo>
                  <a:cubicBezTo>
                    <a:pt x="7538" y="4916"/>
                    <a:pt x="7428" y="4889"/>
                    <a:pt x="7324" y="4837"/>
                  </a:cubicBezTo>
                  <a:cubicBezTo>
                    <a:pt x="6633" y="4460"/>
                    <a:pt x="6047" y="3414"/>
                    <a:pt x="5147" y="3226"/>
                  </a:cubicBezTo>
                  <a:cubicBezTo>
                    <a:pt x="5100" y="3217"/>
                    <a:pt x="5054" y="3212"/>
                    <a:pt x="5008" y="3212"/>
                  </a:cubicBezTo>
                  <a:cubicBezTo>
                    <a:pt x="4431" y="3212"/>
                    <a:pt x="4003" y="3914"/>
                    <a:pt x="3557" y="4419"/>
                  </a:cubicBezTo>
                  <a:cubicBezTo>
                    <a:pt x="3536" y="4440"/>
                    <a:pt x="3515" y="4460"/>
                    <a:pt x="3495" y="4502"/>
                  </a:cubicBezTo>
                  <a:cubicBezTo>
                    <a:pt x="3411" y="4628"/>
                    <a:pt x="3327" y="4732"/>
                    <a:pt x="3285" y="4858"/>
                  </a:cubicBezTo>
                  <a:cubicBezTo>
                    <a:pt x="3181" y="5088"/>
                    <a:pt x="3181" y="5360"/>
                    <a:pt x="3327" y="5569"/>
                  </a:cubicBezTo>
                  <a:cubicBezTo>
                    <a:pt x="3871" y="6427"/>
                    <a:pt x="5106" y="7181"/>
                    <a:pt x="4457" y="8122"/>
                  </a:cubicBezTo>
                  <a:cubicBezTo>
                    <a:pt x="4352" y="8310"/>
                    <a:pt x="4248" y="8520"/>
                    <a:pt x="4143" y="8729"/>
                  </a:cubicBezTo>
                  <a:cubicBezTo>
                    <a:pt x="3850" y="9377"/>
                    <a:pt x="3620" y="10068"/>
                    <a:pt x="3453" y="10758"/>
                  </a:cubicBezTo>
                  <a:cubicBezTo>
                    <a:pt x="3390" y="11072"/>
                    <a:pt x="3139" y="11302"/>
                    <a:pt x="2825" y="11323"/>
                  </a:cubicBezTo>
                  <a:cubicBezTo>
                    <a:pt x="1549" y="11470"/>
                    <a:pt x="649" y="11595"/>
                    <a:pt x="523" y="11616"/>
                  </a:cubicBezTo>
                  <a:cubicBezTo>
                    <a:pt x="105" y="11763"/>
                    <a:pt x="0" y="13855"/>
                    <a:pt x="565" y="14692"/>
                  </a:cubicBezTo>
                  <a:cubicBezTo>
                    <a:pt x="628" y="14776"/>
                    <a:pt x="1298" y="14880"/>
                    <a:pt x="2323" y="15027"/>
                  </a:cubicBezTo>
                  <a:cubicBezTo>
                    <a:pt x="2532" y="15048"/>
                    <a:pt x="2762" y="15069"/>
                    <a:pt x="2992" y="15090"/>
                  </a:cubicBezTo>
                  <a:cubicBezTo>
                    <a:pt x="3264" y="15131"/>
                    <a:pt x="3495" y="15320"/>
                    <a:pt x="3578" y="15571"/>
                  </a:cubicBezTo>
                  <a:cubicBezTo>
                    <a:pt x="3997" y="16722"/>
                    <a:pt x="4708" y="17684"/>
                    <a:pt x="4875" y="18709"/>
                  </a:cubicBezTo>
                  <a:cubicBezTo>
                    <a:pt x="4980" y="19107"/>
                    <a:pt x="4373" y="19839"/>
                    <a:pt x="3850" y="20258"/>
                  </a:cubicBezTo>
                  <a:cubicBezTo>
                    <a:pt x="3808" y="20300"/>
                    <a:pt x="3767" y="20341"/>
                    <a:pt x="3725" y="20383"/>
                  </a:cubicBezTo>
                  <a:cubicBezTo>
                    <a:pt x="3432" y="20760"/>
                    <a:pt x="3243" y="20990"/>
                    <a:pt x="3223" y="21053"/>
                  </a:cubicBezTo>
                  <a:cubicBezTo>
                    <a:pt x="3034" y="21450"/>
                    <a:pt x="4436" y="23020"/>
                    <a:pt x="5420" y="23208"/>
                  </a:cubicBezTo>
                  <a:cubicBezTo>
                    <a:pt x="5482" y="23208"/>
                    <a:pt x="5775" y="23041"/>
                    <a:pt x="6194" y="22727"/>
                  </a:cubicBezTo>
                  <a:cubicBezTo>
                    <a:pt x="6487" y="22518"/>
                    <a:pt x="6759" y="22225"/>
                    <a:pt x="7031" y="21974"/>
                  </a:cubicBezTo>
                  <a:cubicBezTo>
                    <a:pt x="7275" y="21721"/>
                    <a:pt x="7539" y="21640"/>
                    <a:pt x="7808" y="21640"/>
                  </a:cubicBezTo>
                  <a:cubicBezTo>
                    <a:pt x="8229" y="21640"/>
                    <a:pt x="8664" y="21839"/>
                    <a:pt x="9060" y="21890"/>
                  </a:cubicBezTo>
                  <a:cubicBezTo>
                    <a:pt x="9123" y="21890"/>
                    <a:pt x="9165" y="21890"/>
                    <a:pt x="9207" y="21911"/>
                  </a:cubicBezTo>
                  <a:cubicBezTo>
                    <a:pt x="9416" y="21974"/>
                    <a:pt x="9604" y="22036"/>
                    <a:pt x="9813" y="22099"/>
                  </a:cubicBezTo>
                  <a:cubicBezTo>
                    <a:pt x="10462" y="22350"/>
                    <a:pt x="11069" y="22685"/>
                    <a:pt x="11550" y="23082"/>
                  </a:cubicBezTo>
                  <a:cubicBezTo>
                    <a:pt x="12073" y="23522"/>
                    <a:pt x="12010" y="24589"/>
                    <a:pt x="12136" y="25531"/>
                  </a:cubicBezTo>
                  <a:cubicBezTo>
                    <a:pt x="12178" y="25886"/>
                    <a:pt x="12450" y="26158"/>
                    <a:pt x="12806" y="26179"/>
                  </a:cubicBezTo>
                  <a:cubicBezTo>
                    <a:pt x="12864" y="26181"/>
                    <a:pt x="12925" y="26182"/>
                    <a:pt x="12988" y="26182"/>
                  </a:cubicBezTo>
                  <a:cubicBezTo>
                    <a:pt x="13517" y="26182"/>
                    <a:pt x="14203" y="26110"/>
                    <a:pt x="14689" y="26054"/>
                  </a:cubicBezTo>
                  <a:cubicBezTo>
                    <a:pt x="15023" y="26012"/>
                    <a:pt x="15295" y="25740"/>
                    <a:pt x="15316" y="25384"/>
                  </a:cubicBezTo>
                  <a:cubicBezTo>
                    <a:pt x="15358" y="24903"/>
                    <a:pt x="15421" y="24170"/>
                    <a:pt x="15484" y="23271"/>
                  </a:cubicBezTo>
                  <a:cubicBezTo>
                    <a:pt x="15505" y="22978"/>
                    <a:pt x="15714" y="22706"/>
                    <a:pt x="16007" y="22622"/>
                  </a:cubicBezTo>
                  <a:cubicBezTo>
                    <a:pt x="16927" y="22371"/>
                    <a:pt x="17827" y="21974"/>
                    <a:pt x="18664" y="21430"/>
                  </a:cubicBezTo>
                  <a:cubicBezTo>
                    <a:pt x="18782" y="21361"/>
                    <a:pt x="18913" y="21324"/>
                    <a:pt x="19046" y="21324"/>
                  </a:cubicBezTo>
                  <a:cubicBezTo>
                    <a:pt x="19196" y="21324"/>
                    <a:pt x="19347" y="21371"/>
                    <a:pt x="19480" y="21471"/>
                  </a:cubicBezTo>
                  <a:cubicBezTo>
                    <a:pt x="20652" y="22329"/>
                    <a:pt x="21510" y="22936"/>
                    <a:pt x="21656" y="22957"/>
                  </a:cubicBezTo>
                  <a:cubicBezTo>
                    <a:pt x="21665" y="22958"/>
                    <a:pt x="21675" y="22959"/>
                    <a:pt x="21685" y="22959"/>
                  </a:cubicBezTo>
                  <a:cubicBezTo>
                    <a:pt x="21809" y="22959"/>
                    <a:pt x="21987" y="22839"/>
                    <a:pt x="22200" y="22664"/>
                  </a:cubicBezTo>
                  <a:cubicBezTo>
                    <a:pt x="22409" y="22455"/>
                    <a:pt x="22661" y="22204"/>
                    <a:pt x="22891" y="21932"/>
                  </a:cubicBezTo>
                  <a:cubicBezTo>
                    <a:pt x="22891" y="21911"/>
                    <a:pt x="22912" y="21890"/>
                    <a:pt x="22933" y="21869"/>
                  </a:cubicBezTo>
                  <a:cubicBezTo>
                    <a:pt x="23267" y="21555"/>
                    <a:pt x="23749" y="21074"/>
                    <a:pt x="23686" y="20865"/>
                  </a:cubicBezTo>
                  <a:cubicBezTo>
                    <a:pt x="23518" y="19881"/>
                    <a:pt x="22096" y="19191"/>
                    <a:pt x="21991" y="18437"/>
                  </a:cubicBezTo>
                  <a:cubicBezTo>
                    <a:pt x="21991" y="18375"/>
                    <a:pt x="21991" y="18291"/>
                    <a:pt x="22012" y="18228"/>
                  </a:cubicBezTo>
                  <a:cubicBezTo>
                    <a:pt x="22242" y="17077"/>
                    <a:pt x="22723" y="15717"/>
                    <a:pt x="23414" y="14755"/>
                  </a:cubicBezTo>
                  <a:cubicBezTo>
                    <a:pt x="23958" y="14002"/>
                    <a:pt x="25862" y="14839"/>
                    <a:pt x="26301" y="13688"/>
                  </a:cubicBezTo>
                  <a:cubicBezTo>
                    <a:pt x="26343" y="13604"/>
                    <a:pt x="26343" y="13541"/>
                    <a:pt x="26343" y="13458"/>
                  </a:cubicBezTo>
                  <a:cubicBezTo>
                    <a:pt x="26364" y="13165"/>
                    <a:pt x="26343" y="12830"/>
                    <a:pt x="26322" y="12516"/>
                  </a:cubicBezTo>
                  <a:cubicBezTo>
                    <a:pt x="26301" y="12202"/>
                    <a:pt x="26259" y="11909"/>
                    <a:pt x="26239" y="11658"/>
                  </a:cubicBezTo>
                  <a:cubicBezTo>
                    <a:pt x="26197" y="11323"/>
                    <a:pt x="25904" y="11072"/>
                    <a:pt x="25569" y="11030"/>
                  </a:cubicBezTo>
                  <a:cubicBezTo>
                    <a:pt x="25130" y="11010"/>
                    <a:pt x="24439" y="10947"/>
                    <a:pt x="23623" y="10884"/>
                  </a:cubicBezTo>
                  <a:cubicBezTo>
                    <a:pt x="23309" y="10863"/>
                    <a:pt x="23058" y="10654"/>
                    <a:pt x="22974" y="10361"/>
                  </a:cubicBezTo>
                  <a:cubicBezTo>
                    <a:pt x="22702" y="9377"/>
                    <a:pt x="22284" y="8436"/>
                    <a:pt x="21740" y="7557"/>
                  </a:cubicBezTo>
                  <a:cubicBezTo>
                    <a:pt x="21573" y="7306"/>
                    <a:pt x="21573" y="6971"/>
                    <a:pt x="21761" y="6741"/>
                  </a:cubicBezTo>
                  <a:cubicBezTo>
                    <a:pt x="22556" y="5632"/>
                    <a:pt x="23121" y="4837"/>
                    <a:pt x="23142" y="4712"/>
                  </a:cubicBezTo>
                  <a:cubicBezTo>
                    <a:pt x="23205" y="4356"/>
                    <a:pt x="22096" y="3435"/>
                    <a:pt x="21426" y="2912"/>
                  </a:cubicBezTo>
                  <a:cubicBezTo>
                    <a:pt x="21297" y="2813"/>
                    <a:pt x="21144" y="2765"/>
                    <a:pt x="20990" y="2765"/>
                  </a:cubicBezTo>
                  <a:cubicBezTo>
                    <a:pt x="20820" y="2765"/>
                    <a:pt x="20648" y="2823"/>
                    <a:pt x="20505" y="2933"/>
                  </a:cubicBezTo>
                  <a:cubicBezTo>
                    <a:pt x="20192" y="3226"/>
                    <a:pt x="19689" y="3644"/>
                    <a:pt x="19083" y="4168"/>
                  </a:cubicBezTo>
                  <a:cubicBezTo>
                    <a:pt x="18946" y="4279"/>
                    <a:pt x="18773" y="4339"/>
                    <a:pt x="18602" y="4339"/>
                  </a:cubicBezTo>
                  <a:cubicBezTo>
                    <a:pt x="18485" y="4339"/>
                    <a:pt x="18369" y="4311"/>
                    <a:pt x="18267" y="4251"/>
                  </a:cubicBezTo>
                  <a:cubicBezTo>
                    <a:pt x="17409" y="3749"/>
                    <a:pt x="16509" y="3393"/>
                    <a:pt x="15567" y="3184"/>
                  </a:cubicBezTo>
                  <a:cubicBezTo>
                    <a:pt x="15275" y="3121"/>
                    <a:pt x="15044" y="2870"/>
                    <a:pt x="15003" y="2556"/>
                  </a:cubicBezTo>
                  <a:cubicBezTo>
                    <a:pt x="14877" y="1343"/>
                    <a:pt x="14772" y="464"/>
                    <a:pt x="14731" y="359"/>
                  </a:cubicBezTo>
                  <a:cubicBezTo>
                    <a:pt x="14653" y="139"/>
                    <a:pt x="14037" y="0"/>
                    <a:pt x="1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8;p17"/>
            <p:cNvGrpSpPr/>
            <p:nvPr/>
          </p:nvGrpSpPr>
          <p:grpSpPr>
            <a:xfrm>
              <a:off x="1777513" y="2471713"/>
              <a:ext cx="654425" cy="652300"/>
              <a:chOff x="6730150" y="3052350"/>
              <a:chExt cx="654425" cy="652300"/>
            </a:xfrm>
          </p:grpSpPr>
          <p:sp>
            <p:nvSpPr>
              <p:cNvPr id="19" name="Google Shape;19;p17"/>
              <p:cNvSpPr/>
              <p:nvPr/>
            </p:nvSpPr>
            <p:spPr>
              <a:xfrm>
                <a:off x="7376675" y="3393850"/>
                <a:ext cx="3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6" extrusionOk="0">
                    <a:moveTo>
                      <a:pt x="106" y="0"/>
                    </a:moveTo>
                    <a:cubicBezTo>
                      <a:pt x="82" y="0"/>
                      <a:pt x="42" y="33"/>
                      <a:pt x="1" y="129"/>
                    </a:cubicBezTo>
                    <a:cubicBezTo>
                      <a:pt x="22" y="171"/>
                      <a:pt x="22" y="233"/>
                      <a:pt x="22" y="275"/>
                    </a:cubicBezTo>
                    <a:cubicBezTo>
                      <a:pt x="63" y="191"/>
                      <a:pt x="105" y="108"/>
                      <a:pt x="126" y="24"/>
                    </a:cubicBezTo>
                    <a:cubicBezTo>
                      <a:pt x="126" y="10"/>
                      <a:pt x="11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7348950" y="3400725"/>
                <a:ext cx="24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5" extrusionOk="0">
                    <a:moveTo>
                      <a:pt x="984" y="0"/>
                    </a:moveTo>
                    <a:cubicBezTo>
                      <a:pt x="796" y="126"/>
                      <a:pt x="608" y="251"/>
                      <a:pt x="356" y="356"/>
                    </a:cubicBezTo>
                    <a:cubicBezTo>
                      <a:pt x="294" y="356"/>
                      <a:pt x="356" y="314"/>
                      <a:pt x="356" y="293"/>
                    </a:cubicBezTo>
                    <a:lnTo>
                      <a:pt x="356" y="293"/>
                    </a:lnTo>
                    <a:cubicBezTo>
                      <a:pt x="210" y="377"/>
                      <a:pt x="1" y="481"/>
                      <a:pt x="126" y="544"/>
                    </a:cubicBezTo>
                    <a:cubicBezTo>
                      <a:pt x="294" y="419"/>
                      <a:pt x="356" y="461"/>
                      <a:pt x="503" y="293"/>
                    </a:cubicBezTo>
                    <a:cubicBezTo>
                      <a:pt x="592" y="264"/>
                      <a:pt x="680" y="234"/>
                      <a:pt x="725" y="234"/>
                    </a:cubicBezTo>
                    <a:cubicBezTo>
                      <a:pt x="743" y="234"/>
                      <a:pt x="754" y="239"/>
                      <a:pt x="754" y="251"/>
                    </a:cubicBezTo>
                    <a:cubicBezTo>
                      <a:pt x="775" y="209"/>
                      <a:pt x="984" y="126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>
                <a:off x="7218700" y="3586425"/>
                <a:ext cx="16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1" y="0"/>
                    </a:moveTo>
                    <a:lnTo>
                      <a:pt x="64" y="63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7071725" y="3692600"/>
                <a:ext cx="31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" extrusionOk="0">
                    <a:moveTo>
                      <a:pt x="126" y="1"/>
                    </a:moveTo>
                    <a:cubicBezTo>
                      <a:pt x="63" y="1"/>
                      <a:pt x="0" y="21"/>
                      <a:pt x="21" y="21"/>
                    </a:cubicBezTo>
                    <a:cubicBezTo>
                      <a:pt x="84" y="2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>
                <a:off x="7040325" y="36889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cubicBezTo>
                      <a:pt x="22" y="21"/>
                      <a:pt x="22" y="42"/>
                      <a:pt x="43" y="42"/>
                    </a:cubicBezTo>
                    <a:cubicBezTo>
                      <a:pt x="22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7213475" y="3582750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42" y="1"/>
                    </a:moveTo>
                    <a:cubicBezTo>
                      <a:pt x="1" y="1"/>
                      <a:pt x="126" y="84"/>
                      <a:pt x="210" y="147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7312875" y="341850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22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17"/>
              <p:cNvSpPr/>
              <p:nvPr/>
            </p:nvSpPr>
            <p:spPr>
              <a:xfrm>
                <a:off x="7290375" y="3586925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63" y="1"/>
                    </a:moveTo>
                    <a:lnTo>
                      <a:pt x="0" y="127"/>
                    </a:lnTo>
                    <a:lnTo>
                      <a:pt x="42" y="64"/>
                    </a:lnTo>
                    <a:cubicBezTo>
                      <a:pt x="42" y="43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7"/>
              <p:cNvSpPr/>
              <p:nvPr/>
            </p:nvSpPr>
            <p:spPr>
              <a:xfrm>
                <a:off x="7284100" y="3536200"/>
                <a:ext cx="42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8" extrusionOk="0">
                    <a:moveTo>
                      <a:pt x="21" y="0"/>
                    </a:moveTo>
                    <a:cubicBezTo>
                      <a:pt x="0" y="21"/>
                      <a:pt x="0" y="42"/>
                      <a:pt x="0" y="63"/>
                    </a:cubicBezTo>
                    <a:cubicBezTo>
                      <a:pt x="18" y="90"/>
                      <a:pt x="40" y="98"/>
                      <a:pt x="64" y="98"/>
                    </a:cubicBezTo>
                    <a:cubicBezTo>
                      <a:pt x="96" y="98"/>
                      <a:pt x="132" y="84"/>
                      <a:pt x="168" y="84"/>
                    </a:cubicBezTo>
                    <a:cubicBezTo>
                      <a:pt x="105" y="63"/>
                      <a:pt x="63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7"/>
              <p:cNvSpPr/>
              <p:nvPr/>
            </p:nvSpPr>
            <p:spPr>
              <a:xfrm>
                <a:off x="7297700" y="342530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2" y="1"/>
                    </a:moveTo>
                    <a:lnTo>
                      <a:pt x="0" y="84"/>
                    </a:lnTo>
                    <a:cubicBezTo>
                      <a:pt x="21" y="4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7"/>
              <p:cNvSpPr/>
              <p:nvPr/>
            </p:nvSpPr>
            <p:spPr>
              <a:xfrm>
                <a:off x="7254800" y="360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cubicBezTo>
                      <a:pt x="0" y="22"/>
                      <a:pt x="21" y="22"/>
                      <a:pt x="21" y="43"/>
                    </a:cubicBezTo>
                    <a:cubicBezTo>
                      <a:pt x="21" y="2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7"/>
              <p:cNvSpPr/>
              <p:nvPr/>
            </p:nvSpPr>
            <p:spPr>
              <a:xfrm>
                <a:off x="7345825" y="3319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7374575" y="33913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cubicBezTo>
                      <a:pt x="22" y="21"/>
                      <a:pt x="22" y="42"/>
                      <a:pt x="22" y="63"/>
                    </a:cubicBezTo>
                    <a:lnTo>
                      <a:pt x="43" y="21"/>
                    </a:lnTo>
                    <a:cubicBezTo>
                      <a:pt x="22" y="2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7028300" y="3624600"/>
                <a:ext cx="10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9" extrusionOk="0">
                    <a:moveTo>
                      <a:pt x="1" y="0"/>
                    </a:moveTo>
                    <a:cubicBezTo>
                      <a:pt x="27" y="36"/>
                      <a:pt x="39" y="49"/>
                      <a:pt x="40" y="49"/>
                    </a:cubicBezTo>
                    <a:cubicBezTo>
                      <a:pt x="42" y="49"/>
                      <a:pt x="25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6802325" y="3338250"/>
                <a:ext cx="8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98" extrusionOk="0">
                    <a:moveTo>
                      <a:pt x="344" y="1"/>
                    </a:moveTo>
                    <a:cubicBezTo>
                      <a:pt x="325" y="1"/>
                      <a:pt x="278" y="15"/>
                      <a:pt x="189" y="30"/>
                    </a:cubicBezTo>
                    <a:cubicBezTo>
                      <a:pt x="210" y="30"/>
                      <a:pt x="105" y="93"/>
                      <a:pt x="42" y="135"/>
                    </a:cubicBezTo>
                    <a:cubicBezTo>
                      <a:pt x="1" y="135"/>
                      <a:pt x="1" y="156"/>
                      <a:pt x="1" y="177"/>
                    </a:cubicBezTo>
                    <a:cubicBezTo>
                      <a:pt x="1" y="177"/>
                      <a:pt x="21" y="198"/>
                      <a:pt x="42" y="198"/>
                    </a:cubicBezTo>
                    <a:cubicBezTo>
                      <a:pt x="63" y="198"/>
                      <a:pt x="126" y="198"/>
                      <a:pt x="189" y="177"/>
                    </a:cubicBezTo>
                    <a:lnTo>
                      <a:pt x="189" y="177"/>
                    </a:lnTo>
                    <a:cubicBezTo>
                      <a:pt x="152" y="180"/>
                      <a:pt x="127" y="182"/>
                      <a:pt x="111" y="182"/>
                    </a:cubicBezTo>
                    <a:cubicBezTo>
                      <a:pt x="37" y="182"/>
                      <a:pt x="166" y="145"/>
                      <a:pt x="252" y="93"/>
                    </a:cubicBezTo>
                    <a:cubicBezTo>
                      <a:pt x="314" y="51"/>
                      <a:pt x="356" y="9"/>
                      <a:pt x="356" y="9"/>
                    </a:cubicBezTo>
                    <a:cubicBezTo>
                      <a:pt x="356" y="3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7310250" y="34206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63" y="0"/>
                    </a:moveTo>
                    <a:cubicBezTo>
                      <a:pt x="21" y="21"/>
                      <a:pt x="21" y="42"/>
                      <a:pt x="0" y="63"/>
                    </a:cubicBezTo>
                    <a:cubicBezTo>
                      <a:pt x="21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6805475" y="333900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0"/>
                      <a:pt x="21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6878700" y="360837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1"/>
                    </a:moveTo>
                    <a:cubicBezTo>
                      <a:pt x="60" y="1"/>
                      <a:pt x="58" y="1"/>
                      <a:pt x="55" y="2"/>
                    </a:cubicBezTo>
                    <a:lnTo>
                      <a:pt x="55" y="2"/>
                    </a:lnTo>
                    <a:cubicBezTo>
                      <a:pt x="60" y="1"/>
                      <a:pt x="63" y="1"/>
                      <a:pt x="63" y="1"/>
                    </a:cubicBezTo>
                    <a:close/>
                    <a:moveTo>
                      <a:pt x="55" y="2"/>
                    </a:moveTo>
                    <a:cubicBezTo>
                      <a:pt x="45" y="4"/>
                      <a:pt x="27" y="9"/>
                      <a:pt x="0" y="22"/>
                    </a:cubicBezTo>
                    <a:cubicBezTo>
                      <a:pt x="19" y="22"/>
                      <a:pt x="37" y="6"/>
                      <a:pt x="5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6988025" y="3598975"/>
                <a:ext cx="26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3" extrusionOk="0">
                    <a:moveTo>
                      <a:pt x="0" y="0"/>
                    </a:moveTo>
                    <a:cubicBezTo>
                      <a:pt x="42" y="42"/>
                      <a:pt x="84" y="63"/>
                      <a:pt x="105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7"/>
              <p:cNvSpPr/>
              <p:nvPr/>
            </p:nvSpPr>
            <p:spPr>
              <a:xfrm>
                <a:off x="6832675" y="359792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42"/>
                      <a:pt x="63" y="63"/>
                      <a:pt x="105" y="126"/>
                    </a:cubicBezTo>
                    <a:cubicBezTo>
                      <a:pt x="63" y="63"/>
                      <a:pt x="63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7"/>
              <p:cNvSpPr/>
              <p:nvPr/>
            </p:nvSpPr>
            <p:spPr>
              <a:xfrm>
                <a:off x="6829525" y="35576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3" y="0"/>
                      <a:pt x="42" y="0"/>
                      <a:pt x="42" y="21"/>
                    </a:cubicBez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2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7290725" y="3195675"/>
                <a:ext cx="3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6" extrusionOk="0">
                    <a:moveTo>
                      <a:pt x="133" y="0"/>
                    </a:moveTo>
                    <a:cubicBezTo>
                      <a:pt x="91" y="42"/>
                      <a:pt x="49" y="42"/>
                      <a:pt x="28" y="63"/>
                    </a:cubicBezTo>
                    <a:cubicBezTo>
                      <a:pt x="67" y="63"/>
                      <a:pt x="0" y="185"/>
                      <a:pt x="6" y="185"/>
                    </a:cubicBezTo>
                    <a:cubicBezTo>
                      <a:pt x="9" y="185"/>
                      <a:pt x="39" y="141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7311825" y="341902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21" y="1"/>
                    </a:moveTo>
                    <a:cubicBezTo>
                      <a:pt x="21" y="14"/>
                      <a:pt x="21" y="27"/>
                      <a:pt x="16" y="41"/>
                    </a:cubicBezTo>
                    <a:lnTo>
                      <a:pt x="16" y="41"/>
                    </a:lnTo>
                    <a:cubicBezTo>
                      <a:pt x="23" y="36"/>
                      <a:pt x="33" y="3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  <a:moveTo>
                      <a:pt x="16" y="41"/>
                    </a:moveTo>
                    <a:cubicBezTo>
                      <a:pt x="6" y="47"/>
                      <a:pt x="0" y="52"/>
                      <a:pt x="0" y="63"/>
                    </a:cubicBezTo>
                    <a:cubicBezTo>
                      <a:pt x="8" y="56"/>
                      <a:pt x="12" y="48"/>
                      <a:pt x="16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6815925" y="3601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cubicBezTo>
                      <a:pt x="84" y="106"/>
                      <a:pt x="189" y="231"/>
                      <a:pt x="293" y="336"/>
                    </a:cubicBezTo>
                    <a:cubicBezTo>
                      <a:pt x="189" y="231"/>
                      <a:pt x="105" y="1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7003725" y="31224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5"/>
                    </a:moveTo>
                    <a:lnTo>
                      <a:pt x="0" y="1"/>
                    </a:lnTo>
                    <a:cubicBezTo>
                      <a:pt x="0" y="22"/>
                      <a:pt x="0" y="64"/>
                      <a:pt x="0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7"/>
              <p:cNvSpPr/>
              <p:nvPr/>
            </p:nvSpPr>
            <p:spPr>
              <a:xfrm>
                <a:off x="6807025" y="3559225"/>
                <a:ext cx="52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1" extrusionOk="0">
                    <a:moveTo>
                      <a:pt x="210" y="0"/>
                    </a:moveTo>
                    <a:lnTo>
                      <a:pt x="1" y="230"/>
                    </a:lnTo>
                    <a:cubicBezTo>
                      <a:pt x="64" y="188"/>
                      <a:pt x="126" y="126"/>
                      <a:pt x="189" y="63"/>
                    </a:cubicBezTo>
                    <a:cubicBezTo>
                      <a:pt x="189" y="42"/>
                      <a:pt x="210" y="21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7"/>
              <p:cNvSpPr/>
              <p:nvPr/>
            </p:nvSpPr>
            <p:spPr>
              <a:xfrm>
                <a:off x="7291425" y="319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6730150" y="3052350"/>
                <a:ext cx="654425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6177" h="26092" extrusionOk="0">
                    <a:moveTo>
                      <a:pt x="19521" y="4081"/>
                    </a:moveTo>
                    <a:cubicBezTo>
                      <a:pt x="19519" y="4095"/>
                      <a:pt x="19515" y="4108"/>
                      <a:pt x="19501" y="4122"/>
                    </a:cubicBezTo>
                    <a:cubicBezTo>
                      <a:pt x="19417" y="4206"/>
                      <a:pt x="19396" y="4227"/>
                      <a:pt x="19354" y="4227"/>
                    </a:cubicBezTo>
                    <a:cubicBezTo>
                      <a:pt x="19396" y="4185"/>
                      <a:pt x="19458" y="4143"/>
                      <a:pt x="19521" y="4081"/>
                    </a:cubicBezTo>
                    <a:close/>
                    <a:moveTo>
                      <a:pt x="18036" y="4227"/>
                    </a:moveTo>
                    <a:lnTo>
                      <a:pt x="18036" y="4227"/>
                    </a:lnTo>
                    <a:cubicBezTo>
                      <a:pt x="18099" y="4268"/>
                      <a:pt x="18162" y="4310"/>
                      <a:pt x="18266" y="4310"/>
                    </a:cubicBezTo>
                    <a:cubicBezTo>
                      <a:pt x="18283" y="4327"/>
                      <a:pt x="18273" y="4358"/>
                      <a:pt x="18235" y="4358"/>
                    </a:cubicBezTo>
                    <a:cubicBezTo>
                      <a:pt x="18226" y="4358"/>
                      <a:pt x="18216" y="4356"/>
                      <a:pt x="18204" y="4352"/>
                    </a:cubicBezTo>
                    <a:cubicBezTo>
                      <a:pt x="18225" y="4352"/>
                      <a:pt x="18099" y="4310"/>
                      <a:pt x="18036" y="4227"/>
                    </a:cubicBezTo>
                    <a:close/>
                    <a:moveTo>
                      <a:pt x="17513" y="4394"/>
                    </a:moveTo>
                    <a:cubicBezTo>
                      <a:pt x="17509" y="4394"/>
                      <a:pt x="17509" y="4396"/>
                      <a:pt x="17512" y="4398"/>
                    </a:cubicBezTo>
                    <a:lnTo>
                      <a:pt x="17512" y="4398"/>
                    </a:lnTo>
                    <a:cubicBezTo>
                      <a:pt x="17512" y="4397"/>
                      <a:pt x="17513" y="4395"/>
                      <a:pt x="17513" y="4394"/>
                    </a:cubicBezTo>
                    <a:close/>
                    <a:moveTo>
                      <a:pt x="7263" y="4643"/>
                    </a:moveTo>
                    <a:cubicBezTo>
                      <a:pt x="7221" y="4643"/>
                      <a:pt x="7271" y="4687"/>
                      <a:pt x="7285" y="4709"/>
                    </a:cubicBezTo>
                    <a:lnTo>
                      <a:pt x="7285" y="4709"/>
                    </a:lnTo>
                    <a:cubicBezTo>
                      <a:pt x="7282" y="4690"/>
                      <a:pt x="7282" y="4667"/>
                      <a:pt x="7282" y="4645"/>
                    </a:cubicBezTo>
                    <a:cubicBezTo>
                      <a:pt x="7274" y="4644"/>
                      <a:pt x="7268" y="4643"/>
                      <a:pt x="7263" y="4643"/>
                    </a:cubicBezTo>
                    <a:close/>
                    <a:moveTo>
                      <a:pt x="7285" y="4709"/>
                    </a:moveTo>
                    <a:cubicBezTo>
                      <a:pt x="7285" y="4713"/>
                      <a:pt x="7286" y="4716"/>
                      <a:pt x="7287" y="4720"/>
                    </a:cubicBezTo>
                    <a:lnTo>
                      <a:pt x="7287" y="4720"/>
                    </a:lnTo>
                    <a:cubicBezTo>
                      <a:pt x="7289" y="4718"/>
                      <a:pt x="7288" y="4714"/>
                      <a:pt x="7285" y="4709"/>
                    </a:cubicBezTo>
                    <a:close/>
                    <a:moveTo>
                      <a:pt x="22451" y="5796"/>
                    </a:moveTo>
                    <a:cubicBezTo>
                      <a:pt x="22438" y="5796"/>
                      <a:pt x="22433" y="5796"/>
                      <a:pt x="22426" y="5801"/>
                    </a:cubicBezTo>
                    <a:lnTo>
                      <a:pt x="22426" y="5801"/>
                    </a:lnTo>
                    <a:cubicBezTo>
                      <a:pt x="22434" y="5800"/>
                      <a:pt x="22442" y="5798"/>
                      <a:pt x="22451" y="5796"/>
                    </a:cubicBezTo>
                    <a:close/>
                    <a:moveTo>
                      <a:pt x="21277" y="6697"/>
                    </a:moveTo>
                    <a:lnTo>
                      <a:pt x="21277" y="6697"/>
                    </a:lnTo>
                    <a:cubicBezTo>
                      <a:pt x="21256" y="6709"/>
                      <a:pt x="21233" y="6729"/>
                      <a:pt x="21196" y="6779"/>
                    </a:cubicBezTo>
                    <a:cubicBezTo>
                      <a:pt x="21224" y="6751"/>
                      <a:pt x="21251" y="6724"/>
                      <a:pt x="21277" y="6697"/>
                    </a:cubicBezTo>
                    <a:close/>
                    <a:moveTo>
                      <a:pt x="4771" y="8349"/>
                    </a:move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5" y="8353"/>
                      <a:pt x="4764" y="8352"/>
                      <a:pt x="4764" y="8351"/>
                    </a:cubicBezTo>
                    <a:lnTo>
                      <a:pt x="4764" y="8351"/>
                    </a:lnTo>
                    <a:cubicBezTo>
                      <a:pt x="4759" y="8357"/>
                      <a:pt x="4755" y="8363"/>
                      <a:pt x="4750" y="8369"/>
                    </a:cubicBez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6" y="8359"/>
                      <a:pt x="4766" y="8365"/>
                      <a:pt x="4765" y="8371"/>
                    </a:cubicBezTo>
                    <a:lnTo>
                      <a:pt x="4765" y="8371"/>
                    </a:lnTo>
                    <a:cubicBezTo>
                      <a:pt x="4768" y="8363"/>
                      <a:pt x="4771" y="8356"/>
                      <a:pt x="4771" y="8349"/>
                    </a:cubicBezTo>
                    <a:close/>
                    <a:moveTo>
                      <a:pt x="4765" y="8371"/>
                    </a:moveTo>
                    <a:cubicBezTo>
                      <a:pt x="4758" y="8384"/>
                      <a:pt x="4750" y="8398"/>
                      <a:pt x="4750" y="8411"/>
                    </a:cubicBezTo>
                    <a:cubicBezTo>
                      <a:pt x="4758" y="8395"/>
                      <a:pt x="4763" y="8382"/>
                      <a:pt x="4765" y="8371"/>
                    </a:cubicBezTo>
                    <a:close/>
                    <a:moveTo>
                      <a:pt x="22798" y="10134"/>
                    </a:moveTo>
                    <a:lnTo>
                      <a:pt x="22798" y="10134"/>
                    </a:lnTo>
                    <a:cubicBezTo>
                      <a:pt x="22801" y="10145"/>
                      <a:pt x="22804" y="10157"/>
                      <a:pt x="22807" y="10169"/>
                    </a:cubicBezTo>
                    <a:cubicBezTo>
                      <a:pt x="22807" y="10157"/>
                      <a:pt x="22803" y="10145"/>
                      <a:pt x="22798" y="10134"/>
                    </a:cubicBezTo>
                    <a:close/>
                    <a:moveTo>
                      <a:pt x="26134" y="12671"/>
                    </a:moveTo>
                    <a:lnTo>
                      <a:pt x="26134" y="13015"/>
                    </a:lnTo>
                    <a:cubicBezTo>
                      <a:pt x="26176" y="12872"/>
                      <a:pt x="26161" y="12769"/>
                      <a:pt x="26134" y="12671"/>
                    </a:cubicBezTo>
                    <a:close/>
                    <a:moveTo>
                      <a:pt x="24494" y="14370"/>
                    </a:moveTo>
                    <a:cubicBezTo>
                      <a:pt x="24486" y="14370"/>
                      <a:pt x="24474" y="14372"/>
                      <a:pt x="24460" y="14375"/>
                    </a:cubicBezTo>
                    <a:lnTo>
                      <a:pt x="24513" y="14375"/>
                    </a:lnTo>
                    <a:cubicBezTo>
                      <a:pt x="24510" y="14372"/>
                      <a:pt x="24504" y="14370"/>
                      <a:pt x="24494" y="14370"/>
                    </a:cubicBezTo>
                    <a:close/>
                    <a:moveTo>
                      <a:pt x="4331" y="19061"/>
                    </a:moveTo>
                    <a:cubicBezTo>
                      <a:pt x="4319" y="19086"/>
                      <a:pt x="4299" y="19119"/>
                      <a:pt x="4289" y="19136"/>
                    </a:cubicBezTo>
                    <a:lnTo>
                      <a:pt x="4289" y="19136"/>
                    </a:lnTo>
                    <a:cubicBezTo>
                      <a:pt x="4310" y="19107"/>
                      <a:pt x="4325" y="19081"/>
                      <a:pt x="4331" y="19061"/>
                    </a:cubicBezTo>
                    <a:close/>
                    <a:moveTo>
                      <a:pt x="4790" y="19332"/>
                    </a:moveTo>
                    <a:cubicBezTo>
                      <a:pt x="4784" y="19339"/>
                      <a:pt x="4778" y="19347"/>
                      <a:pt x="4771" y="19354"/>
                    </a:cubicBezTo>
                    <a:cubicBezTo>
                      <a:pt x="4780" y="19345"/>
                      <a:pt x="4786" y="19338"/>
                      <a:pt x="4790" y="19332"/>
                    </a:cubicBezTo>
                    <a:close/>
                    <a:moveTo>
                      <a:pt x="10162" y="21857"/>
                    </a:moveTo>
                    <a:cubicBezTo>
                      <a:pt x="10184" y="21865"/>
                      <a:pt x="10206" y="21872"/>
                      <a:pt x="10227" y="21877"/>
                    </a:cubicBezTo>
                    <a:lnTo>
                      <a:pt x="10227" y="21877"/>
                    </a:lnTo>
                    <a:cubicBezTo>
                      <a:pt x="10205" y="21869"/>
                      <a:pt x="10181" y="21861"/>
                      <a:pt x="10162" y="21857"/>
                    </a:cubicBezTo>
                    <a:close/>
                    <a:moveTo>
                      <a:pt x="10227" y="21877"/>
                    </a:moveTo>
                    <a:cubicBezTo>
                      <a:pt x="10255" y="21887"/>
                      <a:pt x="10279" y="21896"/>
                      <a:pt x="10284" y="21896"/>
                    </a:cubicBezTo>
                    <a:cubicBezTo>
                      <a:pt x="10287" y="21896"/>
                      <a:pt x="10284" y="21893"/>
                      <a:pt x="10274" y="21886"/>
                    </a:cubicBezTo>
                    <a:cubicBezTo>
                      <a:pt x="10258" y="21884"/>
                      <a:pt x="10243" y="21881"/>
                      <a:pt x="10227" y="21877"/>
                    </a:cubicBezTo>
                    <a:close/>
                    <a:moveTo>
                      <a:pt x="10274" y="22409"/>
                    </a:moveTo>
                    <a:cubicBezTo>
                      <a:pt x="10372" y="22458"/>
                      <a:pt x="10470" y="22533"/>
                      <a:pt x="10518" y="22533"/>
                    </a:cubicBezTo>
                    <a:cubicBezTo>
                      <a:pt x="10532" y="22533"/>
                      <a:pt x="10541" y="22527"/>
                      <a:pt x="10546" y="22514"/>
                    </a:cubicBezTo>
                    <a:lnTo>
                      <a:pt x="10420" y="22472"/>
                    </a:lnTo>
                    <a:cubicBezTo>
                      <a:pt x="10414" y="22463"/>
                      <a:pt x="10409" y="22456"/>
                      <a:pt x="10407" y="22449"/>
                    </a:cubicBezTo>
                    <a:lnTo>
                      <a:pt x="10407" y="22449"/>
                    </a:lnTo>
                    <a:cubicBezTo>
                      <a:pt x="10412" y="22451"/>
                      <a:pt x="10417" y="22451"/>
                      <a:pt x="10420" y="22451"/>
                    </a:cubicBezTo>
                    <a:cubicBezTo>
                      <a:pt x="10415" y="22449"/>
                      <a:pt x="10410" y="22447"/>
                      <a:pt x="10405" y="22445"/>
                    </a:cubicBezTo>
                    <a:lnTo>
                      <a:pt x="10405" y="22445"/>
                    </a:lnTo>
                    <a:cubicBezTo>
                      <a:pt x="10405" y="22446"/>
                      <a:pt x="10406" y="22448"/>
                      <a:pt x="10407" y="22449"/>
                    </a:cubicBezTo>
                    <a:lnTo>
                      <a:pt x="10407" y="22449"/>
                    </a:lnTo>
                    <a:cubicBezTo>
                      <a:pt x="10378" y="22444"/>
                      <a:pt x="10326" y="22427"/>
                      <a:pt x="10274" y="22409"/>
                    </a:cubicBezTo>
                    <a:close/>
                    <a:moveTo>
                      <a:pt x="21489" y="22577"/>
                    </a:moveTo>
                    <a:cubicBezTo>
                      <a:pt x="21475" y="22587"/>
                      <a:pt x="21464" y="22597"/>
                      <a:pt x="21456" y="22607"/>
                    </a:cubicBezTo>
                    <a:lnTo>
                      <a:pt x="21456" y="22607"/>
                    </a:lnTo>
                    <a:cubicBezTo>
                      <a:pt x="21471" y="22594"/>
                      <a:pt x="21483" y="22583"/>
                      <a:pt x="21489" y="22577"/>
                    </a:cubicBezTo>
                    <a:close/>
                    <a:moveTo>
                      <a:pt x="13773" y="25589"/>
                    </a:moveTo>
                    <a:lnTo>
                      <a:pt x="13773" y="25589"/>
                    </a:lnTo>
                    <a:cubicBezTo>
                      <a:pt x="13771" y="25589"/>
                      <a:pt x="13769" y="25589"/>
                      <a:pt x="13768" y="25590"/>
                    </a:cubicBezTo>
                    <a:cubicBezTo>
                      <a:pt x="13770" y="25590"/>
                      <a:pt x="13772" y="25589"/>
                      <a:pt x="13773" y="25589"/>
                    </a:cubicBezTo>
                    <a:close/>
                    <a:moveTo>
                      <a:pt x="12659" y="0"/>
                    </a:moveTo>
                    <a:cubicBezTo>
                      <a:pt x="12575" y="63"/>
                      <a:pt x="12345" y="84"/>
                      <a:pt x="12115" y="147"/>
                    </a:cubicBezTo>
                    <a:cubicBezTo>
                      <a:pt x="11864" y="188"/>
                      <a:pt x="11634" y="272"/>
                      <a:pt x="11655" y="356"/>
                    </a:cubicBezTo>
                    <a:cubicBezTo>
                      <a:pt x="11571" y="377"/>
                      <a:pt x="11466" y="439"/>
                      <a:pt x="11424" y="460"/>
                    </a:cubicBezTo>
                    <a:cubicBezTo>
                      <a:pt x="11299" y="502"/>
                      <a:pt x="11257" y="607"/>
                      <a:pt x="11215" y="670"/>
                    </a:cubicBezTo>
                    <a:cubicBezTo>
                      <a:pt x="11194" y="774"/>
                      <a:pt x="11173" y="816"/>
                      <a:pt x="11131" y="879"/>
                    </a:cubicBezTo>
                    <a:cubicBezTo>
                      <a:pt x="11090" y="1004"/>
                      <a:pt x="11048" y="1130"/>
                      <a:pt x="10985" y="1486"/>
                    </a:cubicBezTo>
                    <a:cubicBezTo>
                      <a:pt x="10943" y="1695"/>
                      <a:pt x="11048" y="1799"/>
                      <a:pt x="11048" y="2051"/>
                    </a:cubicBezTo>
                    <a:lnTo>
                      <a:pt x="10964" y="2071"/>
                    </a:lnTo>
                    <a:lnTo>
                      <a:pt x="11048" y="2406"/>
                    </a:lnTo>
                    <a:lnTo>
                      <a:pt x="10943" y="2574"/>
                    </a:lnTo>
                    <a:cubicBezTo>
                      <a:pt x="10943" y="2657"/>
                      <a:pt x="10943" y="2720"/>
                      <a:pt x="10943" y="2783"/>
                    </a:cubicBezTo>
                    <a:cubicBezTo>
                      <a:pt x="10964" y="2699"/>
                      <a:pt x="10985" y="2616"/>
                      <a:pt x="11027" y="2616"/>
                    </a:cubicBezTo>
                    <a:cubicBezTo>
                      <a:pt x="11027" y="2720"/>
                      <a:pt x="11006" y="2804"/>
                      <a:pt x="11006" y="2888"/>
                    </a:cubicBezTo>
                    <a:cubicBezTo>
                      <a:pt x="10985" y="2992"/>
                      <a:pt x="10964" y="3034"/>
                      <a:pt x="10922" y="3076"/>
                    </a:cubicBezTo>
                    <a:cubicBezTo>
                      <a:pt x="10866" y="3132"/>
                      <a:pt x="10811" y="3150"/>
                      <a:pt x="10773" y="3150"/>
                    </a:cubicBezTo>
                    <a:cubicBezTo>
                      <a:pt x="10755" y="3150"/>
                      <a:pt x="10741" y="3146"/>
                      <a:pt x="10734" y="3139"/>
                    </a:cubicBezTo>
                    <a:lnTo>
                      <a:pt x="10713" y="3160"/>
                    </a:lnTo>
                    <a:lnTo>
                      <a:pt x="10671" y="3201"/>
                    </a:lnTo>
                    <a:lnTo>
                      <a:pt x="10587" y="3243"/>
                    </a:lnTo>
                    <a:lnTo>
                      <a:pt x="10399" y="3369"/>
                    </a:lnTo>
                    <a:lnTo>
                      <a:pt x="10043" y="3599"/>
                    </a:lnTo>
                    <a:cubicBezTo>
                      <a:pt x="10043" y="3578"/>
                      <a:pt x="10169" y="3494"/>
                      <a:pt x="10253" y="3411"/>
                    </a:cubicBezTo>
                    <a:lnTo>
                      <a:pt x="10253" y="3411"/>
                    </a:lnTo>
                    <a:cubicBezTo>
                      <a:pt x="10116" y="3523"/>
                      <a:pt x="10069" y="3546"/>
                      <a:pt x="10044" y="3546"/>
                    </a:cubicBezTo>
                    <a:cubicBezTo>
                      <a:pt x="10026" y="3546"/>
                      <a:pt x="10019" y="3534"/>
                      <a:pt x="10000" y="3534"/>
                    </a:cubicBezTo>
                    <a:cubicBezTo>
                      <a:pt x="9975" y="3534"/>
                      <a:pt x="9930" y="3554"/>
                      <a:pt x="9813" y="3641"/>
                    </a:cubicBezTo>
                    <a:cubicBezTo>
                      <a:pt x="9876" y="3641"/>
                      <a:pt x="9813" y="3704"/>
                      <a:pt x="9813" y="3724"/>
                    </a:cubicBezTo>
                    <a:cubicBezTo>
                      <a:pt x="9604" y="3787"/>
                      <a:pt x="9186" y="3996"/>
                      <a:pt x="8872" y="4185"/>
                    </a:cubicBezTo>
                    <a:lnTo>
                      <a:pt x="8914" y="4101"/>
                    </a:lnTo>
                    <a:lnTo>
                      <a:pt x="8914" y="4101"/>
                    </a:lnTo>
                    <a:cubicBezTo>
                      <a:pt x="8621" y="4227"/>
                      <a:pt x="8328" y="4394"/>
                      <a:pt x="8014" y="4540"/>
                    </a:cubicBezTo>
                    <a:cubicBezTo>
                      <a:pt x="7951" y="4582"/>
                      <a:pt x="7867" y="4624"/>
                      <a:pt x="7784" y="4666"/>
                    </a:cubicBezTo>
                    <a:lnTo>
                      <a:pt x="7742" y="4687"/>
                    </a:lnTo>
                    <a:cubicBezTo>
                      <a:pt x="7742" y="4687"/>
                      <a:pt x="7721" y="4708"/>
                      <a:pt x="7721" y="4708"/>
                    </a:cubicBezTo>
                    <a:cubicBezTo>
                      <a:pt x="7700" y="4708"/>
                      <a:pt x="7679" y="4708"/>
                      <a:pt x="7658" y="4729"/>
                    </a:cubicBezTo>
                    <a:cubicBezTo>
                      <a:pt x="7616" y="4729"/>
                      <a:pt x="7554" y="4729"/>
                      <a:pt x="7512" y="4708"/>
                    </a:cubicBezTo>
                    <a:cubicBezTo>
                      <a:pt x="7491" y="4708"/>
                      <a:pt x="7470" y="4708"/>
                      <a:pt x="7449" y="4687"/>
                    </a:cubicBezTo>
                    <a:cubicBezTo>
                      <a:pt x="7449" y="4687"/>
                      <a:pt x="7407" y="4666"/>
                      <a:pt x="7365" y="4645"/>
                    </a:cubicBezTo>
                    <a:lnTo>
                      <a:pt x="7365" y="4645"/>
                    </a:lnTo>
                    <a:cubicBezTo>
                      <a:pt x="7449" y="4708"/>
                      <a:pt x="7449" y="4750"/>
                      <a:pt x="7449" y="4771"/>
                    </a:cubicBezTo>
                    <a:cubicBezTo>
                      <a:pt x="7428" y="4792"/>
                      <a:pt x="7428" y="4792"/>
                      <a:pt x="7407" y="4792"/>
                    </a:cubicBezTo>
                    <a:cubicBezTo>
                      <a:pt x="7365" y="4792"/>
                      <a:pt x="7344" y="4771"/>
                      <a:pt x="7302" y="4750"/>
                    </a:cubicBezTo>
                    <a:cubicBezTo>
                      <a:pt x="7295" y="4742"/>
                      <a:pt x="7290" y="4732"/>
                      <a:pt x="7287" y="4720"/>
                    </a:cubicBezTo>
                    <a:lnTo>
                      <a:pt x="7287" y="4720"/>
                    </a:lnTo>
                    <a:cubicBezTo>
                      <a:pt x="7286" y="4721"/>
                      <a:pt x="7284" y="4722"/>
                      <a:pt x="7280" y="4722"/>
                    </a:cubicBezTo>
                    <a:cubicBezTo>
                      <a:pt x="7268" y="4722"/>
                      <a:pt x="7238" y="4712"/>
                      <a:pt x="7177" y="4687"/>
                    </a:cubicBezTo>
                    <a:cubicBezTo>
                      <a:pt x="7060" y="4583"/>
                      <a:pt x="7064" y="4544"/>
                      <a:pt x="7114" y="4544"/>
                    </a:cubicBezTo>
                    <a:cubicBezTo>
                      <a:pt x="7144" y="4544"/>
                      <a:pt x="7192" y="4558"/>
                      <a:pt x="7240" y="4582"/>
                    </a:cubicBezTo>
                    <a:cubicBezTo>
                      <a:pt x="7156" y="4520"/>
                      <a:pt x="7072" y="4478"/>
                      <a:pt x="6989" y="4415"/>
                    </a:cubicBezTo>
                    <a:cubicBezTo>
                      <a:pt x="6989" y="4399"/>
                      <a:pt x="6997" y="4395"/>
                      <a:pt x="7010" y="4395"/>
                    </a:cubicBezTo>
                    <a:cubicBezTo>
                      <a:pt x="7024" y="4395"/>
                      <a:pt x="7044" y="4400"/>
                      <a:pt x="7063" y="4400"/>
                    </a:cubicBezTo>
                    <a:cubicBezTo>
                      <a:pt x="7073" y="4400"/>
                      <a:pt x="7084" y="4399"/>
                      <a:pt x="7093" y="4394"/>
                    </a:cubicBezTo>
                    <a:cubicBezTo>
                      <a:pt x="6968" y="4373"/>
                      <a:pt x="6758" y="3976"/>
                      <a:pt x="6549" y="3892"/>
                    </a:cubicBezTo>
                    <a:lnTo>
                      <a:pt x="6570" y="3850"/>
                    </a:lnTo>
                    <a:cubicBezTo>
                      <a:pt x="6298" y="3599"/>
                      <a:pt x="6047" y="3411"/>
                      <a:pt x="5796" y="3285"/>
                    </a:cubicBezTo>
                    <a:cubicBezTo>
                      <a:pt x="5670" y="3222"/>
                      <a:pt x="5545" y="3160"/>
                      <a:pt x="5377" y="3118"/>
                    </a:cubicBezTo>
                    <a:cubicBezTo>
                      <a:pt x="5289" y="3088"/>
                      <a:pt x="5158" y="3058"/>
                      <a:pt x="5015" y="3058"/>
                    </a:cubicBezTo>
                    <a:cubicBezTo>
                      <a:pt x="4956" y="3058"/>
                      <a:pt x="4895" y="3064"/>
                      <a:pt x="4833" y="3076"/>
                    </a:cubicBezTo>
                    <a:cubicBezTo>
                      <a:pt x="4833" y="3118"/>
                      <a:pt x="4750" y="3139"/>
                      <a:pt x="4645" y="3201"/>
                    </a:cubicBezTo>
                    <a:cubicBezTo>
                      <a:pt x="4541" y="3243"/>
                      <a:pt x="4457" y="3327"/>
                      <a:pt x="4373" y="3390"/>
                    </a:cubicBezTo>
                    <a:cubicBezTo>
                      <a:pt x="4164" y="3536"/>
                      <a:pt x="3976" y="3704"/>
                      <a:pt x="3808" y="3871"/>
                    </a:cubicBezTo>
                    <a:cubicBezTo>
                      <a:pt x="3724" y="3976"/>
                      <a:pt x="3641" y="4059"/>
                      <a:pt x="3557" y="4143"/>
                    </a:cubicBezTo>
                    <a:cubicBezTo>
                      <a:pt x="3515" y="4206"/>
                      <a:pt x="3473" y="4248"/>
                      <a:pt x="3432" y="4289"/>
                    </a:cubicBezTo>
                    <a:cubicBezTo>
                      <a:pt x="3390" y="4331"/>
                      <a:pt x="3369" y="4373"/>
                      <a:pt x="3306" y="4457"/>
                    </a:cubicBezTo>
                    <a:cubicBezTo>
                      <a:pt x="3118" y="4833"/>
                      <a:pt x="3285" y="4582"/>
                      <a:pt x="3243" y="4771"/>
                    </a:cubicBezTo>
                    <a:cubicBezTo>
                      <a:pt x="3222" y="4771"/>
                      <a:pt x="3180" y="4792"/>
                      <a:pt x="3160" y="4833"/>
                    </a:cubicBezTo>
                    <a:cubicBezTo>
                      <a:pt x="3139" y="4854"/>
                      <a:pt x="3118" y="4875"/>
                      <a:pt x="3097" y="4896"/>
                    </a:cubicBezTo>
                    <a:cubicBezTo>
                      <a:pt x="3076" y="4938"/>
                      <a:pt x="3055" y="4959"/>
                      <a:pt x="3055" y="5001"/>
                    </a:cubicBezTo>
                    <a:cubicBezTo>
                      <a:pt x="3019" y="5073"/>
                      <a:pt x="2996" y="5132"/>
                      <a:pt x="2988" y="5132"/>
                    </a:cubicBezTo>
                    <a:cubicBezTo>
                      <a:pt x="2982" y="5132"/>
                      <a:pt x="2983" y="5101"/>
                      <a:pt x="2992" y="5022"/>
                    </a:cubicBezTo>
                    <a:lnTo>
                      <a:pt x="2992" y="5022"/>
                    </a:lnTo>
                    <a:cubicBezTo>
                      <a:pt x="2929" y="5231"/>
                      <a:pt x="2950" y="5419"/>
                      <a:pt x="2992" y="5587"/>
                    </a:cubicBezTo>
                    <a:cubicBezTo>
                      <a:pt x="3034" y="5754"/>
                      <a:pt x="3118" y="5880"/>
                      <a:pt x="3201" y="5963"/>
                    </a:cubicBezTo>
                    <a:cubicBezTo>
                      <a:pt x="3327" y="6152"/>
                      <a:pt x="3515" y="6340"/>
                      <a:pt x="3787" y="6612"/>
                    </a:cubicBezTo>
                    <a:cubicBezTo>
                      <a:pt x="3753" y="6544"/>
                      <a:pt x="3719" y="6475"/>
                      <a:pt x="3730" y="6475"/>
                    </a:cubicBezTo>
                    <a:lnTo>
                      <a:pt x="3730" y="6475"/>
                    </a:lnTo>
                    <a:cubicBezTo>
                      <a:pt x="3733" y="6475"/>
                      <a:pt x="3738" y="6479"/>
                      <a:pt x="3745" y="6486"/>
                    </a:cubicBezTo>
                    <a:cubicBezTo>
                      <a:pt x="3850" y="6570"/>
                      <a:pt x="3934" y="6737"/>
                      <a:pt x="3913" y="6737"/>
                    </a:cubicBezTo>
                    <a:lnTo>
                      <a:pt x="3871" y="6717"/>
                    </a:lnTo>
                    <a:lnTo>
                      <a:pt x="3871" y="6717"/>
                    </a:lnTo>
                    <a:cubicBezTo>
                      <a:pt x="4080" y="6905"/>
                      <a:pt x="4269" y="7156"/>
                      <a:pt x="4352" y="7407"/>
                    </a:cubicBezTo>
                    <a:cubicBezTo>
                      <a:pt x="4436" y="7658"/>
                      <a:pt x="4352" y="7825"/>
                      <a:pt x="4206" y="8014"/>
                    </a:cubicBezTo>
                    <a:lnTo>
                      <a:pt x="4185" y="8035"/>
                    </a:lnTo>
                    <a:cubicBezTo>
                      <a:pt x="4017" y="8328"/>
                      <a:pt x="3850" y="8600"/>
                      <a:pt x="3808" y="8872"/>
                    </a:cubicBezTo>
                    <a:lnTo>
                      <a:pt x="3808" y="8830"/>
                    </a:lnTo>
                    <a:cubicBezTo>
                      <a:pt x="3745" y="9060"/>
                      <a:pt x="3662" y="9311"/>
                      <a:pt x="3599" y="9541"/>
                    </a:cubicBezTo>
                    <a:cubicBezTo>
                      <a:pt x="3568" y="9624"/>
                      <a:pt x="3553" y="9653"/>
                      <a:pt x="3547" y="9653"/>
                    </a:cubicBezTo>
                    <a:cubicBezTo>
                      <a:pt x="3534" y="9653"/>
                      <a:pt x="3564" y="9503"/>
                      <a:pt x="3540" y="9503"/>
                    </a:cubicBezTo>
                    <a:cubicBezTo>
                      <a:pt x="3532" y="9503"/>
                      <a:pt x="3518" y="9519"/>
                      <a:pt x="3494" y="9562"/>
                    </a:cubicBezTo>
                    <a:cubicBezTo>
                      <a:pt x="3432" y="9960"/>
                      <a:pt x="3327" y="10274"/>
                      <a:pt x="3264" y="10566"/>
                    </a:cubicBezTo>
                    <a:lnTo>
                      <a:pt x="3222" y="10671"/>
                    </a:lnTo>
                    <a:lnTo>
                      <a:pt x="3222" y="10713"/>
                    </a:lnTo>
                    <a:lnTo>
                      <a:pt x="3201" y="10755"/>
                    </a:lnTo>
                    <a:cubicBezTo>
                      <a:pt x="3180" y="10797"/>
                      <a:pt x="3160" y="10838"/>
                      <a:pt x="3139" y="10859"/>
                    </a:cubicBezTo>
                    <a:cubicBezTo>
                      <a:pt x="3097" y="10943"/>
                      <a:pt x="3034" y="11006"/>
                      <a:pt x="2950" y="11048"/>
                    </a:cubicBezTo>
                    <a:lnTo>
                      <a:pt x="2888" y="11027"/>
                    </a:lnTo>
                    <a:lnTo>
                      <a:pt x="2804" y="11027"/>
                    </a:lnTo>
                    <a:cubicBezTo>
                      <a:pt x="2762" y="11016"/>
                      <a:pt x="2715" y="11011"/>
                      <a:pt x="2668" y="11011"/>
                    </a:cubicBezTo>
                    <a:cubicBezTo>
                      <a:pt x="2621" y="11011"/>
                      <a:pt x="2574" y="11016"/>
                      <a:pt x="2532" y="11027"/>
                    </a:cubicBezTo>
                    <a:cubicBezTo>
                      <a:pt x="2323" y="11027"/>
                      <a:pt x="2113" y="11069"/>
                      <a:pt x="1883" y="11090"/>
                    </a:cubicBezTo>
                    <a:cubicBezTo>
                      <a:pt x="1674" y="11131"/>
                      <a:pt x="1444" y="11152"/>
                      <a:pt x="1214" y="11194"/>
                    </a:cubicBezTo>
                    <a:cubicBezTo>
                      <a:pt x="1109" y="11194"/>
                      <a:pt x="1004" y="11215"/>
                      <a:pt x="900" y="11215"/>
                    </a:cubicBezTo>
                    <a:cubicBezTo>
                      <a:pt x="858" y="11236"/>
                      <a:pt x="795" y="11236"/>
                      <a:pt x="753" y="11236"/>
                    </a:cubicBezTo>
                    <a:cubicBezTo>
                      <a:pt x="732" y="11236"/>
                      <a:pt x="691" y="11236"/>
                      <a:pt x="649" y="11257"/>
                    </a:cubicBezTo>
                    <a:cubicBezTo>
                      <a:pt x="607" y="11257"/>
                      <a:pt x="565" y="11257"/>
                      <a:pt x="523" y="11278"/>
                    </a:cubicBezTo>
                    <a:cubicBezTo>
                      <a:pt x="481" y="11278"/>
                      <a:pt x="439" y="11299"/>
                      <a:pt x="419" y="11320"/>
                    </a:cubicBezTo>
                    <a:lnTo>
                      <a:pt x="502" y="11320"/>
                    </a:lnTo>
                    <a:cubicBezTo>
                      <a:pt x="377" y="11403"/>
                      <a:pt x="314" y="11487"/>
                      <a:pt x="251" y="11529"/>
                    </a:cubicBezTo>
                    <a:cubicBezTo>
                      <a:pt x="209" y="11571"/>
                      <a:pt x="188" y="11592"/>
                      <a:pt x="167" y="11634"/>
                    </a:cubicBezTo>
                    <a:cubicBezTo>
                      <a:pt x="147" y="11675"/>
                      <a:pt x="105" y="11717"/>
                      <a:pt x="105" y="11759"/>
                    </a:cubicBezTo>
                    <a:cubicBezTo>
                      <a:pt x="105" y="11738"/>
                      <a:pt x="126" y="11738"/>
                      <a:pt x="126" y="11717"/>
                    </a:cubicBezTo>
                    <a:cubicBezTo>
                      <a:pt x="147" y="11696"/>
                      <a:pt x="167" y="11655"/>
                      <a:pt x="188" y="11634"/>
                    </a:cubicBezTo>
                    <a:cubicBezTo>
                      <a:pt x="209" y="11613"/>
                      <a:pt x="225" y="11597"/>
                      <a:pt x="230" y="11597"/>
                    </a:cubicBezTo>
                    <a:lnTo>
                      <a:pt x="230" y="11597"/>
                    </a:lnTo>
                    <a:cubicBezTo>
                      <a:pt x="235" y="11597"/>
                      <a:pt x="230" y="11613"/>
                      <a:pt x="209" y="11655"/>
                    </a:cubicBezTo>
                    <a:cubicBezTo>
                      <a:pt x="167" y="11738"/>
                      <a:pt x="167" y="11780"/>
                      <a:pt x="147" y="11843"/>
                    </a:cubicBezTo>
                    <a:cubicBezTo>
                      <a:pt x="126" y="11906"/>
                      <a:pt x="105" y="11947"/>
                      <a:pt x="105" y="12010"/>
                    </a:cubicBezTo>
                    <a:cubicBezTo>
                      <a:pt x="84" y="12115"/>
                      <a:pt x="63" y="12219"/>
                      <a:pt x="42" y="12303"/>
                    </a:cubicBezTo>
                    <a:cubicBezTo>
                      <a:pt x="21" y="12512"/>
                      <a:pt x="0" y="12722"/>
                      <a:pt x="0" y="12910"/>
                    </a:cubicBezTo>
                    <a:cubicBezTo>
                      <a:pt x="0" y="13307"/>
                      <a:pt x="21" y="13726"/>
                      <a:pt x="105" y="14144"/>
                    </a:cubicBezTo>
                    <a:cubicBezTo>
                      <a:pt x="147" y="14249"/>
                      <a:pt x="167" y="14354"/>
                      <a:pt x="209" y="14458"/>
                    </a:cubicBezTo>
                    <a:cubicBezTo>
                      <a:pt x="230" y="14500"/>
                      <a:pt x="251" y="14563"/>
                      <a:pt x="272" y="14605"/>
                    </a:cubicBezTo>
                    <a:lnTo>
                      <a:pt x="314" y="14709"/>
                    </a:lnTo>
                    <a:cubicBezTo>
                      <a:pt x="335" y="14751"/>
                      <a:pt x="356" y="14793"/>
                      <a:pt x="377" y="14814"/>
                    </a:cubicBezTo>
                    <a:lnTo>
                      <a:pt x="419" y="14877"/>
                    </a:lnTo>
                    <a:lnTo>
                      <a:pt x="439" y="14877"/>
                    </a:lnTo>
                    <a:cubicBezTo>
                      <a:pt x="439" y="14877"/>
                      <a:pt x="439" y="14898"/>
                      <a:pt x="439" y="14898"/>
                    </a:cubicBezTo>
                    <a:lnTo>
                      <a:pt x="481" y="14919"/>
                    </a:lnTo>
                    <a:cubicBezTo>
                      <a:pt x="502" y="14940"/>
                      <a:pt x="544" y="14960"/>
                      <a:pt x="586" y="14981"/>
                    </a:cubicBezTo>
                    <a:cubicBezTo>
                      <a:pt x="628" y="15002"/>
                      <a:pt x="670" y="15023"/>
                      <a:pt x="711" y="15044"/>
                    </a:cubicBezTo>
                    <a:lnTo>
                      <a:pt x="816" y="15065"/>
                    </a:lnTo>
                    <a:cubicBezTo>
                      <a:pt x="921" y="15107"/>
                      <a:pt x="1004" y="15128"/>
                      <a:pt x="1109" y="15149"/>
                    </a:cubicBezTo>
                    <a:cubicBezTo>
                      <a:pt x="1507" y="15232"/>
                      <a:pt x="1883" y="15295"/>
                      <a:pt x="2260" y="15358"/>
                    </a:cubicBezTo>
                    <a:cubicBezTo>
                      <a:pt x="2325" y="15368"/>
                      <a:pt x="2380" y="15372"/>
                      <a:pt x="2426" y="15372"/>
                    </a:cubicBezTo>
                    <a:cubicBezTo>
                      <a:pt x="2573" y="15372"/>
                      <a:pt x="2641" y="15332"/>
                      <a:pt x="2720" y="15316"/>
                    </a:cubicBezTo>
                    <a:cubicBezTo>
                      <a:pt x="2783" y="15295"/>
                      <a:pt x="2825" y="15274"/>
                      <a:pt x="2908" y="15274"/>
                    </a:cubicBezTo>
                    <a:cubicBezTo>
                      <a:pt x="3013" y="15274"/>
                      <a:pt x="3076" y="15295"/>
                      <a:pt x="3160" y="15358"/>
                    </a:cubicBezTo>
                    <a:cubicBezTo>
                      <a:pt x="3118" y="15379"/>
                      <a:pt x="3076" y="15379"/>
                      <a:pt x="3034" y="15400"/>
                    </a:cubicBezTo>
                    <a:cubicBezTo>
                      <a:pt x="3097" y="15400"/>
                      <a:pt x="3160" y="15442"/>
                      <a:pt x="3222" y="15484"/>
                    </a:cubicBezTo>
                    <a:cubicBezTo>
                      <a:pt x="3285" y="15546"/>
                      <a:pt x="3306" y="15567"/>
                      <a:pt x="3369" y="15735"/>
                    </a:cubicBezTo>
                    <a:cubicBezTo>
                      <a:pt x="3473" y="16007"/>
                      <a:pt x="3599" y="16279"/>
                      <a:pt x="3724" y="16551"/>
                    </a:cubicBezTo>
                    <a:cubicBezTo>
                      <a:pt x="3976" y="17074"/>
                      <a:pt x="4227" y="17555"/>
                      <a:pt x="4436" y="18036"/>
                    </a:cubicBezTo>
                    <a:cubicBezTo>
                      <a:pt x="4394" y="17973"/>
                      <a:pt x="4373" y="17973"/>
                      <a:pt x="4331" y="17890"/>
                    </a:cubicBezTo>
                    <a:lnTo>
                      <a:pt x="4331" y="17890"/>
                    </a:lnTo>
                    <a:cubicBezTo>
                      <a:pt x="4352" y="17994"/>
                      <a:pt x="4394" y="18141"/>
                      <a:pt x="4436" y="18266"/>
                    </a:cubicBezTo>
                    <a:cubicBezTo>
                      <a:pt x="4499" y="18413"/>
                      <a:pt x="4541" y="18538"/>
                      <a:pt x="4561" y="18601"/>
                    </a:cubicBezTo>
                    <a:lnTo>
                      <a:pt x="4582" y="18643"/>
                    </a:lnTo>
                    <a:lnTo>
                      <a:pt x="4603" y="18643"/>
                    </a:lnTo>
                    <a:cubicBezTo>
                      <a:pt x="4593" y="18664"/>
                      <a:pt x="4582" y="18664"/>
                      <a:pt x="4569" y="18664"/>
                    </a:cubicBezTo>
                    <a:cubicBezTo>
                      <a:pt x="4556" y="18664"/>
                      <a:pt x="4541" y="18664"/>
                      <a:pt x="4520" y="18685"/>
                    </a:cubicBezTo>
                    <a:cubicBezTo>
                      <a:pt x="4499" y="18727"/>
                      <a:pt x="4478" y="18831"/>
                      <a:pt x="4436" y="18936"/>
                    </a:cubicBezTo>
                    <a:cubicBezTo>
                      <a:pt x="4415" y="19041"/>
                      <a:pt x="4352" y="19124"/>
                      <a:pt x="4289" y="19145"/>
                    </a:cubicBezTo>
                    <a:cubicBezTo>
                      <a:pt x="4287" y="19148"/>
                      <a:pt x="4285" y="19149"/>
                      <a:pt x="4284" y="19149"/>
                    </a:cubicBezTo>
                    <a:cubicBezTo>
                      <a:pt x="4283" y="19149"/>
                      <a:pt x="4285" y="19144"/>
                      <a:pt x="4289" y="19136"/>
                    </a:cubicBezTo>
                    <a:lnTo>
                      <a:pt x="4289" y="19136"/>
                    </a:lnTo>
                    <a:cubicBezTo>
                      <a:pt x="4190" y="19280"/>
                      <a:pt x="3968" y="19504"/>
                      <a:pt x="4040" y="19504"/>
                    </a:cubicBezTo>
                    <a:cubicBezTo>
                      <a:pt x="4045" y="19504"/>
                      <a:pt x="4051" y="19503"/>
                      <a:pt x="4059" y="19501"/>
                    </a:cubicBezTo>
                    <a:lnTo>
                      <a:pt x="4059" y="19501"/>
                    </a:lnTo>
                    <a:cubicBezTo>
                      <a:pt x="3997" y="19564"/>
                      <a:pt x="3913" y="19626"/>
                      <a:pt x="3850" y="19689"/>
                    </a:cubicBezTo>
                    <a:lnTo>
                      <a:pt x="3745" y="19773"/>
                    </a:lnTo>
                    <a:cubicBezTo>
                      <a:pt x="3724" y="19794"/>
                      <a:pt x="3704" y="19815"/>
                      <a:pt x="3641" y="19877"/>
                    </a:cubicBezTo>
                    <a:cubicBezTo>
                      <a:pt x="3599" y="19919"/>
                      <a:pt x="3557" y="19961"/>
                      <a:pt x="3515" y="20024"/>
                    </a:cubicBezTo>
                    <a:cubicBezTo>
                      <a:pt x="3473" y="20045"/>
                      <a:pt x="3452" y="20087"/>
                      <a:pt x="3432" y="20129"/>
                    </a:cubicBezTo>
                    <a:cubicBezTo>
                      <a:pt x="3369" y="20212"/>
                      <a:pt x="3306" y="20275"/>
                      <a:pt x="3243" y="20338"/>
                    </a:cubicBezTo>
                    <a:cubicBezTo>
                      <a:pt x="3243" y="20401"/>
                      <a:pt x="3201" y="20442"/>
                      <a:pt x="3160" y="20505"/>
                    </a:cubicBezTo>
                    <a:cubicBezTo>
                      <a:pt x="3139" y="20547"/>
                      <a:pt x="3118" y="20568"/>
                      <a:pt x="3097" y="20610"/>
                    </a:cubicBezTo>
                    <a:lnTo>
                      <a:pt x="3013" y="20714"/>
                    </a:lnTo>
                    <a:cubicBezTo>
                      <a:pt x="2872" y="20977"/>
                      <a:pt x="3043" y="21299"/>
                      <a:pt x="3111" y="21301"/>
                    </a:cubicBezTo>
                    <a:lnTo>
                      <a:pt x="3111" y="21301"/>
                    </a:lnTo>
                    <a:cubicBezTo>
                      <a:pt x="3060" y="21316"/>
                      <a:pt x="3123" y="21517"/>
                      <a:pt x="3264" y="21698"/>
                    </a:cubicBezTo>
                    <a:cubicBezTo>
                      <a:pt x="3411" y="21907"/>
                      <a:pt x="3599" y="22095"/>
                      <a:pt x="3704" y="22179"/>
                    </a:cubicBezTo>
                    <a:cubicBezTo>
                      <a:pt x="3697" y="22176"/>
                      <a:pt x="3692" y="22174"/>
                      <a:pt x="3689" y="22174"/>
                    </a:cubicBezTo>
                    <a:cubicBezTo>
                      <a:pt x="3659" y="22174"/>
                      <a:pt x="3809" y="22331"/>
                      <a:pt x="3765" y="22331"/>
                    </a:cubicBezTo>
                    <a:cubicBezTo>
                      <a:pt x="3761" y="22331"/>
                      <a:pt x="3754" y="22329"/>
                      <a:pt x="3745" y="22326"/>
                    </a:cubicBezTo>
                    <a:lnTo>
                      <a:pt x="3745" y="22326"/>
                    </a:lnTo>
                    <a:cubicBezTo>
                      <a:pt x="3931" y="22511"/>
                      <a:pt x="4130" y="22642"/>
                      <a:pt x="4189" y="22642"/>
                    </a:cubicBezTo>
                    <a:cubicBezTo>
                      <a:pt x="4204" y="22642"/>
                      <a:pt x="4210" y="22635"/>
                      <a:pt x="4206" y="22618"/>
                    </a:cubicBezTo>
                    <a:lnTo>
                      <a:pt x="4206" y="22618"/>
                    </a:lnTo>
                    <a:cubicBezTo>
                      <a:pt x="4352" y="22807"/>
                      <a:pt x="4541" y="22932"/>
                      <a:pt x="4729" y="23016"/>
                    </a:cubicBezTo>
                    <a:cubicBezTo>
                      <a:pt x="4813" y="23058"/>
                      <a:pt x="4917" y="23100"/>
                      <a:pt x="5022" y="23121"/>
                    </a:cubicBezTo>
                    <a:cubicBezTo>
                      <a:pt x="5064" y="23142"/>
                      <a:pt x="5105" y="23162"/>
                      <a:pt x="5147" y="23162"/>
                    </a:cubicBezTo>
                    <a:cubicBezTo>
                      <a:pt x="5210" y="23183"/>
                      <a:pt x="5294" y="23204"/>
                      <a:pt x="5336" y="23204"/>
                    </a:cubicBezTo>
                    <a:cubicBezTo>
                      <a:pt x="5388" y="23215"/>
                      <a:pt x="5435" y="23220"/>
                      <a:pt x="5479" y="23220"/>
                    </a:cubicBezTo>
                    <a:cubicBezTo>
                      <a:pt x="5524" y="23220"/>
                      <a:pt x="5566" y="23215"/>
                      <a:pt x="5608" y="23204"/>
                    </a:cubicBezTo>
                    <a:cubicBezTo>
                      <a:pt x="5670" y="23183"/>
                      <a:pt x="5775" y="23142"/>
                      <a:pt x="5817" y="23142"/>
                    </a:cubicBezTo>
                    <a:cubicBezTo>
                      <a:pt x="6089" y="22932"/>
                      <a:pt x="6298" y="22765"/>
                      <a:pt x="6549" y="22535"/>
                    </a:cubicBezTo>
                    <a:cubicBezTo>
                      <a:pt x="6779" y="22326"/>
                      <a:pt x="6968" y="22116"/>
                      <a:pt x="7156" y="21928"/>
                    </a:cubicBezTo>
                    <a:lnTo>
                      <a:pt x="7177" y="21907"/>
                    </a:lnTo>
                    <a:cubicBezTo>
                      <a:pt x="7323" y="21740"/>
                      <a:pt x="7470" y="21656"/>
                      <a:pt x="7658" y="21635"/>
                    </a:cubicBezTo>
                    <a:lnTo>
                      <a:pt x="7658" y="21635"/>
                    </a:lnTo>
                    <a:cubicBezTo>
                      <a:pt x="7637" y="21677"/>
                      <a:pt x="7554" y="21698"/>
                      <a:pt x="7449" y="21740"/>
                    </a:cubicBezTo>
                    <a:cubicBezTo>
                      <a:pt x="7365" y="21782"/>
                      <a:pt x="7261" y="21865"/>
                      <a:pt x="7219" y="21949"/>
                    </a:cubicBezTo>
                    <a:lnTo>
                      <a:pt x="7198" y="21970"/>
                    </a:lnTo>
                    <a:cubicBezTo>
                      <a:pt x="7135" y="22012"/>
                      <a:pt x="7114" y="22054"/>
                      <a:pt x="7156" y="22074"/>
                    </a:cubicBezTo>
                    <a:cubicBezTo>
                      <a:pt x="7177" y="22054"/>
                      <a:pt x="7198" y="22012"/>
                      <a:pt x="7219" y="21991"/>
                    </a:cubicBezTo>
                    <a:lnTo>
                      <a:pt x="7240" y="21970"/>
                    </a:lnTo>
                    <a:cubicBezTo>
                      <a:pt x="7399" y="21754"/>
                      <a:pt x="7596" y="21667"/>
                      <a:pt x="7853" y="21667"/>
                    </a:cubicBezTo>
                    <a:cubicBezTo>
                      <a:pt x="8068" y="21667"/>
                      <a:pt x="8327" y="21728"/>
                      <a:pt x="8642" y="21823"/>
                    </a:cubicBezTo>
                    <a:cubicBezTo>
                      <a:pt x="8731" y="21850"/>
                      <a:pt x="8721" y="21858"/>
                      <a:pt x="8675" y="21858"/>
                    </a:cubicBezTo>
                    <a:cubicBezTo>
                      <a:pt x="8614" y="21858"/>
                      <a:pt x="8489" y="21844"/>
                      <a:pt x="8453" y="21844"/>
                    </a:cubicBezTo>
                    <a:cubicBezTo>
                      <a:pt x="8537" y="21865"/>
                      <a:pt x="8642" y="21886"/>
                      <a:pt x="8746" y="21907"/>
                    </a:cubicBezTo>
                    <a:cubicBezTo>
                      <a:pt x="8851" y="21907"/>
                      <a:pt x="8976" y="21928"/>
                      <a:pt x="9018" y="21928"/>
                    </a:cubicBezTo>
                    <a:cubicBezTo>
                      <a:pt x="9039" y="21928"/>
                      <a:pt x="9081" y="21949"/>
                      <a:pt x="9123" y="21970"/>
                    </a:cubicBezTo>
                    <a:lnTo>
                      <a:pt x="9248" y="22012"/>
                    </a:lnTo>
                    <a:cubicBezTo>
                      <a:pt x="9332" y="22033"/>
                      <a:pt x="9416" y="22054"/>
                      <a:pt x="9478" y="22095"/>
                    </a:cubicBezTo>
                    <a:cubicBezTo>
                      <a:pt x="9808" y="22198"/>
                      <a:pt x="10097" y="22322"/>
                      <a:pt x="10405" y="22445"/>
                    </a:cubicBezTo>
                    <a:lnTo>
                      <a:pt x="10405" y="22445"/>
                    </a:lnTo>
                    <a:cubicBezTo>
                      <a:pt x="10398" y="22423"/>
                      <a:pt x="10415" y="22414"/>
                      <a:pt x="10446" y="22414"/>
                    </a:cubicBezTo>
                    <a:cubicBezTo>
                      <a:pt x="10488" y="22414"/>
                      <a:pt x="10556" y="22430"/>
                      <a:pt x="10629" y="22451"/>
                    </a:cubicBezTo>
                    <a:cubicBezTo>
                      <a:pt x="10775" y="22487"/>
                      <a:pt x="10920" y="22556"/>
                      <a:pt x="10970" y="22559"/>
                    </a:cubicBezTo>
                    <a:lnTo>
                      <a:pt x="10970" y="22559"/>
                    </a:lnTo>
                    <a:cubicBezTo>
                      <a:pt x="10871" y="22584"/>
                      <a:pt x="10990" y="22665"/>
                      <a:pt x="11090" y="22765"/>
                    </a:cubicBezTo>
                    <a:cubicBezTo>
                      <a:pt x="11185" y="22841"/>
                      <a:pt x="11263" y="22935"/>
                      <a:pt x="11133" y="22935"/>
                    </a:cubicBezTo>
                    <a:cubicBezTo>
                      <a:pt x="11121" y="22935"/>
                      <a:pt x="11106" y="22934"/>
                      <a:pt x="11090" y="22932"/>
                    </a:cubicBezTo>
                    <a:lnTo>
                      <a:pt x="11090" y="22932"/>
                    </a:lnTo>
                    <a:cubicBezTo>
                      <a:pt x="11134" y="22962"/>
                      <a:pt x="11199" y="22992"/>
                      <a:pt x="11234" y="22992"/>
                    </a:cubicBezTo>
                    <a:cubicBezTo>
                      <a:pt x="11248" y="22992"/>
                      <a:pt x="11257" y="22986"/>
                      <a:pt x="11257" y="22974"/>
                    </a:cubicBezTo>
                    <a:cubicBezTo>
                      <a:pt x="11302" y="23019"/>
                      <a:pt x="11315" y="23054"/>
                      <a:pt x="11287" y="23054"/>
                    </a:cubicBezTo>
                    <a:cubicBezTo>
                      <a:pt x="11276" y="23054"/>
                      <a:pt x="11259" y="23049"/>
                      <a:pt x="11236" y="23037"/>
                    </a:cubicBezTo>
                    <a:lnTo>
                      <a:pt x="11236" y="23037"/>
                    </a:lnTo>
                    <a:cubicBezTo>
                      <a:pt x="11341" y="23142"/>
                      <a:pt x="11383" y="23204"/>
                      <a:pt x="11424" y="23246"/>
                    </a:cubicBezTo>
                    <a:cubicBezTo>
                      <a:pt x="11466" y="23288"/>
                      <a:pt x="11508" y="23330"/>
                      <a:pt x="11571" y="23518"/>
                    </a:cubicBezTo>
                    <a:cubicBezTo>
                      <a:pt x="11529" y="23518"/>
                      <a:pt x="11508" y="23455"/>
                      <a:pt x="11466" y="23435"/>
                    </a:cubicBezTo>
                    <a:lnTo>
                      <a:pt x="11466" y="23435"/>
                    </a:lnTo>
                    <a:cubicBezTo>
                      <a:pt x="11571" y="23581"/>
                      <a:pt x="11655" y="23790"/>
                      <a:pt x="11675" y="24146"/>
                    </a:cubicBezTo>
                    <a:cubicBezTo>
                      <a:pt x="11655" y="24125"/>
                      <a:pt x="11655" y="24167"/>
                      <a:pt x="11634" y="24062"/>
                    </a:cubicBezTo>
                    <a:lnTo>
                      <a:pt x="11634" y="24062"/>
                    </a:lnTo>
                    <a:cubicBezTo>
                      <a:pt x="11675" y="24355"/>
                      <a:pt x="11717" y="24627"/>
                      <a:pt x="11780" y="24899"/>
                    </a:cubicBezTo>
                    <a:cubicBezTo>
                      <a:pt x="11801" y="25025"/>
                      <a:pt x="11822" y="25150"/>
                      <a:pt x="11864" y="25318"/>
                    </a:cubicBezTo>
                    <a:cubicBezTo>
                      <a:pt x="11906" y="25485"/>
                      <a:pt x="12010" y="25652"/>
                      <a:pt x="12157" y="25799"/>
                    </a:cubicBezTo>
                    <a:cubicBezTo>
                      <a:pt x="12128" y="25789"/>
                      <a:pt x="12109" y="25785"/>
                      <a:pt x="12096" y="25785"/>
                    </a:cubicBezTo>
                    <a:cubicBezTo>
                      <a:pt x="12052" y="25785"/>
                      <a:pt x="12092" y="25834"/>
                      <a:pt x="12157" y="25883"/>
                    </a:cubicBezTo>
                    <a:cubicBezTo>
                      <a:pt x="12240" y="25966"/>
                      <a:pt x="12387" y="26008"/>
                      <a:pt x="12408" y="26071"/>
                    </a:cubicBezTo>
                    <a:cubicBezTo>
                      <a:pt x="12491" y="26092"/>
                      <a:pt x="12596" y="26092"/>
                      <a:pt x="12659" y="26092"/>
                    </a:cubicBezTo>
                    <a:lnTo>
                      <a:pt x="12847" y="26071"/>
                    </a:lnTo>
                    <a:lnTo>
                      <a:pt x="12701" y="26029"/>
                    </a:lnTo>
                    <a:cubicBezTo>
                      <a:pt x="12998" y="26029"/>
                      <a:pt x="13246" y="25963"/>
                      <a:pt x="13503" y="25963"/>
                    </a:cubicBezTo>
                    <a:cubicBezTo>
                      <a:pt x="13536" y="25963"/>
                      <a:pt x="13568" y="25964"/>
                      <a:pt x="13600" y="25966"/>
                    </a:cubicBezTo>
                    <a:lnTo>
                      <a:pt x="13349" y="26008"/>
                    </a:lnTo>
                    <a:cubicBezTo>
                      <a:pt x="13559" y="26008"/>
                      <a:pt x="13768" y="25966"/>
                      <a:pt x="13956" y="25945"/>
                    </a:cubicBezTo>
                    <a:lnTo>
                      <a:pt x="13621" y="25945"/>
                    </a:lnTo>
                    <a:cubicBezTo>
                      <a:pt x="13935" y="25862"/>
                      <a:pt x="13580" y="25820"/>
                      <a:pt x="13998" y="25820"/>
                    </a:cubicBezTo>
                    <a:cubicBezTo>
                      <a:pt x="13985" y="25823"/>
                      <a:pt x="13984" y="25824"/>
                      <a:pt x="13991" y="25824"/>
                    </a:cubicBezTo>
                    <a:cubicBezTo>
                      <a:pt x="14017" y="25824"/>
                      <a:pt x="14174" y="25805"/>
                      <a:pt x="14322" y="25805"/>
                    </a:cubicBezTo>
                    <a:cubicBezTo>
                      <a:pt x="14387" y="25805"/>
                      <a:pt x="14451" y="25809"/>
                      <a:pt x="14500" y="25820"/>
                    </a:cubicBezTo>
                    <a:cubicBezTo>
                      <a:pt x="14668" y="25757"/>
                      <a:pt x="14835" y="25673"/>
                      <a:pt x="15002" y="25485"/>
                    </a:cubicBezTo>
                    <a:cubicBezTo>
                      <a:pt x="15013" y="25480"/>
                      <a:pt x="15022" y="25477"/>
                      <a:pt x="15029" y="25477"/>
                    </a:cubicBezTo>
                    <a:cubicBezTo>
                      <a:pt x="15078" y="25477"/>
                      <a:pt x="15072" y="25571"/>
                      <a:pt x="15099" y="25571"/>
                    </a:cubicBezTo>
                    <a:cubicBezTo>
                      <a:pt x="15102" y="25571"/>
                      <a:pt x="15104" y="25570"/>
                      <a:pt x="15107" y="25569"/>
                    </a:cubicBezTo>
                    <a:cubicBezTo>
                      <a:pt x="15128" y="25506"/>
                      <a:pt x="15149" y="25443"/>
                      <a:pt x="15191" y="25339"/>
                    </a:cubicBezTo>
                    <a:cubicBezTo>
                      <a:pt x="15232" y="25255"/>
                      <a:pt x="15253" y="25129"/>
                      <a:pt x="15253" y="25025"/>
                    </a:cubicBezTo>
                    <a:cubicBezTo>
                      <a:pt x="15253" y="24842"/>
                      <a:pt x="15273" y="24660"/>
                      <a:pt x="15236" y="24554"/>
                    </a:cubicBezTo>
                    <a:lnTo>
                      <a:pt x="15236" y="24554"/>
                    </a:lnTo>
                    <a:cubicBezTo>
                      <a:pt x="15250" y="24586"/>
                      <a:pt x="15269" y="24598"/>
                      <a:pt x="15287" y="24598"/>
                    </a:cubicBezTo>
                    <a:cubicBezTo>
                      <a:pt x="15298" y="24598"/>
                      <a:pt x="15309" y="24593"/>
                      <a:pt x="15316" y="24585"/>
                    </a:cubicBezTo>
                    <a:lnTo>
                      <a:pt x="15253" y="24460"/>
                    </a:lnTo>
                    <a:cubicBezTo>
                      <a:pt x="15270" y="24344"/>
                      <a:pt x="15287" y="24306"/>
                      <a:pt x="15314" y="24306"/>
                    </a:cubicBezTo>
                    <a:cubicBezTo>
                      <a:pt x="15321" y="24306"/>
                      <a:pt x="15328" y="24309"/>
                      <a:pt x="15337" y="24313"/>
                    </a:cubicBezTo>
                    <a:cubicBezTo>
                      <a:pt x="15351" y="24165"/>
                      <a:pt x="15342" y="24131"/>
                      <a:pt x="15326" y="24131"/>
                    </a:cubicBezTo>
                    <a:cubicBezTo>
                      <a:pt x="15312" y="24131"/>
                      <a:pt x="15295" y="24156"/>
                      <a:pt x="15283" y="24156"/>
                    </a:cubicBezTo>
                    <a:cubicBezTo>
                      <a:pt x="15268" y="24156"/>
                      <a:pt x="15264" y="24113"/>
                      <a:pt x="15295" y="23916"/>
                    </a:cubicBezTo>
                    <a:cubicBezTo>
                      <a:pt x="15295" y="23958"/>
                      <a:pt x="15316" y="23937"/>
                      <a:pt x="15316" y="24041"/>
                    </a:cubicBezTo>
                    <a:cubicBezTo>
                      <a:pt x="15337" y="23769"/>
                      <a:pt x="15358" y="23518"/>
                      <a:pt x="15358" y="23267"/>
                    </a:cubicBezTo>
                    <a:cubicBezTo>
                      <a:pt x="15379" y="23142"/>
                      <a:pt x="15379" y="22995"/>
                      <a:pt x="15400" y="22911"/>
                    </a:cubicBezTo>
                    <a:cubicBezTo>
                      <a:pt x="15421" y="22807"/>
                      <a:pt x="15463" y="22702"/>
                      <a:pt x="15546" y="22639"/>
                    </a:cubicBezTo>
                    <a:cubicBezTo>
                      <a:pt x="15609" y="22639"/>
                      <a:pt x="15567" y="22702"/>
                      <a:pt x="15525" y="22765"/>
                    </a:cubicBezTo>
                    <a:cubicBezTo>
                      <a:pt x="15491" y="22816"/>
                      <a:pt x="15471" y="22881"/>
                      <a:pt x="15499" y="22881"/>
                    </a:cubicBezTo>
                    <a:cubicBezTo>
                      <a:pt x="15505" y="22881"/>
                      <a:pt x="15514" y="22877"/>
                      <a:pt x="15525" y="22870"/>
                    </a:cubicBezTo>
                    <a:cubicBezTo>
                      <a:pt x="15567" y="22744"/>
                      <a:pt x="15651" y="22660"/>
                      <a:pt x="15756" y="22598"/>
                    </a:cubicBezTo>
                    <a:cubicBezTo>
                      <a:pt x="15797" y="22556"/>
                      <a:pt x="15902" y="22535"/>
                      <a:pt x="15986" y="22493"/>
                    </a:cubicBezTo>
                    <a:lnTo>
                      <a:pt x="16237" y="22388"/>
                    </a:lnTo>
                    <a:cubicBezTo>
                      <a:pt x="16593" y="22263"/>
                      <a:pt x="16927" y="22116"/>
                      <a:pt x="17241" y="21970"/>
                    </a:cubicBezTo>
                    <a:lnTo>
                      <a:pt x="17241" y="21970"/>
                    </a:lnTo>
                    <a:lnTo>
                      <a:pt x="17116" y="22012"/>
                    </a:lnTo>
                    <a:cubicBezTo>
                      <a:pt x="17136" y="21848"/>
                      <a:pt x="17597" y="21864"/>
                      <a:pt x="17872" y="21650"/>
                    </a:cubicBezTo>
                    <a:lnTo>
                      <a:pt x="17872" y="21650"/>
                    </a:lnTo>
                    <a:cubicBezTo>
                      <a:pt x="17833" y="21688"/>
                      <a:pt x="17829" y="21743"/>
                      <a:pt x="17842" y="21743"/>
                    </a:cubicBezTo>
                    <a:cubicBezTo>
                      <a:pt x="17844" y="21743"/>
                      <a:pt x="17846" y="21742"/>
                      <a:pt x="17848" y="21740"/>
                    </a:cubicBezTo>
                    <a:cubicBezTo>
                      <a:pt x="18057" y="21635"/>
                      <a:pt x="18266" y="21489"/>
                      <a:pt x="18476" y="21342"/>
                    </a:cubicBezTo>
                    <a:cubicBezTo>
                      <a:pt x="18562" y="21288"/>
                      <a:pt x="18676" y="21245"/>
                      <a:pt x="18804" y="21245"/>
                    </a:cubicBezTo>
                    <a:cubicBezTo>
                      <a:pt x="18924" y="21245"/>
                      <a:pt x="19056" y="21283"/>
                      <a:pt x="19187" y="21384"/>
                    </a:cubicBezTo>
                    <a:lnTo>
                      <a:pt x="19082" y="21363"/>
                    </a:lnTo>
                    <a:lnTo>
                      <a:pt x="19082" y="21363"/>
                    </a:lnTo>
                    <a:cubicBezTo>
                      <a:pt x="19292" y="21551"/>
                      <a:pt x="19668" y="21802"/>
                      <a:pt x="19898" y="21991"/>
                    </a:cubicBezTo>
                    <a:cubicBezTo>
                      <a:pt x="19955" y="22005"/>
                      <a:pt x="20041" y="22057"/>
                      <a:pt x="20070" y="22057"/>
                    </a:cubicBezTo>
                    <a:cubicBezTo>
                      <a:pt x="20085" y="22057"/>
                      <a:pt x="20086" y="22045"/>
                      <a:pt x="20066" y="22012"/>
                    </a:cubicBezTo>
                    <a:lnTo>
                      <a:pt x="20066" y="22012"/>
                    </a:lnTo>
                    <a:cubicBezTo>
                      <a:pt x="20233" y="22200"/>
                      <a:pt x="20401" y="22346"/>
                      <a:pt x="20589" y="22472"/>
                    </a:cubicBezTo>
                    <a:cubicBezTo>
                      <a:pt x="20694" y="22535"/>
                      <a:pt x="20777" y="22598"/>
                      <a:pt x="20882" y="22660"/>
                    </a:cubicBezTo>
                    <a:lnTo>
                      <a:pt x="21028" y="22744"/>
                    </a:lnTo>
                    <a:cubicBezTo>
                      <a:pt x="21112" y="22786"/>
                      <a:pt x="21175" y="22807"/>
                      <a:pt x="21238" y="22828"/>
                    </a:cubicBezTo>
                    <a:cubicBezTo>
                      <a:pt x="21257" y="22830"/>
                      <a:pt x="21276" y="22832"/>
                      <a:pt x="21294" y="22832"/>
                    </a:cubicBezTo>
                    <a:cubicBezTo>
                      <a:pt x="21417" y="22832"/>
                      <a:pt x="21523" y="22775"/>
                      <a:pt x="21614" y="22702"/>
                    </a:cubicBezTo>
                    <a:cubicBezTo>
                      <a:pt x="21698" y="22639"/>
                      <a:pt x="21782" y="22577"/>
                      <a:pt x="21844" y="22514"/>
                    </a:cubicBezTo>
                    <a:cubicBezTo>
                      <a:pt x="22012" y="22367"/>
                      <a:pt x="22158" y="22242"/>
                      <a:pt x="22326" y="22116"/>
                    </a:cubicBezTo>
                    <a:lnTo>
                      <a:pt x="22326" y="22116"/>
                    </a:lnTo>
                    <a:cubicBezTo>
                      <a:pt x="22275" y="22167"/>
                      <a:pt x="22210" y="22259"/>
                      <a:pt x="22221" y="22259"/>
                    </a:cubicBezTo>
                    <a:cubicBezTo>
                      <a:pt x="22223" y="22259"/>
                      <a:pt x="22230" y="22254"/>
                      <a:pt x="22242" y="22242"/>
                    </a:cubicBezTo>
                    <a:cubicBezTo>
                      <a:pt x="22305" y="22158"/>
                      <a:pt x="22388" y="22074"/>
                      <a:pt x="22472" y="21970"/>
                    </a:cubicBezTo>
                    <a:lnTo>
                      <a:pt x="22577" y="21844"/>
                    </a:lnTo>
                    <a:cubicBezTo>
                      <a:pt x="22619" y="21782"/>
                      <a:pt x="22619" y="21761"/>
                      <a:pt x="22681" y="21719"/>
                    </a:cubicBezTo>
                    <a:cubicBezTo>
                      <a:pt x="22598" y="21719"/>
                      <a:pt x="22598" y="21740"/>
                      <a:pt x="22472" y="21823"/>
                    </a:cubicBezTo>
                    <a:cubicBezTo>
                      <a:pt x="22472" y="21782"/>
                      <a:pt x="22514" y="21719"/>
                      <a:pt x="22556" y="21656"/>
                    </a:cubicBezTo>
                    <a:cubicBezTo>
                      <a:pt x="22600" y="21612"/>
                      <a:pt x="22644" y="21567"/>
                      <a:pt x="22681" y="21523"/>
                    </a:cubicBezTo>
                    <a:lnTo>
                      <a:pt x="22681" y="21523"/>
                    </a:lnTo>
                    <a:cubicBezTo>
                      <a:pt x="22652" y="21567"/>
                      <a:pt x="22653" y="21584"/>
                      <a:pt x="22673" y="21584"/>
                    </a:cubicBezTo>
                    <a:cubicBezTo>
                      <a:pt x="22718" y="21584"/>
                      <a:pt x="22854" y="21499"/>
                      <a:pt x="22932" y="21447"/>
                    </a:cubicBezTo>
                    <a:lnTo>
                      <a:pt x="22932" y="21447"/>
                    </a:lnTo>
                    <a:cubicBezTo>
                      <a:pt x="22926" y="21450"/>
                      <a:pt x="22922" y="21451"/>
                      <a:pt x="22918" y="21451"/>
                    </a:cubicBezTo>
                    <a:cubicBezTo>
                      <a:pt x="22896" y="21451"/>
                      <a:pt x="22908" y="21405"/>
                      <a:pt x="22891" y="21405"/>
                    </a:cubicBezTo>
                    <a:cubicBezTo>
                      <a:pt x="23058" y="21300"/>
                      <a:pt x="23037" y="21279"/>
                      <a:pt x="23037" y="21238"/>
                    </a:cubicBezTo>
                    <a:cubicBezTo>
                      <a:pt x="23037" y="21175"/>
                      <a:pt x="23037" y="21133"/>
                      <a:pt x="23204" y="20945"/>
                    </a:cubicBezTo>
                    <a:lnTo>
                      <a:pt x="23225" y="20986"/>
                    </a:lnTo>
                    <a:cubicBezTo>
                      <a:pt x="23288" y="20861"/>
                      <a:pt x="23351" y="20735"/>
                      <a:pt x="23288" y="20610"/>
                    </a:cubicBezTo>
                    <a:cubicBezTo>
                      <a:pt x="23267" y="20547"/>
                      <a:pt x="23246" y="20484"/>
                      <a:pt x="23225" y="20422"/>
                    </a:cubicBezTo>
                    <a:cubicBezTo>
                      <a:pt x="23225" y="20398"/>
                      <a:pt x="23228" y="20389"/>
                      <a:pt x="23234" y="20389"/>
                    </a:cubicBezTo>
                    <a:cubicBezTo>
                      <a:pt x="23244" y="20389"/>
                      <a:pt x="23262" y="20416"/>
                      <a:pt x="23288" y="20442"/>
                    </a:cubicBezTo>
                    <a:cubicBezTo>
                      <a:pt x="23309" y="20505"/>
                      <a:pt x="23330" y="20568"/>
                      <a:pt x="23351" y="20589"/>
                    </a:cubicBezTo>
                    <a:cubicBezTo>
                      <a:pt x="23351" y="20610"/>
                      <a:pt x="23372" y="20610"/>
                      <a:pt x="23372" y="20610"/>
                    </a:cubicBezTo>
                    <a:lnTo>
                      <a:pt x="23372" y="20589"/>
                    </a:lnTo>
                    <a:cubicBezTo>
                      <a:pt x="23288" y="20275"/>
                      <a:pt x="23037" y="20129"/>
                      <a:pt x="22932" y="19877"/>
                    </a:cubicBezTo>
                    <a:lnTo>
                      <a:pt x="22932" y="19877"/>
                    </a:lnTo>
                    <a:cubicBezTo>
                      <a:pt x="23016" y="19961"/>
                      <a:pt x="23121" y="20108"/>
                      <a:pt x="23183" y="20212"/>
                    </a:cubicBezTo>
                    <a:cubicBezTo>
                      <a:pt x="23121" y="19919"/>
                      <a:pt x="23079" y="19898"/>
                      <a:pt x="22953" y="19731"/>
                    </a:cubicBezTo>
                    <a:lnTo>
                      <a:pt x="22953" y="19752"/>
                    </a:lnTo>
                    <a:cubicBezTo>
                      <a:pt x="22870" y="19605"/>
                      <a:pt x="22765" y="19480"/>
                      <a:pt x="22660" y="19354"/>
                    </a:cubicBezTo>
                    <a:lnTo>
                      <a:pt x="22660" y="19354"/>
                    </a:lnTo>
                    <a:lnTo>
                      <a:pt x="22723" y="19459"/>
                    </a:lnTo>
                    <a:cubicBezTo>
                      <a:pt x="22347" y="19333"/>
                      <a:pt x="22179" y="18999"/>
                      <a:pt x="21803" y="18706"/>
                    </a:cubicBezTo>
                    <a:lnTo>
                      <a:pt x="21803" y="18706"/>
                    </a:lnTo>
                    <a:cubicBezTo>
                      <a:pt x="21933" y="18800"/>
                      <a:pt x="21986" y="18831"/>
                      <a:pt x="22002" y="18831"/>
                    </a:cubicBezTo>
                    <a:cubicBezTo>
                      <a:pt x="22033" y="18831"/>
                      <a:pt x="21936" y="18719"/>
                      <a:pt x="21991" y="18706"/>
                    </a:cubicBezTo>
                    <a:cubicBezTo>
                      <a:pt x="21932" y="18608"/>
                      <a:pt x="21892" y="18474"/>
                      <a:pt x="21921" y="18474"/>
                    </a:cubicBezTo>
                    <a:cubicBezTo>
                      <a:pt x="21923" y="18474"/>
                      <a:pt x="21925" y="18474"/>
                      <a:pt x="21928" y="18476"/>
                    </a:cubicBezTo>
                    <a:cubicBezTo>
                      <a:pt x="21844" y="18413"/>
                      <a:pt x="21844" y="18350"/>
                      <a:pt x="21823" y="18266"/>
                    </a:cubicBezTo>
                    <a:cubicBezTo>
                      <a:pt x="21823" y="18225"/>
                      <a:pt x="21844" y="18162"/>
                      <a:pt x="21844" y="17973"/>
                    </a:cubicBezTo>
                    <a:cubicBezTo>
                      <a:pt x="21863" y="17973"/>
                      <a:pt x="21881" y="17795"/>
                      <a:pt x="21928" y="17795"/>
                    </a:cubicBezTo>
                    <a:cubicBezTo>
                      <a:pt x="21935" y="17795"/>
                      <a:pt x="21941" y="17799"/>
                      <a:pt x="21949" y="17806"/>
                    </a:cubicBezTo>
                    <a:cubicBezTo>
                      <a:pt x="21961" y="17726"/>
                      <a:pt x="21961" y="17698"/>
                      <a:pt x="21954" y="17698"/>
                    </a:cubicBezTo>
                    <a:lnTo>
                      <a:pt x="21954" y="17698"/>
                    </a:lnTo>
                    <a:cubicBezTo>
                      <a:pt x="21938" y="17698"/>
                      <a:pt x="21889" y="17831"/>
                      <a:pt x="21870" y="17831"/>
                    </a:cubicBezTo>
                    <a:cubicBezTo>
                      <a:pt x="21868" y="17831"/>
                      <a:pt x="21867" y="17829"/>
                      <a:pt x="21865" y="17827"/>
                    </a:cubicBezTo>
                    <a:cubicBezTo>
                      <a:pt x="21886" y="17388"/>
                      <a:pt x="22221" y="16864"/>
                      <a:pt x="22347" y="16237"/>
                    </a:cubicBezTo>
                    <a:cubicBezTo>
                      <a:pt x="22514" y="15714"/>
                      <a:pt x="22493" y="15588"/>
                      <a:pt x="22702" y="15128"/>
                    </a:cubicBezTo>
                    <a:cubicBezTo>
                      <a:pt x="22724" y="15106"/>
                      <a:pt x="22739" y="15097"/>
                      <a:pt x="22747" y="15097"/>
                    </a:cubicBezTo>
                    <a:cubicBezTo>
                      <a:pt x="22787" y="15097"/>
                      <a:pt x="22702" y="15295"/>
                      <a:pt x="22702" y="15295"/>
                    </a:cubicBezTo>
                    <a:cubicBezTo>
                      <a:pt x="22807" y="15191"/>
                      <a:pt x="22870" y="15086"/>
                      <a:pt x="22932" y="14981"/>
                    </a:cubicBezTo>
                    <a:cubicBezTo>
                      <a:pt x="22953" y="14940"/>
                      <a:pt x="22995" y="14877"/>
                      <a:pt x="23016" y="14835"/>
                    </a:cubicBezTo>
                    <a:lnTo>
                      <a:pt x="23079" y="14751"/>
                    </a:lnTo>
                    <a:cubicBezTo>
                      <a:pt x="23079" y="14730"/>
                      <a:pt x="23100" y="14709"/>
                      <a:pt x="23121" y="14688"/>
                    </a:cubicBezTo>
                    <a:lnTo>
                      <a:pt x="23121" y="14688"/>
                    </a:lnTo>
                    <a:cubicBezTo>
                      <a:pt x="23112" y="14706"/>
                      <a:pt x="23114" y="14713"/>
                      <a:pt x="23125" y="14713"/>
                    </a:cubicBezTo>
                    <a:cubicBezTo>
                      <a:pt x="23139" y="14713"/>
                      <a:pt x="23168" y="14701"/>
                      <a:pt x="23204" y="14688"/>
                    </a:cubicBezTo>
                    <a:cubicBezTo>
                      <a:pt x="23351" y="14605"/>
                      <a:pt x="23267" y="14542"/>
                      <a:pt x="23518" y="14500"/>
                    </a:cubicBezTo>
                    <a:lnTo>
                      <a:pt x="23518" y="14500"/>
                    </a:lnTo>
                    <a:cubicBezTo>
                      <a:pt x="23476" y="14521"/>
                      <a:pt x="23435" y="14584"/>
                      <a:pt x="23372" y="14647"/>
                    </a:cubicBezTo>
                    <a:cubicBezTo>
                      <a:pt x="23560" y="14542"/>
                      <a:pt x="23790" y="14479"/>
                      <a:pt x="24041" y="14437"/>
                    </a:cubicBezTo>
                    <a:lnTo>
                      <a:pt x="24041" y="14437"/>
                    </a:lnTo>
                    <a:cubicBezTo>
                      <a:pt x="24125" y="14479"/>
                      <a:pt x="23895" y="14500"/>
                      <a:pt x="23811" y="14542"/>
                    </a:cubicBezTo>
                    <a:cubicBezTo>
                      <a:pt x="24083" y="14500"/>
                      <a:pt x="24564" y="14458"/>
                      <a:pt x="24648" y="14375"/>
                    </a:cubicBezTo>
                    <a:lnTo>
                      <a:pt x="24513" y="14375"/>
                    </a:lnTo>
                    <a:cubicBezTo>
                      <a:pt x="24528" y="14387"/>
                      <a:pt x="24483" y="14423"/>
                      <a:pt x="24439" y="14437"/>
                    </a:cubicBezTo>
                    <a:cubicBezTo>
                      <a:pt x="24359" y="14457"/>
                      <a:pt x="24292" y="14465"/>
                      <a:pt x="24238" y="14465"/>
                    </a:cubicBezTo>
                    <a:cubicBezTo>
                      <a:pt x="24121" y="14465"/>
                      <a:pt x="24062" y="14431"/>
                      <a:pt x="24062" y="14416"/>
                    </a:cubicBezTo>
                    <a:lnTo>
                      <a:pt x="24230" y="14375"/>
                    </a:lnTo>
                    <a:cubicBezTo>
                      <a:pt x="24184" y="14344"/>
                      <a:pt x="24117" y="14331"/>
                      <a:pt x="24037" y="14331"/>
                    </a:cubicBezTo>
                    <a:cubicBezTo>
                      <a:pt x="23786" y="14331"/>
                      <a:pt x="23411" y="14462"/>
                      <a:pt x="23204" y="14605"/>
                    </a:cubicBezTo>
                    <a:cubicBezTo>
                      <a:pt x="23225" y="14563"/>
                      <a:pt x="23246" y="14500"/>
                      <a:pt x="23288" y="14437"/>
                    </a:cubicBezTo>
                    <a:lnTo>
                      <a:pt x="23288" y="14437"/>
                    </a:lnTo>
                    <a:cubicBezTo>
                      <a:pt x="23225" y="14479"/>
                      <a:pt x="23183" y="14542"/>
                      <a:pt x="23142" y="14584"/>
                    </a:cubicBezTo>
                    <a:cubicBezTo>
                      <a:pt x="23100" y="14626"/>
                      <a:pt x="23079" y="14688"/>
                      <a:pt x="23058" y="14730"/>
                    </a:cubicBezTo>
                    <a:cubicBezTo>
                      <a:pt x="23025" y="14747"/>
                      <a:pt x="22993" y="14760"/>
                      <a:pt x="22971" y="14760"/>
                    </a:cubicBezTo>
                    <a:cubicBezTo>
                      <a:pt x="22938" y="14760"/>
                      <a:pt x="22931" y="14728"/>
                      <a:pt x="22995" y="14626"/>
                    </a:cubicBezTo>
                    <a:lnTo>
                      <a:pt x="22995" y="14626"/>
                    </a:lnTo>
                    <a:cubicBezTo>
                      <a:pt x="22786" y="14814"/>
                      <a:pt x="22891" y="14835"/>
                      <a:pt x="22702" y="15002"/>
                    </a:cubicBezTo>
                    <a:cubicBezTo>
                      <a:pt x="22697" y="15008"/>
                      <a:pt x="22693" y="15010"/>
                      <a:pt x="22690" y="15011"/>
                    </a:cubicBezTo>
                    <a:lnTo>
                      <a:pt x="22690" y="15011"/>
                    </a:lnTo>
                    <a:lnTo>
                      <a:pt x="22702" y="14981"/>
                    </a:lnTo>
                    <a:lnTo>
                      <a:pt x="22702" y="14981"/>
                    </a:lnTo>
                    <a:cubicBezTo>
                      <a:pt x="22687" y="14996"/>
                      <a:pt x="22683" y="15011"/>
                      <a:pt x="22689" y="15011"/>
                    </a:cubicBezTo>
                    <a:cubicBezTo>
                      <a:pt x="22689" y="15011"/>
                      <a:pt x="22690" y="15011"/>
                      <a:pt x="22690" y="15011"/>
                    </a:cubicBezTo>
                    <a:lnTo>
                      <a:pt x="22690" y="15011"/>
                    </a:lnTo>
                    <a:lnTo>
                      <a:pt x="22598" y="15232"/>
                    </a:lnTo>
                    <a:cubicBezTo>
                      <a:pt x="22598" y="15170"/>
                      <a:pt x="22514" y="15232"/>
                      <a:pt x="22598" y="15086"/>
                    </a:cubicBezTo>
                    <a:lnTo>
                      <a:pt x="22598" y="15086"/>
                    </a:lnTo>
                    <a:cubicBezTo>
                      <a:pt x="22310" y="15476"/>
                      <a:pt x="22325" y="15785"/>
                      <a:pt x="22188" y="15935"/>
                    </a:cubicBezTo>
                    <a:lnTo>
                      <a:pt x="22188" y="15935"/>
                    </a:lnTo>
                    <a:cubicBezTo>
                      <a:pt x="22192" y="15924"/>
                      <a:pt x="22196" y="15913"/>
                      <a:pt x="22200" y="15902"/>
                    </a:cubicBezTo>
                    <a:lnTo>
                      <a:pt x="22200" y="15902"/>
                    </a:lnTo>
                    <a:lnTo>
                      <a:pt x="22179" y="15944"/>
                    </a:lnTo>
                    <a:cubicBezTo>
                      <a:pt x="22182" y="15941"/>
                      <a:pt x="22185" y="15938"/>
                      <a:pt x="22188" y="15935"/>
                    </a:cubicBezTo>
                    <a:lnTo>
                      <a:pt x="22188" y="15935"/>
                    </a:lnTo>
                    <a:cubicBezTo>
                      <a:pt x="21980" y="16490"/>
                      <a:pt x="22240" y="15995"/>
                      <a:pt x="22137" y="16467"/>
                    </a:cubicBezTo>
                    <a:cubicBezTo>
                      <a:pt x="22054" y="16551"/>
                      <a:pt x="21949" y="16634"/>
                      <a:pt x="21844" y="16718"/>
                    </a:cubicBezTo>
                    <a:lnTo>
                      <a:pt x="21907" y="16802"/>
                    </a:lnTo>
                    <a:cubicBezTo>
                      <a:pt x="21889" y="16856"/>
                      <a:pt x="21856" y="16957"/>
                      <a:pt x="21820" y="16957"/>
                    </a:cubicBezTo>
                    <a:cubicBezTo>
                      <a:pt x="21814" y="16957"/>
                      <a:pt x="21808" y="16954"/>
                      <a:pt x="21803" y="16948"/>
                    </a:cubicBezTo>
                    <a:lnTo>
                      <a:pt x="21803" y="16948"/>
                    </a:lnTo>
                    <a:cubicBezTo>
                      <a:pt x="21795" y="17043"/>
                      <a:pt x="21801" y="17069"/>
                      <a:pt x="21811" y="17069"/>
                    </a:cubicBezTo>
                    <a:cubicBezTo>
                      <a:pt x="21823" y="17069"/>
                      <a:pt x="21843" y="17030"/>
                      <a:pt x="21855" y="17030"/>
                    </a:cubicBezTo>
                    <a:cubicBezTo>
                      <a:pt x="21861" y="17030"/>
                      <a:pt x="21865" y="17041"/>
                      <a:pt x="21865" y="17074"/>
                    </a:cubicBezTo>
                    <a:cubicBezTo>
                      <a:pt x="21698" y="17367"/>
                      <a:pt x="21656" y="17932"/>
                      <a:pt x="21530" y="17994"/>
                    </a:cubicBezTo>
                    <a:cubicBezTo>
                      <a:pt x="21536" y="18012"/>
                      <a:pt x="21542" y="18019"/>
                      <a:pt x="21549" y="18019"/>
                    </a:cubicBezTo>
                    <a:cubicBezTo>
                      <a:pt x="21574" y="18019"/>
                      <a:pt x="21602" y="17903"/>
                      <a:pt x="21613" y="17903"/>
                    </a:cubicBezTo>
                    <a:cubicBezTo>
                      <a:pt x="21619" y="17903"/>
                      <a:pt x="21620" y="17936"/>
                      <a:pt x="21614" y="18036"/>
                    </a:cubicBezTo>
                    <a:cubicBezTo>
                      <a:pt x="21530" y="18078"/>
                      <a:pt x="21510" y="18183"/>
                      <a:pt x="21551" y="18329"/>
                    </a:cubicBezTo>
                    <a:cubicBezTo>
                      <a:pt x="21593" y="18455"/>
                      <a:pt x="21677" y="18580"/>
                      <a:pt x="21740" y="18727"/>
                    </a:cubicBezTo>
                    <a:cubicBezTo>
                      <a:pt x="21671" y="18699"/>
                      <a:pt x="21593" y="18562"/>
                      <a:pt x="21577" y="18562"/>
                    </a:cubicBezTo>
                    <a:lnTo>
                      <a:pt x="21577" y="18562"/>
                    </a:lnTo>
                    <a:cubicBezTo>
                      <a:pt x="21570" y="18562"/>
                      <a:pt x="21579" y="18599"/>
                      <a:pt x="21614" y="18706"/>
                    </a:cubicBezTo>
                    <a:cubicBezTo>
                      <a:pt x="21803" y="18810"/>
                      <a:pt x="21970" y="19187"/>
                      <a:pt x="22179" y="19354"/>
                    </a:cubicBezTo>
                    <a:cubicBezTo>
                      <a:pt x="22184" y="19350"/>
                      <a:pt x="22190" y="19348"/>
                      <a:pt x="22197" y="19348"/>
                    </a:cubicBezTo>
                    <a:cubicBezTo>
                      <a:pt x="22292" y="19348"/>
                      <a:pt x="22615" y="19712"/>
                      <a:pt x="22849" y="20003"/>
                    </a:cubicBezTo>
                    <a:cubicBezTo>
                      <a:pt x="22849" y="20003"/>
                      <a:pt x="22891" y="20087"/>
                      <a:pt x="22953" y="20191"/>
                    </a:cubicBezTo>
                    <a:cubicBezTo>
                      <a:pt x="23016" y="20317"/>
                      <a:pt x="23100" y="20484"/>
                      <a:pt x="23121" y="20631"/>
                    </a:cubicBezTo>
                    <a:cubicBezTo>
                      <a:pt x="23121" y="20673"/>
                      <a:pt x="23121" y="20735"/>
                      <a:pt x="23079" y="20777"/>
                    </a:cubicBezTo>
                    <a:cubicBezTo>
                      <a:pt x="23058" y="20798"/>
                      <a:pt x="23016" y="20861"/>
                      <a:pt x="22995" y="20903"/>
                    </a:cubicBezTo>
                    <a:lnTo>
                      <a:pt x="22974" y="20882"/>
                    </a:lnTo>
                    <a:lnTo>
                      <a:pt x="22974" y="20882"/>
                    </a:lnTo>
                    <a:cubicBezTo>
                      <a:pt x="23016" y="20986"/>
                      <a:pt x="22744" y="21279"/>
                      <a:pt x="22556" y="21489"/>
                    </a:cubicBezTo>
                    <a:cubicBezTo>
                      <a:pt x="22514" y="21426"/>
                      <a:pt x="22556" y="21384"/>
                      <a:pt x="22639" y="21258"/>
                    </a:cubicBezTo>
                    <a:lnTo>
                      <a:pt x="22639" y="21258"/>
                    </a:lnTo>
                    <a:lnTo>
                      <a:pt x="22451" y="21447"/>
                    </a:lnTo>
                    <a:cubicBezTo>
                      <a:pt x="22430" y="21468"/>
                      <a:pt x="22409" y="21510"/>
                      <a:pt x="22367" y="21551"/>
                    </a:cubicBezTo>
                    <a:cubicBezTo>
                      <a:pt x="22347" y="21614"/>
                      <a:pt x="22305" y="21656"/>
                      <a:pt x="22263" y="21740"/>
                    </a:cubicBezTo>
                    <a:lnTo>
                      <a:pt x="22242" y="21635"/>
                    </a:lnTo>
                    <a:cubicBezTo>
                      <a:pt x="22137" y="21761"/>
                      <a:pt x="22033" y="21907"/>
                      <a:pt x="21907" y="22074"/>
                    </a:cubicBezTo>
                    <a:cubicBezTo>
                      <a:pt x="21782" y="22200"/>
                      <a:pt x="21635" y="22367"/>
                      <a:pt x="21447" y="22451"/>
                    </a:cubicBezTo>
                    <a:cubicBezTo>
                      <a:pt x="21447" y="22493"/>
                      <a:pt x="21551" y="22493"/>
                      <a:pt x="21614" y="22493"/>
                    </a:cubicBezTo>
                    <a:cubicBezTo>
                      <a:pt x="21635" y="22514"/>
                      <a:pt x="21656" y="22514"/>
                      <a:pt x="21635" y="22556"/>
                    </a:cubicBezTo>
                    <a:cubicBezTo>
                      <a:pt x="21614" y="22598"/>
                      <a:pt x="21572" y="22639"/>
                      <a:pt x="21447" y="22723"/>
                    </a:cubicBezTo>
                    <a:cubicBezTo>
                      <a:pt x="21429" y="22706"/>
                      <a:pt x="21412" y="22659"/>
                      <a:pt x="21456" y="22607"/>
                    </a:cubicBezTo>
                    <a:lnTo>
                      <a:pt x="21456" y="22607"/>
                    </a:lnTo>
                    <a:cubicBezTo>
                      <a:pt x="21425" y="22633"/>
                      <a:pt x="21377" y="22664"/>
                      <a:pt x="21328" y="22664"/>
                    </a:cubicBezTo>
                    <a:cubicBezTo>
                      <a:pt x="21319" y="22664"/>
                      <a:pt x="21310" y="22663"/>
                      <a:pt x="21300" y="22660"/>
                    </a:cubicBezTo>
                    <a:cubicBezTo>
                      <a:pt x="21363" y="22639"/>
                      <a:pt x="21405" y="22598"/>
                      <a:pt x="21447" y="22556"/>
                    </a:cubicBezTo>
                    <a:lnTo>
                      <a:pt x="21447" y="22556"/>
                    </a:lnTo>
                    <a:cubicBezTo>
                      <a:pt x="21363" y="22577"/>
                      <a:pt x="21342" y="22577"/>
                      <a:pt x="21342" y="22598"/>
                    </a:cubicBezTo>
                    <a:cubicBezTo>
                      <a:pt x="21321" y="22618"/>
                      <a:pt x="21300" y="22639"/>
                      <a:pt x="21258" y="22639"/>
                    </a:cubicBezTo>
                    <a:cubicBezTo>
                      <a:pt x="21238" y="22618"/>
                      <a:pt x="21238" y="22618"/>
                      <a:pt x="21217" y="22618"/>
                    </a:cubicBezTo>
                    <a:cubicBezTo>
                      <a:pt x="21238" y="22577"/>
                      <a:pt x="21154" y="22535"/>
                      <a:pt x="21175" y="22514"/>
                    </a:cubicBezTo>
                    <a:cubicBezTo>
                      <a:pt x="21196" y="22514"/>
                      <a:pt x="21238" y="22535"/>
                      <a:pt x="21258" y="22556"/>
                    </a:cubicBezTo>
                    <a:lnTo>
                      <a:pt x="21321" y="22556"/>
                    </a:lnTo>
                    <a:cubicBezTo>
                      <a:pt x="21300" y="22556"/>
                      <a:pt x="21279" y="22556"/>
                      <a:pt x="21258" y="22535"/>
                    </a:cubicBezTo>
                    <a:cubicBezTo>
                      <a:pt x="21175" y="22493"/>
                      <a:pt x="21028" y="22346"/>
                      <a:pt x="20986" y="22284"/>
                    </a:cubicBezTo>
                    <a:cubicBezTo>
                      <a:pt x="20986" y="22307"/>
                      <a:pt x="20980" y="22323"/>
                      <a:pt x="20954" y="22323"/>
                    </a:cubicBezTo>
                    <a:cubicBezTo>
                      <a:pt x="20932" y="22323"/>
                      <a:pt x="20897" y="22312"/>
                      <a:pt x="20840" y="22284"/>
                    </a:cubicBezTo>
                    <a:cubicBezTo>
                      <a:pt x="20547" y="22074"/>
                      <a:pt x="20777" y="22158"/>
                      <a:pt x="20610" y="22012"/>
                    </a:cubicBezTo>
                    <a:cubicBezTo>
                      <a:pt x="20539" y="21994"/>
                      <a:pt x="20409" y="21872"/>
                      <a:pt x="20332" y="21872"/>
                    </a:cubicBezTo>
                    <a:cubicBezTo>
                      <a:pt x="20318" y="21872"/>
                      <a:pt x="20306" y="21876"/>
                      <a:pt x="20296" y="21886"/>
                    </a:cubicBezTo>
                    <a:cubicBezTo>
                      <a:pt x="20212" y="21823"/>
                      <a:pt x="20233" y="21782"/>
                      <a:pt x="20212" y="21740"/>
                    </a:cubicBezTo>
                    <a:cubicBezTo>
                      <a:pt x="20057" y="21688"/>
                      <a:pt x="19659" y="21379"/>
                      <a:pt x="19595" y="21379"/>
                    </a:cubicBezTo>
                    <a:cubicBezTo>
                      <a:pt x="19582" y="21379"/>
                      <a:pt x="19584" y="21393"/>
                      <a:pt x="19606" y="21426"/>
                    </a:cubicBezTo>
                    <a:lnTo>
                      <a:pt x="19626" y="21447"/>
                    </a:lnTo>
                    <a:cubicBezTo>
                      <a:pt x="19480" y="21384"/>
                      <a:pt x="19354" y="21279"/>
                      <a:pt x="19229" y="21196"/>
                    </a:cubicBezTo>
                    <a:cubicBezTo>
                      <a:pt x="19103" y="21091"/>
                      <a:pt x="18936" y="21007"/>
                      <a:pt x="18748" y="21007"/>
                    </a:cubicBezTo>
                    <a:cubicBezTo>
                      <a:pt x="18723" y="21005"/>
                      <a:pt x="18698" y="21003"/>
                      <a:pt x="18674" y="21003"/>
                    </a:cubicBezTo>
                    <a:cubicBezTo>
                      <a:pt x="18511" y="21003"/>
                      <a:pt x="18355" y="21060"/>
                      <a:pt x="18245" y="21133"/>
                    </a:cubicBezTo>
                    <a:cubicBezTo>
                      <a:pt x="18099" y="21217"/>
                      <a:pt x="17973" y="21300"/>
                      <a:pt x="17848" y="21384"/>
                    </a:cubicBezTo>
                    <a:lnTo>
                      <a:pt x="17827" y="21363"/>
                    </a:lnTo>
                    <a:cubicBezTo>
                      <a:pt x="17534" y="21551"/>
                      <a:pt x="17137" y="21740"/>
                      <a:pt x="16906" y="21886"/>
                    </a:cubicBezTo>
                    <a:cubicBezTo>
                      <a:pt x="16842" y="21912"/>
                      <a:pt x="16761" y="21930"/>
                      <a:pt x="16719" y="21930"/>
                    </a:cubicBezTo>
                    <a:cubicBezTo>
                      <a:pt x="16693" y="21930"/>
                      <a:pt x="16681" y="21923"/>
                      <a:pt x="16697" y="21907"/>
                    </a:cubicBezTo>
                    <a:lnTo>
                      <a:pt x="16697" y="21907"/>
                    </a:lnTo>
                    <a:cubicBezTo>
                      <a:pt x="16446" y="22012"/>
                      <a:pt x="16425" y="22054"/>
                      <a:pt x="16028" y="22137"/>
                    </a:cubicBezTo>
                    <a:cubicBezTo>
                      <a:pt x="16153" y="22074"/>
                      <a:pt x="16127" y="22074"/>
                      <a:pt x="16117" y="22074"/>
                    </a:cubicBezTo>
                    <a:cubicBezTo>
                      <a:pt x="16106" y="22074"/>
                      <a:pt x="16111" y="22074"/>
                      <a:pt x="16299" y="22012"/>
                    </a:cubicBezTo>
                    <a:lnTo>
                      <a:pt x="16299" y="22012"/>
                    </a:lnTo>
                    <a:cubicBezTo>
                      <a:pt x="16111" y="22074"/>
                      <a:pt x="16007" y="22095"/>
                      <a:pt x="15902" y="22116"/>
                    </a:cubicBezTo>
                    <a:cubicBezTo>
                      <a:pt x="15839" y="22137"/>
                      <a:pt x="15797" y="22137"/>
                      <a:pt x="15735" y="22179"/>
                    </a:cubicBezTo>
                    <a:cubicBezTo>
                      <a:pt x="15672" y="22200"/>
                      <a:pt x="15567" y="22242"/>
                      <a:pt x="15463" y="22326"/>
                    </a:cubicBezTo>
                    <a:cubicBezTo>
                      <a:pt x="15489" y="22291"/>
                      <a:pt x="15490" y="22274"/>
                      <a:pt x="15472" y="22274"/>
                    </a:cubicBezTo>
                    <a:cubicBezTo>
                      <a:pt x="15448" y="22274"/>
                      <a:pt x="15389" y="22306"/>
                      <a:pt x="15316" y="22367"/>
                    </a:cubicBezTo>
                    <a:cubicBezTo>
                      <a:pt x="15212" y="22451"/>
                      <a:pt x="15107" y="22618"/>
                      <a:pt x="15086" y="22723"/>
                    </a:cubicBezTo>
                    <a:cubicBezTo>
                      <a:pt x="15128" y="22618"/>
                      <a:pt x="15212" y="22535"/>
                      <a:pt x="15274" y="22472"/>
                    </a:cubicBezTo>
                    <a:lnTo>
                      <a:pt x="15274" y="22472"/>
                    </a:lnTo>
                    <a:cubicBezTo>
                      <a:pt x="15212" y="22556"/>
                      <a:pt x="15149" y="22660"/>
                      <a:pt x="15128" y="22765"/>
                    </a:cubicBezTo>
                    <a:cubicBezTo>
                      <a:pt x="15086" y="22870"/>
                      <a:pt x="15065" y="22995"/>
                      <a:pt x="15065" y="23058"/>
                    </a:cubicBezTo>
                    <a:cubicBezTo>
                      <a:pt x="15044" y="23037"/>
                      <a:pt x="15002" y="22995"/>
                      <a:pt x="14981" y="22953"/>
                    </a:cubicBezTo>
                    <a:lnTo>
                      <a:pt x="14981" y="22953"/>
                    </a:lnTo>
                    <a:cubicBezTo>
                      <a:pt x="14814" y="23707"/>
                      <a:pt x="15065" y="24313"/>
                      <a:pt x="14835" y="24857"/>
                    </a:cubicBezTo>
                    <a:cubicBezTo>
                      <a:pt x="14841" y="24889"/>
                      <a:pt x="14848" y="24902"/>
                      <a:pt x="14854" y="24902"/>
                    </a:cubicBezTo>
                    <a:cubicBezTo>
                      <a:pt x="14884" y="24902"/>
                      <a:pt x="14916" y="24611"/>
                      <a:pt x="14957" y="24611"/>
                    </a:cubicBezTo>
                    <a:cubicBezTo>
                      <a:pt x="14965" y="24611"/>
                      <a:pt x="14973" y="24622"/>
                      <a:pt x="14981" y="24648"/>
                    </a:cubicBezTo>
                    <a:cubicBezTo>
                      <a:pt x="14960" y="24732"/>
                      <a:pt x="14940" y="24815"/>
                      <a:pt x="14919" y="24899"/>
                    </a:cubicBezTo>
                    <a:cubicBezTo>
                      <a:pt x="14898" y="24983"/>
                      <a:pt x="14877" y="25067"/>
                      <a:pt x="14856" y="25108"/>
                    </a:cubicBezTo>
                    <a:cubicBezTo>
                      <a:pt x="14814" y="25192"/>
                      <a:pt x="14730" y="25234"/>
                      <a:pt x="14730" y="25255"/>
                    </a:cubicBezTo>
                    <a:cubicBezTo>
                      <a:pt x="14626" y="25339"/>
                      <a:pt x="14584" y="25380"/>
                      <a:pt x="14521" y="25443"/>
                    </a:cubicBezTo>
                    <a:cubicBezTo>
                      <a:pt x="14479" y="25506"/>
                      <a:pt x="14333" y="25548"/>
                      <a:pt x="14103" y="25548"/>
                    </a:cubicBezTo>
                    <a:cubicBezTo>
                      <a:pt x="14165" y="25590"/>
                      <a:pt x="14228" y="25652"/>
                      <a:pt x="13872" y="25715"/>
                    </a:cubicBezTo>
                    <a:cubicBezTo>
                      <a:pt x="13843" y="25717"/>
                      <a:pt x="13815" y="25718"/>
                      <a:pt x="13789" y="25718"/>
                    </a:cubicBezTo>
                    <a:cubicBezTo>
                      <a:pt x="13525" y="25718"/>
                      <a:pt x="13473" y="25628"/>
                      <a:pt x="13663" y="25590"/>
                    </a:cubicBezTo>
                    <a:cubicBezTo>
                      <a:pt x="13691" y="25583"/>
                      <a:pt x="13714" y="25580"/>
                      <a:pt x="13732" y="25580"/>
                    </a:cubicBezTo>
                    <a:cubicBezTo>
                      <a:pt x="13761" y="25580"/>
                      <a:pt x="13776" y="25587"/>
                      <a:pt x="13773" y="25589"/>
                    </a:cubicBezTo>
                    <a:lnTo>
                      <a:pt x="13773" y="25589"/>
                    </a:lnTo>
                    <a:cubicBezTo>
                      <a:pt x="13897" y="25568"/>
                      <a:pt x="14017" y="25548"/>
                      <a:pt x="13893" y="25527"/>
                    </a:cubicBezTo>
                    <a:lnTo>
                      <a:pt x="13893" y="25527"/>
                    </a:lnTo>
                    <a:lnTo>
                      <a:pt x="13852" y="25569"/>
                    </a:lnTo>
                    <a:cubicBezTo>
                      <a:pt x="13810" y="25563"/>
                      <a:pt x="13750" y="25562"/>
                      <a:pt x="13684" y="25562"/>
                    </a:cubicBezTo>
                    <a:cubicBezTo>
                      <a:pt x="13619" y="25562"/>
                      <a:pt x="13549" y="25563"/>
                      <a:pt x="13488" y="25563"/>
                    </a:cubicBezTo>
                    <a:cubicBezTo>
                      <a:pt x="13365" y="25563"/>
                      <a:pt x="13276" y="25558"/>
                      <a:pt x="13328" y="25527"/>
                    </a:cubicBezTo>
                    <a:lnTo>
                      <a:pt x="13328" y="25527"/>
                    </a:lnTo>
                    <a:cubicBezTo>
                      <a:pt x="13174" y="25553"/>
                      <a:pt x="13170" y="25571"/>
                      <a:pt x="13234" y="25580"/>
                    </a:cubicBezTo>
                    <a:lnTo>
                      <a:pt x="13234" y="25580"/>
                    </a:lnTo>
                    <a:cubicBezTo>
                      <a:pt x="13228" y="25580"/>
                      <a:pt x="13222" y="25580"/>
                      <a:pt x="13215" y="25580"/>
                    </a:cubicBezTo>
                    <a:cubicBezTo>
                      <a:pt x="13091" y="25580"/>
                      <a:pt x="12980" y="25590"/>
                      <a:pt x="12868" y="25590"/>
                    </a:cubicBezTo>
                    <a:cubicBezTo>
                      <a:pt x="12784" y="25590"/>
                      <a:pt x="12680" y="25590"/>
                      <a:pt x="12617" y="25569"/>
                    </a:cubicBezTo>
                    <a:cubicBezTo>
                      <a:pt x="12554" y="25569"/>
                      <a:pt x="12512" y="25548"/>
                      <a:pt x="12450" y="25506"/>
                    </a:cubicBezTo>
                    <a:lnTo>
                      <a:pt x="12450" y="25506"/>
                    </a:lnTo>
                    <a:cubicBezTo>
                      <a:pt x="12467" y="25540"/>
                      <a:pt x="12498" y="25574"/>
                      <a:pt x="12474" y="25574"/>
                    </a:cubicBezTo>
                    <a:cubicBezTo>
                      <a:pt x="12469" y="25574"/>
                      <a:pt x="12461" y="25573"/>
                      <a:pt x="12450" y="25569"/>
                    </a:cubicBezTo>
                    <a:cubicBezTo>
                      <a:pt x="12366" y="25506"/>
                      <a:pt x="12324" y="25443"/>
                      <a:pt x="12282" y="25422"/>
                    </a:cubicBezTo>
                    <a:cubicBezTo>
                      <a:pt x="12261" y="25380"/>
                      <a:pt x="12240" y="25359"/>
                      <a:pt x="12219" y="25359"/>
                    </a:cubicBezTo>
                    <a:cubicBezTo>
                      <a:pt x="12199" y="25339"/>
                      <a:pt x="12136" y="25339"/>
                      <a:pt x="12115" y="25150"/>
                    </a:cubicBezTo>
                    <a:cubicBezTo>
                      <a:pt x="12123" y="25050"/>
                      <a:pt x="12142" y="25043"/>
                      <a:pt x="12155" y="25043"/>
                    </a:cubicBezTo>
                    <a:cubicBezTo>
                      <a:pt x="12157" y="25043"/>
                      <a:pt x="12159" y="25043"/>
                      <a:pt x="12161" y="25043"/>
                    </a:cubicBezTo>
                    <a:cubicBezTo>
                      <a:pt x="12177" y="25043"/>
                      <a:pt x="12181" y="25031"/>
                      <a:pt x="12136" y="24795"/>
                    </a:cubicBezTo>
                    <a:cubicBezTo>
                      <a:pt x="12144" y="24685"/>
                      <a:pt x="12157" y="24646"/>
                      <a:pt x="12173" y="24646"/>
                    </a:cubicBezTo>
                    <a:cubicBezTo>
                      <a:pt x="12201" y="24646"/>
                      <a:pt x="12235" y="24758"/>
                      <a:pt x="12261" y="24836"/>
                    </a:cubicBezTo>
                    <a:cubicBezTo>
                      <a:pt x="12157" y="24439"/>
                      <a:pt x="12240" y="24062"/>
                      <a:pt x="12219" y="23811"/>
                    </a:cubicBezTo>
                    <a:lnTo>
                      <a:pt x="12219" y="23811"/>
                    </a:lnTo>
                    <a:lnTo>
                      <a:pt x="12261" y="24020"/>
                    </a:lnTo>
                    <a:cubicBezTo>
                      <a:pt x="12240" y="23895"/>
                      <a:pt x="12219" y="23790"/>
                      <a:pt x="12199" y="23665"/>
                    </a:cubicBezTo>
                    <a:cubicBezTo>
                      <a:pt x="12199" y="23707"/>
                      <a:pt x="12178" y="23769"/>
                      <a:pt x="12157" y="23811"/>
                    </a:cubicBezTo>
                    <a:cubicBezTo>
                      <a:pt x="12157" y="23665"/>
                      <a:pt x="12136" y="23560"/>
                      <a:pt x="12157" y="23560"/>
                    </a:cubicBezTo>
                    <a:cubicBezTo>
                      <a:pt x="12142" y="23531"/>
                      <a:pt x="12130" y="23522"/>
                      <a:pt x="12119" y="23522"/>
                    </a:cubicBezTo>
                    <a:cubicBezTo>
                      <a:pt x="12100" y="23522"/>
                      <a:pt x="12083" y="23547"/>
                      <a:pt x="12060" y="23547"/>
                    </a:cubicBezTo>
                    <a:cubicBezTo>
                      <a:pt x="12038" y="23547"/>
                      <a:pt x="12009" y="23520"/>
                      <a:pt x="11968" y="23414"/>
                    </a:cubicBezTo>
                    <a:cubicBezTo>
                      <a:pt x="11947" y="23330"/>
                      <a:pt x="11906" y="23204"/>
                      <a:pt x="11843" y="23079"/>
                    </a:cubicBezTo>
                    <a:cubicBezTo>
                      <a:pt x="11801" y="22953"/>
                      <a:pt x="11738" y="22849"/>
                      <a:pt x="11738" y="22807"/>
                    </a:cubicBezTo>
                    <a:lnTo>
                      <a:pt x="11738" y="22807"/>
                    </a:lnTo>
                    <a:cubicBezTo>
                      <a:pt x="11852" y="22991"/>
                      <a:pt x="11879" y="23041"/>
                      <a:pt x="11891" y="23041"/>
                    </a:cubicBezTo>
                    <a:cubicBezTo>
                      <a:pt x="11896" y="23041"/>
                      <a:pt x="11899" y="23030"/>
                      <a:pt x="11906" y="23016"/>
                    </a:cubicBezTo>
                    <a:cubicBezTo>
                      <a:pt x="11914" y="23008"/>
                      <a:pt x="11922" y="22994"/>
                      <a:pt x="11934" y="22994"/>
                    </a:cubicBezTo>
                    <a:cubicBezTo>
                      <a:pt x="11952" y="22994"/>
                      <a:pt x="11980" y="23030"/>
                      <a:pt x="12031" y="23183"/>
                    </a:cubicBezTo>
                    <a:cubicBezTo>
                      <a:pt x="12010" y="23100"/>
                      <a:pt x="11947" y="22974"/>
                      <a:pt x="11864" y="22828"/>
                    </a:cubicBezTo>
                    <a:cubicBezTo>
                      <a:pt x="11864" y="22822"/>
                      <a:pt x="11867" y="22820"/>
                      <a:pt x="11872" y="22820"/>
                    </a:cubicBezTo>
                    <a:cubicBezTo>
                      <a:pt x="11885" y="22820"/>
                      <a:pt x="11911" y="22839"/>
                      <a:pt x="11927" y="22870"/>
                    </a:cubicBezTo>
                    <a:cubicBezTo>
                      <a:pt x="11864" y="22723"/>
                      <a:pt x="11780" y="22618"/>
                      <a:pt x="11717" y="22577"/>
                    </a:cubicBezTo>
                    <a:cubicBezTo>
                      <a:pt x="11655" y="22514"/>
                      <a:pt x="11634" y="22514"/>
                      <a:pt x="11592" y="22493"/>
                    </a:cubicBezTo>
                    <a:cubicBezTo>
                      <a:pt x="11508" y="22493"/>
                      <a:pt x="11445" y="22472"/>
                      <a:pt x="11215" y="22305"/>
                    </a:cubicBezTo>
                    <a:cubicBezTo>
                      <a:pt x="11299" y="22305"/>
                      <a:pt x="11152" y="22158"/>
                      <a:pt x="11069" y="22116"/>
                    </a:cubicBezTo>
                    <a:lnTo>
                      <a:pt x="11069" y="22116"/>
                    </a:lnTo>
                    <a:cubicBezTo>
                      <a:pt x="11179" y="22190"/>
                      <a:pt x="11174" y="22220"/>
                      <a:pt x="11114" y="22220"/>
                    </a:cubicBezTo>
                    <a:cubicBezTo>
                      <a:pt x="11071" y="22220"/>
                      <a:pt x="11000" y="22205"/>
                      <a:pt x="10922" y="22179"/>
                    </a:cubicBezTo>
                    <a:cubicBezTo>
                      <a:pt x="10629" y="21970"/>
                      <a:pt x="10567" y="22012"/>
                      <a:pt x="10420" y="21928"/>
                    </a:cubicBezTo>
                    <a:lnTo>
                      <a:pt x="10420" y="21928"/>
                    </a:lnTo>
                    <a:lnTo>
                      <a:pt x="10587" y="22033"/>
                    </a:lnTo>
                    <a:cubicBezTo>
                      <a:pt x="10504" y="22033"/>
                      <a:pt x="10357" y="21949"/>
                      <a:pt x="10127" y="21865"/>
                    </a:cubicBezTo>
                    <a:cubicBezTo>
                      <a:pt x="10127" y="21858"/>
                      <a:pt x="10133" y="21855"/>
                      <a:pt x="10143" y="21855"/>
                    </a:cubicBezTo>
                    <a:cubicBezTo>
                      <a:pt x="10149" y="21855"/>
                      <a:pt x="10155" y="21856"/>
                      <a:pt x="10162" y="21857"/>
                    </a:cubicBezTo>
                    <a:lnTo>
                      <a:pt x="10162" y="21857"/>
                    </a:lnTo>
                    <a:cubicBezTo>
                      <a:pt x="9926" y="21774"/>
                      <a:pt x="9678" y="21564"/>
                      <a:pt x="9353" y="21510"/>
                    </a:cubicBezTo>
                    <a:cubicBezTo>
                      <a:pt x="9206" y="21426"/>
                      <a:pt x="9374" y="21426"/>
                      <a:pt x="9227" y="21363"/>
                    </a:cubicBezTo>
                    <a:cubicBezTo>
                      <a:pt x="9165" y="21342"/>
                      <a:pt x="9102" y="21342"/>
                      <a:pt x="9039" y="21342"/>
                    </a:cubicBezTo>
                    <a:cubicBezTo>
                      <a:pt x="8997" y="21321"/>
                      <a:pt x="8976" y="21321"/>
                      <a:pt x="8934" y="21321"/>
                    </a:cubicBezTo>
                    <a:cubicBezTo>
                      <a:pt x="8893" y="21300"/>
                      <a:pt x="8830" y="21279"/>
                      <a:pt x="8788" y="21279"/>
                    </a:cubicBezTo>
                    <a:cubicBezTo>
                      <a:pt x="8683" y="21238"/>
                      <a:pt x="8600" y="21175"/>
                      <a:pt x="8370" y="21154"/>
                    </a:cubicBezTo>
                    <a:lnTo>
                      <a:pt x="8370" y="21154"/>
                    </a:lnTo>
                    <a:cubicBezTo>
                      <a:pt x="8439" y="21210"/>
                      <a:pt x="8472" y="21228"/>
                      <a:pt x="8393" y="21228"/>
                    </a:cubicBezTo>
                    <a:cubicBezTo>
                      <a:pt x="8353" y="21228"/>
                      <a:pt x="8286" y="21224"/>
                      <a:pt x="8181" y="21217"/>
                    </a:cubicBezTo>
                    <a:lnTo>
                      <a:pt x="8181" y="21217"/>
                    </a:lnTo>
                    <a:cubicBezTo>
                      <a:pt x="8432" y="21258"/>
                      <a:pt x="8662" y="21321"/>
                      <a:pt x="8872" y="21342"/>
                    </a:cubicBezTo>
                    <a:cubicBezTo>
                      <a:pt x="8725" y="21342"/>
                      <a:pt x="8579" y="21342"/>
                      <a:pt x="8432" y="21321"/>
                    </a:cubicBezTo>
                    <a:lnTo>
                      <a:pt x="8432" y="21321"/>
                    </a:lnTo>
                    <a:cubicBezTo>
                      <a:pt x="8642" y="21384"/>
                      <a:pt x="8851" y="21405"/>
                      <a:pt x="8976" y="21426"/>
                    </a:cubicBezTo>
                    <a:cubicBezTo>
                      <a:pt x="8767" y="21447"/>
                      <a:pt x="8788" y="21426"/>
                      <a:pt x="8872" y="21489"/>
                    </a:cubicBezTo>
                    <a:cubicBezTo>
                      <a:pt x="8621" y="21363"/>
                      <a:pt x="8307" y="21384"/>
                      <a:pt x="7972" y="21279"/>
                    </a:cubicBezTo>
                    <a:lnTo>
                      <a:pt x="8014" y="21133"/>
                    </a:lnTo>
                    <a:cubicBezTo>
                      <a:pt x="7917" y="21104"/>
                      <a:pt x="7815" y="21088"/>
                      <a:pt x="7713" y="21088"/>
                    </a:cubicBezTo>
                    <a:cubicBezTo>
                      <a:pt x="7595" y="21088"/>
                      <a:pt x="7477" y="21109"/>
                      <a:pt x="7365" y="21154"/>
                    </a:cubicBezTo>
                    <a:cubicBezTo>
                      <a:pt x="7156" y="21238"/>
                      <a:pt x="6968" y="21384"/>
                      <a:pt x="6821" y="21551"/>
                    </a:cubicBezTo>
                    <a:lnTo>
                      <a:pt x="6842" y="21530"/>
                    </a:lnTo>
                    <a:lnTo>
                      <a:pt x="6842" y="21530"/>
                    </a:lnTo>
                    <a:cubicBezTo>
                      <a:pt x="6737" y="21656"/>
                      <a:pt x="6612" y="21761"/>
                      <a:pt x="6465" y="21886"/>
                    </a:cubicBezTo>
                    <a:lnTo>
                      <a:pt x="6633" y="21761"/>
                    </a:lnTo>
                    <a:lnTo>
                      <a:pt x="6633" y="21761"/>
                    </a:lnTo>
                    <a:cubicBezTo>
                      <a:pt x="6612" y="21865"/>
                      <a:pt x="6361" y="22054"/>
                      <a:pt x="6214" y="22200"/>
                    </a:cubicBezTo>
                    <a:cubicBezTo>
                      <a:pt x="6208" y="22180"/>
                      <a:pt x="6193" y="22173"/>
                      <a:pt x="6173" y="22173"/>
                    </a:cubicBezTo>
                    <a:cubicBezTo>
                      <a:pt x="6129" y="22173"/>
                      <a:pt x="6062" y="22207"/>
                      <a:pt x="6005" y="22221"/>
                    </a:cubicBezTo>
                    <a:cubicBezTo>
                      <a:pt x="6026" y="22263"/>
                      <a:pt x="5608" y="22493"/>
                      <a:pt x="5608" y="22618"/>
                    </a:cubicBezTo>
                    <a:cubicBezTo>
                      <a:pt x="5566" y="22618"/>
                      <a:pt x="5524" y="22639"/>
                      <a:pt x="5482" y="22660"/>
                    </a:cubicBezTo>
                    <a:cubicBezTo>
                      <a:pt x="5461" y="22660"/>
                      <a:pt x="5440" y="22660"/>
                      <a:pt x="5419" y="22639"/>
                    </a:cubicBezTo>
                    <a:cubicBezTo>
                      <a:pt x="5412" y="22646"/>
                      <a:pt x="5405" y="22649"/>
                      <a:pt x="5399" y="22649"/>
                    </a:cubicBezTo>
                    <a:cubicBezTo>
                      <a:pt x="5387" y="22649"/>
                      <a:pt x="5377" y="22639"/>
                      <a:pt x="5377" y="22639"/>
                    </a:cubicBezTo>
                    <a:cubicBezTo>
                      <a:pt x="5210" y="22598"/>
                      <a:pt x="5105" y="22577"/>
                      <a:pt x="4980" y="22556"/>
                    </a:cubicBezTo>
                    <a:cubicBezTo>
                      <a:pt x="4854" y="22535"/>
                      <a:pt x="4708" y="22472"/>
                      <a:pt x="4541" y="22326"/>
                    </a:cubicBezTo>
                    <a:lnTo>
                      <a:pt x="4541" y="22326"/>
                    </a:lnTo>
                    <a:cubicBezTo>
                      <a:pt x="4560" y="22331"/>
                      <a:pt x="4574" y="22333"/>
                      <a:pt x="4584" y="22333"/>
                    </a:cubicBezTo>
                    <a:cubicBezTo>
                      <a:pt x="4624" y="22333"/>
                      <a:pt x="4607" y="22301"/>
                      <a:pt x="4641" y="22301"/>
                    </a:cubicBezTo>
                    <a:cubicBezTo>
                      <a:pt x="4663" y="22301"/>
                      <a:pt x="4710" y="22316"/>
                      <a:pt x="4813" y="22367"/>
                    </a:cubicBezTo>
                    <a:cubicBezTo>
                      <a:pt x="4707" y="22297"/>
                      <a:pt x="4616" y="22211"/>
                      <a:pt x="4577" y="22211"/>
                    </a:cubicBezTo>
                    <a:cubicBezTo>
                      <a:pt x="4570" y="22211"/>
                      <a:pt x="4565" y="22214"/>
                      <a:pt x="4561" y="22221"/>
                    </a:cubicBezTo>
                    <a:cubicBezTo>
                      <a:pt x="4499" y="22137"/>
                      <a:pt x="4164" y="21970"/>
                      <a:pt x="4080" y="21823"/>
                    </a:cubicBezTo>
                    <a:cubicBezTo>
                      <a:pt x="4017" y="21782"/>
                      <a:pt x="3976" y="21823"/>
                      <a:pt x="3850" y="21677"/>
                    </a:cubicBezTo>
                    <a:cubicBezTo>
                      <a:pt x="3850" y="21664"/>
                      <a:pt x="3858" y="21659"/>
                      <a:pt x="3865" y="21657"/>
                    </a:cubicBezTo>
                    <a:lnTo>
                      <a:pt x="3865" y="21657"/>
                    </a:lnTo>
                    <a:cubicBezTo>
                      <a:pt x="3866" y="21657"/>
                      <a:pt x="3866" y="21657"/>
                      <a:pt x="3867" y="21657"/>
                    </a:cubicBezTo>
                    <a:cubicBezTo>
                      <a:pt x="3869" y="21657"/>
                      <a:pt x="3870" y="21657"/>
                      <a:pt x="3871" y="21656"/>
                    </a:cubicBezTo>
                    <a:lnTo>
                      <a:pt x="3871" y="21656"/>
                    </a:lnTo>
                    <a:cubicBezTo>
                      <a:pt x="3871" y="21656"/>
                      <a:pt x="3868" y="21656"/>
                      <a:pt x="3865" y="21657"/>
                    </a:cubicBezTo>
                    <a:lnTo>
                      <a:pt x="3865" y="21657"/>
                    </a:lnTo>
                    <a:cubicBezTo>
                      <a:pt x="3837" y="21651"/>
                      <a:pt x="3748" y="21553"/>
                      <a:pt x="3720" y="21553"/>
                    </a:cubicBezTo>
                    <a:cubicBezTo>
                      <a:pt x="3709" y="21553"/>
                      <a:pt x="3708" y="21569"/>
                      <a:pt x="3724" y="21614"/>
                    </a:cubicBezTo>
                    <a:cubicBezTo>
                      <a:pt x="3662" y="21489"/>
                      <a:pt x="3599" y="21363"/>
                      <a:pt x="3515" y="21217"/>
                    </a:cubicBezTo>
                    <a:cubicBezTo>
                      <a:pt x="3452" y="21070"/>
                      <a:pt x="3369" y="20945"/>
                      <a:pt x="3432" y="20840"/>
                    </a:cubicBezTo>
                    <a:cubicBezTo>
                      <a:pt x="3515" y="20714"/>
                      <a:pt x="3641" y="20568"/>
                      <a:pt x="3724" y="20442"/>
                    </a:cubicBezTo>
                    <a:cubicBezTo>
                      <a:pt x="3787" y="20401"/>
                      <a:pt x="3829" y="20338"/>
                      <a:pt x="3871" y="20275"/>
                    </a:cubicBezTo>
                    <a:cubicBezTo>
                      <a:pt x="3913" y="20233"/>
                      <a:pt x="3955" y="20212"/>
                      <a:pt x="3997" y="20191"/>
                    </a:cubicBezTo>
                    <a:cubicBezTo>
                      <a:pt x="4289" y="19940"/>
                      <a:pt x="4603" y="19585"/>
                      <a:pt x="4792" y="19292"/>
                    </a:cubicBezTo>
                    <a:lnTo>
                      <a:pt x="4792" y="19292"/>
                    </a:lnTo>
                    <a:cubicBezTo>
                      <a:pt x="4792" y="19308"/>
                      <a:pt x="4804" y="19311"/>
                      <a:pt x="4790" y="19332"/>
                    </a:cubicBezTo>
                    <a:lnTo>
                      <a:pt x="4790" y="19332"/>
                    </a:lnTo>
                    <a:cubicBezTo>
                      <a:pt x="4938" y="19158"/>
                      <a:pt x="4938" y="19058"/>
                      <a:pt x="4938" y="18978"/>
                    </a:cubicBezTo>
                    <a:cubicBezTo>
                      <a:pt x="4938" y="18936"/>
                      <a:pt x="4938" y="18873"/>
                      <a:pt x="4959" y="18810"/>
                    </a:cubicBezTo>
                    <a:cubicBezTo>
                      <a:pt x="4959" y="18748"/>
                      <a:pt x="4980" y="18664"/>
                      <a:pt x="4959" y="18497"/>
                    </a:cubicBezTo>
                    <a:cubicBezTo>
                      <a:pt x="4959" y="18497"/>
                      <a:pt x="4959" y="18497"/>
                      <a:pt x="4959" y="18476"/>
                    </a:cubicBezTo>
                    <a:cubicBezTo>
                      <a:pt x="4967" y="18417"/>
                      <a:pt x="4976" y="18396"/>
                      <a:pt x="4984" y="18396"/>
                    </a:cubicBezTo>
                    <a:cubicBezTo>
                      <a:pt x="4997" y="18396"/>
                      <a:pt x="5009" y="18446"/>
                      <a:pt x="5022" y="18497"/>
                    </a:cubicBezTo>
                    <a:lnTo>
                      <a:pt x="5022" y="18476"/>
                    </a:lnTo>
                    <a:cubicBezTo>
                      <a:pt x="5037" y="18565"/>
                      <a:pt x="5030" y="18644"/>
                      <a:pt x="5041" y="18644"/>
                    </a:cubicBezTo>
                    <a:cubicBezTo>
                      <a:pt x="5045" y="18644"/>
                      <a:pt x="5052" y="18631"/>
                      <a:pt x="5064" y="18601"/>
                    </a:cubicBezTo>
                    <a:cubicBezTo>
                      <a:pt x="5085" y="18580"/>
                      <a:pt x="5105" y="18538"/>
                      <a:pt x="5105" y="18455"/>
                    </a:cubicBezTo>
                    <a:lnTo>
                      <a:pt x="5105" y="18476"/>
                    </a:lnTo>
                    <a:cubicBezTo>
                      <a:pt x="5126" y="18266"/>
                      <a:pt x="4896" y="17869"/>
                      <a:pt x="4854" y="17555"/>
                    </a:cubicBezTo>
                    <a:lnTo>
                      <a:pt x="4854" y="17555"/>
                    </a:lnTo>
                    <a:lnTo>
                      <a:pt x="4896" y="17639"/>
                    </a:lnTo>
                    <a:cubicBezTo>
                      <a:pt x="4833" y="17346"/>
                      <a:pt x="4561" y="17032"/>
                      <a:pt x="4373" y="16634"/>
                    </a:cubicBezTo>
                    <a:cubicBezTo>
                      <a:pt x="4373" y="16634"/>
                      <a:pt x="4394" y="16634"/>
                      <a:pt x="4394" y="16613"/>
                    </a:cubicBezTo>
                    <a:cubicBezTo>
                      <a:pt x="4164" y="16383"/>
                      <a:pt x="3892" y="15881"/>
                      <a:pt x="3724" y="15484"/>
                    </a:cubicBezTo>
                    <a:lnTo>
                      <a:pt x="3724" y="15484"/>
                    </a:lnTo>
                    <a:cubicBezTo>
                      <a:pt x="3795" y="15554"/>
                      <a:pt x="3818" y="15606"/>
                      <a:pt x="3839" y="15606"/>
                    </a:cubicBezTo>
                    <a:cubicBezTo>
                      <a:pt x="3848" y="15606"/>
                      <a:pt x="3857" y="15594"/>
                      <a:pt x="3871" y="15567"/>
                    </a:cubicBezTo>
                    <a:cubicBezTo>
                      <a:pt x="3843" y="15511"/>
                      <a:pt x="3824" y="15502"/>
                      <a:pt x="3803" y="15502"/>
                    </a:cubicBezTo>
                    <a:cubicBezTo>
                      <a:pt x="3792" y="15502"/>
                      <a:pt x="3780" y="15504"/>
                      <a:pt x="3766" y="15504"/>
                    </a:cubicBezTo>
                    <a:cubicBezTo>
                      <a:pt x="3745" y="15504"/>
                      <a:pt x="3724" y="15484"/>
                      <a:pt x="3620" y="15295"/>
                    </a:cubicBezTo>
                    <a:cubicBezTo>
                      <a:pt x="3599" y="15232"/>
                      <a:pt x="3536" y="15128"/>
                      <a:pt x="3473" y="15044"/>
                    </a:cubicBezTo>
                    <a:cubicBezTo>
                      <a:pt x="3390" y="14960"/>
                      <a:pt x="3327" y="14898"/>
                      <a:pt x="3306" y="14856"/>
                    </a:cubicBezTo>
                    <a:lnTo>
                      <a:pt x="3306" y="14856"/>
                    </a:lnTo>
                    <a:cubicBezTo>
                      <a:pt x="3452" y="14919"/>
                      <a:pt x="3578" y="15023"/>
                      <a:pt x="3683" y="15149"/>
                    </a:cubicBezTo>
                    <a:cubicBezTo>
                      <a:pt x="3641" y="15023"/>
                      <a:pt x="3515" y="14898"/>
                      <a:pt x="3369" y="14856"/>
                    </a:cubicBezTo>
                    <a:cubicBezTo>
                      <a:pt x="3222" y="14793"/>
                      <a:pt x="3055" y="14793"/>
                      <a:pt x="2971" y="14772"/>
                    </a:cubicBezTo>
                    <a:lnTo>
                      <a:pt x="2992" y="14730"/>
                    </a:lnTo>
                    <a:cubicBezTo>
                      <a:pt x="2892" y="14723"/>
                      <a:pt x="2810" y="14720"/>
                      <a:pt x="2738" y="14720"/>
                    </a:cubicBezTo>
                    <a:cubicBezTo>
                      <a:pt x="2561" y="14720"/>
                      <a:pt x="2451" y="14737"/>
                      <a:pt x="2306" y="14737"/>
                    </a:cubicBezTo>
                    <a:cubicBezTo>
                      <a:pt x="2190" y="14737"/>
                      <a:pt x="2053" y="14726"/>
                      <a:pt x="1841" y="14688"/>
                    </a:cubicBezTo>
                    <a:lnTo>
                      <a:pt x="1841" y="14688"/>
                    </a:lnTo>
                    <a:lnTo>
                      <a:pt x="1904" y="14730"/>
                    </a:lnTo>
                    <a:cubicBezTo>
                      <a:pt x="1844" y="14741"/>
                      <a:pt x="1797" y="14746"/>
                      <a:pt x="1758" y="14746"/>
                    </a:cubicBezTo>
                    <a:cubicBezTo>
                      <a:pt x="1594" y="14746"/>
                      <a:pt x="1575" y="14665"/>
                      <a:pt x="1360" y="14665"/>
                    </a:cubicBezTo>
                    <a:cubicBezTo>
                      <a:pt x="1341" y="14665"/>
                      <a:pt x="1320" y="14666"/>
                      <a:pt x="1297" y="14668"/>
                    </a:cubicBezTo>
                    <a:lnTo>
                      <a:pt x="1235" y="14542"/>
                    </a:lnTo>
                    <a:lnTo>
                      <a:pt x="1025" y="14542"/>
                    </a:lnTo>
                    <a:cubicBezTo>
                      <a:pt x="984" y="14521"/>
                      <a:pt x="942" y="14521"/>
                      <a:pt x="900" y="14521"/>
                    </a:cubicBezTo>
                    <a:cubicBezTo>
                      <a:pt x="858" y="14521"/>
                      <a:pt x="816" y="14521"/>
                      <a:pt x="795" y="14500"/>
                    </a:cubicBezTo>
                    <a:cubicBezTo>
                      <a:pt x="753" y="14479"/>
                      <a:pt x="732" y="14458"/>
                      <a:pt x="711" y="14416"/>
                    </a:cubicBezTo>
                    <a:cubicBezTo>
                      <a:pt x="691" y="14396"/>
                      <a:pt x="649" y="14333"/>
                      <a:pt x="628" y="14291"/>
                    </a:cubicBezTo>
                    <a:cubicBezTo>
                      <a:pt x="586" y="14207"/>
                      <a:pt x="544" y="14103"/>
                      <a:pt x="523" y="14019"/>
                    </a:cubicBezTo>
                    <a:lnTo>
                      <a:pt x="523" y="14019"/>
                    </a:lnTo>
                    <a:cubicBezTo>
                      <a:pt x="586" y="14123"/>
                      <a:pt x="649" y="14270"/>
                      <a:pt x="753" y="14375"/>
                    </a:cubicBezTo>
                    <a:cubicBezTo>
                      <a:pt x="795" y="14416"/>
                      <a:pt x="816" y="14458"/>
                      <a:pt x="879" y="14458"/>
                    </a:cubicBezTo>
                    <a:cubicBezTo>
                      <a:pt x="942" y="14458"/>
                      <a:pt x="1004" y="14458"/>
                      <a:pt x="1067" y="14479"/>
                    </a:cubicBezTo>
                    <a:cubicBezTo>
                      <a:pt x="1025" y="14458"/>
                      <a:pt x="963" y="14458"/>
                      <a:pt x="900" y="14437"/>
                    </a:cubicBezTo>
                    <a:cubicBezTo>
                      <a:pt x="879" y="14437"/>
                      <a:pt x="879" y="14416"/>
                      <a:pt x="858" y="14416"/>
                    </a:cubicBezTo>
                    <a:cubicBezTo>
                      <a:pt x="837" y="14396"/>
                      <a:pt x="837" y="14396"/>
                      <a:pt x="816" y="14375"/>
                    </a:cubicBezTo>
                    <a:cubicBezTo>
                      <a:pt x="816" y="14354"/>
                      <a:pt x="795" y="14333"/>
                      <a:pt x="774" y="14291"/>
                    </a:cubicBezTo>
                    <a:cubicBezTo>
                      <a:pt x="753" y="14270"/>
                      <a:pt x="732" y="14228"/>
                      <a:pt x="732" y="14207"/>
                    </a:cubicBezTo>
                    <a:cubicBezTo>
                      <a:pt x="691" y="14165"/>
                      <a:pt x="670" y="14123"/>
                      <a:pt x="649" y="14103"/>
                    </a:cubicBezTo>
                    <a:lnTo>
                      <a:pt x="649" y="14103"/>
                    </a:lnTo>
                    <a:cubicBezTo>
                      <a:pt x="691" y="14165"/>
                      <a:pt x="732" y="14249"/>
                      <a:pt x="753" y="14333"/>
                    </a:cubicBezTo>
                    <a:cubicBezTo>
                      <a:pt x="586" y="14144"/>
                      <a:pt x="460" y="13810"/>
                      <a:pt x="419" y="13412"/>
                    </a:cubicBezTo>
                    <a:lnTo>
                      <a:pt x="419" y="13412"/>
                    </a:lnTo>
                    <a:cubicBezTo>
                      <a:pt x="422" y="13413"/>
                      <a:pt x="426" y="13413"/>
                      <a:pt x="429" y="13413"/>
                    </a:cubicBezTo>
                    <a:cubicBezTo>
                      <a:pt x="522" y="13413"/>
                      <a:pt x="502" y="13150"/>
                      <a:pt x="502" y="12847"/>
                    </a:cubicBezTo>
                    <a:cubicBezTo>
                      <a:pt x="523" y="12533"/>
                      <a:pt x="565" y="12178"/>
                      <a:pt x="691" y="12073"/>
                    </a:cubicBezTo>
                    <a:cubicBezTo>
                      <a:pt x="732" y="11906"/>
                      <a:pt x="732" y="11864"/>
                      <a:pt x="795" y="11843"/>
                    </a:cubicBezTo>
                    <a:lnTo>
                      <a:pt x="837" y="11843"/>
                    </a:lnTo>
                    <a:lnTo>
                      <a:pt x="942" y="11822"/>
                    </a:lnTo>
                    <a:lnTo>
                      <a:pt x="1151" y="11801"/>
                    </a:lnTo>
                    <a:cubicBezTo>
                      <a:pt x="1297" y="11780"/>
                      <a:pt x="1444" y="11780"/>
                      <a:pt x="1611" y="11759"/>
                    </a:cubicBezTo>
                    <a:cubicBezTo>
                      <a:pt x="1904" y="11738"/>
                      <a:pt x="2218" y="11717"/>
                      <a:pt x="2553" y="11675"/>
                    </a:cubicBezTo>
                    <a:cubicBezTo>
                      <a:pt x="2239" y="11550"/>
                      <a:pt x="2804" y="11634"/>
                      <a:pt x="2741" y="11487"/>
                    </a:cubicBezTo>
                    <a:cubicBezTo>
                      <a:pt x="2879" y="11456"/>
                      <a:pt x="2983" y="11437"/>
                      <a:pt x="3037" y="11437"/>
                    </a:cubicBezTo>
                    <a:cubicBezTo>
                      <a:pt x="3057" y="11437"/>
                      <a:pt x="3070" y="11440"/>
                      <a:pt x="3076" y="11445"/>
                    </a:cubicBezTo>
                    <a:cubicBezTo>
                      <a:pt x="3306" y="11403"/>
                      <a:pt x="3557" y="11236"/>
                      <a:pt x="3683" y="10985"/>
                    </a:cubicBezTo>
                    <a:cubicBezTo>
                      <a:pt x="3704" y="10957"/>
                      <a:pt x="3715" y="10945"/>
                      <a:pt x="3721" y="10945"/>
                    </a:cubicBezTo>
                    <a:cubicBezTo>
                      <a:pt x="3731" y="10945"/>
                      <a:pt x="3718" y="10992"/>
                      <a:pt x="3704" y="11048"/>
                    </a:cubicBezTo>
                    <a:cubicBezTo>
                      <a:pt x="3662" y="11131"/>
                      <a:pt x="3599" y="11236"/>
                      <a:pt x="3641" y="11236"/>
                    </a:cubicBezTo>
                    <a:cubicBezTo>
                      <a:pt x="3724" y="11110"/>
                      <a:pt x="3766" y="11006"/>
                      <a:pt x="3787" y="10964"/>
                    </a:cubicBezTo>
                    <a:cubicBezTo>
                      <a:pt x="3829" y="10901"/>
                      <a:pt x="3829" y="10880"/>
                      <a:pt x="3850" y="10859"/>
                    </a:cubicBezTo>
                    <a:cubicBezTo>
                      <a:pt x="3892" y="10818"/>
                      <a:pt x="3913" y="10838"/>
                      <a:pt x="3955" y="10692"/>
                    </a:cubicBezTo>
                    <a:lnTo>
                      <a:pt x="3955" y="10692"/>
                    </a:lnTo>
                    <a:cubicBezTo>
                      <a:pt x="3949" y="10696"/>
                      <a:pt x="3944" y="10697"/>
                      <a:pt x="3940" y="10697"/>
                    </a:cubicBezTo>
                    <a:cubicBezTo>
                      <a:pt x="3896" y="10697"/>
                      <a:pt x="3920" y="10505"/>
                      <a:pt x="3997" y="10294"/>
                    </a:cubicBezTo>
                    <a:lnTo>
                      <a:pt x="3997" y="10294"/>
                    </a:lnTo>
                    <a:cubicBezTo>
                      <a:pt x="3955" y="10399"/>
                      <a:pt x="3892" y="10504"/>
                      <a:pt x="3850" y="10608"/>
                    </a:cubicBezTo>
                    <a:cubicBezTo>
                      <a:pt x="3913" y="10002"/>
                      <a:pt x="4101" y="10148"/>
                      <a:pt x="4227" y="9541"/>
                    </a:cubicBezTo>
                    <a:lnTo>
                      <a:pt x="4227" y="9541"/>
                    </a:lnTo>
                    <a:lnTo>
                      <a:pt x="4206" y="9750"/>
                    </a:lnTo>
                    <a:cubicBezTo>
                      <a:pt x="4248" y="9604"/>
                      <a:pt x="4352" y="9332"/>
                      <a:pt x="4457" y="9060"/>
                    </a:cubicBezTo>
                    <a:cubicBezTo>
                      <a:pt x="4561" y="8788"/>
                      <a:pt x="4687" y="8537"/>
                      <a:pt x="4687" y="8369"/>
                    </a:cubicBezTo>
                    <a:cubicBezTo>
                      <a:pt x="4708" y="8349"/>
                      <a:pt x="4729" y="8328"/>
                      <a:pt x="4750" y="8328"/>
                    </a:cubicBezTo>
                    <a:lnTo>
                      <a:pt x="4729" y="8349"/>
                    </a:lnTo>
                    <a:cubicBezTo>
                      <a:pt x="4750" y="8349"/>
                      <a:pt x="4750" y="8349"/>
                      <a:pt x="4750" y="8369"/>
                    </a:cubicBezTo>
                    <a:lnTo>
                      <a:pt x="4750" y="8328"/>
                    </a:lnTo>
                    <a:cubicBezTo>
                      <a:pt x="4757" y="8335"/>
                      <a:pt x="4762" y="8342"/>
                      <a:pt x="4764" y="8351"/>
                    </a:cubicBezTo>
                    <a:lnTo>
                      <a:pt x="4764" y="8351"/>
                    </a:lnTo>
                    <a:cubicBezTo>
                      <a:pt x="4903" y="8163"/>
                      <a:pt x="5000" y="7900"/>
                      <a:pt x="4980" y="7616"/>
                    </a:cubicBezTo>
                    <a:cubicBezTo>
                      <a:pt x="4959" y="7344"/>
                      <a:pt x="4833" y="7114"/>
                      <a:pt x="4708" y="6926"/>
                    </a:cubicBezTo>
                    <a:cubicBezTo>
                      <a:pt x="4457" y="6549"/>
                      <a:pt x="4185" y="6298"/>
                      <a:pt x="4017" y="6068"/>
                    </a:cubicBezTo>
                    <a:lnTo>
                      <a:pt x="4017" y="6068"/>
                    </a:lnTo>
                    <a:lnTo>
                      <a:pt x="4080" y="6089"/>
                    </a:lnTo>
                    <a:cubicBezTo>
                      <a:pt x="3997" y="5984"/>
                      <a:pt x="3871" y="5942"/>
                      <a:pt x="3787" y="5775"/>
                    </a:cubicBezTo>
                    <a:cubicBezTo>
                      <a:pt x="3798" y="5775"/>
                      <a:pt x="3813" y="5780"/>
                      <a:pt x="3824" y="5780"/>
                    </a:cubicBezTo>
                    <a:cubicBezTo>
                      <a:pt x="3834" y="5780"/>
                      <a:pt x="3840" y="5775"/>
                      <a:pt x="3829" y="5754"/>
                    </a:cubicBezTo>
                    <a:cubicBezTo>
                      <a:pt x="3787" y="5733"/>
                      <a:pt x="3724" y="5670"/>
                      <a:pt x="3662" y="5587"/>
                    </a:cubicBezTo>
                    <a:lnTo>
                      <a:pt x="3620" y="5545"/>
                    </a:lnTo>
                    <a:cubicBezTo>
                      <a:pt x="3599" y="5524"/>
                      <a:pt x="3599" y="5503"/>
                      <a:pt x="3578" y="5503"/>
                    </a:cubicBezTo>
                    <a:cubicBezTo>
                      <a:pt x="3557" y="5461"/>
                      <a:pt x="3557" y="5440"/>
                      <a:pt x="3557" y="5398"/>
                    </a:cubicBezTo>
                    <a:lnTo>
                      <a:pt x="3557" y="5398"/>
                    </a:lnTo>
                    <a:cubicBezTo>
                      <a:pt x="3578" y="5440"/>
                      <a:pt x="3599" y="5461"/>
                      <a:pt x="3620" y="5482"/>
                    </a:cubicBezTo>
                    <a:cubicBezTo>
                      <a:pt x="3599" y="5377"/>
                      <a:pt x="3599" y="5294"/>
                      <a:pt x="3599" y="5210"/>
                    </a:cubicBezTo>
                    <a:cubicBezTo>
                      <a:pt x="3620" y="5189"/>
                      <a:pt x="3620" y="5168"/>
                      <a:pt x="3620" y="5147"/>
                    </a:cubicBezTo>
                    <a:lnTo>
                      <a:pt x="3662" y="5064"/>
                    </a:lnTo>
                    <a:cubicBezTo>
                      <a:pt x="3683" y="5001"/>
                      <a:pt x="3704" y="4938"/>
                      <a:pt x="3724" y="4896"/>
                    </a:cubicBezTo>
                    <a:lnTo>
                      <a:pt x="3766" y="4812"/>
                    </a:lnTo>
                    <a:cubicBezTo>
                      <a:pt x="3766" y="4792"/>
                      <a:pt x="3787" y="4771"/>
                      <a:pt x="3787" y="4750"/>
                    </a:cubicBezTo>
                    <a:cubicBezTo>
                      <a:pt x="3829" y="4687"/>
                      <a:pt x="3871" y="4624"/>
                      <a:pt x="3913" y="4561"/>
                    </a:cubicBezTo>
                    <a:cubicBezTo>
                      <a:pt x="3997" y="4436"/>
                      <a:pt x="4059" y="4310"/>
                      <a:pt x="4164" y="4206"/>
                    </a:cubicBezTo>
                    <a:cubicBezTo>
                      <a:pt x="4168" y="4208"/>
                      <a:pt x="4174" y="4209"/>
                      <a:pt x="4180" y="4209"/>
                    </a:cubicBezTo>
                    <a:cubicBezTo>
                      <a:pt x="4232" y="4209"/>
                      <a:pt x="4344" y="4132"/>
                      <a:pt x="4457" y="4038"/>
                    </a:cubicBezTo>
                    <a:cubicBezTo>
                      <a:pt x="4603" y="3934"/>
                      <a:pt x="4750" y="3850"/>
                      <a:pt x="4833" y="3808"/>
                    </a:cubicBezTo>
                    <a:lnTo>
                      <a:pt x="4833" y="3829"/>
                    </a:lnTo>
                    <a:cubicBezTo>
                      <a:pt x="4896" y="3808"/>
                      <a:pt x="4938" y="3787"/>
                      <a:pt x="5001" y="3787"/>
                    </a:cubicBezTo>
                    <a:cubicBezTo>
                      <a:pt x="5043" y="3787"/>
                      <a:pt x="5085" y="3787"/>
                      <a:pt x="5168" y="3808"/>
                    </a:cubicBezTo>
                    <a:cubicBezTo>
                      <a:pt x="5315" y="3829"/>
                      <a:pt x="5440" y="3892"/>
                      <a:pt x="5587" y="3955"/>
                    </a:cubicBezTo>
                    <a:cubicBezTo>
                      <a:pt x="5859" y="4122"/>
                      <a:pt x="6131" y="4331"/>
                      <a:pt x="6445" y="4603"/>
                    </a:cubicBezTo>
                    <a:cubicBezTo>
                      <a:pt x="6507" y="4729"/>
                      <a:pt x="6633" y="4854"/>
                      <a:pt x="6779" y="5001"/>
                    </a:cubicBezTo>
                    <a:cubicBezTo>
                      <a:pt x="6863" y="5084"/>
                      <a:pt x="6968" y="5147"/>
                      <a:pt x="7072" y="5210"/>
                    </a:cubicBezTo>
                    <a:cubicBezTo>
                      <a:pt x="7114" y="5252"/>
                      <a:pt x="7198" y="5294"/>
                      <a:pt x="7282" y="5315"/>
                    </a:cubicBezTo>
                    <a:cubicBezTo>
                      <a:pt x="7344" y="5356"/>
                      <a:pt x="7428" y="5377"/>
                      <a:pt x="7512" y="5377"/>
                    </a:cubicBezTo>
                    <a:cubicBezTo>
                      <a:pt x="7554" y="5383"/>
                      <a:pt x="7597" y="5385"/>
                      <a:pt x="7640" y="5385"/>
                    </a:cubicBezTo>
                    <a:cubicBezTo>
                      <a:pt x="7771" y="5385"/>
                      <a:pt x="7904" y="5362"/>
                      <a:pt x="8014" y="5315"/>
                    </a:cubicBezTo>
                    <a:lnTo>
                      <a:pt x="8370" y="5147"/>
                    </a:lnTo>
                    <a:cubicBezTo>
                      <a:pt x="8579" y="5043"/>
                      <a:pt x="8788" y="4959"/>
                      <a:pt x="8976" y="4875"/>
                    </a:cubicBezTo>
                    <a:lnTo>
                      <a:pt x="8976" y="4875"/>
                    </a:lnTo>
                    <a:cubicBezTo>
                      <a:pt x="8959" y="4881"/>
                      <a:pt x="8946" y="4884"/>
                      <a:pt x="8937" y="4884"/>
                    </a:cubicBezTo>
                    <a:cubicBezTo>
                      <a:pt x="8880" y="4884"/>
                      <a:pt x="8973" y="4780"/>
                      <a:pt x="9081" y="4708"/>
                    </a:cubicBezTo>
                    <a:cubicBezTo>
                      <a:pt x="9216" y="4657"/>
                      <a:pt x="9405" y="4485"/>
                      <a:pt x="9484" y="4485"/>
                    </a:cubicBezTo>
                    <a:cubicBezTo>
                      <a:pt x="9503" y="4485"/>
                      <a:pt x="9516" y="4495"/>
                      <a:pt x="9520" y="4520"/>
                    </a:cubicBezTo>
                    <a:lnTo>
                      <a:pt x="9458" y="4540"/>
                    </a:lnTo>
                    <a:cubicBezTo>
                      <a:pt x="9466" y="4541"/>
                      <a:pt x="9476" y="4542"/>
                      <a:pt x="9485" y="4542"/>
                    </a:cubicBezTo>
                    <a:cubicBezTo>
                      <a:pt x="9677" y="4542"/>
                      <a:pt x="9993" y="4346"/>
                      <a:pt x="10253" y="4227"/>
                    </a:cubicBezTo>
                    <a:lnTo>
                      <a:pt x="10232" y="4080"/>
                    </a:lnTo>
                    <a:cubicBezTo>
                      <a:pt x="10441" y="4017"/>
                      <a:pt x="10650" y="3934"/>
                      <a:pt x="10859" y="3808"/>
                    </a:cubicBezTo>
                    <a:lnTo>
                      <a:pt x="11027" y="3724"/>
                    </a:lnTo>
                    <a:cubicBezTo>
                      <a:pt x="11090" y="3683"/>
                      <a:pt x="11173" y="3641"/>
                      <a:pt x="11215" y="3578"/>
                    </a:cubicBezTo>
                    <a:cubicBezTo>
                      <a:pt x="11341" y="3452"/>
                      <a:pt x="11445" y="3306"/>
                      <a:pt x="11487" y="3139"/>
                    </a:cubicBezTo>
                    <a:cubicBezTo>
                      <a:pt x="11487" y="3097"/>
                      <a:pt x="11508" y="3055"/>
                      <a:pt x="11508" y="3013"/>
                    </a:cubicBezTo>
                    <a:lnTo>
                      <a:pt x="11508" y="2908"/>
                    </a:lnTo>
                    <a:cubicBezTo>
                      <a:pt x="11529" y="2846"/>
                      <a:pt x="11529" y="2783"/>
                      <a:pt x="11529" y="2720"/>
                    </a:cubicBezTo>
                    <a:cubicBezTo>
                      <a:pt x="11529" y="2616"/>
                      <a:pt x="11529" y="2511"/>
                      <a:pt x="11550" y="2406"/>
                    </a:cubicBezTo>
                    <a:cubicBezTo>
                      <a:pt x="11550" y="2197"/>
                      <a:pt x="11571" y="2051"/>
                      <a:pt x="11613" y="1946"/>
                    </a:cubicBezTo>
                    <a:cubicBezTo>
                      <a:pt x="11613" y="1841"/>
                      <a:pt x="11613" y="1737"/>
                      <a:pt x="11613" y="1632"/>
                    </a:cubicBezTo>
                    <a:cubicBezTo>
                      <a:pt x="11613" y="1548"/>
                      <a:pt x="11613" y="1444"/>
                      <a:pt x="11613" y="1360"/>
                    </a:cubicBezTo>
                    <a:lnTo>
                      <a:pt x="11675" y="1381"/>
                    </a:lnTo>
                    <a:cubicBezTo>
                      <a:pt x="11717" y="1235"/>
                      <a:pt x="11738" y="1109"/>
                      <a:pt x="11759" y="1004"/>
                    </a:cubicBezTo>
                    <a:lnTo>
                      <a:pt x="11780" y="942"/>
                    </a:lnTo>
                    <a:cubicBezTo>
                      <a:pt x="11780" y="921"/>
                      <a:pt x="11780" y="921"/>
                      <a:pt x="11780" y="900"/>
                    </a:cubicBezTo>
                    <a:cubicBezTo>
                      <a:pt x="11801" y="900"/>
                      <a:pt x="11801" y="900"/>
                      <a:pt x="11801" y="879"/>
                    </a:cubicBezTo>
                    <a:cubicBezTo>
                      <a:pt x="11801" y="882"/>
                      <a:pt x="11803" y="883"/>
                      <a:pt x="11806" y="883"/>
                    </a:cubicBezTo>
                    <a:cubicBezTo>
                      <a:pt x="11824" y="883"/>
                      <a:pt x="11896" y="834"/>
                      <a:pt x="11968" y="816"/>
                    </a:cubicBezTo>
                    <a:cubicBezTo>
                      <a:pt x="12073" y="774"/>
                      <a:pt x="12178" y="732"/>
                      <a:pt x="12303" y="711"/>
                    </a:cubicBezTo>
                    <a:lnTo>
                      <a:pt x="12303" y="711"/>
                    </a:lnTo>
                    <a:cubicBezTo>
                      <a:pt x="12261" y="732"/>
                      <a:pt x="12240" y="753"/>
                      <a:pt x="12199" y="774"/>
                    </a:cubicBezTo>
                    <a:cubicBezTo>
                      <a:pt x="12512" y="711"/>
                      <a:pt x="12575" y="481"/>
                      <a:pt x="12910" y="460"/>
                    </a:cubicBezTo>
                    <a:lnTo>
                      <a:pt x="13015" y="565"/>
                    </a:lnTo>
                    <a:cubicBezTo>
                      <a:pt x="13070" y="561"/>
                      <a:pt x="13126" y="560"/>
                      <a:pt x="13181" y="560"/>
                    </a:cubicBezTo>
                    <a:cubicBezTo>
                      <a:pt x="13438" y="560"/>
                      <a:pt x="13690" y="597"/>
                      <a:pt x="13914" y="649"/>
                    </a:cubicBezTo>
                    <a:cubicBezTo>
                      <a:pt x="13977" y="670"/>
                      <a:pt x="14061" y="691"/>
                      <a:pt x="14103" y="711"/>
                    </a:cubicBezTo>
                    <a:cubicBezTo>
                      <a:pt x="14186" y="732"/>
                      <a:pt x="14186" y="732"/>
                      <a:pt x="14207" y="753"/>
                    </a:cubicBezTo>
                    <a:cubicBezTo>
                      <a:pt x="14207" y="753"/>
                      <a:pt x="14228" y="774"/>
                      <a:pt x="14228" y="795"/>
                    </a:cubicBezTo>
                    <a:cubicBezTo>
                      <a:pt x="14228" y="795"/>
                      <a:pt x="14249" y="858"/>
                      <a:pt x="14270" y="879"/>
                    </a:cubicBezTo>
                    <a:lnTo>
                      <a:pt x="14291" y="1004"/>
                    </a:lnTo>
                    <a:cubicBezTo>
                      <a:pt x="14270" y="983"/>
                      <a:pt x="14249" y="983"/>
                      <a:pt x="14228" y="879"/>
                    </a:cubicBezTo>
                    <a:lnTo>
                      <a:pt x="14228" y="879"/>
                    </a:lnTo>
                    <a:cubicBezTo>
                      <a:pt x="14267" y="1152"/>
                      <a:pt x="14288" y="1937"/>
                      <a:pt x="14410" y="1937"/>
                    </a:cubicBezTo>
                    <a:cubicBezTo>
                      <a:pt x="14411" y="1937"/>
                      <a:pt x="14412" y="1937"/>
                      <a:pt x="14414" y="1937"/>
                    </a:cubicBezTo>
                    <a:lnTo>
                      <a:pt x="14414" y="1937"/>
                    </a:lnTo>
                    <a:cubicBezTo>
                      <a:pt x="14382" y="1979"/>
                      <a:pt x="14402" y="2125"/>
                      <a:pt x="14437" y="2302"/>
                    </a:cubicBezTo>
                    <a:cubicBezTo>
                      <a:pt x="14458" y="2406"/>
                      <a:pt x="14479" y="2511"/>
                      <a:pt x="14521" y="2636"/>
                    </a:cubicBezTo>
                    <a:cubicBezTo>
                      <a:pt x="14521" y="2678"/>
                      <a:pt x="14542" y="2741"/>
                      <a:pt x="14542" y="2783"/>
                    </a:cubicBezTo>
                    <a:cubicBezTo>
                      <a:pt x="14563" y="2846"/>
                      <a:pt x="14584" y="2908"/>
                      <a:pt x="14605" y="2971"/>
                    </a:cubicBezTo>
                    <a:cubicBezTo>
                      <a:pt x="14584" y="2950"/>
                      <a:pt x="14542" y="2929"/>
                      <a:pt x="14521" y="2908"/>
                    </a:cubicBezTo>
                    <a:lnTo>
                      <a:pt x="14521" y="2908"/>
                    </a:lnTo>
                    <a:cubicBezTo>
                      <a:pt x="14605" y="3118"/>
                      <a:pt x="14709" y="3180"/>
                      <a:pt x="14793" y="3264"/>
                    </a:cubicBezTo>
                    <a:cubicBezTo>
                      <a:pt x="14877" y="3327"/>
                      <a:pt x="14981" y="3432"/>
                      <a:pt x="15232" y="3494"/>
                    </a:cubicBezTo>
                    <a:cubicBezTo>
                      <a:pt x="15298" y="3520"/>
                      <a:pt x="15314" y="3554"/>
                      <a:pt x="15282" y="3556"/>
                    </a:cubicBezTo>
                    <a:lnTo>
                      <a:pt x="15282" y="3556"/>
                    </a:lnTo>
                    <a:cubicBezTo>
                      <a:pt x="15245" y="3553"/>
                      <a:pt x="15207" y="3534"/>
                      <a:pt x="15170" y="3515"/>
                    </a:cubicBezTo>
                    <a:lnTo>
                      <a:pt x="15170" y="3515"/>
                    </a:lnTo>
                    <a:cubicBezTo>
                      <a:pt x="15222" y="3545"/>
                      <a:pt x="15259" y="3556"/>
                      <a:pt x="15279" y="3556"/>
                    </a:cubicBezTo>
                    <a:cubicBezTo>
                      <a:pt x="15280" y="3556"/>
                      <a:pt x="15281" y="3556"/>
                      <a:pt x="15282" y="3556"/>
                    </a:cubicBezTo>
                    <a:lnTo>
                      <a:pt x="15282" y="3556"/>
                    </a:lnTo>
                    <a:cubicBezTo>
                      <a:pt x="15286" y="3557"/>
                      <a:pt x="15291" y="3557"/>
                      <a:pt x="15295" y="3557"/>
                    </a:cubicBezTo>
                    <a:cubicBezTo>
                      <a:pt x="15316" y="3578"/>
                      <a:pt x="15337" y="3578"/>
                      <a:pt x="15358" y="3578"/>
                    </a:cubicBezTo>
                    <a:lnTo>
                      <a:pt x="15484" y="3578"/>
                    </a:lnTo>
                    <a:cubicBezTo>
                      <a:pt x="15546" y="3578"/>
                      <a:pt x="15630" y="3599"/>
                      <a:pt x="15818" y="3662"/>
                    </a:cubicBezTo>
                    <a:lnTo>
                      <a:pt x="15672" y="3662"/>
                    </a:lnTo>
                    <a:cubicBezTo>
                      <a:pt x="15986" y="3766"/>
                      <a:pt x="15965" y="3724"/>
                      <a:pt x="16153" y="3745"/>
                    </a:cubicBezTo>
                    <a:cubicBezTo>
                      <a:pt x="16362" y="3766"/>
                      <a:pt x="16739" y="3976"/>
                      <a:pt x="16760" y="4059"/>
                    </a:cubicBezTo>
                    <a:cubicBezTo>
                      <a:pt x="16770" y="4054"/>
                      <a:pt x="16788" y="4052"/>
                      <a:pt x="16812" y="4052"/>
                    </a:cubicBezTo>
                    <a:cubicBezTo>
                      <a:pt x="16889" y="4052"/>
                      <a:pt x="17030" y="4079"/>
                      <a:pt x="17157" y="4143"/>
                    </a:cubicBezTo>
                    <a:cubicBezTo>
                      <a:pt x="17168" y="4164"/>
                      <a:pt x="17157" y="4169"/>
                      <a:pt x="17139" y="4169"/>
                    </a:cubicBezTo>
                    <a:cubicBezTo>
                      <a:pt x="17121" y="4169"/>
                      <a:pt x="17095" y="4164"/>
                      <a:pt x="17074" y="4164"/>
                    </a:cubicBezTo>
                    <a:cubicBezTo>
                      <a:pt x="17304" y="4289"/>
                      <a:pt x="17513" y="4373"/>
                      <a:pt x="17681" y="4436"/>
                    </a:cubicBezTo>
                    <a:cubicBezTo>
                      <a:pt x="17764" y="4478"/>
                      <a:pt x="17827" y="4520"/>
                      <a:pt x="17932" y="4561"/>
                    </a:cubicBezTo>
                    <a:cubicBezTo>
                      <a:pt x="18015" y="4603"/>
                      <a:pt x="18120" y="4645"/>
                      <a:pt x="18245" y="4666"/>
                    </a:cubicBezTo>
                    <a:cubicBezTo>
                      <a:pt x="18245" y="4687"/>
                      <a:pt x="18287" y="4708"/>
                      <a:pt x="18329" y="4708"/>
                    </a:cubicBezTo>
                    <a:cubicBezTo>
                      <a:pt x="18303" y="4712"/>
                      <a:pt x="18277" y="4713"/>
                      <a:pt x="18252" y="4713"/>
                    </a:cubicBezTo>
                    <a:cubicBezTo>
                      <a:pt x="18132" y="4713"/>
                      <a:pt x="18018" y="4676"/>
                      <a:pt x="17932" y="4624"/>
                    </a:cubicBezTo>
                    <a:cubicBezTo>
                      <a:pt x="17869" y="4603"/>
                      <a:pt x="17827" y="4582"/>
                      <a:pt x="17785" y="4561"/>
                    </a:cubicBezTo>
                    <a:cubicBezTo>
                      <a:pt x="17764" y="4540"/>
                      <a:pt x="17722" y="4520"/>
                      <a:pt x="17701" y="4499"/>
                    </a:cubicBezTo>
                    <a:cubicBezTo>
                      <a:pt x="17600" y="4448"/>
                      <a:pt x="17526" y="4411"/>
                      <a:pt x="17512" y="4398"/>
                    </a:cubicBezTo>
                    <a:lnTo>
                      <a:pt x="17512" y="4398"/>
                    </a:lnTo>
                    <a:cubicBezTo>
                      <a:pt x="17506" y="4457"/>
                      <a:pt x="17721" y="4589"/>
                      <a:pt x="17568" y="4589"/>
                    </a:cubicBezTo>
                    <a:cubicBezTo>
                      <a:pt x="17549" y="4589"/>
                      <a:pt x="17524" y="4587"/>
                      <a:pt x="17492" y="4582"/>
                    </a:cubicBezTo>
                    <a:lnTo>
                      <a:pt x="17492" y="4582"/>
                    </a:lnTo>
                    <a:cubicBezTo>
                      <a:pt x="17576" y="4603"/>
                      <a:pt x="17639" y="4624"/>
                      <a:pt x="17743" y="4666"/>
                    </a:cubicBezTo>
                    <a:cubicBezTo>
                      <a:pt x="17785" y="4687"/>
                      <a:pt x="17848" y="4708"/>
                      <a:pt x="17890" y="4708"/>
                    </a:cubicBezTo>
                    <a:cubicBezTo>
                      <a:pt x="17973" y="4750"/>
                      <a:pt x="18036" y="4750"/>
                      <a:pt x="18120" y="4771"/>
                    </a:cubicBezTo>
                    <a:cubicBezTo>
                      <a:pt x="18145" y="4772"/>
                      <a:pt x="18170" y="4773"/>
                      <a:pt x="18195" y="4773"/>
                    </a:cubicBezTo>
                    <a:cubicBezTo>
                      <a:pt x="18459" y="4773"/>
                      <a:pt x="18701" y="4676"/>
                      <a:pt x="18873" y="4561"/>
                    </a:cubicBezTo>
                    <a:cubicBezTo>
                      <a:pt x="18894" y="4540"/>
                      <a:pt x="18936" y="4540"/>
                      <a:pt x="18957" y="4540"/>
                    </a:cubicBezTo>
                    <a:lnTo>
                      <a:pt x="18915" y="4582"/>
                    </a:lnTo>
                    <a:cubicBezTo>
                      <a:pt x="18957" y="4540"/>
                      <a:pt x="18999" y="4520"/>
                      <a:pt x="19020" y="4499"/>
                    </a:cubicBezTo>
                    <a:cubicBezTo>
                      <a:pt x="19041" y="4457"/>
                      <a:pt x="19062" y="4436"/>
                      <a:pt x="19082" y="4415"/>
                    </a:cubicBezTo>
                    <a:cubicBezTo>
                      <a:pt x="19187" y="4352"/>
                      <a:pt x="19250" y="4310"/>
                      <a:pt x="19334" y="4248"/>
                    </a:cubicBezTo>
                    <a:cubicBezTo>
                      <a:pt x="19396" y="4248"/>
                      <a:pt x="19668" y="3996"/>
                      <a:pt x="19794" y="3871"/>
                    </a:cubicBezTo>
                    <a:cubicBezTo>
                      <a:pt x="19747" y="3840"/>
                      <a:pt x="19840" y="3750"/>
                      <a:pt x="19803" y="3750"/>
                    </a:cubicBezTo>
                    <a:cubicBezTo>
                      <a:pt x="19791" y="3750"/>
                      <a:pt x="19763" y="3761"/>
                      <a:pt x="19710" y="3787"/>
                    </a:cubicBezTo>
                    <a:cubicBezTo>
                      <a:pt x="19717" y="3784"/>
                      <a:pt x="19721" y="3782"/>
                      <a:pt x="19723" y="3782"/>
                    </a:cubicBezTo>
                    <a:lnTo>
                      <a:pt x="19723" y="3782"/>
                    </a:lnTo>
                    <a:cubicBezTo>
                      <a:pt x="19730" y="3782"/>
                      <a:pt x="19675" y="3823"/>
                      <a:pt x="19606" y="3892"/>
                    </a:cubicBezTo>
                    <a:cubicBezTo>
                      <a:pt x="19585" y="3913"/>
                      <a:pt x="19564" y="3934"/>
                      <a:pt x="19564" y="3955"/>
                    </a:cubicBezTo>
                    <a:cubicBezTo>
                      <a:pt x="19564" y="3955"/>
                      <a:pt x="19564" y="3934"/>
                      <a:pt x="19564" y="3934"/>
                    </a:cubicBezTo>
                    <a:cubicBezTo>
                      <a:pt x="19480" y="4017"/>
                      <a:pt x="19354" y="4122"/>
                      <a:pt x="19229" y="4227"/>
                    </a:cubicBezTo>
                    <a:cubicBezTo>
                      <a:pt x="19313" y="4101"/>
                      <a:pt x="19396" y="3996"/>
                      <a:pt x="19585" y="3892"/>
                    </a:cubicBezTo>
                    <a:cubicBezTo>
                      <a:pt x="19606" y="3787"/>
                      <a:pt x="19668" y="3683"/>
                      <a:pt x="19689" y="3641"/>
                    </a:cubicBezTo>
                    <a:cubicBezTo>
                      <a:pt x="19815" y="3599"/>
                      <a:pt x="19982" y="3515"/>
                      <a:pt x="20129" y="3432"/>
                    </a:cubicBezTo>
                    <a:cubicBezTo>
                      <a:pt x="20191" y="3390"/>
                      <a:pt x="20254" y="3369"/>
                      <a:pt x="20317" y="3327"/>
                    </a:cubicBezTo>
                    <a:cubicBezTo>
                      <a:pt x="20338" y="3316"/>
                      <a:pt x="20354" y="3311"/>
                      <a:pt x="20367" y="3311"/>
                    </a:cubicBezTo>
                    <a:cubicBezTo>
                      <a:pt x="20380" y="3311"/>
                      <a:pt x="20390" y="3316"/>
                      <a:pt x="20401" y="3327"/>
                    </a:cubicBezTo>
                    <a:cubicBezTo>
                      <a:pt x="20466" y="3272"/>
                      <a:pt x="20560" y="3240"/>
                      <a:pt x="20659" y="3240"/>
                    </a:cubicBezTo>
                    <a:cubicBezTo>
                      <a:pt x="20750" y="3240"/>
                      <a:pt x="20844" y="3267"/>
                      <a:pt x="20924" y="3327"/>
                    </a:cubicBezTo>
                    <a:cubicBezTo>
                      <a:pt x="21154" y="3494"/>
                      <a:pt x="21384" y="3641"/>
                      <a:pt x="21572" y="3683"/>
                    </a:cubicBezTo>
                    <a:cubicBezTo>
                      <a:pt x="21698" y="3787"/>
                      <a:pt x="21677" y="3829"/>
                      <a:pt x="21698" y="3892"/>
                    </a:cubicBezTo>
                    <a:cubicBezTo>
                      <a:pt x="21635" y="3850"/>
                      <a:pt x="21551" y="3766"/>
                      <a:pt x="21510" y="3766"/>
                    </a:cubicBezTo>
                    <a:cubicBezTo>
                      <a:pt x="21761" y="3934"/>
                      <a:pt x="22179" y="4352"/>
                      <a:pt x="22305" y="4352"/>
                    </a:cubicBezTo>
                    <a:cubicBezTo>
                      <a:pt x="22372" y="4447"/>
                      <a:pt x="22374" y="4469"/>
                      <a:pt x="22358" y="4469"/>
                    </a:cubicBezTo>
                    <a:cubicBezTo>
                      <a:pt x="22342" y="4469"/>
                      <a:pt x="22310" y="4450"/>
                      <a:pt x="22299" y="4450"/>
                    </a:cubicBezTo>
                    <a:cubicBezTo>
                      <a:pt x="22285" y="4450"/>
                      <a:pt x="22303" y="4481"/>
                      <a:pt x="22430" y="4624"/>
                    </a:cubicBezTo>
                    <a:lnTo>
                      <a:pt x="22367" y="4582"/>
                    </a:lnTo>
                    <a:lnTo>
                      <a:pt x="22367" y="4582"/>
                    </a:lnTo>
                    <a:cubicBezTo>
                      <a:pt x="22451" y="4750"/>
                      <a:pt x="22472" y="4771"/>
                      <a:pt x="22451" y="4833"/>
                    </a:cubicBezTo>
                    <a:cubicBezTo>
                      <a:pt x="22284" y="5147"/>
                      <a:pt x="22137" y="5440"/>
                      <a:pt x="21970" y="5754"/>
                    </a:cubicBezTo>
                    <a:cubicBezTo>
                      <a:pt x="21796" y="6064"/>
                      <a:pt x="21603" y="6356"/>
                      <a:pt x="21277" y="6697"/>
                    </a:cubicBezTo>
                    <a:lnTo>
                      <a:pt x="21277" y="6697"/>
                    </a:lnTo>
                    <a:cubicBezTo>
                      <a:pt x="21291" y="6688"/>
                      <a:pt x="21304" y="6683"/>
                      <a:pt x="21321" y="6675"/>
                    </a:cubicBezTo>
                    <a:lnTo>
                      <a:pt x="21321" y="6675"/>
                    </a:lnTo>
                    <a:cubicBezTo>
                      <a:pt x="21258" y="6737"/>
                      <a:pt x="21196" y="6821"/>
                      <a:pt x="21154" y="6926"/>
                    </a:cubicBezTo>
                    <a:cubicBezTo>
                      <a:pt x="21112" y="7009"/>
                      <a:pt x="21091" y="7114"/>
                      <a:pt x="21070" y="7219"/>
                    </a:cubicBezTo>
                    <a:cubicBezTo>
                      <a:pt x="21070" y="7323"/>
                      <a:pt x="21091" y="7428"/>
                      <a:pt x="21112" y="7533"/>
                    </a:cubicBezTo>
                    <a:cubicBezTo>
                      <a:pt x="21133" y="7616"/>
                      <a:pt x="21217" y="7721"/>
                      <a:pt x="21238" y="7784"/>
                    </a:cubicBezTo>
                    <a:cubicBezTo>
                      <a:pt x="21426" y="8077"/>
                      <a:pt x="21593" y="8369"/>
                      <a:pt x="21761" y="8662"/>
                    </a:cubicBezTo>
                    <a:cubicBezTo>
                      <a:pt x="21907" y="8976"/>
                      <a:pt x="22054" y="9290"/>
                      <a:pt x="22158" y="9604"/>
                    </a:cubicBezTo>
                    <a:cubicBezTo>
                      <a:pt x="22221" y="9750"/>
                      <a:pt x="22263" y="9918"/>
                      <a:pt x="22305" y="10085"/>
                    </a:cubicBezTo>
                    <a:cubicBezTo>
                      <a:pt x="22326" y="10169"/>
                      <a:pt x="22347" y="10253"/>
                      <a:pt x="22367" y="10315"/>
                    </a:cubicBezTo>
                    <a:cubicBezTo>
                      <a:pt x="22367" y="10399"/>
                      <a:pt x="22388" y="10504"/>
                      <a:pt x="22430" y="10608"/>
                    </a:cubicBezTo>
                    <a:cubicBezTo>
                      <a:pt x="22535" y="10818"/>
                      <a:pt x="22681" y="10901"/>
                      <a:pt x="22765" y="10943"/>
                    </a:cubicBezTo>
                    <a:cubicBezTo>
                      <a:pt x="22870" y="10985"/>
                      <a:pt x="22953" y="10985"/>
                      <a:pt x="23100" y="10985"/>
                    </a:cubicBezTo>
                    <a:cubicBezTo>
                      <a:pt x="23121" y="11027"/>
                      <a:pt x="23163" y="11048"/>
                      <a:pt x="23183" y="11090"/>
                    </a:cubicBezTo>
                    <a:lnTo>
                      <a:pt x="23581" y="11027"/>
                    </a:lnTo>
                    <a:cubicBezTo>
                      <a:pt x="23610" y="11025"/>
                      <a:pt x="23639" y="11024"/>
                      <a:pt x="23668" y="11024"/>
                    </a:cubicBezTo>
                    <a:cubicBezTo>
                      <a:pt x="23907" y="11024"/>
                      <a:pt x="24131" y="11096"/>
                      <a:pt x="24355" y="11152"/>
                    </a:cubicBezTo>
                    <a:cubicBezTo>
                      <a:pt x="24481" y="11173"/>
                      <a:pt x="24627" y="11194"/>
                      <a:pt x="24753" y="11215"/>
                    </a:cubicBezTo>
                    <a:cubicBezTo>
                      <a:pt x="24899" y="11236"/>
                      <a:pt x="25088" y="11236"/>
                      <a:pt x="25192" y="11236"/>
                    </a:cubicBezTo>
                    <a:cubicBezTo>
                      <a:pt x="25192" y="11215"/>
                      <a:pt x="25171" y="11194"/>
                      <a:pt x="25150" y="11173"/>
                    </a:cubicBezTo>
                    <a:cubicBezTo>
                      <a:pt x="25255" y="11173"/>
                      <a:pt x="25401" y="11257"/>
                      <a:pt x="25485" y="11362"/>
                    </a:cubicBezTo>
                    <a:cubicBezTo>
                      <a:pt x="25582" y="11458"/>
                      <a:pt x="25607" y="11573"/>
                      <a:pt x="25577" y="11573"/>
                    </a:cubicBezTo>
                    <a:cubicBezTo>
                      <a:pt x="25575" y="11573"/>
                      <a:pt x="25572" y="11572"/>
                      <a:pt x="25569" y="11571"/>
                    </a:cubicBezTo>
                    <a:lnTo>
                      <a:pt x="25569" y="11571"/>
                    </a:lnTo>
                    <a:cubicBezTo>
                      <a:pt x="25590" y="11592"/>
                      <a:pt x="25652" y="11613"/>
                      <a:pt x="25632" y="11717"/>
                    </a:cubicBezTo>
                    <a:lnTo>
                      <a:pt x="25590" y="11738"/>
                    </a:lnTo>
                    <a:lnTo>
                      <a:pt x="25715" y="12345"/>
                    </a:lnTo>
                    <a:cubicBezTo>
                      <a:pt x="25736" y="12826"/>
                      <a:pt x="25569" y="12282"/>
                      <a:pt x="25590" y="12973"/>
                    </a:cubicBezTo>
                    <a:cubicBezTo>
                      <a:pt x="25590" y="13098"/>
                      <a:pt x="25632" y="13287"/>
                      <a:pt x="25673" y="13412"/>
                    </a:cubicBezTo>
                    <a:cubicBezTo>
                      <a:pt x="25692" y="13506"/>
                      <a:pt x="25677" y="13583"/>
                      <a:pt x="25704" y="13583"/>
                    </a:cubicBezTo>
                    <a:cubicBezTo>
                      <a:pt x="25707" y="13583"/>
                      <a:pt x="25711" y="13582"/>
                      <a:pt x="25715" y="13579"/>
                    </a:cubicBezTo>
                    <a:cubicBezTo>
                      <a:pt x="25736" y="13538"/>
                      <a:pt x="25757" y="13475"/>
                      <a:pt x="25757" y="13433"/>
                    </a:cubicBezTo>
                    <a:cubicBezTo>
                      <a:pt x="25778" y="13391"/>
                      <a:pt x="25799" y="13328"/>
                      <a:pt x="25820" y="13328"/>
                    </a:cubicBezTo>
                    <a:lnTo>
                      <a:pt x="25820" y="13328"/>
                    </a:lnTo>
                    <a:cubicBezTo>
                      <a:pt x="25820" y="13412"/>
                      <a:pt x="25820" y="13496"/>
                      <a:pt x="25799" y="13559"/>
                    </a:cubicBezTo>
                    <a:cubicBezTo>
                      <a:pt x="25862" y="13600"/>
                      <a:pt x="25904" y="13684"/>
                      <a:pt x="25966" y="13684"/>
                    </a:cubicBezTo>
                    <a:cubicBezTo>
                      <a:pt x="25987" y="13684"/>
                      <a:pt x="26029" y="13663"/>
                      <a:pt x="26071" y="13579"/>
                    </a:cubicBezTo>
                    <a:cubicBezTo>
                      <a:pt x="26092" y="13538"/>
                      <a:pt x="26113" y="13475"/>
                      <a:pt x="26134" y="13412"/>
                    </a:cubicBezTo>
                    <a:cubicBezTo>
                      <a:pt x="26134" y="13349"/>
                      <a:pt x="26155" y="13287"/>
                      <a:pt x="26155" y="13224"/>
                    </a:cubicBezTo>
                    <a:lnTo>
                      <a:pt x="26071" y="12805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32" y="12666"/>
                      <a:pt x="26133" y="12669"/>
                      <a:pt x="26134" y="12671"/>
                    </a:cubicBezTo>
                    <a:lnTo>
                      <a:pt x="26134" y="12671"/>
                    </a:lnTo>
                    <a:lnTo>
                      <a:pt x="26134" y="12659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19" y="12620"/>
                      <a:pt x="26105" y="12578"/>
                      <a:pt x="26092" y="12533"/>
                    </a:cubicBezTo>
                    <a:cubicBezTo>
                      <a:pt x="26134" y="12512"/>
                      <a:pt x="26155" y="12450"/>
                      <a:pt x="26155" y="12366"/>
                    </a:cubicBezTo>
                    <a:lnTo>
                      <a:pt x="25987" y="11968"/>
                    </a:lnTo>
                    <a:cubicBezTo>
                      <a:pt x="25993" y="11960"/>
                      <a:pt x="25998" y="11957"/>
                      <a:pt x="26004" y="11957"/>
                    </a:cubicBezTo>
                    <a:cubicBezTo>
                      <a:pt x="26026" y="11957"/>
                      <a:pt x="26050" y="12000"/>
                      <a:pt x="26068" y="12000"/>
                    </a:cubicBezTo>
                    <a:cubicBezTo>
                      <a:pt x="26082" y="12000"/>
                      <a:pt x="26092" y="11971"/>
                      <a:pt x="26092" y="11864"/>
                    </a:cubicBezTo>
                    <a:cubicBezTo>
                      <a:pt x="26078" y="11822"/>
                      <a:pt x="26066" y="11808"/>
                      <a:pt x="26055" y="11808"/>
                    </a:cubicBezTo>
                    <a:cubicBezTo>
                      <a:pt x="26033" y="11808"/>
                      <a:pt x="26016" y="11869"/>
                      <a:pt x="25996" y="11869"/>
                    </a:cubicBezTo>
                    <a:cubicBezTo>
                      <a:pt x="25981" y="11869"/>
                      <a:pt x="25966" y="11839"/>
                      <a:pt x="25945" y="11738"/>
                    </a:cubicBezTo>
                    <a:cubicBezTo>
                      <a:pt x="25945" y="11696"/>
                      <a:pt x="25966" y="11655"/>
                      <a:pt x="25966" y="11634"/>
                    </a:cubicBezTo>
                    <a:cubicBezTo>
                      <a:pt x="25987" y="11613"/>
                      <a:pt x="25987" y="11571"/>
                      <a:pt x="25987" y="11550"/>
                    </a:cubicBezTo>
                    <a:cubicBezTo>
                      <a:pt x="25987" y="11487"/>
                      <a:pt x="25966" y="11424"/>
                      <a:pt x="25883" y="11299"/>
                    </a:cubicBezTo>
                    <a:cubicBezTo>
                      <a:pt x="25883" y="11288"/>
                      <a:pt x="25887" y="11283"/>
                      <a:pt x="25894" y="11283"/>
                    </a:cubicBezTo>
                    <a:cubicBezTo>
                      <a:pt x="25915" y="11283"/>
                      <a:pt x="25962" y="11326"/>
                      <a:pt x="26008" y="11403"/>
                    </a:cubicBezTo>
                    <a:cubicBezTo>
                      <a:pt x="25945" y="11278"/>
                      <a:pt x="25820" y="11110"/>
                      <a:pt x="25694" y="11006"/>
                    </a:cubicBezTo>
                    <a:cubicBezTo>
                      <a:pt x="25585" y="10915"/>
                      <a:pt x="25444" y="10855"/>
                      <a:pt x="25368" y="10855"/>
                    </a:cubicBezTo>
                    <a:cubicBezTo>
                      <a:pt x="25357" y="10855"/>
                      <a:pt x="25347" y="10857"/>
                      <a:pt x="25339" y="10859"/>
                    </a:cubicBezTo>
                    <a:cubicBezTo>
                      <a:pt x="25276" y="10818"/>
                      <a:pt x="25171" y="10797"/>
                      <a:pt x="25088" y="10776"/>
                    </a:cubicBezTo>
                    <a:cubicBezTo>
                      <a:pt x="25025" y="10776"/>
                      <a:pt x="24941" y="10776"/>
                      <a:pt x="24857" y="10755"/>
                    </a:cubicBezTo>
                    <a:cubicBezTo>
                      <a:pt x="24711" y="10755"/>
                      <a:pt x="24606" y="10734"/>
                      <a:pt x="24627" y="10671"/>
                    </a:cubicBezTo>
                    <a:lnTo>
                      <a:pt x="24627" y="10671"/>
                    </a:lnTo>
                    <a:cubicBezTo>
                      <a:pt x="24543" y="10692"/>
                      <a:pt x="24251" y="10734"/>
                      <a:pt x="24062" y="10734"/>
                    </a:cubicBezTo>
                    <a:cubicBezTo>
                      <a:pt x="24418" y="10629"/>
                      <a:pt x="23372" y="10671"/>
                      <a:pt x="23455" y="10525"/>
                    </a:cubicBezTo>
                    <a:lnTo>
                      <a:pt x="23455" y="10525"/>
                    </a:lnTo>
                    <a:cubicBezTo>
                      <a:pt x="23358" y="10552"/>
                      <a:pt x="23275" y="10568"/>
                      <a:pt x="23202" y="10568"/>
                    </a:cubicBezTo>
                    <a:cubicBezTo>
                      <a:pt x="22992" y="10568"/>
                      <a:pt x="22868" y="10437"/>
                      <a:pt x="22744" y="10064"/>
                    </a:cubicBezTo>
                    <a:lnTo>
                      <a:pt x="22744" y="10064"/>
                    </a:lnTo>
                    <a:cubicBezTo>
                      <a:pt x="22759" y="10079"/>
                      <a:pt x="22785" y="10105"/>
                      <a:pt x="22798" y="10134"/>
                    </a:cubicBezTo>
                    <a:lnTo>
                      <a:pt x="22798" y="10134"/>
                    </a:lnTo>
                    <a:cubicBezTo>
                      <a:pt x="22744" y="9910"/>
                      <a:pt x="22743" y="9826"/>
                      <a:pt x="22723" y="9667"/>
                    </a:cubicBezTo>
                    <a:cubicBezTo>
                      <a:pt x="22619" y="9667"/>
                      <a:pt x="22451" y="9290"/>
                      <a:pt x="22305" y="9102"/>
                    </a:cubicBezTo>
                    <a:cubicBezTo>
                      <a:pt x="22299" y="9019"/>
                      <a:pt x="22310" y="8990"/>
                      <a:pt x="22329" y="8990"/>
                    </a:cubicBezTo>
                    <a:cubicBezTo>
                      <a:pt x="22375" y="8990"/>
                      <a:pt x="22469" y="9145"/>
                      <a:pt x="22526" y="9145"/>
                    </a:cubicBezTo>
                    <a:cubicBezTo>
                      <a:pt x="22538" y="9145"/>
                      <a:pt x="22548" y="9138"/>
                      <a:pt x="22556" y="9123"/>
                    </a:cubicBezTo>
                    <a:lnTo>
                      <a:pt x="22556" y="9123"/>
                    </a:lnTo>
                    <a:cubicBezTo>
                      <a:pt x="22553" y="9124"/>
                      <a:pt x="22549" y="9125"/>
                      <a:pt x="22545" y="9125"/>
                    </a:cubicBezTo>
                    <a:cubicBezTo>
                      <a:pt x="22465" y="9125"/>
                      <a:pt x="22287" y="8748"/>
                      <a:pt x="22235" y="8748"/>
                    </a:cubicBezTo>
                    <a:cubicBezTo>
                      <a:pt x="22228" y="8748"/>
                      <a:pt x="22223" y="8754"/>
                      <a:pt x="22221" y="8767"/>
                    </a:cubicBezTo>
                    <a:cubicBezTo>
                      <a:pt x="22179" y="8516"/>
                      <a:pt x="22158" y="8558"/>
                      <a:pt x="22179" y="8411"/>
                    </a:cubicBezTo>
                    <a:lnTo>
                      <a:pt x="22179" y="8411"/>
                    </a:lnTo>
                    <a:cubicBezTo>
                      <a:pt x="22173" y="8412"/>
                      <a:pt x="22168" y="8413"/>
                      <a:pt x="22162" y="8413"/>
                    </a:cubicBezTo>
                    <a:cubicBezTo>
                      <a:pt x="22055" y="8413"/>
                      <a:pt x="22067" y="8216"/>
                      <a:pt x="21907" y="8077"/>
                    </a:cubicBezTo>
                    <a:cubicBezTo>
                      <a:pt x="21782" y="7742"/>
                      <a:pt x="21970" y="7930"/>
                      <a:pt x="21719" y="7616"/>
                    </a:cubicBezTo>
                    <a:cubicBezTo>
                      <a:pt x="21704" y="7577"/>
                      <a:pt x="21705" y="7562"/>
                      <a:pt x="21716" y="7562"/>
                    </a:cubicBezTo>
                    <a:cubicBezTo>
                      <a:pt x="21752" y="7562"/>
                      <a:pt x="21886" y="7721"/>
                      <a:pt x="21886" y="7721"/>
                    </a:cubicBezTo>
                    <a:cubicBezTo>
                      <a:pt x="21794" y="7574"/>
                      <a:pt x="21751" y="7536"/>
                      <a:pt x="21722" y="7536"/>
                    </a:cubicBezTo>
                    <a:cubicBezTo>
                      <a:pt x="21691" y="7536"/>
                      <a:pt x="21677" y="7580"/>
                      <a:pt x="21639" y="7580"/>
                    </a:cubicBezTo>
                    <a:cubicBezTo>
                      <a:pt x="21632" y="7580"/>
                      <a:pt x="21624" y="7578"/>
                      <a:pt x="21614" y="7574"/>
                    </a:cubicBezTo>
                    <a:cubicBezTo>
                      <a:pt x="21572" y="7512"/>
                      <a:pt x="21572" y="7491"/>
                      <a:pt x="21551" y="7470"/>
                    </a:cubicBezTo>
                    <a:cubicBezTo>
                      <a:pt x="21551" y="7449"/>
                      <a:pt x="21530" y="7428"/>
                      <a:pt x="21530" y="7428"/>
                    </a:cubicBezTo>
                    <a:cubicBezTo>
                      <a:pt x="21530" y="7386"/>
                      <a:pt x="21551" y="7386"/>
                      <a:pt x="21551" y="7365"/>
                    </a:cubicBezTo>
                    <a:cubicBezTo>
                      <a:pt x="21572" y="7344"/>
                      <a:pt x="21614" y="7365"/>
                      <a:pt x="21635" y="7323"/>
                    </a:cubicBezTo>
                    <a:cubicBezTo>
                      <a:pt x="21614" y="7261"/>
                      <a:pt x="21593" y="7177"/>
                      <a:pt x="21593" y="7114"/>
                    </a:cubicBezTo>
                    <a:cubicBezTo>
                      <a:pt x="21593" y="7093"/>
                      <a:pt x="21593" y="7051"/>
                      <a:pt x="21614" y="7009"/>
                    </a:cubicBezTo>
                    <a:cubicBezTo>
                      <a:pt x="21635" y="6968"/>
                      <a:pt x="21677" y="6926"/>
                      <a:pt x="21698" y="6884"/>
                    </a:cubicBezTo>
                    <a:cubicBezTo>
                      <a:pt x="21710" y="6884"/>
                      <a:pt x="21729" y="6870"/>
                      <a:pt x="21739" y="6870"/>
                    </a:cubicBezTo>
                    <a:cubicBezTo>
                      <a:pt x="21746" y="6870"/>
                      <a:pt x="21749" y="6878"/>
                      <a:pt x="21740" y="6905"/>
                    </a:cubicBezTo>
                    <a:cubicBezTo>
                      <a:pt x="21865" y="6612"/>
                      <a:pt x="22284" y="6173"/>
                      <a:pt x="22409" y="5817"/>
                    </a:cubicBezTo>
                    <a:cubicBezTo>
                      <a:pt x="22417" y="5809"/>
                      <a:pt x="22422" y="5804"/>
                      <a:pt x="22426" y="5801"/>
                    </a:cubicBezTo>
                    <a:lnTo>
                      <a:pt x="22426" y="5801"/>
                    </a:lnTo>
                    <a:cubicBezTo>
                      <a:pt x="22414" y="5803"/>
                      <a:pt x="22403" y="5804"/>
                      <a:pt x="22392" y="5804"/>
                    </a:cubicBezTo>
                    <a:cubicBezTo>
                      <a:pt x="22347" y="5804"/>
                      <a:pt x="22320" y="5785"/>
                      <a:pt x="22305" y="5754"/>
                    </a:cubicBezTo>
                    <a:cubicBezTo>
                      <a:pt x="22409" y="5608"/>
                      <a:pt x="22451" y="5461"/>
                      <a:pt x="22535" y="5440"/>
                    </a:cubicBezTo>
                    <a:lnTo>
                      <a:pt x="22535" y="5440"/>
                    </a:lnTo>
                    <a:cubicBezTo>
                      <a:pt x="22472" y="5524"/>
                      <a:pt x="22493" y="5545"/>
                      <a:pt x="22472" y="5608"/>
                    </a:cubicBezTo>
                    <a:lnTo>
                      <a:pt x="22556" y="5440"/>
                    </a:lnTo>
                    <a:cubicBezTo>
                      <a:pt x="22575" y="5430"/>
                      <a:pt x="22589" y="5426"/>
                      <a:pt x="22597" y="5426"/>
                    </a:cubicBezTo>
                    <a:cubicBezTo>
                      <a:pt x="22659" y="5426"/>
                      <a:pt x="22438" y="5673"/>
                      <a:pt x="22493" y="5691"/>
                    </a:cubicBezTo>
                    <a:cubicBezTo>
                      <a:pt x="22556" y="5587"/>
                      <a:pt x="22619" y="5461"/>
                      <a:pt x="22681" y="5336"/>
                    </a:cubicBezTo>
                    <a:cubicBezTo>
                      <a:pt x="22723" y="5273"/>
                      <a:pt x="22744" y="5210"/>
                      <a:pt x="22786" y="5147"/>
                    </a:cubicBezTo>
                    <a:cubicBezTo>
                      <a:pt x="22828" y="5084"/>
                      <a:pt x="22870" y="4980"/>
                      <a:pt x="22891" y="4917"/>
                    </a:cubicBezTo>
                    <a:cubicBezTo>
                      <a:pt x="22891" y="4812"/>
                      <a:pt x="22870" y="4708"/>
                      <a:pt x="22828" y="4624"/>
                    </a:cubicBezTo>
                    <a:cubicBezTo>
                      <a:pt x="22831" y="4616"/>
                      <a:pt x="22835" y="4612"/>
                      <a:pt x="22841" y="4612"/>
                    </a:cubicBezTo>
                    <a:cubicBezTo>
                      <a:pt x="22879" y="4612"/>
                      <a:pt x="22969" y="4772"/>
                      <a:pt x="22932" y="4917"/>
                    </a:cubicBezTo>
                    <a:cubicBezTo>
                      <a:pt x="22911" y="5022"/>
                      <a:pt x="22870" y="5084"/>
                      <a:pt x="22870" y="5105"/>
                    </a:cubicBezTo>
                    <a:cubicBezTo>
                      <a:pt x="22864" y="5118"/>
                      <a:pt x="22863" y="5124"/>
                      <a:pt x="22867" y="5124"/>
                    </a:cubicBezTo>
                    <a:cubicBezTo>
                      <a:pt x="22877" y="5124"/>
                      <a:pt x="22915" y="5084"/>
                      <a:pt x="22974" y="4980"/>
                    </a:cubicBezTo>
                    <a:lnTo>
                      <a:pt x="22974" y="4980"/>
                    </a:lnTo>
                    <a:cubicBezTo>
                      <a:pt x="22849" y="5210"/>
                      <a:pt x="22765" y="5294"/>
                      <a:pt x="22681" y="5419"/>
                    </a:cubicBezTo>
                    <a:cubicBezTo>
                      <a:pt x="22742" y="5376"/>
                      <a:pt x="22772" y="5359"/>
                      <a:pt x="22782" y="5359"/>
                    </a:cubicBezTo>
                    <a:cubicBezTo>
                      <a:pt x="22814" y="5359"/>
                      <a:pt x="22683" y="5502"/>
                      <a:pt x="22734" y="5502"/>
                    </a:cubicBezTo>
                    <a:cubicBezTo>
                      <a:pt x="22748" y="5502"/>
                      <a:pt x="22777" y="5490"/>
                      <a:pt x="22828" y="5461"/>
                    </a:cubicBezTo>
                    <a:cubicBezTo>
                      <a:pt x="22870" y="5377"/>
                      <a:pt x="22932" y="5315"/>
                      <a:pt x="22953" y="5252"/>
                    </a:cubicBezTo>
                    <a:cubicBezTo>
                      <a:pt x="23016" y="5147"/>
                      <a:pt x="23079" y="5043"/>
                      <a:pt x="23100" y="4938"/>
                    </a:cubicBezTo>
                    <a:cubicBezTo>
                      <a:pt x="23121" y="4750"/>
                      <a:pt x="23037" y="4561"/>
                      <a:pt x="22932" y="4415"/>
                    </a:cubicBezTo>
                    <a:cubicBezTo>
                      <a:pt x="22849" y="4289"/>
                      <a:pt x="22744" y="4185"/>
                      <a:pt x="22619" y="4038"/>
                    </a:cubicBezTo>
                    <a:cubicBezTo>
                      <a:pt x="22595" y="4027"/>
                      <a:pt x="22580" y="4022"/>
                      <a:pt x="22570" y="4022"/>
                    </a:cubicBezTo>
                    <a:cubicBezTo>
                      <a:pt x="22534" y="4022"/>
                      <a:pt x="22557" y="4075"/>
                      <a:pt x="22521" y="4075"/>
                    </a:cubicBezTo>
                    <a:cubicBezTo>
                      <a:pt x="22510" y="4075"/>
                      <a:pt x="22495" y="4071"/>
                      <a:pt x="22472" y="4059"/>
                    </a:cubicBezTo>
                    <a:cubicBezTo>
                      <a:pt x="22158" y="3808"/>
                      <a:pt x="22075" y="3662"/>
                      <a:pt x="22012" y="3536"/>
                    </a:cubicBezTo>
                    <a:cubicBezTo>
                      <a:pt x="21949" y="3411"/>
                      <a:pt x="21907" y="3306"/>
                      <a:pt x="21635" y="3160"/>
                    </a:cubicBezTo>
                    <a:cubicBezTo>
                      <a:pt x="21551" y="3139"/>
                      <a:pt x="21489" y="3139"/>
                      <a:pt x="21405" y="3118"/>
                    </a:cubicBezTo>
                    <a:cubicBezTo>
                      <a:pt x="21363" y="3097"/>
                      <a:pt x="21321" y="3076"/>
                      <a:pt x="21258" y="3034"/>
                    </a:cubicBezTo>
                    <a:cubicBezTo>
                      <a:pt x="21238" y="3013"/>
                      <a:pt x="21217" y="2992"/>
                      <a:pt x="21175" y="2971"/>
                    </a:cubicBezTo>
                    <a:cubicBezTo>
                      <a:pt x="21133" y="2929"/>
                      <a:pt x="21091" y="2888"/>
                      <a:pt x="21028" y="2867"/>
                    </a:cubicBezTo>
                    <a:lnTo>
                      <a:pt x="21238" y="2867"/>
                    </a:lnTo>
                    <a:cubicBezTo>
                      <a:pt x="21091" y="2762"/>
                      <a:pt x="20966" y="2720"/>
                      <a:pt x="20882" y="2720"/>
                    </a:cubicBezTo>
                    <a:cubicBezTo>
                      <a:pt x="20847" y="2713"/>
                      <a:pt x="20819" y="2711"/>
                      <a:pt x="20795" y="2711"/>
                    </a:cubicBezTo>
                    <a:cubicBezTo>
                      <a:pt x="20747" y="2711"/>
                      <a:pt x="20714" y="2720"/>
                      <a:pt x="20673" y="2720"/>
                    </a:cubicBezTo>
                    <a:cubicBezTo>
                      <a:pt x="20631" y="2741"/>
                      <a:pt x="20568" y="2762"/>
                      <a:pt x="20484" y="2762"/>
                    </a:cubicBezTo>
                    <a:cubicBezTo>
                      <a:pt x="20401" y="2783"/>
                      <a:pt x="20275" y="2804"/>
                      <a:pt x="20108" y="2888"/>
                    </a:cubicBezTo>
                    <a:cubicBezTo>
                      <a:pt x="20150" y="2846"/>
                      <a:pt x="20275" y="2762"/>
                      <a:pt x="20401" y="2741"/>
                    </a:cubicBezTo>
                    <a:cubicBezTo>
                      <a:pt x="20505" y="2699"/>
                      <a:pt x="20589" y="2699"/>
                      <a:pt x="20526" y="2699"/>
                    </a:cubicBezTo>
                    <a:cubicBezTo>
                      <a:pt x="20275" y="2699"/>
                      <a:pt x="20191" y="2762"/>
                      <a:pt x="20150" y="2825"/>
                    </a:cubicBezTo>
                    <a:cubicBezTo>
                      <a:pt x="20087" y="2867"/>
                      <a:pt x="20045" y="2950"/>
                      <a:pt x="19940" y="3034"/>
                    </a:cubicBezTo>
                    <a:lnTo>
                      <a:pt x="19836" y="3013"/>
                    </a:lnTo>
                    <a:cubicBezTo>
                      <a:pt x="19626" y="3201"/>
                      <a:pt x="19417" y="3411"/>
                      <a:pt x="19208" y="3620"/>
                    </a:cubicBezTo>
                    <a:cubicBezTo>
                      <a:pt x="19082" y="3724"/>
                      <a:pt x="18978" y="3829"/>
                      <a:pt x="18873" y="3934"/>
                    </a:cubicBezTo>
                    <a:cubicBezTo>
                      <a:pt x="18769" y="4038"/>
                      <a:pt x="18622" y="4185"/>
                      <a:pt x="18538" y="4227"/>
                    </a:cubicBezTo>
                    <a:cubicBezTo>
                      <a:pt x="18554" y="4194"/>
                      <a:pt x="18583" y="4150"/>
                      <a:pt x="18548" y="4150"/>
                    </a:cubicBezTo>
                    <a:cubicBezTo>
                      <a:pt x="18537" y="4150"/>
                      <a:pt x="18521" y="4154"/>
                      <a:pt x="18497" y="4164"/>
                    </a:cubicBezTo>
                    <a:cubicBezTo>
                      <a:pt x="18448" y="4200"/>
                      <a:pt x="18385" y="4223"/>
                      <a:pt x="18316" y="4223"/>
                    </a:cubicBezTo>
                    <a:cubicBezTo>
                      <a:pt x="18267" y="4223"/>
                      <a:pt x="18214" y="4211"/>
                      <a:pt x="18162" y="4185"/>
                    </a:cubicBezTo>
                    <a:cubicBezTo>
                      <a:pt x="18141" y="4185"/>
                      <a:pt x="18015" y="4101"/>
                      <a:pt x="17932" y="4059"/>
                    </a:cubicBezTo>
                    <a:lnTo>
                      <a:pt x="17639" y="3892"/>
                    </a:lnTo>
                    <a:cubicBezTo>
                      <a:pt x="17262" y="3704"/>
                      <a:pt x="16885" y="3494"/>
                      <a:pt x="16509" y="3348"/>
                    </a:cubicBezTo>
                    <a:lnTo>
                      <a:pt x="16195" y="3327"/>
                    </a:lnTo>
                    <a:cubicBezTo>
                      <a:pt x="16141" y="3309"/>
                      <a:pt x="16102" y="3260"/>
                      <a:pt x="16146" y="3260"/>
                    </a:cubicBezTo>
                    <a:cubicBezTo>
                      <a:pt x="16153" y="3260"/>
                      <a:pt x="16162" y="3261"/>
                      <a:pt x="16174" y="3264"/>
                    </a:cubicBezTo>
                    <a:cubicBezTo>
                      <a:pt x="16093" y="3229"/>
                      <a:pt x="16053" y="3217"/>
                      <a:pt x="16036" y="3217"/>
                    </a:cubicBezTo>
                    <a:cubicBezTo>
                      <a:pt x="15994" y="3217"/>
                      <a:pt x="16076" y="3287"/>
                      <a:pt x="16008" y="3287"/>
                    </a:cubicBezTo>
                    <a:cubicBezTo>
                      <a:pt x="16002" y="3287"/>
                      <a:pt x="15995" y="3286"/>
                      <a:pt x="15986" y="3285"/>
                    </a:cubicBezTo>
                    <a:cubicBezTo>
                      <a:pt x="15818" y="3243"/>
                      <a:pt x="15776" y="3180"/>
                      <a:pt x="15881" y="3180"/>
                    </a:cubicBezTo>
                    <a:cubicBezTo>
                      <a:pt x="15756" y="3160"/>
                      <a:pt x="15588" y="3139"/>
                      <a:pt x="15421" y="3118"/>
                    </a:cubicBezTo>
                    <a:cubicBezTo>
                      <a:pt x="15295" y="3097"/>
                      <a:pt x="15191" y="3034"/>
                      <a:pt x="15107" y="2950"/>
                    </a:cubicBezTo>
                    <a:cubicBezTo>
                      <a:pt x="15065" y="2888"/>
                      <a:pt x="15044" y="2846"/>
                      <a:pt x="15023" y="2783"/>
                    </a:cubicBezTo>
                    <a:cubicBezTo>
                      <a:pt x="15023" y="2762"/>
                      <a:pt x="15023" y="2699"/>
                      <a:pt x="15023" y="2657"/>
                    </a:cubicBezTo>
                    <a:cubicBezTo>
                      <a:pt x="15002" y="2616"/>
                      <a:pt x="15002" y="2574"/>
                      <a:pt x="15002" y="2532"/>
                    </a:cubicBezTo>
                    <a:cubicBezTo>
                      <a:pt x="14981" y="2343"/>
                      <a:pt x="14981" y="2176"/>
                      <a:pt x="14981" y="2051"/>
                    </a:cubicBezTo>
                    <a:lnTo>
                      <a:pt x="14981" y="2051"/>
                    </a:lnTo>
                    <a:lnTo>
                      <a:pt x="15023" y="2155"/>
                    </a:lnTo>
                    <a:cubicBezTo>
                      <a:pt x="15002" y="1716"/>
                      <a:pt x="14814" y="1674"/>
                      <a:pt x="14814" y="1276"/>
                    </a:cubicBezTo>
                    <a:lnTo>
                      <a:pt x="14814" y="1276"/>
                    </a:lnTo>
                    <a:lnTo>
                      <a:pt x="14856" y="1339"/>
                    </a:lnTo>
                    <a:cubicBezTo>
                      <a:pt x="14835" y="1235"/>
                      <a:pt x="14814" y="1109"/>
                      <a:pt x="14814" y="983"/>
                    </a:cubicBezTo>
                    <a:lnTo>
                      <a:pt x="14793" y="816"/>
                    </a:lnTo>
                    <a:lnTo>
                      <a:pt x="14772" y="711"/>
                    </a:lnTo>
                    <a:cubicBezTo>
                      <a:pt x="14772" y="670"/>
                      <a:pt x="14751" y="628"/>
                      <a:pt x="14751" y="586"/>
                    </a:cubicBezTo>
                    <a:cubicBezTo>
                      <a:pt x="14709" y="398"/>
                      <a:pt x="14521" y="293"/>
                      <a:pt x="14354" y="230"/>
                    </a:cubicBezTo>
                    <a:cubicBezTo>
                      <a:pt x="14228" y="167"/>
                      <a:pt x="14103" y="147"/>
                      <a:pt x="13977" y="126"/>
                    </a:cubicBezTo>
                    <a:cubicBezTo>
                      <a:pt x="13496" y="21"/>
                      <a:pt x="13036" y="21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7219225" y="3149100"/>
                <a:ext cx="21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63" y="22"/>
                      <a:pt x="43" y="22"/>
                      <a:pt x="22" y="43"/>
                    </a:cubicBezTo>
                    <a:cubicBezTo>
                      <a:pt x="22" y="64"/>
                      <a:pt x="1" y="64"/>
                      <a:pt x="1" y="85"/>
                    </a:cubicBezTo>
                    <a:cubicBezTo>
                      <a:pt x="22" y="64"/>
                      <a:pt x="43" y="64"/>
                      <a:pt x="43" y="43"/>
                    </a:cubicBezTo>
                    <a:cubicBezTo>
                      <a:pt x="63" y="22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7220300" y="3588000"/>
                <a:ext cx="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1"/>
                      <a:pt x="20" y="21"/>
                      <a:pt x="20" y="42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7004250" y="3102550"/>
                <a:ext cx="5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2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7303450" y="3587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43"/>
                    </a:moveTo>
                    <a:cubicBezTo>
                      <a:pt x="0" y="43"/>
                      <a:pt x="21" y="22"/>
                      <a:pt x="42" y="1"/>
                    </a:cubicBezTo>
                    <a:cubicBezTo>
                      <a:pt x="42" y="1"/>
                      <a:pt x="21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7300300" y="3540375"/>
                <a:ext cx="37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11" extrusionOk="0">
                    <a:moveTo>
                      <a:pt x="1" y="1"/>
                    </a:moveTo>
                    <a:cubicBezTo>
                      <a:pt x="16" y="23"/>
                      <a:pt x="33" y="47"/>
                      <a:pt x="51" y="73"/>
                    </a:cubicBezTo>
                    <a:lnTo>
                      <a:pt x="51" y="73"/>
                    </a:lnTo>
                    <a:cubicBezTo>
                      <a:pt x="36" y="50"/>
                      <a:pt x="19" y="25"/>
                      <a:pt x="1" y="1"/>
                    </a:cubicBezTo>
                    <a:close/>
                    <a:moveTo>
                      <a:pt x="51" y="73"/>
                    </a:moveTo>
                    <a:cubicBezTo>
                      <a:pt x="88" y="130"/>
                      <a:pt x="118" y="180"/>
                      <a:pt x="147" y="210"/>
                    </a:cubicBezTo>
                    <a:cubicBezTo>
                      <a:pt x="120" y="169"/>
                      <a:pt x="84" y="120"/>
                      <a:pt x="5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7280425" y="35199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6984550" y="3611975"/>
                <a:ext cx="2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10" y="0"/>
                    </a:moveTo>
                    <a:cubicBezTo>
                      <a:pt x="1" y="0"/>
                      <a:pt x="12" y="7"/>
                      <a:pt x="56" y="24"/>
                    </a:cubicBezTo>
                    <a:lnTo>
                      <a:pt x="119" y="24"/>
                    </a:lnTo>
                    <a:cubicBezTo>
                      <a:pt x="70" y="12"/>
                      <a:pt x="2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7"/>
              <p:cNvSpPr/>
              <p:nvPr/>
            </p:nvSpPr>
            <p:spPr>
              <a:xfrm>
                <a:off x="7087400" y="3697825"/>
                <a:ext cx="5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47" y="22"/>
                      <a:pt x="64" y="43"/>
                      <a:pt x="1" y="64"/>
                    </a:cubicBezTo>
                    <a:cubicBezTo>
                      <a:pt x="126" y="64"/>
                      <a:pt x="210" y="43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7"/>
              <p:cNvSpPr/>
              <p:nvPr/>
            </p:nvSpPr>
            <p:spPr>
              <a:xfrm>
                <a:off x="6823250" y="360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43"/>
                    </a:moveTo>
                    <a:lnTo>
                      <a:pt x="42" y="43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079575" y="3699400"/>
                <a:ext cx="78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3" extrusionOk="0">
                    <a:moveTo>
                      <a:pt x="314" y="1"/>
                    </a:moveTo>
                    <a:cubicBezTo>
                      <a:pt x="209" y="1"/>
                      <a:pt x="105" y="21"/>
                      <a:pt x="0" y="42"/>
                    </a:cubicBezTo>
                    <a:cubicBezTo>
                      <a:pt x="126" y="42"/>
                      <a:pt x="230" y="2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7340075" y="3415375"/>
                <a:ext cx="2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" extrusionOk="0">
                    <a:moveTo>
                      <a:pt x="84" y="0"/>
                    </a:moveTo>
                    <a:lnTo>
                      <a:pt x="0" y="21"/>
                    </a:lnTo>
                    <a:lnTo>
                      <a:pt x="84" y="21"/>
                    </a:lnTo>
                    <a:cubicBezTo>
                      <a:pt x="63" y="21"/>
                      <a:pt x="84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7342150" y="3415375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1" y="0"/>
                    </a:moveTo>
                    <a:lnTo>
                      <a:pt x="63" y="0"/>
                    </a:lnTo>
                    <a:cubicBezTo>
                      <a:pt x="4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7343725" y="3414325"/>
                <a:ext cx="42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3" extrusionOk="0">
                    <a:moveTo>
                      <a:pt x="168" y="0"/>
                    </a:moveTo>
                    <a:lnTo>
                      <a:pt x="62" y="27"/>
                    </a:lnTo>
                    <a:lnTo>
                      <a:pt x="62" y="27"/>
                    </a:lnTo>
                    <a:cubicBezTo>
                      <a:pt x="103" y="19"/>
                      <a:pt x="140" y="14"/>
                      <a:pt x="168" y="0"/>
                    </a:cubicBezTo>
                    <a:close/>
                    <a:moveTo>
                      <a:pt x="62" y="27"/>
                    </a:moveTo>
                    <a:cubicBezTo>
                      <a:pt x="42" y="30"/>
                      <a:pt x="21" y="35"/>
                      <a:pt x="0" y="42"/>
                    </a:cubicBez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7304500" y="34294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7298225" y="3430000"/>
                <a:ext cx="68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41" extrusionOk="0">
                    <a:moveTo>
                      <a:pt x="272" y="1"/>
                    </a:moveTo>
                    <a:cubicBezTo>
                      <a:pt x="251" y="85"/>
                      <a:pt x="0" y="315"/>
                      <a:pt x="0" y="440"/>
                    </a:cubicBezTo>
                    <a:cubicBezTo>
                      <a:pt x="63" y="336"/>
                      <a:pt x="188" y="189"/>
                      <a:pt x="272" y="22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7"/>
              <p:cNvSpPr/>
              <p:nvPr/>
            </p:nvSpPr>
            <p:spPr>
              <a:xfrm>
                <a:off x="7269975" y="3480225"/>
                <a:ext cx="42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82" extrusionOk="0">
                    <a:moveTo>
                      <a:pt x="105" y="1"/>
                    </a:moveTo>
                    <a:cubicBezTo>
                      <a:pt x="15" y="196"/>
                      <a:pt x="0" y="238"/>
                      <a:pt x="11" y="238"/>
                    </a:cubicBezTo>
                    <a:cubicBezTo>
                      <a:pt x="19" y="238"/>
                      <a:pt x="40" y="216"/>
                      <a:pt x="55" y="216"/>
                    </a:cubicBezTo>
                    <a:cubicBezTo>
                      <a:pt x="76" y="216"/>
                      <a:pt x="84" y="261"/>
                      <a:pt x="21" y="482"/>
                    </a:cubicBezTo>
                    <a:cubicBezTo>
                      <a:pt x="63" y="335"/>
                      <a:pt x="105" y="189"/>
                      <a:pt x="168" y="42"/>
                    </a:cubicBezTo>
                    <a:lnTo>
                      <a:pt x="168" y="42"/>
                    </a:lnTo>
                    <a:cubicBezTo>
                      <a:pt x="133" y="77"/>
                      <a:pt x="98" y="125"/>
                      <a:pt x="85" y="125"/>
                    </a:cubicBezTo>
                    <a:cubicBezTo>
                      <a:pt x="74" y="125"/>
                      <a:pt x="77" y="94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7"/>
              <p:cNvSpPr/>
              <p:nvPr/>
            </p:nvSpPr>
            <p:spPr>
              <a:xfrm>
                <a:off x="7274200" y="3526900"/>
                <a:ext cx="44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0" extrusionOk="0">
                    <a:moveTo>
                      <a:pt x="14" y="1"/>
                    </a:moveTo>
                    <a:cubicBezTo>
                      <a:pt x="1" y="1"/>
                      <a:pt x="76" y="100"/>
                      <a:pt x="61" y="100"/>
                    </a:cubicBezTo>
                    <a:cubicBezTo>
                      <a:pt x="124" y="163"/>
                      <a:pt x="161" y="200"/>
                      <a:pt x="169" y="200"/>
                    </a:cubicBezTo>
                    <a:cubicBezTo>
                      <a:pt x="177" y="200"/>
                      <a:pt x="156" y="163"/>
                      <a:pt x="103" y="79"/>
                    </a:cubicBezTo>
                    <a:cubicBezTo>
                      <a:pt x="45" y="2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7140775" y="3598450"/>
                <a:ext cx="42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4" extrusionOk="0">
                    <a:moveTo>
                      <a:pt x="168" y="0"/>
                    </a:moveTo>
                    <a:cubicBezTo>
                      <a:pt x="0" y="84"/>
                      <a:pt x="168" y="21"/>
                      <a:pt x="168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7115650" y="3626175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1" y="0"/>
                    </a:moveTo>
                    <a:cubicBezTo>
                      <a:pt x="1" y="63"/>
                      <a:pt x="1" y="168"/>
                      <a:pt x="1" y="251"/>
                    </a:cubicBezTo>
                    <a:lnTo>
                      <a:pt x="64" y="84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7"/>
              <p:cNvSpPr/>
              <p:nvPr/>
            </p:nvSpPr>
            <p:spPr>
              <a:xfrm>
                <a:off x="7101525" y="3659125"/>
                <a:ext cx="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5" extrusionOk="0">
                    <a:moveTo>
                      <a:pt x="1" y="84"/>
                    </a:moveTo>
                    <a:lnTo>
                      <a:pt x="1" y="0"/>
                    </a:lnTo>
                    <a:lnTo>
                      <a:pt x="1" y="3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7"/>
              <p:cNvSpPr/>
              <p:nvPr/>
            </p:nvSpPr>
            <p:spPr>
              <a:xfrm>
                <a:off x="6823175" y="3565500"/>
                <a:ext cx="32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3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" y="72"/>
                      <a:pt x="11" y="123"/>
                      <a:pt x="39" y="123"/>
                    </a:cubicBezTo>
                    <a:cubicBezTo>
                      <a:pt x="61" y="123"/>
                      <a:pt x="93" y="93"/>
                      <a:pt x="129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6767800" y="3417325"/>
                <a:ext cx="105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90" extrusionOk="0">
                    <a:moveTo>
                      <a:pt x="82" y="0"/>
                    </a:moveTo>
                    <a:cubicBezTo>
                      <a:pt x="54" y="0"/>
                      <a:pt x="27" y="2"/>
                      <a:pt x="1" y="6"/>
                    </a:cubicBezTo>
                    <a:cubicBezTo>
                      <a:pt x="168" y="27"/>
                      <a:pt x="335" y="89"/>
                      <a:pt x="419" y="89"/>
                    </a:cubicBezTo>
                    <a:cubicBezTo>
                      <a:pt x="350" y="38"/>
                      <a:pt x="21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6992725" y="3150675"/>
                <a:ext cx="6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8" extrusionOk="0">
                    <a:moveTo>
                      <a:pt x="252" y="1"/>
                    </a:moveTo>
                    <a:lnTo>
                      <a:pt x="126" y="63"/>
                    </a:lnTo>
                    <a:lnTo>
                      <a:pt x="1" y="14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7"/>
          <p:cNvGrpSpPr/>
          <p:nvPr/>
        </p:nvGrpSpPr>
        <p:grpSpPr>
          <a:xfrm>
            <a:off x="8575823" y="593890"/>
            <a:ext cx="776300" cy="783100"/>
            <a:chOff x="3222406" y="1835625"/>
            <a:chExt cx="776300" cy="783100"/>
          </a:xfrm>
        </p:grpSpPr>
        <p:sp>
          <p:nvSpPr>
            <p:cNvPr id="71" name="Google Shape;71;p17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17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74" name="Google Shape;74;p17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7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7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7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7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7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7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7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7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7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7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7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7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7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" name="Google Shape;188;p17"/>
          <p:cNvGrpSpPr/>
          <p:nvPr/>
        </p:nvGrpSpPr>
        <p:grpSpPr>
          <a:xfrm rot="-978445">
            <a:off x="-476417" y="3912198"/>
            <a:ext cx="1168138" cy="1181963"/>
            <a:chOff x="3393838" y="2527563"/>
            <a:chExt cx="1168100" cy="1181925"/>
          </a:xfrm>
        </p:grpSpPr>
        <p:sp>
          <p:nvSpPr>
            <p:cNvPr id="189" name="Google Shape;189;p17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17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191" name="Google Shape;191;p17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7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7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7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7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7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7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7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7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7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7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7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7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7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7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7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7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7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7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7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7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7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7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7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7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7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7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7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4" name="Google Shape;294;p17"/>
          <p:cNvGrpSpPr/>
          <p:nvPr/>
        </p:nvGrpSpPr>
        <p:grpSpPr>
          <a:xfrm>
            <a:off x="8035855" y="-652010"/>
            <a:ext cx="1371575" cy="1353775"/>
            <a:chOff x="3595263" y="573913"/>
            <a:chExt cx="1371575" cy="1353775"/>
          </a:xfrm>
        </p:grpSpPr>
        <p:sp>
          <p:nvSpPr>
            <p:cNvPr id="295" name="Google Shape;295;p17"/>
            <p:cNvSpPr/>
            <p:nvPr/>
          </p:nvSpPr>
          <p:spPr>
            <a:xfrm>
              <a:off x="3605738" y="590550"/>
              <a:ext cx="1350625" cy="1320500"/>
            </a:xfrm>
            <a:custGeom>
              <a:avLst/>
              <a:gdLst/>
              <a:ahLst/>
              <a:cxnLst/>
              <a:rect l="l" t="t" r="r" b="b"/>
              <a:pathLst>
                <a:path w="54025" h="52820" extrusionOk="0">
                  <a:moveTo>
                    <a:pt x="26929" y="14642"/>
                  </a:moveTo>
                  <a:cubicBezTo>
                    <a:pt x="27780" y="14642"/>
                    <a:pt x="28633" y="14691"/>
                    <a:pt x="29460" y="14715"/>
                  </a:cubicBezTo>
                  <a:cubicBezTo>
                    <a:pt x="30172" y="14840"/>
                    <a:pt x="30904" y="15029"/>
                    <a:pt x="31616" y="15280"/>
                  </a:cubicBezTo>
                  <a:cubicBezTo>
                    <a:pt x="33729" y="16033"/>
                    <a:pt x="35696" y="17330"/>
                    <a:pt x="37244" y="19109"/>
                  </a:cubicBezTo>
                  <a:cubicBezTo>
                    <a:pt x="37997" y="20008"/>
                    <a:pt x="38499" y="21097"/>
                    <a:pt x="38981" y="22164"/>
                  </a:cubicBezTo>
                  <a:cubicBezTo>
                    <a:pt x="39064" y="22938"/>
                    <a:pt x="39608" y="23775"/>
                    <a:pt x="39357" y="24507"/>
                  </a:cubicBezTo>
                  <a:cubicBezTo>
                    <a:pt x="39399" y="25281"/>
                    <a:pt x="39357" y="26097"/>
                    <a:pt x="39211" y="26913"/>
                  </a:cubicBezTo>
                  <a:cubicBezTo>
                    <a:pt x="39064" y="27750"/>
                    <a:pt x="38834" y="28587"/>
                    <a:pt x="38458" y="29466"/>
                  </a:cubicBezTo>
                  <a:cubicBezTo>
                    <a:pt x="37955" y="30847"/>
                    <a:pt x="37265" y="31935"/>
                    <a:pt x="36616" y="32981"/>
                  </a:cubicBezTo>
                  <a:cubicBezTo>
                    <a:pt x="36177" y="33630"/>
                    <a:pt x="35696" y="34237"/>
                    <a:pt x="35173" y="34781"/>
                  </a:cubicBezTo>
                  <a:cubicBezTo>
                    <a:pt x="33005" y="36990"/>
                    <a:pt x="30057" y="38319"/>
                    <a:pt x="26935" y="38319"/>
                  </a:cubicBezTo>
                  <a:cubicBezTo>
                    <a:pt x="26863" y="38319"/>
                    <a:pt x="26791" y="38318"/>
                    <a:pt x="26719" y="38317"/>
                  </a:cubicBezTo>
                  <a:cubicBezTo>
                    <a:pt x="26071" y="38296"/>
                    <a:pt x="25422" y="38212"/>
                    <a:pt x="24774" y="38086"/>
                  </a:cubicBezTo>
                  <a:cubicBezTo>
                    <a:pt x="21781" y="37438"/>
                    <a:pt x="19333" y="35471"/>
                    <a:pt x="17513" y="33044"/>
                  </a:cubicBezTo>
                  <a:cubicBezTo>
                    <a:pt x="17157" y="32500"/>
                    <a:pt x="16844" y="31935"/>
                    <a:pt x="16592" y="31349"/>
                  </a:cubicBezTo>
                  <a:cubicBezTo>
                    <a:pt x="15337" y="28399"/>
                    <a:pt x="15358" y="24905"/>
                    <a:pt x="16592" y="21787"/>
                  </a:cubicBezTo>
                  <a:cubicBezTo>
                    <a:pt x="16885" y="21034"/>
                    <a:pt x="17262" y="20322"/>
                    <a:pt x="17701" y="19632"/>
                  </a:cubicBezTo>
                  <a:cubicBezTo>
                    <a:pt x="18601" y="18230"/>
                    <a:pt x="19731" y="17142"/>
                    <a:pt x="20986" y="16326"/>
                  </a:cubicBezTo>
                  <a:cubicBezTo>
                    <a:pt x="21614" y="15907"/>
                    <a:pt x="22284" y="15573"/>
                    <a:pt x="22953" y="15322"/>
                  </a:cubicBezTo>
                  <a:cubicBezTo>
                    <a:pt x="24203" y="14767"/>
                    <a:pt x="25565" y="14642"/>
                    <a:pt x="26929" y="14642"/>
                  </a:cubicBezTo>
                  <a:close/>
                  <a:moveTo>
                    <a:pt x="30178" y="0"/>
                  </a:moveTo>
                  <a:cubicBezTo>
                    <a:pt x="29496" y="0"/>
                    <a:pt x="28908" y="505"/>
                    <a:pt x="28770" y="1177"/>
                  </a:cubicBezTo>
                  <a:cubicBezTo>
                    <a:pt x="28456" y="2935"/>
                    <a:pt x="28310" y="4839"/>
                    <a:pt x="27243" y="5550"/>
                  </a:cubicBezTo>
                  <a:cubicBezTo>
                    <a:pt x="27243" y="5550"/>
                    <a:pt x="22948" y="6884"/>
                    <a:pt x="20369" y="6884"/>
                  </a:cubicBezTo>
                  <a:cubicBezTo>
                    <a:pt x="20023" y="6884"/>
                    <a:pt x="19708" y="6860"/>
                    <a:pt x="19438" y="6806"/>
                  </a:cubicBezTo>
                  <a:cubicBezTo>
                    <a:pt x="18078" y="6534"/>
                    <a:pt x="16948" y="3960"/>
                    <a:pt x="15504" y="2956"/>
                  </a:cubicBezTo>
                  <a:cubicBezTo>
                    <a:pt x="15284" y="2780"/>
                    <a:pt x="15060" y="2709"/>
                    <a:pt x="14834" y="2709"/>
                  </a:cubicBezTo>
                  <a:cubicBezTo>
                    <a:pt x="14226" y="2709"/>
                    <a:pt x="13604" y="3228"/>
                    <a:pt x="12994" y="3625"/>
                  </a:cubicBezTo>
                  <a:cubicBezTo>
                    <a:pt x="12450" y="3981"/>
                    <a:pt x="11885" y="4399"/>
                    <a:pt x="11403" y="4860"/>
                  </a:cubicBezTo>
                  <a:cubicBezTo>
                    <a:pt x="10922" y="5320"/>
                    <a:pt x="10546" y="5801"/>
                    <a:pt x="10357" y="6283"/>
                  </a:cubicBezTo>
                  <a:cubicBezTo>
                    <a:pt x="10253" y="6534"/>
                    <a:pt x="11215" y="8647"/>
                    <a:pt x="12659" y="11493"/>
                  </a:cubicBezTo>
                  <a:cubicBezTo>
                    <a:pt x="11675" y="12476"/>
                    <a:pt x="9185" y="16933"/>
                    <a:pt x="8411" y="18104"/>
                  </a:cubicBezTo>
                  <a:cubicBezTo>
                    <a:pt x="8167" y="18745"/>
                    <a:pt x="7831" y="18948"/>
                    <a:pt x="7377" y="18948"/>
                  </a:cubicBezTo>
                  <a:cubicBezTo>
                    <a:pt x="6592" y="18948"/>
                    <a:pt x="5456" y="18343"/>
                    <a:pt x="3831" y="18343"/>
                  </a:cubicBezTo>
                  <a:cubicBezTo>
                    <a:pt x="3417" y="18343"/>
                    <a:pt x="2970" y="18382"/>
                    <a:pt x="2490" y="18481"/>
                  </a:cubicBezTo>
                  <a:cubicBezTo>
                    <a:pt x="774" y="18837"/>
                    <a:pt x="0" y="22687"/>
                    <a:pt x="1569" y="24193"/>
                  </a:cubicBezTo>
                  <a:cubicBezTo>
                    <a:pt x="2762" y="25365"/>
                    <a:pt x="5566" y="25260"/>
                    <a:pt x="6340" y="26327"/>
                  </a:cubicBezTo>
                  <a:cubicBezTo>
                    <a:pt x="6486" y="26558"/>
                    <a:pt x="7093" y="30240"/>
                    <a:pt x="7533" y="32333"/>
                  </a:cubicBezTo>
                  <a:cubicBezTo>
                    <a:pt x="7679" y="33023"/>
                    <a:pt x="7909" y="33693"/>
                    <a:pt x="8244" y="34320"/>
                  </a:cubicBezTo>
                  <a:cubicBezTo>
                    <a:pt x="7365" y="35262"/>
                    <a:pt x="6047" y="35931"/>
                    <a:pt x="5147" y="36894"/>
                  </a:cubicBezTo>
                  <a:cubicBezTo>
                    <a:pt x="4352" y="37542"/>
                    <a:pt x="3850" y="37982"/>
                    <a:pt x="3766" y="38086"/>
                  </a:cubicBezTo>
                  <a:cubicBezTo>
                    <a:pt x="3494" y="38442"/>
                    <a:pt x="3892" y="39572"/>
                    <a:pt x="4603" y="40681"/>
                  </a:cubicBezTo>
                  <a:cubicBezTo>
                    <a:pt x="5250" y="42133"/>
                    <a:pt x="6186" y="42589"/>
                    <a:pt x="7228" y="42589"/>
                  </a:cubicBezTo>
                  <a:cubicBezTo>
                    <a:pt x="8995" y="42589"/>
                    <a:pt x="11065" y="41277"/>
                    <a:pt x="12543" y="41277"/>
                  </a:cubicBezTo>
                  <a:cubicBezTo>
                    <a:pt x="12618" y="41277"/>
                    <a:pt x="12691" y="41281"/>
                    <a:pt x="12763" y="41288"/>
                  </a:cubicBezTo>
                  <a:cubicBezTo>
                    <a:pt x="14835" y="41476"/>
                    <a:pt x="19229" y="45431"/>
                    <a:pt x="19229" y="45431"/>
                  </a:cubicBezTo>
                  <a:cubicBezTo>
                    <a:pt x="20505" y="47335"/>
                    <a:pt x="17408" y="52126"/>
                    <a:pt x="21384" y="52566"/>
                  </a:cubicBezTo>
                  <a:cubicBezTo>
                    <a:pt x="22033" y="52712"/>
                    <a:pt x="22723" y="52817"/>
                    <a:pt x="23393" y="52817"/>
                  </a:cubicBezTo>
                  <a:cubicBezTo>
                    <a:pt x="23457" y="52819"/>
                    <a:pt x="23521" y="52820"/>
                    <a:pt x="23585" y="52820"/>
                  </a:cubicBezTo>
                  <a:cubicBezTo>
                    <a:pt x="24164" y="52820"/>
                    <a:pt x="24715" y="52733"/>
                    <a:pt x="25129" y="52545"/>
                  </a:cubicBezTo>
                  <a:cubicBezTo>
                    <a:pt x="25401" y="52440"/>
                    <a:pt x="26280" y="50055"/>
                    <a:pt x="27347" y="46791"/>
                  </a:cubicBezTo>
                  <a:cubicBezTo>
                    <a:pt x="30214" y="46770"/>
                    <a:pt x="32976" y="46142"/>
                    <a:pt x="35528" y="45012"/>
                  </a:cubicBezTo>
                  <a:cubicBezTo>
                    <a:pt x="37872" y="47670"/>
                    <a:pt x="39671" y="49636"/>
                    <a:pt x="39964" y="49762"/>
                  </a:cubicBezTo>
                  <a:cubicBezTo>
                    <a:pt x="40011" y="49781"/>
                    <a:pt x="40066" y="49791"/>
                    <a:pt x="40128" y="49791"/>
                  </a:cubicBezTo>
                  <a:cubicBezTo>
                    <a:pt x="41333" y="49791"/>
                    <a:pt x="45195" y="46289"/>
                    <a:pt x="45195" y="46289"/>
                  </a:cubicBezTo>
                  <a:cubicBezTo>
                    <a:pt x="45195" y="46289"/>
                    <a:pt x="43856" y="43820"/>
                    <a:pt x="42036" y="40472"/>
                  </a:cubicBezTo>
                  <a:cubicBezTo>
                    <a:pt x="43877" y="38568"/>
                    <a:pt x="45341" y="36308"/>
                    <a:pt x="46367" y="33755"/>
                  </a:cubicBezTo>
                  <a:cubicBezTo>
                    <a:pt x="48855" y="33918"/>
                    <a:pt x="50903" y="34018"/>
                    <a:pt x="51991" y="34018"/>
                  </a:cubicBezTo>
                  <a:cubicBezTo>
                    <a:pt x="52440" y="34018"/>
                    <a:pt x="52726" y="34001"/>
                    <a:pt x="52811" y="33965"/>
                  </a:cubicBezTo>
                  <a:cubicBezTo>
                    <a:pt x="53502" y="33693"/>
                    <a:pt x="53836" y="30533"/>
                    <a:pt x="53983" y="28838"/>
                  </a:cubicBezTo>
                  <a:cubicBezTo>
                    <a:pt x="54025" y="28231"/>
                    <a:pt x="53648" y="27687"/>
                    <a:pt x="53062" y="27499"/>
                  </a:cubicBezTo>
                  <a:cubicBezTo>
                    <a:pt x="52414" y="27311"/>
                    <a:pt x="51451" y="27039"/>
                    <a:pt x="50321" y="26704"/>
                  </a:cubicBezTo>
                  <a:cubicBezTo>
                    <a:pt x="49568" y="26474"/>
                    <a:pt x="48731" y="26223"/>
                    <a:pt x="47831" y="25972"/>
                  </a:cubicBezTo>
                  <a:cubicBezTo>
                    <a:pt x="47706" y="23335"/>
                    <a:pt x="47078" y="20615"/>
                    <a:pt x="46409" y="18125"/>
                  </a:cubicBezTo>
                  <a:cubicBezTo>
                    <a:pt x="46262" y="17623"/>
                    <a:pt x="47120" y="16849"/>
                    <a:pt x="47936" y="16431"/>
                  </a:cubicBezTo>
                  <a:cubicBezTo>
                    <a:pt x="48480" y="15949"/>
                    <a:pt x="48961" y="15510"/>
                    <a:pt x="49359" y="15133"/>
                  </a:cubicBezTo>
                  <a:cubicBezTo>
                    <a:pt x="50175" y="14380"/>
                    <a:pt x="50677" y="13878"/>
                    <a:pt x="50740" y="13710"/>
                  </a:cubicBezTo>
                  <a:cubicBezTo>
                    <a:pt x="50991" y="13083"/>
                    <a:pt x="49296" y="10886"/>
                    <a:pt x="48166" y="9547"/>
                  </a:cubicBezTo>
                  <a:cubicBezTo>
                    <a:pt x="47834" y="9148"/>
                    <a:pt x="47349" y="8935"/>
                    <a:pt x="46857" y="8935"/>
                  </a:cubicBezTo>
                  <a:cubicBezTo>
                    <a:pt x="46575" y="8935"/>
                    <a:pt x="46291" y="9004"/>
                    <a:pt x="46032" y="9149"/>
                  </a:cubicBezTo>
                  <a:cubicBezTo>
                    <a:pt x="45488" y="9442"/>
                    <a:pt x="44777" y="9840"/>
                    <a:pt x="43940" y="10279"/>
                  </a:cubicBezTo>
                  <a:cubicBezTo>
                    <a:pt x="43270" y="10656"/>
                    <a:pt x="42517" y="11053"/>
                    <a:pt x="41722" y="11493"/>
                  </a:cubicBezTo>
                  <a:cubicBezTo>
                    <a:pt x="41240" y="11011"/>
                    <a:pt x="40717" y="10551"/>
                    <a:pt x="40173" y="10112"/>
                  </a:cubicBezTo>
                  <a:cubicBezTo>
                    <a:pt x="39650" y="9672"/>
                    <a:pt x="39085" y="9275"/>
                    <a:pt x="38499" y="8898"/>
                  </a:cubicBezTo>
                  <a:cubicBezTo>
                    <a:pt x="37914" y="8501"/>
                    <a:pt x="37307" y="8166"/>
                    <a:pt x="36679" y="7831"/>
                  </a:cubicBezTo>
                  <a:cubicBezTo>
                    <a:pt x="33269" y="7224"/>
                    <a:pt x="35947" y="3291"/>
                    <a:pt x="34733" y="1156"/>
                  </a:cubicBezTo>
                  <a:cubicBezTo>
                    <a:pt x="34146" y="125"/>
                    <a:pt x="33097" y="15"/>
                    <a:pt x="31937" y="15"/>
                  </a:cubicBezTo>
                  <a:cubicBezTo>
                    <a:pt x="31625" y="15"/>
                    <a:pt x="31305" y="23"/>
                    <a:pt x="30983" y="23"/>
                  </a:cubicBezTo>
                  <a:cubicBezTo>
                    <a:pt x="30755" y="23"/>
                    <a:pt x="30525" y="19"/>
                    <a:pt x="30297" y="6"/>
                  </a:cubicBezTo>
                  <a:cubicBezTo>
                    <a:pt x="30257" y="2"/>
                    <a:pt x="30218" y="0"/>
                    <a:pt x="3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961438" y="988463"/>
              <a:ext cx="639225" cy="524675"/>
            </a:xfrm>
            <a:custGeom>
              <a:avLst/>
              <a:gdLst/>
              <a:ahLst/>
              <a:cxnLst/>
              <a:rect l="l" t="t" r="r" b="b"/>
              <a:pathLst>
                <a:path w="25569" h="20987" extrusionOk="0">
                  <a:moveTo>
                    <a:pt x="12806" y="4045"/>
                  </a:moveTo>
                  <a:cubicBezTo>
                    <a:pt x="14164" y="4045"/>
                    <a:pt x="15513" y="4455"/>
                    <a:pt x="16635" y="5336"/>
                  </a:cubicBezTo>
                  <a:cubicBezTo>
                    <a:pt x="16948" y="5587"/>
                    <a:pt x="17241" y="5880"/>
                    <a:pt x="17492" y="6215"/>
                  </a:cubicBezTo>
                  <a:cubicBezTo>
                    <a:pt x="17743" y="6528"/>
                    <a:pt x="17953" y="6884"/>
                    <a:pt x="18120" y="7240"/>
                  </a:cubicBezTo>
                  <a:cubicBezTo>
                    <a:pt x="19982" y="11111"/>
                    <a:pt x="17827" y="16655"/>
                    <a:pt x="12973" y="16886"/>
                  </a:cubicBezTo>
                  <a:cubicBezTo>
                    <a:pt x="11864" y="16886"/>
                    <a:pt x="10901" y="16614"/>
                    <a:pt x="9918" y="16342"/>
                  </a:cubicBezTo>
                  <a:cubicBezTo>
                    <a:pt x="8851" y="15965"/>
                    <a:pt x="8140" y="15295"/>
                    <a:pt x="7324" y="14438"/>
                  </a:cubicBezTo>
                  <a:cubicBezTo>
                    <a:pt x="7051" y="14124"/>
                    <a:pt x="6821" y="13768"/>
                    <a:pt x="6633" y="13391"/>
                  </a:cubicBezTo>
                  <a:cubicBezTo>
                    <a:pt x="6068" y="12282"/>
                    <a:pt x="5859" y="11048"/>
                    <a:pt x="6005" y="9855"/>
                  </a:cubicBezTo>
                  <a:cubicBezTo>
                    <a:pt x="6047" y="9458"/>
                    <a:pt x="6131" y="9039"/>
                    <a:pt x="6256" y="8663"/>
                  </a:cubicBezTo>
                  <a:cubicBezTo>
                    <a:pt x="7226" y="5755"/>
                    <a:pt x="10033" y="4045"/>
                    <a:pt x="12806" y="4045"/>
                  </a:cubicBezTo>
                  <a:close/>
                  <a:moveTo>
                    <a:pt x="12031" y="0"/>
                  </a:moveTo>
                  <a:cubicBezTo>
                    <a:pt x="11362" y="0"/>
                    <a:pt x="10692" y="84"/>
                    <a:pt x="10065" y="230"/>
                  </a:cubicBezTo>
                  <a:cubicBezTo>
                    <a:pt x="3327" y="1904"/>
                    <a:pt x="0" y="10546"/>
                    <a:pt x="4038" y="16635"/>
                  </a:cubicBezTo>
                  <a:cubicBezTo>
                    <a:pt x="4415" y="17179"/>
                    <a:pt x="4834" y="17681"/>
                    <a:pt x="5294" y="18141"/>
                  </a:cubicBezTo>
                  <a:cubicBezTo>
                    <a:pt x="6675" y="19501"/>
                    <a:pt x="8453" y="20464"/>
                    <a:pt x="10399" y="20819"/>
                  </a:cubicBezTo>
                  <a:cubicBezTo>
                    <a:pt x="11069" y="20945"/>
                    <a:pt x="11738" y="20987"/>
                    <a:pt x="12429" y="20987"/>
                  </a:cubicBezTo>
                  <a:cubicBezTo>
                    <a:pt x="14291" y="20798"/>
                    <a:pt x="15839" y="20526"/>
                    <a:pt x="17367" y="19564"/>
                  </a:cubicBezTo>
                  <a:cubicBezTo>
                    <a:pt x="18685" y="18601"/>
                    <a:pt x="19982" y="17639"/>
                    <a:pt x="21070" y="16237"/>
                  </a:cubicBezTo>
                  <a:cubicBezTo>
                    <a:pt x="25569" y="9855"/>
                    <a:pt x="20673" y="1674"/>
                    <a:pt x="13935" y="209"/>
                  </a:cubicBezTo>
                  <a:cubicBezTo>
                    <a:pt x="13329" y="63"/>
                    <a:pt x="12680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297;p17"/>
            <p:cNvGrpSpPr/>
            <p:nvPr/>
          </p:nvGrpSpPr>
          <p:grpSpPr>
            <a:xfrm>
              <a:off x="3595263" y="573913"/>
              <a:ext cx="1371575" cy="1353775"/>
              <a:chOff x="10163700" y="1640175"/>
              <a:chExt cx="1371575" cy="1353775"/>
            </a:xfrm>
          </p:grpSpPr>
          <p:sp>
            <p:nvSpPr>
              <p:cNvPr id="298" name="Google Shape;298;p17"/>
              <p:cNvSpPr/>
              <p:nvPr/>
            </p:nvSpPr>
            <p:spPr>
              <a:xfrm>
                <a:off x="10791925" y="2614000"/>
                <a:ext cx="19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8" extrusionOk="0">
                    <a:moveTo>
                      <a:pt x="712" y="0"/>
                    </a:moveTo>
                    <a:lnTo>
                      <a:pt x="712" y="0"/>
                    </a:lnTo>
                    <a:cubicBezTo>
                      <a:pt x="566" y="63"/>
                      <a:pt x="545" y="21"/>
                      <a:pt x="399" y="105"/>
                    </a:cubicBezTo>
                    <a:cubicBezTo>
                      <a:pt x="294" y="105"/>
                      <a:pt x="210" y="63"/>
                      <a:pt x="231" y="21"/>
                    </a:cubicBezTo>
                    <a:lnTo>
                      <a:pt x="231" y="21"/>
                    </a:lnTo>
                    <a:cubicBezTo>
                      <a:pt x="225" y="24"/>
                      <a:pt x="217" y="25"/>
                      <a:pt x="207" y="25"/>
                    </a:cubicBezTo>
                    <a:cubicBezTo>
                      <a:pt x="170" y="25"/>
                      <a:pt x="111" y="6"/>
                      <a:pt x="60" y="6"/>
                    </a:cubicBezTo>
                    <a:cubicBezTo>
                      <a:pt x="38" y="6"/>
                      <a:pt x="17" y="10"/>
                      <a:pt x="1" y="21"/>
                    </a:cubicBezTo>
                    <a:cubicBezTo>
                      <a:pt x="105" y="90"/>
                      <a:pt x="252" y="131"/>
                      <a:pt x="407" y="131"/>
                    </a:cubicBezTo>
                    <a:cubicBezTo>
                      <a:pt x="439" y="131"/>
                      <a:pt x="471" y="129"/>
                      <a:pt x="503" y="126"/>
                    </a:cubicBezTo>
                    <a:cubicBezTo>
                      <a:pt x="545" y="147"/>
                      <a:pt x="503" y="167"/>
                      <a:pt x="503" y="167"/>
                    </a:cubicBezTo>
                    <a:cubicBezTo>
                      <a:pt x="629" y="147"/>
                      <a:pt x="775" y="84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11139275" y="239325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cubicBezTo>
                      <a:pt x="0" y="63"/>
                      <a:pt x="0" y="84"/>
                      <a:pt x="0" y="84"/>
                    </a:cubicBezTo>
                    <a:cubicBezTo>
                      <a:pt x="21" y="42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11150775" y="236710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42" y="0"/>
                    </a:moveTo>
                    <a:cubicBezTo>
                      <a:pt x="21" y="21"/>
                      <a:pt x="21" y="42"/>
                      <a:pt x="1" y="63"/>
                    </a:cubicBezTo>
                    <a:cubicBezTo>
                      <a:pt x="21" y="42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11050875" y="2531775"/>
                <a:ext cx="367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9" extrusionOk="0">
                    <a:moveTo>
                      <a:pt x="144" y="1"/>
                    </a:moveTo>
                    <a:cubicBezTo>
                      <a:pt x="129" y="1"/>
                      <a:pt x="56" y="71"/>
                      <a:pt x="0" y="109"/>
                    </a:cubicBezTo>
                    <a:cubicBezTo>
                      <a:pt x="63" y="88"/>
                      <a:pt x="105" y="46"/>
                      <a:pt x="147" y="4"/>
                    </a:cubicBezTo>
                    <a:cubicBezTo>
                      <a:pt x="147" y="2"/>
                      <a:pt x="146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10839025" y="2615550"/>
                <a:ext cx="21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" extrusionOk="0">
                    <a:moveTo>
                      <a:pt x="84" y="1"/>
                    </a:moveTo>
                    <a:cubicBezTo>
                      <a:pt x="42" y="1"/>
                      <a:pt x="21" y="1"/>
                      <a:pt x="0" y="22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10992275" y="25820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1"/>
                    </a:moveTo>
                    <a:lnTo>
                      <a:pt x="22" y="43"/>
                    </a:lnTo>
                    <a:cubicBezTo>
                      <a:pt x="22" y="43"/>
                      <a:pt x="1" y="63"/>
                      <a:pt x="1" y="84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10941550" y="260457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4" y="42"/>
                      <a:pt x="42" y="63"/>
                      <a:pt x="0" y="84"/>
                    </a:cubicBezTo>
                    <a:cubicBezTo>
                      <a:pt x="21" y="105"/>
                      <a:pt x="21" y="105"/>
                      <a:pt x="42" y="126"/>
                    </a:cubicBezTo>
                    <a:cubicBezTo>
                      <a:pt x="105" y="105"/>
                      <a:pt x="84" y="42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10852100" y="26223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1"/>
                    </a:moveTo>
                    <a:lnTo>
                      <a:pt x="0" y="22"/>
                    </a:lnTo>
                    <a:cubicBezTo>
                      <a:pt x="21" y="22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10728125" y="25862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10784625" y="26160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7"/>
              <p:cNvSpPr/>
              <p:nvPr/>
            </p:nvSpPr>
            <p:spPr>
              <a:xfrm>
                <a:off x="11164900" y="2315300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10845825" y="2011400"/>
                <a:ext cx="15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7" extrusionOk="0">
                    <a:moveTo>
                      <a:pt x="356" y="0"/>
                    </a:moveTo>
                    <a:cubicBezTo>
                      <a:pt x="565" y="63"/>
                      <a:pt x="0" y="84"/>
                      <a:pt x="335" y="147"/>
                    </a:cubicBezTo>
                    <a:cubicBezTo>
                      <a:pt x="293" y="126"/>
                      <a:pt x="628" y="42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10842675" y="2615550"/>
                <a:ext cx="2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1" y="1"/>
                    </a:moveTo>
                    <a:lnTo>
                      <a:pt x="84" y="1"/>
                    </a:lnTo>
                    <a:cubicBezTo>
                      <a:pt x="42" y="1"/>
                      <a:pt x="2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11148150" y="21939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42"/>
                      <a:pt x="22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11123050" y="2150525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2"/>
                    </a:cubicBezTo>
                    <a:cubicBezTo>
                      <a:pt x="12" y="22"/>
                      <a:pt x="23" y="28"/>
                      <a:pt x="35" y="44"/>
                    </a:cubicBezTo>
                    <a:lnTo>
                      <a:pt x="35" y="44"/>
                    </a:lnTo>
                    <a:cubicBezTo>
                      <a:pt x="27" y="31"/>
                      <a:pt x="17" y="18"/>
                      <a:pt x="1" y="1"/>
                    </a:cubicBezTo>
                    <a:close/>
                    <a:moveTo>
                      <a:pt x="35" y="44"/>
                    </a:moveTo>
                    <a:cubicBezTo>
                      <a:pt x="46" y="63"/>
                      <a:pt x="51" y="80"/>
                      <a:pt x="63" y="105"/>
                    </a:cubicBezTo>
                    <a:cubicBezTo>
                      <a:pt x="54" y="77"/>
                      <a:pt x="44" y="57"/>
                      <a:pt x="3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>
                <a:off x="11093750" y="211495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22"/>
                    </a:cubicBezTo>
                    <a:lnTo>
                      <a:pt x="1" y="1"/>
                    </a:lnTo>
                    <a:close/>
                    <a:moveTo>
                      <a:pt x="22" y="22"/>
                    </a:moveTo>
                    <a:lnTo>
                      <a:pt x="22" y="22"/>
                    </a:lnTo>
                    <a:cubicBezTo>
                      <a:pt x="22" y="43"/>
                      <a:pt x="43" y="64"/>
                      <a:pt x="64" y="6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>
                <a:off x="10618275" y="2496300"/>
                <a:ext cx="26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4" extrusionOk="0">
                    <a:moveTo>
                      <a:pt x="4" y="101"/>
                    </a:moveTo>
                    <a:cubicBezTo>
                      <a:pt x="3" y="102"/>
                      <a:pt x="1" y="103"/>
                      <a:pt x="0" y="105"/>
                    </a:cubicBezTo>
                    <a:cubicBezTo>
                      <a:pt x="2" y="104"/>
                      <a:pt x="3" y="102"/>
                      <a:pt x="4" y="101"/>
                    </a:cubicBezTo>
                    <a:close/>
                    <a:moveTo>
                      <a:pt x="0" y="0"/>
                    </a:moveTo>
                    <a:cubicBezTo>
                      <a:pt x="20" y="39"/>
                      <a:pt x="21" y="79"/>
                      <a:pt x="4" y="101"/>
                    </a:cubicBezTo>
                    <a:lnTo>
                      <a:pt x="4" y="101"/>
                    </a:lnTo>
                    <a:cubicBezTo>
                      <a:pt x="6" y="99"/>
                      <a:pt x="9" y="99"/>
                      <a:pt x="12" y="99"/>
                    </a:cubicBezTo>
                    <a:cubicBezTo>
                      <a:pt x="36" y="99"/>
                      <a:pt x="84" y="134"/>
                      <a:pt x="95" y="134"/>
                    </a:cubicBezTo>
                    <a:cubicBezTo>
                      <a:pt x="106" y="134"/>
                      <a:pt x="88" y="10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7"/>
              <p:cNvSpPr/>
              <p:nvPr/>
            </p:nvSpPr>
            <p:spPr>
              <a:xfrm>
                <a:off x="10841100" y="26155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43"/>
                    </a:cubicBezTo>
                    <a:cubicBezTo>
                      <a:pt x="22" y="22"/>
                      <a:pt x="22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7"/>
              <p:cNvSpPr/>
              <p:nvPr/>
            </p:nvSpPr>
            <p:spPr>
              <a:xfrm>
                <a:off x="11107350" y="2153150"/>
                <a:ext cx="3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2" extrusionOk="0">
                    <a:moveTo>
                      <a:pt x="1" y="0"/>
                    </a:moveTo>
                    <a:cubicBezTo>
                      <a:pt x="15" y="29"/>
                      <a:pt x="32" y="58"/>
                      <a:pt x="50" y="87"/>
                    </a:cubicBezTo>
                    <a:lnTo>
                      <a:pt x="50" y="87"/>
                    </a:lnTo>
                    <a:cubicBezTo>
                      <a:pt x="33" y="54"/>
                      <a:pt x="17" y="24"/>
                      <a:pt x="1" y="0"/>
                    </a:cubicBezTo>
                    <a:close/>
                    <a:moveTo>
                      <a:pt x="50" y="87"/>
                    </a:moveTo>
                    <a:lnTo>
                      <a:pt x="50" y="87"/>
                    </a:lnTo>
                    <a:cubicBezTo>
                      <a:pt x="78" y="140"/>
                      <a:pt x="109" y="200"/>
                      <a:pt x="147" y="251"/>
                    </a:cubicBezTo>
                    <a:cubicBezTo>
                      <a:pt x="120" y="197"/>
                      <a:pt x="84" y="142"/>
                      <a:pt x="5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11091150" y="2131700"/>
                <a:ext cx="26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8" extrusionOk="0">
                    <a:moveTo>
                      <a:pt x="0" y="0"/>
                    </a:moveTo>
                    <a:lnTo>
                      <a:pt x="105" y="168"/>
                    </a:lnTo>
                    <a:cubicBezTo>
                      <a:pt x="84" y="126"/>
                      <a:pt x="63" y="63"/>
                      <a:pt x="42" y="21"/>
                    </a:cubicBezTo>
                    <a:cubicBezTo>
                      <a:pt x="21" y="2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10544925" y="2008250"/>
                <a:ext cx="622100" cy="6148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24593" extrusionOk="0">
                    <a:moveTo>
                      <a:pt x="12350" y="273"/>
                    </a:moveTo>
                    <a:lnTo>
                      <a:pt x="12374" y="285"/>
                    </a:lnTo>
                    <a:lnTo>
                      <a:pt x="12374" y="285"/>
                    </a:lnTo>
                    <a:cubicBezTo>
                      <a:pt x="12363" y="282"/>
                      <a:pt x="12355" y="278"/>
                      <a:pt x="12350" y="273"/>
                    </a:cubicBezTo>
                    <a:close/>
                    <a:moveTo>
                      <a:pt x="20991" y="4122"/>
                    </a:moveTo>
                    <a:lnTo>
                      <a:pt x="20991" y="4122"/>
                    </a:lnTo>
                    <a:cubicBezTo>
                      <a:pt x="20999" y="4130"/>
                      <a:pt x="21007" y="4135"/>
                      <a:pt x="21013" y="4138"/>
                    </a:cubicBezTo>
                    <a:lnTo>
                      <a:pt x="21013" y="4138"/>
                    </a:lnTo>
                    <a:cubicBezTo>
                      <a:pt x="21006" y="4132"/>
                      <a:pt x="20998" y="4127"/>
                      <a:pt x="20991" y="4122"/>
                    </a:cubicBezTo>
                    <a:close/>
                    <a:moveTo>
                      <a:pt x="2577" y="5816"/>
                    </a:moveTo>
                    <a:cubicBezTo>
                      <a:pt x="2561" y="5839"/>
                      <a:pt x="2541" y="5882"/>
                      <a:pt x="2516" y="5964"/>
                    </a:cubicBezTo>
                    <a:cubicBezTo>
                      <a:pt x="2540" y="5915"/>
                      <a:pt x="2565" y="5859"/>
                      <a:pt x="2577" y="5816"/>
                    </a:cubicBezTo>
                    <a:close/>
                    <a:moveTo>
                      <a:pt x="2035" y="6801"/>
                    </a:move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32" y="6807"/>
                      <a:pt x="2033" y="6804"/>
                      <a:pt x="2035" y="6801"/>
                    </a:cubicBezTo>
                    <a:close/>
                    <a:moveTo>
                      <a:pt x="24297" y="7931"/>
                    </a:moveTo>
                    <a:cubicBezTo>
                      <a:pt x="24297" y="7942"/>
                      <a:pt x="24300" y="7952"/>
                      <a:pt x="24304" y="7963"/>
                    </a:cubicBezTo>
                    <a:lnTo>
                      <a:pt x="24304" y="7963"/>
                    </a:lnTo>
                    <a:cubicBezTo>
                      <a:pt x="24301" y="7950"/>
                      <a:pt x="24297" y="7939"/>
                      <a:pt x="24297" y="7931"/>
                    </a:cubicBezTo>
                    <a:close/>
                    <a:moveTo>
                      <a:pt x="24738" y="12384"/>
                    </a:moveTo>
                    <a:lnTo>
                      <a:pt x="24738" y="12384"/>
                    </a:lnTo>
                    <a:cubicBezTo>
                      <a:pt x="24737" y="12413"/>
                      <a:pt x="24737" y="12442"/>
                      <a:pt x="24737" y="12471"/>
                    </a:cubicBezTo>
                    <a:cubicBezTo>
                      <a:pt x="24739" y="12434"/>
                      <a:pt x="24739" y="12405"/>
                      <a:pt x="24738" y="12384"/>
                    </a:cubicBezTo>
                    <a:close/>
                    <a:moveTo>
                      <a:pt x="172" y="12743"/>
                    </a:moveTo>
                    <a:cubicBezTo>
                      <a:pt x="170" y="12756"/>
                      <a:pt x="168" y="12767"/>
                      <a:pt x="167" y="12777"/>
                    </a:cubicBezTo>
                    <a:lnTo>
                      <a:pt x="167" y="12777"/>
                    </a:lnTo>
                    <a:cubicBezTo>
                      <a:pt x="169" y="12766"/>
                      <a:pt x="170" y="12755"/>
                      <a:pt x="172" y="12743"/>
                    </a:cubicBezTo>
                    <a:close/>
                    <a:moveTo>
                      <a:pt x="24088" y="12952"/>
                    </a:moveTo>
                    <a:lnTo>
                      <a:pt x="24088" y="12952"/>
                    </a:lnTo>
                    <a:cubicBezTo>
                      <a:pt x="24083" y="12967"/>
                      <a:pt x="24082" y="12977"/>
                      <a:pt x="24082" y="12984"/>
                    </a:cubicBezTo>
                    <a:lnTo>
                      <a:pt x="24082" y="12984"/>
                    </a:lnTo>
                    <a:cubicBezTo>
                      <a:pt x="24084" y="12973"/>
                      <a:pt x="24086" y="12963"/>
                      <a:pt x="24088" y="12952"/>
                    </a:cubicBezTo>
                    <a:close/>
                    <a:moveTo>
                      <a:pt x="317" y="14688"/>
                    </a:moveTo>
                    <a:cubicBezTo>
                      <a:pt x="316" y="14688"/>
                      <a:pt x="315" y="14689"/>
                      <a:pt x="315" y="14690"/>
                    </a:cubicBezTo>
                    <a:lnTo>
                      <a:pt x="315" y="14690"/>
                    </a:lnTo>
                    <a:cubicBezTo>
                      <a:pt x="316" y="14690"/>
                      <a:pt x="317" y="14689"/>
                      <a:pt x="319" y="14689"/>
                    </a:cubicBezTo>
                    <a:cubicBezTo>
                      <a:pt x="318" y="14688"/>
                      <a:pt x="317" y="14688"/>
                      <a:pt x="317" y="14688"/>
                    </a:cubicBezTo>
                    <a:close/>
                    <a:moveTo>
                      <a:pt x="758" y="14898"/>
                    </a:moveTo>
                    <a:cubicBezTo>
                      <a:pt x="779" y="14961"/>
                      <a:pt x="779" y="15045"/>
                      <a:pt x="800" y="15149"/>
                    </a:cubicBezTo>
                    <a:cubicBezTo>
                      <a:pt x="795" y="15154"/>
                      <a:pt x="790" y="15157"/>
                      <a:pt x="784" y="15157"/>
                    </a:cubicBezTo>
                    <a:cubicBezTo>
                      <a:pt x="769" y="15157"/>
                      <a:pt x="753" y="15134"/>
                      <a:pt x="737" y="15086"/>
                    </a:cubicBezTo>
                    <a:lnTo>
                      <a:pt x="737" y="15086"/>
                    </a:lnTo>
                    <a:cubicBezTo>
                      <a:pt x="740" y="15091"/>
                      <a:pt x="742" y="15094"/>
                      <a:pt x="744" y="15094"/>
                    </a:cubicBezTo>
                    <a:cubicBezTo>
                      <a:pt x="758" y="15094"/>
                      <a:pt x="758" y="14972"/>
                      <a:pt x="758" y="14898"/>
                    </a:cubicBezTo>
                    <a:close/>
                    <a:moveTo>
                      <a:pt x="528" y="16070"/>
                    </a:moveTo>
                    <a:lnTo>
                      <a:pt x="528" y="16070"/>
                    </a:lnTo>
                    <a:cubicBezTo>
                      <a:pt x="549" y="16112"/>
                      <a:pt x="549" y="16154"/>
                      <a:pt x="591" y="16216"/>
                    </a:cubicBezTo>
                    <a:cubicBezTo>
                      <a:pt x="591" y="16216"/>
                      <a:pt x="591" y="16216"/>
                      <a:pt x="591" y="16237"/>
                    </a:cubicBezTo>
                    <a:cubicBezTo>
                      <a:pt x="570" y="16216"/>
                      <a:pt x="570" y="16216"/>
                      <a:pt x="549" y="16195"/>
                    </a:cubicBezTo>
                    <a:cubicBezTo>
                      <a:pt x="507" y="16112"/>
                      <a:pt x="528" y="16091"/>
                      <a:pt x="528" y="16070"/>
                    </a:cubicBezTo>
                    <a:close/>
                    <a:moveTo>
                      <a:pt x="20154" y="21092"/>
                    </a:moveTo>
                    <a:lnTo>
                      <a:pt x="20134" y="21112"/>
                    </a:lnTo>
                    <a:cubicBezTo>
                      <a:pt x="20134" y="21112"/>
                      <a:pt x="20134" y="21092"/>
                      <a:pt x="20154" y="21092"/>
                    </a:cubicBezTo>
                    <a:close/>
                    <a:moveTo>
                      <a:pt x="18798" y="22180"/>
                    </a:moveTo>
                    <a:lnTo>
                      <a:pt x="18798" y="22180"/>
                    </a:lnTo>
                    <a:cubicBezTo>
                      <a:pt x="18788" y="22194"/>
                      <a:pt x="18780" y="22209"/>
                      <a:pt x="18773" y="22221"/>
                    </a:cubicBezTo>
                    <a:cubicBezTo>
                      <a:pt x="18785" y="22206"/>
                      <a:pt x="18793" y="22192"/>
                      <a:pt x="18798" y="22180"/>
                    </a:cubicBezTo>
                    <a:close/>
                    <a:moveTo>
                      <a:pt x="5740" y="22226"/>
                    </a:moveTo>
                    <a:lnTo>
                      <a:pt x="5740" y="22226"/>
                    </a:lnTo>
                    <a:cubicBezTo>
                      <a:pt x="5745" y="22229"/>
                      <a:pt x="5751" y="22232"/>
                      <a:pt x="5756" y="22235"/>
                    </a:cubicBezTo>
                    <a:lnTo>
                      <a:pt x="5756" y="22235"/>
                    </a:lnTo>
                    <a:cubicBezTo>
                      <a:pt x="5753" y="22231"/>
                      <a:pt x="5747" y="22228"/>
                      <a:pt x="5740" y="22226"/>
                    </a:cubicBezTo>
                    <a:close/>
                    <a:moveTo>
                      <a:pt x="10833" y="24372"/>
                    </a:moveTo>
                    <a:cubicBezTo>
                      <a:pt x="10840" y="24375"/>
                      <a:pt x="10851" y="24377"/>
                      <a:pt x="10864" y="24377"/>
                    </a:cubicBezTo>
                    <a:lnTo>
                      <a:pt x="10833" y="24372"/>
                    </a:lnTo>
                    <a:close/>
                    <a:moveTo>
                      <a:pt x="13153" y="24518"/>
                    </a:moveTo>
                    <a:lnTo>
                      <a:pt x="13153" y="24518"/>
                    </a:lnTo>
                    <a:cubicBezTo>
                      <a:pt x="13144" y="24520"/>
                      <a:pt x="13134" y="24521"/>
                      <a:pt x="13124" y="24523"/>
                    </a:cubicBezTo>
                    <a:lnTo>
                      <a:pt x="13166" y="24523"/>
                    </a:lnTo>
                    <a:cubicBezTo>
                      <a:pt x="13162" y="24521"/>
                      <a:pt x="13157" y="24520"/>
                      <a:pt x="13153" y="24518"/>
                    </a:cubicBezTo>
                    <a:close/>
                    <a:moveTo>
                      <a:pt x="11639" y="1"/>
                    </a:moveTo>
                    <a:lnTo>
                      <a:pt x="11639" y="1"/>
                    </a:lnTo>
                    <a:cubicBezTo>
                      <a:pt x="11686" y="48"/>
                      <a:pt x="11603" y="71"/>
                      <a:pt x="11471" y="71"/>
                    </a:cubicBezTo>
                    <a:cubicBezTo>
                      <a:pt x="11427" y="71"/>
                      <a:pt x="11377" y="69"/>
                      <a:pt x="11325" y="63"/>
                    </a:cubicBezTo>
                    <a:lnTo>
                      <a:pt x="11325" y="63"/>
                    </a:lnTo>
                    <a:cubicBezTo>
                      <a:pt x="11429" y="84"/>
                      <a:pt x="11513" y="105"/>
                      <a:pt x="11618" y="126"/>
                    </a:cubicBezTo>
                    <a:cubicBezTo>
                      <a:pt x="11524" y="146"/>
                      <a:pt x="11452" y="154"/>
                      <a:pt x="11391" y="154"/>
                    </a:cubicBezTo>
                    <a:cubicBezTo>
                      <a:pt x="11200" y="154"/>
                      <a:pt x="11132" y="77"/>
                      <a:pt x="10933" y="77"/>
                    </a:cubicBezTo>
                    <a:cubicBezTo>
                      <a:pt x="10870" y="77"/>
                      <a:pt x="10794" y="85"/>
                      <a:pt x="10697" y="105"/>
                    </a:cubicBezTo>
                    <a:lnTo>
                      <a:pt x="10843" y="63"/>
                    </a:lnTo>
                    <a:lnTo>
                      <a:pt x="10843" y="63"/>
                    </a:lnTo>
                    <a:cubicBezTo>
                      <a:pt x="10613" y="84"/>
                      <a:pt x="9923" y="126"/>
                      <a:pt x="9693" y="293"/>
                    </a:cubicBezTo>
                    <a:cubicBezTo>
                      <a:pt x="9651" y="293"/>
                      <a:pt x="9588" y="252"/>
                      <a:pt x="9693" y="231"/>
                    </a:cubicBezTo>
                    <a:lnTo>
                      <a:pt x="9693" y="231"/>
                    </a:lnTo>
                    <a:cubicBezTo>
                      <a:pt x="9086" y="293"/>
                      <a:pt x="8395" y="628"/>
                      <a:pt x="7935" y="733"/>
                    </a:cubicBezTo>
                    <a:lnTo>
                      <a:pt x="7977" y="691"/>
                    </a:lnTo>
                    <a:lnTo>
                      <a:pt x="7977" y="691"/>
                    </a:lnTo>
                    <a:cubicBezTo>
                      <a:pt x="7872" y="733"/>
                      <a:pt x="7810" y="837"/>
                      <a:pt x="7663" y="837"/>
                    </a:cubicBezTo>
                    <a:cubicBezTo>
                      <a:pt x="7663" y="823"/>
                      <a:pt x="7674" y="808"/>
                      <a:pt x="7665" y="808"/>
                    </a:cubicBezTo>
                    <a:lnTo>
                      <a:pt x="7665" y="808"/>
                    </a:lnTo>
                    <a:cubicBezTo>
                      <a:pt x="7661" y="808"/>
                      <a:pt x="7654" y="810"/>
                      <a:pt x="7642" y="817"/>
                    </a:cubicBezTo>
                    <a:cubicBezTo>
                      <a:pt x="7600" y="837"/>
                      <a:pt x="7391" y="984"/>
                      <a:pt x="7266" y="1026"/>
                    </a:cubicBezTo>
                    <a:lnTo>
                      <a:pt x="7349" y="921"/>
                    </a:lnTo>
                    <a:lnTo>
                      <a:pt x="7349" y="921"/>
                    </a:lnTo>
                    <a:cubicBezTo>
                      <a:pt x="6784" y="1109"/>
                      <a:pt x="6575" y="1402"/>
                      <a:pt x="6177" y="1674"/>
                    </a:cubicBezTo>
                    <a:cubicBezTo>
                      <a:pt x="6165" y="1654"/>
                      <a:pt x="6141" y="1646"/>
                      <a:pt x="6107" y="1646"/>
                    </a:cubicBezTo>
                    <a:cubicBezTo>
                      <a:pt x="5963" y="1646"/>
                      <a:pt x="5656" y="1799"/>
                      <a:pt x="5487" y="1884"/>
                    </a:cubicBezTo>
                    <a:lnTo>
                      <a:pt x="5487" y="1863"/>
                    </a:lnTo>
                    <a:cubicBezTo>
                      <a:pt x="4901" y="2239"/>
                      <a:pt x="4587" y="2637"/>
                      <a:pt x="4169" y="3076"/>
                    </a:cubicBezTo>
                    <a:cubicBezTo>
                      <a:pt x="3771" y="3244"/>
                      <a:pt x="3164" y="3976"/>
                      <a:pt x="2746" y="4436"/>
                    </a:cubicBezTo>
                    <a:cubicBezTo>
                      <a:pt x="2758" y="4425"/>
                      <a:pt x="2766" y="4419"/>
                      <a:pt x="2773" y="4419"/>
                    </a:cubicBezTo>
                    <a:lnTo>
                      <a:pt x="2773" y="4419"/>
                    </a:lnTo>
                    <a:cubicBezTo>
                      <a:pt x="2800" y="4419"/>
                      <a:pt x="2780" y="4519"/>
                      <a:pt x="2746" y="4604"/>
                    </a:cubicBezTo>
                    <a:cubicBezTo>
                      <a:pt x="2637" y="4695"/>
                      <a:pt x="2575" y="4912"/>
                      <a:pt x="2520" y="4912"/>
                    </a:cubicBezTo>
                    <a:cubicBezTo>
                      <a:pt x="2511" y="4912"/>
                      <a:pt x="2503" y="4908"/>
                      <a:pt x="2495" y="4897"/>
                    </a:cubicBezTo>
                    <a:lnTo>
                      <a:pt x="2516" y="4855"/>
                    </a:lnTo>
                    <a:lnTo>
                      <a:pt x="2516" y="4855"/>
                    </a:lnTo>
                    <a:cubicBezTo>
                      <a:pt x="2369" y="4876"/>
                      <a:pt x="2202" y="5148"/>
                      <a:pt x="2076" y="5357"/>
                    </a:cubicBezTo>
                    <a:lnTo>
                      <a:pt x="2181" y="5462"/>
                    </a:lnTo>
                    <a:cubicBezTo>
                      <a:pt x="1930" y="5671"/>
                      <a:pt x="1742" y="6027"/>
                      <a:pt x="1595" y="6382"/>
                    </a:cubicBezTo>
                    <a:cubicBezTo>
                      <a:pt x="1449" y="6717"/>
                      <a:pt x="1323" y="7031"/>
                      <a:pt x="1177" y="7156"/>
                    </a:cubicBezTo>
                    <a:cubicBezTo>
                      <a:pt x="1156" y="7303"/>
                      <a:pt x="1072" y="7470"/>
                      <a:pt x="1051" y="7617"/>
                    </a:cubicBezTo>
                    <a:lnTo>
                      <a:pt x="988" y="7596"/>
                    </a:lnTo>
                    <a:cubicBezTo>
                      <a:pt x="821" y="7972"/>
                      <a:pt x="737" y="8161"/>
                      <a:pt x="612" y="8663"/>
                    </a:cubicBezTo>
                    <a:lnTo>
                      <a:pt x="591" y="8537"/>
                    </a:lnTo>
                    <a:lnTo>
                      <a:pt x="591" y="8537"/>
                    </a:lnTo>
                    <a:cubicBezTo>
                      <a:pt x="507" y="8830"/>
                      <a:pt x="695" y="8956"/>
                      <a:pt x="633" y="9207"/>
                    </a:cubicBezTo>
                    <a:lnTo>
                      <a:pt x="507" y="9270"/>
                    </a:lnTo>
                    <a:cubicBezTo>
                      <a:pt x="382" y="9751"/>
                      <a:pt x="193" y="10232"/>
                      <a:pt x="214" y="10755"/>
                    </a:cubicBezTo>
                    <a:cubicBezTo>
                      <a:pt x="193" y="10734"/>
                      <a:pt x="172" y="10713"/>
                      <a:pt x="172" y="10630"/>
                    </a:cubicBezTo>
                    <a:cubicBezTo>
                      <a:pt x="133" y="10847"/>
                      <a:pt x="0" y="11474"/>
                      <a:pt x="126" y="11474"/>
                    </a:cubicBezTo>
                    <a:cubicBezTo>
                      <a:pt x="130" y="11474"/>
                      <a:pt x="134" y="11473"/>
                      <a:pt x="138" y="11472"/>
                    </a:cubicBezTo>
                    <a:lnTo>
                      <a:pt x="138" y="11472"/>
                    </a:lnTo>
                    <a:cubicBezTo>
                      <a:pt x="70" y="11528"/>
                      <a:pt x="92" y="12006"/>
                      <a:pt x="151" y="12262"/>
                    </a:cubicBezTo>
                    <a:lnTo>
                      <a:pt x="68" y="12220"/>
                    </a:lnTo>
                    <a:lnTo>
                      <a:pt x="68" y="12220"/>
                    </a:lnTo>
                    <a:cubicBezTo>
                      <a:pt x="151" y="12450"/>
                      <a:pt x="172" y="12450"/>
                      <a:pt x="214" y="12764"/>
                    </a:cubicBezTo>
                    <a:cubicBezTo>
                      <a:pt x="204" y="12803"/>
                      <a:pt x="190" y="12824"/>
                      <a:pt x="179" y="12824"/>
                    </a:cubicBezTo>
                    <a:cubicBezTo>
                      <a:pt x="171" y="12824"/>
                      <a:pt x="165" y="12809"/>
                      <a:pt x="167" y="12777"/>
                    </a:cubicBezTo>
                    <a:lnTo>
                      <a:pt x="167" y="12777"/>
                    </a:lnTo>
                    <a:cubicBezTo>
                      <a:pt x="140" y="12989"/>
                      <a:pt x="234" y="12946"/>
                      <a:pt x="214" y="13245"/>
                    </a:cubicBezTo>
                    <a:lnTo>
                      <a:pt x="151" y="13120"/>
                    </a:lnTo>
                    <a:lnTo>
                      <a:pt x="151" y="13120"/>
                    </a:lnTo>
                    <a:cubicBezTo>
                      <a:pt x="151" y="13392"/>
                      <a:pt x="193" y="13371"/>
                      <a:pt x="256" y="13496"/>
                    </a:cubicBezTo>
                    <a:cubicBezTo>
                      <a:pt x="298" y="13664"/>
                      <a:pt x="277" y="13998"/>
                      <a:pt x="214" y="14040"/>
                    </a:cubicBezTo>
                    <a:cubicBezTo>
                      <a:pt x="256" y="14061"/>
                      <a:pt x="340" y="14208"/>
                      <a:pt x="319" y="14354"/>
                    </a:cubicBezTo>
                    <a:cubicBezTo>
                      <a:pt x="315" y="14358"/>
                      <a:pt x="311" y="14360"/>
                      <a:pt x="307" y="14360"/>
                    </a:cubicBezTo>
                    <a:cubicBezTo>
                      <a:pt x="291" y="14360"/>
                      <a:pt x="277" y="14326"/>
                      <a:pt x="277" y="14291"/>
                    </a:cubicBezTo>
                    <a:lnTo>
                      <a:pt x="277" y="14291"/>
                    </a:lnTo>
                    <a:cubicBezTo>
                      <a:pt x="277" y="14522"/>
                      <a:pt x="319" y="14668"/>
                      <a:pt x="361" y="14814"/>
                    </a:cubicBezTo>
                    <a:cubicBezTo>
                      <a:pt x="403" y="14961"/>
                      <a:pt x="444" y="15066"/>
                      <a:pt x="444" y="15233"/>
                    </a:cubicBezTo>
                    <a:cubicBezTo>
                      <a:pt x="423" y="15233"/>
                      <a:pt x="403" y="15254"/>
                      <a:pt x="403" y="15275"/>
                    </a:cubicBezTo>
                    <a:cubicBezTo>
                      <a:pt x="345" y="14970"/>
                      <a:pt x="306" y="14717"/>
                      <a:pt x="315" y="14690"/>
                    </a:cubicBezTo>
                    <a:lnTo>
                      <a:pt x="315" y="14690"/>
                    </a:lnTo>
                    <a:cubicBezTo>
                      <a:pt x="258" y="14711"/>
                      <a:pt x="263" y="14851"/>
                      <a:pt x="223" y="14851"/>
                    </a:cubicBezTo>
                    <a:cubicBezTo>
                      <a:pt x="208" y="14851"/>
                      <a:pt x="186" y="14830"/>
                      <a:pt x="151" y="14773"/>
                    </a:cubicBezTo>
                    <a:lnTo>
                      <a:pt x="151" y="14773"/>
                    </a:lnTo>
                    <a:cubicBezTo>
                      <a:pt x="193" y="14877"/>
                      <a:pt x="256" y="15024"/>
                      <a:pt x="319" y="15170"/>
                    </a:cubicBezTo>
                    <a:cubicBezTo>
                      <a:pt x="382" y="15338"/>
                      <a:pt x="444" y="15484"/>
                      <a:pt x="444" y="15630"/>
                    </a:cubicBezTo>
                    <a:cubicBezTo>
                      <a:pt x="444" y="15630"/>
                      <a:pt x="444" y="15651"/>
                      <a:pt x="444" y="15672"/>
                    </a:cubicBezTo>
                    <a:lnTo>
                      <a:pt x="423" y="15630"/>
                    </a:lnTo>
                    <a:lnTo>
                      <a:pt x="423" y="15630"/>
                    </a:lnTo>
                    <a:cubicBezTo>
                      <a:pt x="423" y="15693"/>
                      <a:pt x="444" y="15756"/>
                      <a:pt x="465" y="15798"/>
                    </a:cubicBezTo>
                    <a:cubicBezTo>
                      <a:pt x="486" y="15882"/>
                      <a:pt x="486" y="15944"/>
                      <a:pt x="507" y="16028"/>
                    </a:cubicBezTo>
                    <a:cubicBezTo>
                      <a:pt x="465" y="16070"/>
                      <a:pt x="570" y="16342"/>
                      <a:pt x="612" y="16467"/>
                    </a:cubicBezTo>
                    <a:cubicBezTo>
                      <a:pt x="616" y="16466"/>
                      <a:pt x="619" y="16466"/>
                      <a:pt x="623" y="16466"/>
                    </a:cubicBezTo>
                    <a:cubicBezTo>
                      <a:pt x="661" y="16466"/>
                      <a:pt x="697" y="16522"/>
                      <a:pt x="718" y="16522"/>
                    </a:cubicBezTo>
                    <a:cubicBezTo>
                      <a:pt x="730" y="16522"/>
                      <a:pt x="737" y="16504"/>
                      <a:pt x="737" y="16447"/>
                    </a:cubicBezTo>
                    <a:lnTo>
                      <a:pt x="737" y="16447"/>
                    </a:lnTo>
                    <a:cubicBezTo>
                      <a:pt x="737" y="16450"/>
                      <a:pt x="737" y="16452"/>
                      <a:pt x="736" y="16452"/>
                    </a:cubicBezTo>
                    <a:cubicBezTo>
                      <a:pt x="730" y="16452"/>
                      <a:pt x="709" y="16408"/>
                      <a:pt x="675" y="16321"/>
                    </a:cubicBezTo>
                    <a:cubicBezTo>
                      <a:pt x="675" y="16321"/>
                      <a:pt x="675" y="16279"/>
                      <a:pt x="654" y="16279"/>
                    </a:cubicBezTo>
                    <a:lnTo>
                      <a:pt x="675" y="16279"/>
                    </a:lnTo>
                    <a:cubicBezTo>
                      <a:pt x="633" y="16195"/>
                      <a:pt x="612" y="16091"/>
                      <a:pt x="570" y="15944"/>
                    </a:cubicBezTo>
                    <a:lnTo>
                      <a:pt x="570" y="15944"/>
                    </a:lnTo>
                    <a:cubicBezTo>
                      <a:pt x="633" y="16049"/>
                      <a:pt x="695" y="16154"/>
                      <a:pt x="695" y="16300"/>
                    </a:cubicBezTo>
                    <a:cubicBezTo>
                      <a:pt x="758" y="16363"/>
                      <a:pt x="842" y="16426"/>
                      <a:pt x="863" y="16446"/>
                    </a:cubicBezTo>
                    <a:cubicBezTo>
                      <a:pt x="842" y="16656"/>
                      <a:pt x="905" y="17032"/>
                      <a:pt x="863" y="17095"/>
                    </a:cubicBezTo>
                    <a:cubicBezTo>
                      <a:pt x="1051" y="17493"/>
                      <a:pt x="1281" y="18016"/>
                      <a:pt x="1532" y="18183"/>
                    </a:cubicBezTo>
                    <a:cubicBezTo>
                      <a:pt x="1595" y="18288"/>
                      <a:pt x="1553" y="18330"/>
                      <a:pt x="1553" y="18371"/>
                    </a:cubicBezTo>
                    <a:cubicBezTo>
                      <a:pt x="1512" y="18330"/>
                      <a:pt x="1470" y="18246"/>
                      <a:pt x="1449" y="18225"/>
                    </a:cubicBezTo>
                    <a:lnTo>
                      <a:pt x="1449" y="18225"/>
                    </a:lnTo>
                    <a:cubicBezTo>
                      <a:pt x="1574" y="18434"/>
                      <a:pt x="1804" y="18853"/>
                      <a:pt x="1909" y="18853"/>
                    </a:cubicBezTo>
                    <a:cubicBezTo>
                      <a:pt x="1948" y="18937"/>
                      <a:pt x="1947" y="18959"/>
                      <a:pt x="1934" y="18959"/>
                    </a:cubicBezTo>
                    <a:cubicBezTo>
                      <a:pt x="1920" y="18959"/>
                      <a:pt x="1893" y="18934"/>
                      <a:pt x="1888" y="18934"/>
                    </a:cubicBezTo>
                    <a:lnTo>
                      <a:pt x="1888" y="18934"/>
                    </a:lnTo>
                    <a:cubicBezTo>
                      <a:pt x="1883" y="18934"/>
                      <a:pt x="1903" y="18963"/>
                      <a:pt x="1993" y="19083"/>
                    </a:cubicBezTo>
                    <a:lnTo>
                      <a:pt x="1930" y="19062"/>
                    </a:lnTo>
                    <a:lnTo>
                      <a:pt x="1930" y="19062"/>
                    </a:lnTo>
                    <a:cubicBezTo>
                      <a:pt x="2014" y="19271"/>
                      <a:pt x="2118" y="19418"/>
                      <a:pt x="2244" y="19543"/>
                    </a:cubicBezTo>
                    <a:cubicBezTo>
                      <a:pt x="2369" y="19690"/>
                      <a:pt x="2495" y="19794"/>
                      <a:pt x="2620" y="19899"/>
                    </a:cubicBezTo>
                    <a:cubicBezTo>
                      <a:pt x="2883" y="20121"/>
                      <a:pt x="3126" y="20343"/>
                      <a:pt x="3369" y="20717"/>
                    </a:cubicBezTo>
                    <a:lnTo>
                      <a:pt x="3369" y="20717"/>
                    </a:lnTo>
                    <a:cubicBezTo>
                      <a:pt x="3356" y="20702"/>
                      <a:pt x="3344" y="20688"/>
                      <a:pt x="3332" y="20673"/>
                    </a:cubicBezTo>
                    <a:lnTo>
                      <a:pt x="3332" y="20673"/>
                    </a:lnTo>
                    <a:cubicBezTo>
                      <a:pt x="3332" y="20673"/>
                      <a:pt x="3353" y="20715"/>
                      <a:pt x="3395" y="20757"/>
                    </a:cubicBezTo>
                    <a:cubicBezTo>
                      <a:pt x="3386" y="20743"/>
                      <a:pt x="3377" y="20730"/>
                      <a:pt x="3369" y="20717"/>
                    </a:cubicBezTo>
                    <a:lnTo>
                      <a:pt x="3369" y="20717"/>
                    </a:lnTo>
                    <a:cubicBezTo>
                      <a:pt x="3696" y="21097"/>
                      <a:pt x="4079" y="21439"/>
                      <a:pt x="4462" y="21761"/>
                    </a:cubicBezTo>
                    <a:cubicBezTo>
                      <a:pt x="4880" y="22096"/>
                      <a:pt x="5299" y="22431"/>
                      <a:pt x="5675" y="22765"/>
                    </a:cubicBezTo>
                    <a:cubicBezTo>
                      <a:pt x="5905" y="22954"/>
                      <a:pt x="5968" y="22912"/>
                      <a:pt x="6136" y="22954"/>
                    </a:cubicBezTo>
                    <a:lnTo>
                      <a:pt x="6157" y="23058"/>
                    </a:lnTo>
                    <a:cubicBezTo>
                      <a:pt x="6240" y="23079"/>
                      <a:pt x="6345" y="23121"/>
                      <a:pt x="6449" y="23142"/>
                    </a:cubicBezTo>
                    <a:cubicBezTo>
                      <a:pt x="6847" y="23288"/>
                      <a:pt x="7014" y="23665"/>
                      <a:pt x="7558" y="23791"/>
                    </a:cubicBezTo>
                    <a:lnTo>
                      <a:pt x="7517" y="23707"/>
                    </a:lnTo>
                    <a:lnTo>
                      <a:pt x="7517" y="23707"/>
                    </a:lnTo>
                    <a:cubicBezTo>
                      <a:pt x="7705" y="23791"/>
                      <a:pt x="8102" y="23916"/>
                      <a:pt x="8061" y="23958"/>
                    </a:cubicBezTo>
                    <a:cubicBezTo>
                      <a:pt x="8071" y="23958"/>
                      <a:pt x="8087" y="23953"/>
                      <a:pt x="8108" y="23953"/>
                    </a:cubicBezTo>
                    <a:cubicBezTo>
                      <a:pt x="8129" y="23953"/>
                      <a:pt x="8155" y="23958"/>
                      <a:pt x="8186" y="23979"/>
                    </a:cubicBezTo>
                    <a:lnTo>
                      <a:pt x="8186" y="24021"/>
                    </a:lnTo>
                    <a:cubicBezTo>
                      <a:pt x="8354" y="24063"/>
                      <a:pt x="8500" y="24084"/>
                      <a:pt x="8667" y="24105"/>
                    </a:cubicBezTo>
                    <a:cubicBezTo>
                      <a:pt x="9002" y="24251"/>
                      <a:pt x="8563" y="24251"/>
                      <a:pt x="9086" y="24418"/>
                    </a:cubicBezTo>
                    <a:cubicBezTo>
                      <a:pt x="9173" y="24427"/>
                      <a:pt x="9288" y="24432"/>
                      <a:pt x="9389" y="24432"/>
                    </a:cubicBezTo>
                    <a:cubicBezTo>
                      <a:pt x="9532" y="24432"/>
                      <a:pt x="9646" y="24422"/>
                      <a:pt x="9609" y="24397"/>
                    </a:cubicBezTo>
                    <a:cubicBezTo>
                      <a:pt x="9525" y="24377"/>
                      <a:pt x="9400" y="24314"/>
                      <a:pt x="9421" y="24272"/>
                    </a:cubicBezTo>
                    <a:lnTo>
                      <a:pt x="9421" y="24272"/>
                    </a:lnTo>
                    <a:lnTo>
                      <a:pt x="9588" y="24293"/>
                    </a:lnTo>
                    <a:cubicBezTo>
                      <a:pt x="9609" y="24251"/>
                      <a:pt x="9651" y="24209"/>
                      <a:pt x="9672" y="24167"/>
                    </a:cubicBezTo>
                    <a:cubicBezTo>
                      <a:pt x="9693" y="24188"/>
                      <a:pt x="9714" y="24188"/>
                      <a:pt x="9755" y="24188"/>
                    </a:cubicBezTo>
                    <a:lnTo>
                      <a:pt x="9839" y="24125"/>
                    </a:lnTo>
                    <a:lnTo>
                      <a:pt x="9672" y="24125"/>
                    </a:lnTo>
                    <a:cubicBezTo>
                      <a:pt x="9651" y="24063"/>
                      <a:pt x="9588" y="24000"/>
                      <a:pt x="9400" y="23916"/>
                    </a:cubicBezTo>
                    <a:lnTo>
                      <a:pt x="9086" y="23916"/>
                    </a:lnTo>
                    <a:lnTo>
                      <a:pt x="9002" y="23833"/>
                    </a:lnTo>
                    <a:lnTo>
                      <a:pt x="9002" y="23833"/>
                    </a:lnTo>
                    <a:cubicBezTo>
                      <a:pt x="9086" y="23853"/>
                      <a:pt x="9170" y="23874"/>
                      <a:pt x="9253" y="23895"/>
                    </a:cubicBezTo>
                    <a:cubicBezTo>
                      <a:pt x="9170" y="23839"/>
                      <a:pt x="9104" y="23821"/>
                      <a:pt x="9033" y="23821"/>
                    </a:cubicBezTo>
                    <a:cubicBezTo>
                      <a:pt x="8998" y="23821"/>
                      <a:pt x="8960" y="23826"/>
                      <a:pt x="8918" y="23833"/>
                    </a:cubicBezTo>
                    <a:cubicBezTo>
                      <a:pt x="8918" y="23791"/>
                      <a:pt x="8877" y="23749"/>
                      <a:pt x="8814" y="23728"/>
                    </a:cubicBezTo>
                    <a:cubicBezTo>
                      <a:pt x="8709" y="23728"/>
                      <a:pt x="8605" y="23749"/>
                      <a:pt x="8500" y="23749"/>
                    </a:cubicBezTo>
                    <a:cubicBezTo>
                      <a:pt x="8479" y="23686"/>
                      <a:pt x="8667" y="23707"/>
                      <a:pt x="8479" y="23602"/>
                    </a:cubicBezTo>
                    <a:cubicBezTo>
                      <a:pt x="8351" y="23602"/>
                      <a:pt x="8511" y="23714"/>
                      <a:pt x="8399" y="23714"/>
                    </a:cubicBezTo>
                    <a:cubicBezTo>
                      <a:pt x="8383" y="23714"/>
                      <a:pt x="8361" y="23712"/>
                      <a:pt x="8333" y="23707"/>
                    </a:cubicBezTo>
                    <a:cubicBezTo>
                      <a:pt x="8228" y="23602"/>
                      <a:pt x="8291" y="23581"/>
                      <a:pt x="8102" y="23561"/>
                    </a:cubicBezTo>
                    <a:cubicBezTo>
                      <a:pt x="8102" y="23519"/>
                      <a:pt x="8144" y="23519"/>
                      <a:pt x="8207" y="23519"/>
                    </a:cubicBezTo>
                    <a:cubicBezTo>
                      <a:pt x="8053" y="23519"/>
                      <a:pt x="7862" y="23412"/>
                      <a:pt x="7752" y="23412"/>
                    </a:cubicBezTo>
                    <a:cubicBezTo>
                      <a:pt x="7743" y="23412"/>
                      <a:pt x="7734" y="23412"/>
                      <a:pt x="7726" y="23414"/>
                    </a:cubicBezTo>
                    <a:cubicBezTo>
                      <a:pt x="7621" y="23309"/>
                      <a:pt x="7266" y="23226"/>
                      <a:pt x="7328" y="23121"/>
                    </a:cubicBezTo>
                    <a:cubicBezTo>
                      <a:pt x="7266" y="23121"/>
                      <a:pt x="7035" y="23079"/>
                      <a:pt x="6910" y="23016"/>
                    </a:cubicBezTo>
                    <a:cubicBezTo>
                      <a:pt x="7203" y="23016"/>
                      <a:pt x="6470" y="22765"/>
                      <a:pt x="6596" y="22661"/>
                    </a:cubicBezTo>
                    <a:cubicBezTo>
                      <a:pt x="6491" y="22661"/>
                      <a:pt x="6345" y="22577"/>
                      <a:pt x="6177" y="22493"/>
                    </a:cubicBezTo>
                    <a:cubicBezTo>
                      <a:pt x="6032" y="22403"/>
                      <a:pt x="5888" y="22312"/>
                      <a:pt x="5756" y="22235"/>
                    </a:cubicBezTo>
                    <a:lnTo>
                      <a:pt x="5756" y="22235"/>
                    </a:lnTo>
                    <a:cubicBezTo>
                      <a:pt x="5758" y="22237"/>
                      <a:pt x="5759" y="22240"/>
                      <a:pt x="5759" y="22242"/>
                    </a:cubicBezTo>
                    <a:cubicBezTo>
                      <a:pt x="5752" y="22237"/>
                      <a:pt x="5746" y="22231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611" y="22111"/>
                      <a:pt x="5588" y="22050"/>
                      <a:pt x="5508" y="21970"/>
                    </a:cubicBezTo>
                    <a:cubicBezTo>
                      <a:pt x="5497" y="21981"/>
                      <a:pt x="5481" y="21986"/>
                      <a:pt x="5461" y="21986"/>
                    </a:cubicBezTo>
                    <a:cubicBezTo>
                      <a:pt x="5362" y="21986"/>
                      <a:pt x="5166" y="21876"/>
                      <a:pt x="5027" y="21824"/>
                    </a:cubicBezTo>
                    <a:cubicBezTo>
                      <a:pt x="4980" y="21738"/>
                      <a:pt x="4994" y="21716"/>
                      <a:pt x="5031" y="21716"/>
                    </a:cubicBezTo>
                    <a:cubicBezTo>
                      <a:pt x="5068" y="21716"/>
                      <a:pt x="5128" y="21739"/>
                      <a:pt x="5169" y="21739"/>
                    </a:cubicBezTo>
                    <a:cubicBezTo>
                      <a:pt x="5196" y="21739"/>
                      <a:pt x="5215" y="21729"/>
                      <a:pt x="5215" y="21698"/>
                    </a:cubicBezTo>
                    <a:lnTo>
                      <a:pt x="5215" y="21698"/>
                    </a:lnTo>
                    <a:cubicBezTo>
                      <a:pt x="5210" y="21705"/>
                      <a:pt x="5202" y="21709"/>
                      <a:pt x="5191" y="21709"/>
                    </a:cubicBezTo>
                    <a:cubicBezTo>
                      <a:pt x="5123" y="21709"/>
                      <a:pt x="4951" y="21589"/>
                      <a:pt x="4885" y="21589"/>
                    </a:cubicBezTo>
                    <a:cubicBezTo>
                      <a:pt x="4869" y="21589"/>
                      <a:pt x="4859" y="21596"/>
                      <a:pt x="4859" y="21615"/>
                    </a:cubicBezTo>
                    <a:cubicBezTo>
                      <a:pt x="4776" y="21447"/>
                      <a:pt x="4776" y="21489"/>
                      <a:pt x="4755" y="21364"/>
                    </a:cubicBezTo>
                    <a:cubicBezTo>
                      <a:pt x="4734" y="21380"/>
                      <a:pt x="4717" y="21387"/>
                      <a:pt x="4701" y="21387"/>
                    </a:cubicBezTo>
                    <a:cubicBezTo>
                      <a:pt x="4636" y="21387"/>
                      <a:pt x="4596" y="21272"/>
                      <a:pt x="4462" y="21238"/>
                    </a:cubicBezTo>
                    <a:cubicBezTo>
                      <a:pt x="4315" y="21008"/>
                      <a:pt x="4483" y="21112"/>
                      <a:pt x="4253" y="20945"/>
                    </a:cubicBezTo>
                    <a:cubicBezTo>
                      <a:pt x="4232" y="20903"/>
                      <a:pt x="4241" y="20889"/>
                      <a:pt x="4263" y="20889"/>
                    </a:cubicBezTo>
                    <a:cubicBezTo>
                      <a:pt x="4306" y="20889"/>
                      <a:pt x="4399" y="20945"/>
                      <a:pt x="4399" y="20945"/>
                    </a:cubicBezTo>
                    <a:cubicBezTo>
                      <a:pt x="4331" y="20877"/>
                      <a:pt x="4291" y="20856"/>
                      <a:pt x="4263" y="20856"/>
                    </a:cubicBezTo>
                    <a:cubicBezTo>
                      <a:pt x="4215" y="20856"/>
                      <a:pt x="4209" y="20924"/>
                      <a:pt x="4169" y="20924"/>
                    </a:cubicBezTo>
                    <a:cubicBezTo>
                      <a:pt x="3897" y="20715"/>
                      <a:pt x="4106" y="20757"/>
                      <a:pt x="4043" y="20652"/>
                    </a:cubicBezTo>
                    <a:cubicBezTo>
                      <a:pt x="3876" y="20527"/>
                      <a:pt x="3708" y="20464"/>
                      <a:pt x="3604" y="20338"/>
                    </a:cubicBezTo>
                    <a:cubicBezTo>
                      <a:pt x="3604" y="20317"/>
                      <a:pt x="3583" y="20296"/>
                      <a:pt x="3625" y="20296"/>
                    </a:cubicBezTo>
                    <a:cubicBezTo>
                      <a:pt x="3416" y="20192"/>
                      <a:pt x="3164" y="19815"/>
                      <a:pt x="2934" y="19669"/>
                    </a:cubicBezTo>
                    <a:cubicBezTo>
                      <a:pt x="2934" y="19648"/>
                      <a:pt x="2934" y="19627"/>
                      <a:pt x="2934" y="19627"/>
                    </a:cubicBezTo>
                    <a:cubicBezTo>
                      <a:pt x="2913" y="19690"/>
                      <a:pt x="2892" y="19731"/>
                      <a:pt x="2851" y="19731"/>
                    </a:cubicBezTo>
                    <a:cubicBezTo>
                      <a:pt x="2767" y="19648"/>
                      <a:pt x="2662" y="19585"/>
                      <a:pt x="2662" y="19522"/>
                    </a:cubicBezTo>
                    <a:lnTo>
                      <a:pt x="2662" y="19522"/>
                    </a:lnTo>
                    <a:cubicBezTo>
                      <a:pt x="2725" y="19585"/>
                      <a:pt x="2746" y="19564"/>
                      <a:pt x="2788" y="19585"/>
                    </a:cubicBezTo>
                    <a:lnTo>
                      <a:pt x="2683" y="19501"/>
                    </a:lnTo>
                    <a:cubicBezTo>
                      <a:pt x="2678" y="19463"/>
                      <a:pt x="2682" y="19449"/>
                      <a:pt x="2692" y="19449"/>
                    </a:cubicBezTo>
                    <a:cubicBezTo>
                      <a:pt x="2720" y="19449"/>
                      <a:pt x="2799" y="19573"/>
                      <a:pt x="2851" y="19573"/>
                    </a:cubicBezTo>
                    <a:cubicBezTo>
                      <a:pt x="2858" y="19573"/>
                      <a:pt x="2865" y="19570"/>
                      <a:pt x="2872" y="19564"/>
                    </a:cubicBezTo>
                    <a:cubicBezTo>
                      <a:pt x="2683" y="19397"/>
                      <a:pt x="2432" y="19187"/>
                      <a:pt x="2328" y="19020"/>
                    </a:cubicBezTo>
                    <a:cubicBezTo>
                      <a:pt x="2331" y="19013"/>
                      <a:pt x="2337" y="19009"/>
                      <a:pt x="2344" y="19009"/>
                    </a:cubicBezTo>
                    <a:cubicBezTo>
                      <a:pt x="2396" y="19009"/>
                      <a:pt x="2527" y="19194"/>
                      <a:pt x="2555" y="19194"/>
                    </a:cubicBezTo>
                    <a:cubicBezTo>
                      <a:pt x="2565" y="19194"/>
                      <a:pt x="2562" y="19170"/>
                      <a:pt x="2537" y="19104"/>
                    </a:cubicBezTo>
                    <a:lnTo>
                      <a:pt x="2537" y="19104"/>
                    </a:lnTo>
                    <a:lnTo>
                      <a:pt x="2704" y="19376"/>
                    </a:lnTo>
                    <a:cubicBezTo>
                      <a:pt x="2693" y="19303"/>
                      <a:pt x="2695" y="19280"/>
                      <a:pt x="2704" y="19280"/>
                    </a:cubicBezTo>
                    <a:cubicBezTo>
                      <a:pt x="2720" y="19280"/>
                      <a:pt x="2758" y="19355"/>
                      <a:pt x="2777" y="19355"/>
                    </a:cubicBezTo>
                    <a:cubicBezTo>
                      <a:pt x="2788" y="19355"/>
                      <a:pt x="2793" y="19334"/>
                      <a:pt x="2788" y="19271"/>
                    </a:cubicBezTo>
                    <a:cubicBezTo>
                      <a:pt x="2683" y="19104"/>
                      <a:pt x="2600" y="19020"/>
                      <a:pt x="2537" y="18936"/>
                    </a:cubicBezTo>
                    <a:cubicBezTo>
                      <a:pt x="2453" y="18853"/>
                      <a:pt x="2390" y="18769"/>
                      <a:pt x="2286" y="18581"/>
                    </a:cubicBezTo>
                    <a:cubicBezTo>
                      <a:pt x="2271" y="18573"/>
                      <a:pt x="2261" y="18571"/>
                      <a:pt x="2252" y="18571"/>
                    </a:cubicBezTo>
                    <a:cubicBezTo>
                      <a:pt x="2221" y="18571"/>
                      <a:pt x="2225" y="18612"/>
                      <a:pt x="2194" y="18612"/>
                    </a:cubicBezTo>
                    <a:cubicBezTo>
                      <a:pt x="2185" y="18612"/>
                      <a:pt x="2175" y="18609"/>
                      <a:pt x="2160" y="18602"/>
                    </a:cubicBezTo>
                    <a:cubicBezTo>
                      <a:pt x="1784" y="18141"/>
                      <a:pt x="2118" y="18099"/>
                      <a:pt x="1825" y="17786"/>
                    </a:cubicBezTo>
                    <a:cubicBezTo>
                      <a:pt x="1742" y="17702"/>
                      <a:pt x="1616" y="17723"/>
                      <a:pt x="1532" y="17409"/>
                    </a:cubicBezTo>
                    <a:lnTo>
                      <a:pt x="1532" y="17409"/>
                    </a:lnTo>
                    <a:lnTo>
                      <a:pt x="1679" y="17472"/>
                    </a:lnTo>
                    <a:cubicBezTo>
                      <a:pt x="1532" y="17095"/>
                      <a:pt x="1449" y="17304"/>
                      <a:pt x="1365" y="16907"/>
                    </a:cubicBezTo>
                    <a:lnTo>
                      <a:pt x="1365" y="16907"/>
                    </a:lnTo>
                    <a:cubicBezTo>
                      <a:pt x="1420" y="16944"/>
                      <a:pt x="1492" y="17127"/>
                      <a:pt x="1494" y="17127"/>
                    </a:cubicBezTo>
                    <a:cubicBezTo>
                      <a:pt x="1494" y="17127"/>
                      <a:pt x="1493" y="17123"/>
                      <a:pt x="1491" y="17116"/>
                    </a:cubicBezTo>
                    <a:cubicBezTo>
                      <a:pt x="1470" y="16844"/>
                      <a:pt x="1365" y="16970"/>
                      <a:pt x="1302" y="16760"/>
                    </a:cubicBezTo>
                    <a:lnTo>
                      <a:pt x="1365" y="16698"/>
                    </a:lnTo>
                    <a:cubicBezTo>
                      <a:pt x="1219" y="16300"/>
                      <a:pt x="1009" y="15882"/>
                      <a:pt x="884" y="15421"/>
                    </a:cubicBezTo>
                    <a:lnTo>
                      <a:pt x="884" y="15421"/>
                    </a:lnTo>
                    <a:cubicBezTo>
                      <a:pt x="909" y="15434"/>
                      <a:pt x="933" y="15468"/>
                      <a:pt x="949" y="15468"/>
                    </a:cubicBezTo>
                    <a:cubicBezTo>
                      <a:pt x="961" y="15468"/>
                      <a:pt x="968" y="15452"/>
                      <a:pt x="968" y="15400"/>
                    </a:cubicBezTo>
                    <a:cubicBezTo>
                      <a:pt x="779" y="14856"/>
                      <a:pt x="758" y="14166"/>
                      <a:pt x="758" y="13601"/>
                    </a:cubicBezTo>
                    <a:lnTo>
                      <a:pt x="675" y="13392"/>
                    </a:lnTo>
                    <a:cubicBezTo>
                      <a:pt x="675" y="13362"/>
                      <a:pt x="685" y="13332"/>
                      <a:pt x="699" y="13332"/>
                    </a:cubicBezTo>
                    <a:cubicBezTo>
                      <a:pt x="704" y="13332"/>
                      <a:pt x="710" y="13338"/>
                      <a:pt x="716" y="13350"/>
                    </a:cubicBezTo>
                    <a:cubicBezTo>
                      <a:pt x="724" y="13272"/>
                      <a:pt x="720" y="13252"/>
                      <a:pt x="711" y="13252"/>
                    </a:cubicBezTo>
                    <a:cubicBezTo>
                      <a:pt x="700" y="13252"/>
                      <a:pt x="682" y="13276"/>
                      <a:pt x="663" y="13276"/>
                    </a:cubicBezTo>
                    <a:cubicBezTo>
                      <a:pt x="653" y="13276"/>
                      <a:pt x="642" y="13269"/>
                      <a:pt x="633" y="13245"/>
                    </a:cubicBezTo>
                    <a:cubicBezTo>
                      <a:pt x="619" y="13164"/>
                      <a:pt x="641" y="13118"/>
                      <a:pt x="663" y="13118"/>
                    </a:cubicBezTo>
                    <a:cubicBezTo>
                      <a:pt x="675" y="13118"/>
                      <a:pt x="688" y="13132"/>
                      <a:pt x="695" y="13161"/>
                    </a:cubicBezTo>
                    <a:cubicBezTo>
                      <a:pt x="612" y="12764"/>
                      <a:pt x="549" y="12032"/>
                      <a:pt x="675" y="11634"/>
                    </a:cubicBezTo>
                    <a:lnTo>
                      <a:pt x="675" y="11634"/>
                    </a:lnTo>
                    <a:lnTo>
                      <a:pt x="675" y="11718"/>
                    </a:lnTo>
                    <a:cubicBezTo>
                      <a:pt x="737" y="11404"/>
                      <a:pt x="549" y="11341"/>
                      <a:pt x="654" y="11048"/>
                    </a:cubicBezTo>
                    <a:lnTo>
                      <a:pt x="654" y="11048"/>
                    </a:lnTo>
                    <a:lnTo>
                      <a:pt x="675" y="11111"/>
                    </a:lnTo>
                    <a:cubicBezTo>
                      <a:pt x="779" y="10420"/>
                      <a:pt x="863" y="9646"/>
                      <a:pt x="1135" y="9165"/>
                    </a:cubicBezTo>
                    <a:cubicBezTo>
                      <a:pt x="1051" y="9040"/>
                      <a:pt x="1386" y="8516"/>
                      <a:pt x="1240" y="8433"/>
                    </a:cubicBezTo>
                    <a:cubicBezTo>
                      <a:pt x="1449" y="8077"/>
                      <a:pt x="1428" y="8203"/>
                      <a:pt x="1679" y="7700"/>
                    </a:cubicBezTo>
                    <a:cubicBezTo>
                      <a:pt x="1742" y="7554"/>
                      <a:pt x="1679" y="7449"/>
                      <a:pt x="1742" y="7282"/>
                    </a:cubicBezTo>
                    <a:lnTo>
                      <a:pt x="1804" y="7303"/>
                    </a:lnTo>
                    <a:lnTo>
                      <a:pt x="1846" y="7031"/>
                    </a:lnTo>
                    <a:lnTo>
                      <a:pt x="1972" y="6968"/>
                    </a:ln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11" y="6857"/>
                      <a:pt x="1970" y="6890"/>
                      <a:pt x="1945" y="6890"/>
                    </a:cubicBezTo>
                    <a:cubicBezTo>
                      <a:pt x="1939" y="6890"/>
                      <a:pt x="1934" y="6888"/>
                      <a:pt x="1930" y="6884"/>
                    </a:cubicBezTo>
                    <a:cubicBezTo>
                      <a:pt x="2011" y="6641"/>
                      <a:pt x="2269" y="6339"/>
                      <a:pt x="2304" y="6339"/>
                    </a:cubicBezTo>
                    <a:cubicBezTo>
                      <a:pt x="2305" y="6339"/>
                      <a:pt x="2306" y="6340"/>
                      <a:pt x="2307" y="6340"/>
                    </a:cubicBezTo>
                    <a:cubicBezTo>
                      <a:pt x="2390" y="6152"/>
                      <a:pt x="2474" y="5943"/>
                      <a:pt x="2579" y="5755"/>
                    </a:cubicBezTo>
                    <a:lnTo>
                      <a:pt x="2579" y="5755"/>
                    </a:lnTo>
                    <a:cubicBezTo>
                      <a:pt x="2587" y="5763"/>
                      <a:pt x="2585" y="5786"/>
                      <a:pt x="2577" y="5816"/>
                    </a:cubicBezTo>
                    <a:lnTo>
                      <a:pt x="2577" y="5816"/>
                    </a:lnTo>
                    <a:cubicBezTo>
                      <a:pt x="2594" y="5793"/>
                      <a:pt x="2607" y="5791"/>
                      <a:pt x="2620" y="5791"/>
                    </a:cubicBezTo>
                    <a:cubicBezTo>
                      <a:pt x="2622" y="5791"/>
                      <a:pt x="2624" y="5791"/>
                      <a:pt x="2626" y="5791"/>
                    </a:cubicBezTo>
                    <a:cubicBezTo>
                      <a:pt x="2650" y="5791"/>
                      <a:pt x="2676" y="5787"/>
                      <a:pt x="2725" y="5650"/>
                    </a:cubicBezTo>
                    <a:lnTo>
                      <a:pt x="2725" y="5650"/>
                    </a:lnTo>
                    <a:cubicBezTo>
                      <a:pt x="2719" y="5653"/>
                      <a:pt x="2715" y="5654"/>
                      <a:pt x="2711" y="5654"/>
                    </a:cubicBezTo>
                    <a:cubicBezTo>
                      <a:pt x="2688" y="5654"/>
                      <a:pt x="2701" y="5605"/>
                      <a:pt x="2683" y="5587"/>
                    </a:cubicBezTo>
                    <a:cubicBezTo>
                      <a:pt x="2809" y="5503"/>
                      <a:pt x="3018" y="5210"/>
                      <a:pt x="3164" y="4980"/>
                    </a:cubicBezTo>
                    <a:lnTo>
                      <a:pt x="3164" y="5064"/>
                    </a:lnTo>
                    <a:cubicBezTo>
                      <a:pt x="3457" y="4687"/>
                      <a:pt x="3771" y="4269"/>
                      <a:pt x="4148" y="3892"/>
                    </a:cubicBezTo>
                    <a:lnTo>
                      <a:pt x="4148" y="3892"/>
                    </a:lnTo>
                    <a:cubicBezTo>
                      <a:pt x="4101" y="3932"/>
                      <a:pt x="4065" y="3949"/>
                      <a:pt x="4041" y="3949"/>
                    </a:cubicBezTo>
                    <a:cubicBezTo>
                      <a:pt x="3990" y="3949"/>
                      <a:pt x="3993" y="3873"/>
                      <a:pt x="4064" y="3788"/>
                    </a:cubicBezTo>
                    <a:lnTo>
                      <a:pt x="4169" y="3809"/>
                    </a:lnTo>
                    <a:cubicBezTo>
                      <a:pt x="4174" y="3782"/>
                      <a:pt x="4168" y="3775"/>
                      <a:pt x="4156" y="3775"/>
                    </a:cubicBezTo>
                    <a:cubicBezTo>
                      <a:pt x="4140" y="3775"/>
                      <a:pt x="4113" y="3792"/>
                      <a:pt x="4100" y="3792"/>
                    </a:cubicBezTo>
                    <a:cubicBezTo>
                      <a:pt x="4087" y="3792"/>
                      <a:pt x="4088" y="3775"/>
                      <a:pt x="4127" y="3704"/>
                    </a:cubicBezTo>
                    <a:cubicBezTo>
                      <a:pt x="4175" y="3663"/>
                      <a:pt x="4209" y="3647"/>
                      <a:pt x="4232" y="3647"/>
                    </a:cubicBezTo>
                    <a:cubicBezTo>
                      <a:pt x="4278" y="3647"/>
                      <a:pt x="4274" y="3717"/>
                      <a:pt x="4232" y="3788"/>
                    </a:cubicBezTo>
                    <a:lnTo>
                      <a:pt x="4378" y="3599"/>
                    </a:lnTo>
                    <a:cubicBezTo>
                      <a:pt x="4399" y="3599"/>
                      <a:pt x="4378" y="3662"/>
                      <a:pt x="4378" y="3683"/>
                    </a:cubicBezTo>
                    <a:cubicBezTo>
                      <a:pt x="4420" y="3578"/>
                      <a:pt x="4755" y="3474"/>
                      <a:pt x="4797" y="3306"/>
                    </a:cubicBezTo>
                    <a:lnTo>
                      <a:pt x="4817" y="3327"/>
                    </a:lnTo>
                    <a:cubicBezTo>
                      <a:pt x="5215" y="2972"/>
                      <a:pt x="5403" y="2825"/>
                      <a:pt x="5738" y="2574"/>
                    </a:cubicBezTo>
                    <a:cubicBezTo>
                      <a:pt x="5717" y="2511"/>
                      <a:pt x="5864" y="2428"/>
                      <a:pt x="5926" y="2302"/>
                    </a:cubicBezTo>
                    <a:cubicBezTo>
                      <a:pt x="6219" y="2156"/>
                      <a:pt x="6554" y="2009"/>
                      <a:pt x="6889" y="1842"/>
                    </a:cubicBezTo>
                    <a:cubicBezTo>
                      <a:pt x="7098" y="1695"/>
                      <a:pt x="6931" y="1758"/>
                      <a:pt x="7014" y="1653"/>
                    </a:cubicBezTo>
                    <a:lnTo>
                      <a:pt x="7014" y="1653"/>
                    </a:lnTo>
                    <a:cubicBezTo>
                      <a:pt x="7021" y="1664"/>
                      <a:pt x="7037" y="1668"/>
                      <a:pt x="7058" y="1668"/>
                    </a:cubicBezTo>
                    <a:cubicBezTo>
                      <a:pt x="7126" y="1668"/>
                      <a:pt x="7244" y="1626"/>
                      <a:pt x="7279" y="1626"/>
                    </a:cubicBezTo>
                    <a:cubicBezTo>
                      <a:pt x="7298" y="1626"/>
                      <a:pt x="7293" y="1638"/>
                      <a:pt x="7245" y="1674"/>
                    </a:cubicBezTo>
                    <a:cubicBezTo>
                      <a:pt x="7454" y="1570"/>
                      <a:pt x="7579" y="1507"/>
                      <a:pt x="7726" y="1444"/>
                    </a:cubicBezTo>
                    <a:cubicBezTo>
                      <a:pt x="7893" y="1361"/>
                      <a:pt x="8040" y="1277"/>
                      <a:pt x="8291" y="1151"/>
                    </a:cubicBezTo>
                    <a:cubicBezTo>
                      <a:pt x="8259" y="1151"/>
                      <a:pt x="8228" y="1157"/>
                      <a:pt x="8207" y="1157"/>
                    </a:cubicBezTo>
                    <a:cubicBezTo>
                      <a:pt x="8186" y="1157"/>
                      <a:pt x="8176" y="1151"/>
                      <a:pt x="8186" y="1130"/>
                    </a:cubicBezTo>
                    <a:cubicBezTo>
                      <a:pt x="8247" y="1106"/>
                      <a:pt x="8316" y="1096"/>
                      <a:pt x="8362" y="1096"/>
                    </a:cubicBezTo>
                    <a:cubicBezTo>
                      <a:pt x="8395" y="1096"/>
                      <a:pt x="8416" y="1101"/>
                      <a:pt x="8416" y="1109"/>
                    </a:cubicBezTo>
                    <a:lnTo>
                      <a:pt x="8395" y="1130"/>
                    </a:lnTo>
                    <a:cubicBezTo>
                      <a:pt x="8688" y="963"/>
                      <a:pt x="9065" y="921"/>
                      <a:pt x="9421" y="900"/>
                    </a:cubicBezTo>
                    <a:cubicBezTo>
                      <a:pt x="9776" y="879"/>
                      <a:pt x="10111" y="879"/>
                      <a:pt x="10362" y="775"/>
                    </a:cubicBezTo>
                    <a:lnTo>
                      <a:pt x="10362" y="775"/>
                    </a:lnTo>
                    <a:lnTo>
                      <a:pt x="10341" y="796"/>
                    </a:lnTo>
                    <a:cubicBezTo>
                      <a:pt x="10509" y="754"/>
                      <a:pt x="10697" y="712"/>
                      <a:pt x="10885" y="670"/>
                    </a:cubicBezTo>
                    <a:cubicBezTo>
                      <a:pt x="11115" y="670"/>
                      <a:pt x="10739" y="733"/>
                      <a:pt x="10906" y="775"/>
                    </a:cubicBezTo>
                    <a:cubicBezTo>
                      <a:pt x="11149" y="714"/>
                      <a:pt x="11353" y="700"/>
                      <a:pt x="11542" y="700"/>
                    </a:cubicBezTo>
                    <a:cubicBezTo>
                      <a:pt x="11703" y="700"/>
                      <a:pt x="11853" y="710"/>
                      <a:pt x="12009" y="710"/>
                    </a:cubicBezTo>
                    <a:cubicBezTo>
                      <a:pt x="12112" y="710"/>
                      <a:pt x="12217" y="706"/>
                      <a:pt x="12329" y="691"/>
                    </a:cubicBezTo>
                    <a:cubicBezTo>
                      <a:pt x="12498" y="785"/>
                      <a:pt x="12784" y="799"/>
                      <a:pt x="13094" y="799"/>
                    </a:cubicBezTo>
                    <a:cubicBezTo>
                      <a:pt x="13225" y="799"/>
                      <a:pt x="13360" y="796"/>
                      <a:pt x="13493" y="796"/>
                    </a:cubicBezTo>
                    <a:cubicBezTo>
                      <a:pt x="13746" y="796"/>
                      <a:pt x="13988" y="805"/>
                      <a:pt x="14170" y="858"/>
                    </a:cubicBezTo>
                    <a:lnTo>
                      <a:pt x="14149" y="817"/>
                    </a:lnTo>
                    <a:cubicBezTo>
                      <a:pt x="14181" y="806"/>
                      <a:pt x="14207" y="801"/>
                      <a:pt x="14230" y="801"/>
                    </a:cubicBezTo>
                    <a:cubicBezTo>
                      <a:pt x="14254" y="801"/>
                      <a:pt x="14275" y="806"/>
                      <a:pt x="14296" y="817"/>
                    </a:cubicBezTo>
                    <a:cubicBezTo>
                      <a:pt x="14317" y="817"/>
                      <a:pt x="14338" y="837"/>
                      <a:pt x="14338" y="837"/>
                    </a:cubicBezTo>
                    <a:cubicBezTo>
                      <a:pt x="14338" y="837"/>
                      <a:pt x="14338" y="858"/>
                      <a:pt x="14359" y="858"/>
                    </a:cubicBezTo>
                    <a:cubicBezTo>
                      <a:pt x="14359" y="837"/>
                      <a:pt x="14359" y="837"/>
                      <a:pt x="14338" y="817"/>
                    </a:cubicBezTo>
                    <a:cubicBezTo>
                      <a:pt x="14317" y="817"/>
                      <a:pt x="14317" y="796"/>
                      <a:pt x="14338" y="796"/>
                    </a:cubicBezTo>
                    <a:lnTo>
                      <a:pt x="14400" y="796"/>
                    </a:lnTo>
                    <a:lnTo>
                      <a:pt x="14505" y="817"/>
                    </a:lnTo>
                    <a:lnTo>
                      <a:pt x="14714" y="837"/>
                    </a:lnTo>
                    <a:cubicBezTo>
                      <a:pt x="14861" y="879"/>
                      <a:pt x="14986" y="900"/>
                      <a:pt x="15133" y="942"/>
                    </a:cubicBezTo>
                    <a:cubicBezTo>
                      <a:pt x="15405" y="1005"/>
                      <a:pt x="15677" y="1089"/>
                      <a:pt x="15928" y="1193"/>
                    </a:cubicBezTo>
                    <a:cubicBezTo>
                      <a:pt x="16472" y="1381"/>
                      <a:pt x="16995" y="1633"/>
                      <a:pt x="17476" y="1884"/>
                    </a:cubicBezTo>
                    <a:cubicBezTo>
                      <a:pt x="17576" y="1928"/>
                      <a:pt x="17646" y="1940"/>
                      <a:pt x="17703" y="1940"/>
                    </a:cubicBezTo>
                    <a:cubicBezTo>
                      <a:pt x="17771" y="1940"/>
                      <a:pt x="17820" y="1923"/>
                      <a:pt x="17878" y="1923"/>
                    </a:cubicBezTo>
                    <a:cubicBezTo>
                      <a:pt x="17953" y="1923"/>
                      <a:pt x="18042" y="1953"/>
                      <a:pt x="18209" y="2093"/>
                    </a:cubicBezTo>
                    <a:lnTo>
                      <a:pt x="18041" y="2093"/>
                    </a:lnTo>
                    <a:cubicBezTo>
                      <a:pt x="18836" y="2386"/>
                      <a:pt x="19506" y="2930"/>
                      <a:pt x="20196" y="3369"/>
                    </a:cubicBezTo>
                    <a:cubicBezTo>
                      <a:pt x="20154" y="3348"/>
                      <a:pt x="20134" y="3369"/>
                      <a:pt x="20071" y="3327"/>
                    </a:cubicBezTo>
                    <a:lnTo>
                      <a:pt x="20071" y="3327"/>
                    </a:lnTo>
                    <a:cubicBezTo>
                      <a:pt x="20168" y="3463"/>
                      <a:pt x="20515" y="3688"/>
                      <a:pt x="20583" y="3688"/>
                    </a:cubicBezTo>
                    <a:cubicBezTo>
                      <a:pt x="20589" y="3688"/>
                      <a:pt x="20592" y="3686"/>
                      <a:pt x="20594" y="3683"/>
                    </a:cubicBezTo>
                    <a:cubicBezTo>
                      <a:pt x="20698" y="3767"/>
                      <a:pt x="20594" y="3725"/>
                      <a:pt x="20636" y="3809"/>
                    </a:cubicBezTo>
                    <a:cubicBezTo>
                      <a:pt x="20740" y="3934"/>
                      <a:pt x="21012" y="4039"/>
                      <a:pt x="21033" y="4143"/>
                    </a:cubicBezTo>
                    <a:cubicBezTo>
                      <a:pt x="21033" y="4143"/>
                      <a:pt x="21025" y="4143"/>
                      <a:pt x="21013" y="4138"/>
                    </a:cubicBezTo>
                    <a:lnTo>
                      <a:pt x="21013" y="4138"/>
                    </a:lnTo>
                    <a:cubicBezTo>
                      <a:pt x="21114" y="4214"/>
                      <a:pt x="21251" y="4366"/>
                      <a:pt x="21294" y="4366"/>
                    </a:cubicBezTo>
                    <a:cubicBezTo>
                      <a:pt x="21305" y="4366"/>
                      <a:pt x="21309" y="4356"/>
                      <a:pt x="21305" y="4332"/>
                    </a:cubicBezTo>
                    <a:lnTo>
                      <a:pt x="21305" y="4332"/>
                    </a:lnTo>
                    <a:cubicBezTo>
                      <a:pt x="21494" y="4583"/>
                      <a:pt x="21745" y="4729"/>
                      <a:pt x="21870" y="4938"/>
                    </a:cubicBezTo>
                    <a:cubicBezTo>
                      <a:pt x="22028" y="4998"/>
                      <a:pt x="22168" y="5319"/>
                      <a:pt x="22289" y="5319"/>
                    </a:cubicBezTo>
                    <a:cubicBezTo>
                      <a:pt x="22296" y="5319"/>
                      <a:pt x="22303" y="5317"/>
                      <a:pt x="22310" y="5315"/>
                    </a:cubicBezTo>
                    <a:lnTo>
                      <a:pt x="22310" y="5315"/>
                    </a:lnTo>
                    <a:cubicBezTo>
                      <a:pt x="22205" y="5378"/>
                      <a:pt x="22540" y="5796"/>
                      <a:pt x="22686" y="5922"/>
                    </a:cubicBezTo>
                    <a:cubicBezTo>
                      <a:pt x="22683" y="5921"/>
                      <a:pt x="22680" y="5920"/>
                      <a:pt x="22678" y="5920"/>
                    </a:cubicBezTo>
                    <a:lnTo>
                      <a:pt x="22678" y="5920"/>
                    </a:lnTo>
                    <a:cubicBezTo>
                      <a:pt x="22641" y="5920"/>
                      <a:pt x="22723" y="6054"/>
                      <a:pt x="22685" y="6054"/>
                    </a:cubicBezTo>
                    <a:cubicBezTo>
                      <a:pt x="22680" y="6054"/>
                      <a:pt x="22674" y="6052"/>
                      <a:pt x="22665" y="6047"/>
                    </a:cubicBezTo>
                    <a:lnTo>
                      <a:pt x="22665" y="6047"/>
                    </a:lnTo>
                    <a:cubicBezTo>
                      <a:pt x="22755" y="6208"/>
                      <a:pt x="22859" y="6354"/>
                      <a:pt x="22901" y="6354"/>
                    </a:cubicBezTo>
                    <a:cubicBezTo>
                      <a:pt x="22908" y="6354"/>
                      <a:pt x="22913" y="6350"/>
                      <a:pt x="22916" y="6340"/>
                    </a:cubicBezTo>
                    <a:cubicBezTo>
                      <a:pt x="23000" y="6759"/>
                      <a:pt x="23419" y="7010"/>
                      <a:pt x="23356" y="7303"/>
                    </a:cubicBezTo>
                    <a:cubicBezTo>
                      <a:pt x="23523" y="7575"/>
                      <a:pt x="23670" y="7868"/>
                      <a:pt x="23816" y="8140"/>
                    </a:cubicBezTo>
                    <a:cubicBezTo>
                      <a:pt x="23837" y="8140"/>
                      <a:pt x="23837" y="8161"/>
                      <a:pt x="23837" y="8182"/>
                    </a:cubicBezTo>
                    <a:cubicBezTo>
                      <a:pt x="23858" y="8223"/>
                      <a:pt x="23858" y="8265"/>
                      <a:pt x="23858" y="8307"/>
                    </a:cubicBezTo>
                    <a:cubicBezTo>
                      <a:pt x="23879" y="8370"/>
                      <a:pt x="23921" y="8454"/>
                      <a:pt x="23942" y="8537"/>
                    </a:cubicBezTo>
                    <a:cubicBezTo>
                      <a:pt x="23983" y="8684"/>
                      <a:pt x="24046" y="8830"/>
                      <a:pt x="24088" y="8977"/>
                    </a:cubicBezTo>
                    <a:cubicBezTo>
                      <a:pt x="24086" y="8977"/>
                      <a:pt x="24084" y="8977"/>
                      <a:pt x="24082" y="8977"/>
                    </a:cubicBezTo>
                    <a:cubicBezTo>
                      <a:pt x="23964" y="8977"/>
                      <a:pt x="23882" y="8368"/>
                      <a:pt x="23784" y="8368"/>
                    </a:cubicBezTo>
                    <a:cubicBezTo>
                      <a:pt x="23781" y="8368"/>
                      <a:pt x="23777" y="8369"/>
                      <a:pt x="23774" y="8370"/>
                    </a:cubicBezTo>
                    <a:cubicBezTo>
                      <a:pt x="23879" y="8684"/>
                      <a:pt x="23983" y="8872"/>
                      <a:pt x="24067" y="9081"/>
                    </a:cubicBezTo>
                    <a:cubicBezTo>
                      <a:pt x="24172" y="9291"/>
                      <a:pt x="24255" y="9500"/>
                      <a:pt x="24276" y="9751"/>
                    </a:cubicBezTo>
                    <a:cubicBezTo>
                      <a:pt x="24276" y="9781"/>
                      <a:pt x="24273" y="9793"/>
                      <a:pt x="24267" y="9793"/>
                    </a:cubicBezTo>
                    <a:cubicBezTo>
                      <a:pt x="24248" y="9793"/>
                      <a:pt x="24209" y="9678"/>
                      <a:pt x="24193" y="9646"/>
                    </a:cubicBezTo>
                    <a:lnTo>
                      <a:pt x="24193" y="9646"/>
                    </a:lnTo>
                    <a:cubicBezTo>
                      <a:pt x="24235" y="9772"/>
                      <a:pt x="24255" y="9897"/>
                      <a:pt x="24255" y="10002"/>
                    </a:cubicBezTo>
                    <a:cubicBezTo>
                      <a:pt x="24255" y="10065"/>
                      <a:pt x="24255" y="10107"/>
                      <a:pt x="24255" y="10169"/>
                    </a:cubicBezTo>
                    <a:lnTo>
                      <a:pt x="24235" y="10253"/>
                    </a:lnTo>
                    <a:lnTo>
                      <a:pt x="24214" y="10337"/>
                    </a:lnTo>
                    <a:cubicBezTo>
                      <a:pt x="24214" y="10358"/>
                      <a:pt x="24193" y="10400"/>
                      <a:pt x="24193" y="10420"/>
                    </a:cubicBezTo>
                    <a:lnTo>
                      <a:pt x="24193" y="10504"/>
                    </a:lnTo>
                    <a:lnTo>
                      <a:pt x="24193" y="10609"/>
                    </a:lnTo>
                    <a:lnTo>
                      <a:pt x="24214" y="10797"/>
                    </a:lnTo>
                    <a:cubicBezTo>
                      <a:pt x="24214" y="10923"/>
                      <a:pt x="24235" y="11048"/>
                      <a:pt x="24235" y="11174"/>
                    </a:cubicBezTo>
                    <a:cubicBezTo>
                      <a:pt x="24235" y="11174"/>
                      <a:pt x="24214" y="11111"/>
                      <a:pt x="24214" y="11069"/>
                    </a:cubicBezTo>
                    <a:lnTo>
                      <a:pt x="24214" y="11069"/>
                    </a:lnTo>
                    <a:cubicBezTo>
                      <a:pt x="24214" y="11166"/>
                      <a:pt x="24196" y="11281"/>
                      <a:pt x="24243" y="11281"/>
                    </a:cubicBezTo>
                    <a:cubicBezTo>
                      <a:pt x="24247" y="11281"/>
                      <a:pt x="24251" y="11280"/>
                      <a:pt x="24255" y="11278"/>
                    </a:cubicBezTo>
                    <a:lnTo>
                      <a:pt x="24235" y="11195"/>
                    </a:lnTo>
                    <a:cubicBezTo>
                      <a:pt x="24245" y="11173"/>
                      <a:pt x="24256" y="11164"/>
                      <a:pt x="24266" y="11164"/>
                    </a:cubicBezTo>
                    <a:cubicBezTo>
                      <a:pt x="24329" y="11164"/>
                      <a:pt x="24379" y="11537"/>
                      <a:pt x="24415" y="11604"/>
                    </a:cubicBezTo>
                    <a:lnTo>
                      <a:pt x="24415" y="11604"/>
                    </a:lnTo>
                    <a:cubicBezTo>
                      <a:pt x="24400" y="11587"/>
                      <a:pt x="24388" y="11579"/>
                      <a:pt x="24377" y="11579"/>
                    </a:cubicBezTo>
                    <a:cubicBezTo>
                      <a:pt x="24310" y="11579"/>
                      <a:pt x="24324" y="11888"/>
                      <a:pt x="24248" y="11888"/>
                    </a:cubicBezTo>
                    <a:cubicBezTo>
                      <a:pt x="24229" y="11888"/>
                      <a:pt x="24204" y="11869"/>
                      <a:pt x="24172" y="11822"/>
                    </a:cubicBezTo>
                    <a:lnTo>
                      <a:pt x="24172" y="11822"/>
                    </a:lnTo>
                    <a:cubicBezTo>
                      <a:pt x="24190" y="11878"/>
                      <a:pt x="24192" y="11951"/>
                      <a:pt x="24223" y="11951"/>
                    </a:cubicBezTo>
                    <a:cubicBezTo>
                      <a:pt x="24226" y="11951"/>
                      <a:pt x="24230" y="11950"/>
                      <a:pt x="24235" y="11948"/>
                    </a:cubicBezTo>
                    <a:lnTo>
                      <a:pt x="24235" y="11948"/>
                    </a:lnTo>
                    <a:cubicBezTo>
                      <a:pt x="24223" y="12005"/>
                      <a:pt x="24212" y="12038"/>
                      <a:pt x="24200" y="12038"/>
                    </a:cubicBezTo>
                    <a:cubicBezTo>
                      <a:pt x="24191" y="12038"/>
                      <a:pt x="24181" y="12016"/>
                      <a:pt x="24172" y="11969"/>
                    </a:cubicBezTo>
                    <a:lnTo>
                      <a:pt x="24172" y="11969"/>
                    </a:lnTo>
                    <a:cubicBezTo>
                      <a:pt x="24151" y="12325"/>
                      <a:pt x="24235" y="12220"/>
                      <a:pt x="24193" y="12534"/>
                    </a:cubicBezTo>
                    <a:cubicBezTo>
                      <a:pt x="24151" y="12513"/>
                      <a:pt x="24151" y="12450"/>
                      <a:pt x="24130" y="12429"/>
                    </a:cubicBezTo>
                    <a:lnTo>
                      <a:pt x="24130" y="12429"/>
                    </a:lnTo>
                    <a:cubicBezTo>
                      <a:pt x="24151" y="12576"/>
                      <a:pt x="24193" y="12764"/>
                      <a:pt x="24109" y="13015"/>
                    </a:cubicBezTo>
                    <a:cubicBezTo>
                      <a:pt x="24109" y="12999"/>
                      <a:pt x="24084" y="13008"/>
                      <a:pt x="24082" y="12984"/>
                    </a:cubicBezTo>
                    <a:lnTo>
                      <a:pt x="24082" y="12984"/>
                    </a:lnTo>
                    <a:cubicBezTo>
                      <a:pt x="24007" y="13409"/>
                      <a:pt x="24063" y="13759"/>
                      <a:pt x="23879" y="14229"/>
                    </a:cubicBezTo>
                    <a:cubicBezTo>
                      <a:pt x="23866" y="14193"/>
                      <a:pt x="23853" y="14179"/>
                      <a:pt x="23841" y="14179"/>
                    </a:cubicBezTo>
                    <a:cubicBezTo>
                      <a:pt x="23797" y="14179"/>
                      <a:pt x="23757" y="14375"/>
                      <a:pt x="23691" y="14375"/>
                    </a:cubicBezTo>
                    <a:lnTo>
                      <a:pt x="23628" y="14647"/>
                    </a:lnTo>
                    <a:lnTo>
                      <a:pt x="23628" y="14647"/>
                    </a:lnTo>
                    <a:lnTo>
                      <a:pt x="23711" y="14563"/>
                    </a:lnTo>
                    <a:lnTo>
                      <a:pt x="23711" y="14563"/>
                    </a:lnTo>
                    <a:cubicBezTo>
                      <a:pt x="23628" y="14773"/>
                      <a:pt x="23607" y="15003"/>
                      <a:pt x="23502" y="15191"/>
                    </a:cubicBezTo>
                    <a:lnTo>
                      <a:pt x="23544" y="15003"/>
                    </a:lnTo>
                    <a:lnTo>
                      <a:pt x="23544" y="15003"/>
                    </a:lnTo>
                    <a:cubicBezTo>
                      <a:pt x="23481" y="15149"/>
                      <a:pt x="23439" y="15296"/>
                      <a:pt x="23377" y="15442"/>
                    </a:cubicBezTo>
                    <a:lnTo>
                      <a:pt x="23523" y="15212"/>
                    </a:lnTo>
                    <a:lnTo>
                      <a:pt x="23523" y="15212"/>
                    </a:lnTo>
                    <a:cubicBezTo>
                      <a:pt x="23481" y="15463"/>
                      <a:pt x="23649" y="15233"/>
                      <a:pt x="23502" y="15526"/>
                    </a:cubicBezTo>
                    <a:cubicBezTo>
                      <a:pt x="23502" y="15520"/>
                      <a:pt x="23501" y="15517"/>
                      <a:pt x="23500" y="15517"/>
                    </a:cubicBezTo>
                    <a:cubicBezTo>
                      <a:pt x="23486" y="15517"/>
                      <a:pt x="23409" y="15764"/>
                      <a:pt x="23314" y="15840"/>
                    </a:cubicBezTo>
                    <a:cubicBezTo>
                      <a:pt x="23293" y="15965"/>
                      <a:pt x="23272" y="16091"/>
                      <a:pt x="23167" y="16237"/>
                    </a:cubicBezTo>
                    <a:cubicBezTo>
                      <a:pt x="23160" y="16244"/>
                      <a:pt x="23154" y="16247"/>
                      <a:pt x="23147" y="16247"/>
                    </a:cubicBezTo>
                    <a:cubicBezTo>
                      <a:pt x="23112" y="16247"/>
                      <a:pt x="23080" y="16174"/>
                      <a:pt x="23063" y="16174"/>
                    </a:cubicBezTo>
                    <a:lnTo>
                      <a:pt x="23063" y="16174"/>
                    </a:lnTo>
                    <a:cubicBezTo>
                      <a:pt x="23083" y="16318"/>
                      <a:pt x="22843" y="16682"/>
                      <a:pt x="22853" y="16854"/>
                    </a:cubicBezTo>
                    <a:lnTo>
                      <a:pt x="22853" y="16854"/>
                    </a:lnTo>
                    <a:cubicBezTo>
                      <a:pt x="22846" y="16820"/>
                      <a:pt x="22810" y="16802"/>
                      <a:pt x="22791" y="16802"/>
                    </a:cubicBezTo>
                    <a:lnTo>
                      <a:pt x="22791" y="16802"/>
                    </a:lnTo>
                    <a:lnTo>
                      <a:pt x="22812" y="16928"/>
                    </a:lnTo>
                    <a:cubicBezTo>
                      <a:pt x="22756" y="16984"/>
                      <a:pt x="22737" y="17002"/>
                      <a:pt x="22719" y="17002"/>
                    </a:cubicBezTo>
                    <a:cubicBezTo>
                      <a:pt x="22709" y="17002"/>
                      <a:pt x="22700" y="16997"/>
                      <a:pt x="22686" y="16990"/>
                    </a:cubicBezTo>
                    <a:cubicBezTo>
                      <a:pt x="22620" y="17106"/>
                      <a:pt x="22632" y="17124"/>
                      <a:pt x="22657" y="17124"/>
                    </a:cubicBezTo>
                    <a:cubicBezTo>
                      <a:pt x="22668" y="17124"/>
                      <a:pt x="22682" y="17120"/>
                      <a:pt x="22693" y="17120"/>
                    </a:cubicBezTo>
                    <a:cubicBezTo>
                      <a:pt x="22717" y="17120"/>
                      <a:pt x="22721" y="17141"/>
                      <a:pt x="22623" y="17283"/>
                    </a:cubicBezTo>
                    <a:cubicBezTo>
                      <a:pt x="22623" y="17242"/>
                      <a:pt x="22603" y="17262"/>
                      <a:pt x="22623" y="17200"/>
                    </a:cubicBezTo>
                    <a:lnTo>
                      <a:pt x="22623" y="17200"/>
                    </a:lnTo>
                    <a:cubicBezTo>
                      <a:pt x="22414" y="17535"/>
                      <a:pt x="22289" y="17890"/>
                      <a:pt x="22079" y="18183"/>
                    </a:cubicBezTo>
                    <a:cubicBezTo>
                      <a:pt x="22070" y="18186"/>
                      <a:pt x="22063" y="18187"/>
                      <a:pt x="22057" y="18187"/>
                    </a:cubicBezTo>
                    <a:cubicBezTo>
                      <a:pt x="21974" y="18187"/>
                      <a:pt x="22155" y="17966"/>
                      <a:pt x="22105" y="17966"/>
                    </a:cubicBezTo>
                    <a:cubicBezTo>
                      <a:pt x="22099" y="17966"/>
                      <a:pt x="22091" y="17968"/>
                      <a:pt x="22079" y="17974"/>
                    </a:cubicBezTo>
                    <a:cubicBezTo>
                      <a:pt x="21954" y="18204"/>
                      <a:pt x="21828" y="18455"/>
                      <a:pt x="21703" y="18706"/>
                    </a:cubicBezTo>
                    <a:cubicBezTo>
                      <a:pt x="21598" y="18957"/>
                      <a:pt x="21473" y="19187"/>
                      <a:pt x="21305" y="19376"/>
                    </a:cubicBezTo>
                    <a:lnTo>
                      <a:pt x="21368" y="19313"/>
                    </a:lnTo>
                    <a:lnTo>
                      <a:pt x="21368" y="19313"/>
                    </a:lnTo>
                    <a:cubicBezTo>
                      <a:pt x="21431" y="19459"/>
                      <a:pt x="21099" y="19584"/>
                      <a:pt x="20993" y="19812"/>
                    </a:cubicBezTo>
                    <a:lnTo>
                      <a:pt x="20993" y="19812"/>
                    </a:lnTo>
                    <a:cubicBezTo>
                      <a:pt x="21008" y="19776"/>
                      <a:pt x="20981" y="19727"/>
                      <a:pt x="20973" y="19727"/>
                    </a:cubicBezTo>
                    <a:cubicBezTo>
                      <a:pt x="20971" y="19727"/>
                      <a:pt x="20970" y="19729"/>
                      <a:pt x="20970" y="19731"/>
                    </a:cubicBezTo>
                    <a:cubicBezTo>
                      <a:pt x="20740" y="20003"/>
                      <a:pt x="20552" y="20317"/>
                      <a:pt x="20217" y="20736"/>
                    </a:cubicBezTo>
                    <a:lnTo>
                      <a:pt x="20238" y="20652"/>
                    </a:lnTo>
                    <a:lnTo>
                      <a:pt x="20238" y="20652"/>
                    </a:lnTo>
                    <a:cubicBezTo>
                      <a:pt x="20071" y="20799"/>
                      <a:pt x="19841" y="21029"/>
                      <a:pt x="19673" y="21175"/>
                    </a:cubicBezTo>
                    <a:cubicBezTo>
                      <a:pt x="19652" y="21238"/>
                      <a:pt x="19548" y="21322"/>
                      <a:pt x="19631" y="21322"/>
                    </a:cubicBezTo>
                    <a:cubicBezTo>
                      <a:pt x="19004" y="21636"/>
                      <a:pt x="18690" y="22242"/>
                      <a:pt x="18083" y="22452"/>
                    </a:cubicBezTo>
                    <a:cubicBezTo>
                      <a:pt x="18139" y="22414"/>
                      <a:pt x="18195" y="22344"/>
                      <a:pt x="18177" y="22344"/>
                    </a:cubicBezTo>
                    <a:lnTo>
                      <a:pt x="18177" y="22344"/>
                    </a:lnTo>
                    <a:cubicBezTo>
                      <a:pt x="18175" y="22344"/>
                      <a:pt x="18171" y="22345"/>
                      <a:pt x="18167" y="22347"/>
                    </a:cubicBezTo>
                    <a:cubicBezTo>
                      <a:pt x="18020" y="22452"/>
                      <a:pt x="17874" y="22556"/>
                      <a:pt x="17748" y="22661"/>
                    </a:cubicBezTo>
                    <a:cubicBezTo>
                      <a:pt x="17768" y="22674"/>
                      <a:pt x="17781" y="22679"/>
                      <a:pt x="17794" y="22679"/>
                    </a:cubicBezTo>
                    <a:cubicBezTo>
                      <a:pt x="17823" y="22679"/>
                      <a:pt x="17850" y="22654"/>
                      <a:pt x="17937" y="22640"/>
                    </a:cubicBezTo>
                    <a:lnTo>
                      <a:pt x="17937" y="22640"/>
                    </a:lnTo>
                    <a:cubicBezTo>
                      <a:pt x="17895" y="22703"/>
                      <a:pt x="17790" y="22807"/>
                      <a:pt x="17665" y="22870"/>
                    </a:cubicBezTo>
                    <a:cubicBezTo>
                      <a:pt x="17759" y="22797"/>
                      <a:pt x="17748" y="22776"/>
                      <a:pt x="17701" y="22776"/>
                    </a:cubicBezTo>
                    <a:cubicBezTo>
                      <a:pt x="17654" y="22776"/>
                      <a:pt x="17570" y="22797"/>
                      <a:pt x="17518" y="22807"/>
                    </a:cubicBezTo>
                    <a:cubicBezTo>
                      <a:pt x="17539" y="22828"/>
                      <a:pt x="17518" y="22849"/>
                      <a:pt x="17539" y="22870"/>
                    </a:cubicBezTo>
                    <a:cubicBezTo>
                      <a:pt x="17246" y="22912"/>
                      <a:pt x="17560" y="22996"/>
                      <a:pt x="17204" y="23121"/>
                    </a:cubicBezTo>
                    <a:lnTo>
                      <a:pt x="17204" y="23079"/>
                    </a:lnTo>
                    <a:cubicBezTo>
                      <a:pt x="17079" y="23163"/>
                      <a:pt x="16995" y="23247"/>
                      <a:pt x="16849" y="23309"/>
                    </a:cubicBezTo>
                    <a:cubicBezTo>
                      <a:pt x="16765" y="23288"/>
                      <a:pt x="16974" y="23226"/>
                      <a:pt x="16953" y="23163"/>
                    </a:cubicBezTo>
                    <a:lnTo>
                      <a:pt x="16953" y="23163"/>
                    </a:lnTo>
                    <a:cubicBezTo>
                      <a:pt x="16765" y="23268"/>
                      <a:pt x="16639" y="23456"/>
                      <a:pt x="16430" y="23477"/>
                    </a:cubicBezTo>
                    <a:cubicBezTo>
                      <a:pt x="16493" y="23414"/>
                      <a:pt x="16618" y="23372"/>
                      <a:pt x="16681" y="23309"/>
                    </a:cubicBezTo>
                    <a:lnTo>
                      <a:pt x="16681" y="23309"/>
                    </a:lnTo>
                    <a:cubicBezTo>
                      <a:pt x="16472" y="23330"/>
                      <a:pt x="16451" y="23351"/>
                      <a:pt x="16305" y="23414"/>
                    </a:cubicBezTo>
                    <a:cubicBezTo>
                      <a:pt x="16242" y="23414"/>
                      <a:pt x="16179" y="23435"/>
                      <a:pt x="16116" y="23456"/>
                    </a:cubicBezTo>
                    <a:cubicBezTo>
                      <a:pt x="16158" y="23456"/>
                      <a:pt x="16200" y="23435"/>
                      <a:pt x="16221" y="23435"/>
                    </a:cubicBezTo>
                    <a:lnTo>
                      <a:pt x="16221" y="23435"/>
                    </a:lnTo>
                    <a:cubicBezTo>
                      <a:pt x="16137" y="23456"/>
                      <a:pt x="16053" y="23477"/>
                      <a:pt x="15991" y="23498"/>
                    </a:cubicBezTo>
                    <a:lnTo>
                      <a:pt x="16074" y="23498"/>
                    </a:lnTo>
                    <a:cubicBezTo>
                      <a:pt x="15991" y="23623"/>
                      <a:pt x="15865" y="23686"/>
                      <a:pt x="15719" y="23728"/>
                    </a:cubicBezTo>
                    <a:cubicBezTo>
                      <a:pt x="15593" y="23791"/>
                      <a:pt x="15426" y="23833"/>
                      <a:pt x="15279" y="23937"/>
                    </a:cubicBezTo>
                    <a:cubicBezTo>
                      <a:pt x="15572" y="23728"/>
                      <a:pt x="15321" y="23853"/>
                      <a:pt x="15321" y="23770"/>
                    </a:cubicBezTo>
                    <a:cubicBezTo>
                      <a:pt x="15251" y="23770"/>
                      <a:pt x="15172" y="23779"/>
                      <a:pt x="15134" y="23779"/>
                    </a:cubicBezTo>
                    <a:cubicBezTo>
                      <a:pt x="15114" y="23779"/>
                      <a:pt x="15105" y="23777"/>
                      <a:pt x="15112" y="23770"/>
                    </a:cubicBezTo>
                    <a:lnTo>
                      <a:pt x="15112" y="23770"/>
                    </a:lnTo>
                    <a:cubicBezTo>
                      <a:pt x="14986" y="23874"/>
                      <a:pt x="14840" y="23791"/>
                      <a:pt x="14631" y="23937"/>
                    </a:cubicBezTo>
                    <a:cubicBezTo>
                      <a:pt x="14631" y="23935"/>
                      <a:pt x="14628" y="23934"/>
                      <a:pt x="14624" y="23934"/>
                    </a:cubicBezTo>
                    <a:cubicBezTo>
                      <a:pt x="14606" y="23934"/>
                      <a:pt x="14552" y="23954"/>
                      <a:pt x="14516" y="23954"/>
                    </a:cubicBezTo>
                    <a:cubicBezTo>
                      <a:pt x="14492" y="23954"/>
                      <a:pt x="14477" y="23945"/>
                      <a:pt x="14484" y="23916"/>
                    </a:cubicBezTo>
                    <a:lnTo>
                      <a:pt x="14484" y="23916"/>
                    </a:lnTo>
                    <a:cubicBezTo>
                      <a:pt x="14275" y="23979"/>
                      <a:pt x="14547" y="23958"/>
                      <a:pt x="14526" y="23979"/>
                    </a:cubicBezTo>
                    <a:cubicBezTo>
                      <a:pt x="14380" y="24063"/>
                      <a:pt x="14191" y="24084"/>
                      <a:pt x="13961" y="24105"/>
                    </a:cubicBezTo>
                    <a:cubicBezTo>
                      <a:pt x="13752" y="24125"/>
                      <a:pt x="13522" y="24146"/>
                      <a:pt x="13292" y="24230"/>
                    </a:cubicBezTo>
                    <a:cubicBezTo>
                      <a:pt x="12894" y="24335"/>
                      <a:pt x="12810" y="24418"/>
                      <a:pt x="12434" y="24481"/>
                    </a:cubicBezTo>
                    <a:cubicBezTo>
                      <a:pt x="12287" y="24460"/>
                      <a:pt x="12538" y="24397"/>
                      <a:pt x="12538" y="24397"/>
                    </a:cubicBezTo>
                    <a:cubicBezTo>
                      <a:pt x="12443" y="24389"/>
                      <a:pt x="12362" y="24384"/>
                      <a:pt x="12285" y="24384"/>
                    </a:cubicBezTo>
                    <a:cubicBezTo>
                      <a:pt x="12176" y="24384"/>
                      <a:pt x="12075" y="24394"/>
                      <a:pt x="11952" y="24418"/>
                    </a:cubicBezTo>
                    <a:cubicBezTo>
                      <a:pt x="11994" y="24377"/>
                      <a:pt x="11952" y="24377"/>
                      <a:pt x="11890" y="24335"/>
                    </a:cubicBezTo>
                    <a:cubicBezTo>
                      <a:pt x="11772" y="24352"/>
                      <a:pt x="11776" y="24409"/>
                      <a:pt x="11673" y="24409"/>
                    </a:cubicBezTo>
                    <a:cubicBezTo>
                      <a:pt x="11648" y="24409"/>
                      <a:pt x="11617" y="24406"/>
                      <a:pt x="11576" y="24397"/>
                    </a:cubicBezTo>
                    <a:cubicBezTo>
                      <a:pt x="11618" y="24377"/>
                      <a:pt x="11659" y="24314"/>
                      <a:pt x="11743" y="24293"/>
                    </a:cubicBezTo>
                    <a:lnTo>
                      <a:pt x="11743" y="24293"/>
                    </a:lnTo>
                    <a:cubicBezTo>
                      <a:pt x="11555" y="24314"/>
                      <a:pt x="11367" y="24356"/>
                      <a:pt x="11178" y="24377"/>
                    </a:cubicBezTo>
                    <a:cubicBezTo>
                      <a:pt x="11115" y="24314"/>
                      <a:pt x="11283" y="24314"/>
                      <a:pt x="11367" y="24272"/>
                    </a:cubicBezTo>
                    <a:lnTo>
                      <a:pt x="11367" y="24272"/>
                    </a:lnTo>
                    <a:cubicBezTo>
                      <a:pt x="11136" y="24293"/>
                      <a:pt x="10802" y="24293"/>
                      <a:pt x="10718" y="24356"/>
                    </a:cubicBezTo>
                    <a:lnTo>
                      <a:pt x="10833" y="24372"/>
                    </a:lnTo>
                    <a:lnTo>
                      <a:pt x="10833" y="24372"/>
                    </a:lnTo>
                    <a:cubicBezTo>
                      <a:pt x="10795" y="24358"/>
                      <a:pt x="10833" y="24314"/>
                      <a:pt x="10885" y="24314"/>
                    </a:cubicBezTo>
                    <a:cubicBezTo>
                      <a:pt x="10922" y="24306"/>
                      <a:pt x="10955" y="24302"/>
                      <a:pt x="10984" y="24302"/>
                    </a:cubicBezTo>
                    <a:cubicBezTo>
                      <a:pt x="11103" y="24302"/>
                      <a:pt x="11157" y="24360"/>
                      <a:pt x="11157" y="24377"/>
                    </a:cubicBezTo>
                    <a:lnTo>
                      <a:pt x="11032" y="24397"/>
                    </a:lnTo>
                    <a:cubicBezTo>
                      <a:pt x="11074" y="24453"/>
                      <a:pt x="11148" y="24472"/>
                      <a:pt x="11239" y="24472"/>
                    </a:cubicBezTo>
                    <a:cubicBezTo>
                      <a:pt x="11422" y="24472"/>
                      <a:pt x="11673" y="24397"/>
                      <a:pt x="11869" y="24397"/>
                    </a:cubicBezTo>
                    <a:lnTo>
                      <a:pt x="11743" y="24523"/>
                    </a:lnTo>
                    <a:lnTo>
                      <a:pt x="12036" y="24418"/>
                    </a:lnTo>
                    <a:lnTo>
                      <a:pt x="12036" y="24418"/>
                    </a:lnTo>
                    <a:cubicBezTo>
                      <a:pt x="12099" y="24460"/>
                      <a:pt x="12141" y="24502"/>
                      <a:pt x="11994" y="24523"/>
                    </a:cubicBezTo>
                    <a:cubicBezTo>
                      <a:pt x="12047" y="24539"/>
                      <a:pt x="12084" y="24544"/>
                      <a:pt x="12115" y="24544"/>
                    </a:cubicBezTo>
                    <a:cubicBezTo>
                      <a:pt x="12175" y="24544"/>
                      <a:pt x="12203" y="24523"/>
                      <a:pt x="12253" y="24523"/>
                    </a:cubicBezTo>
                    <a:cubicBezTo>
                      <a:pt x="12278" y="24523"/>
                      <a:pt x="12308" y="24528"/>
                      <a:pt x="12350" y="24544"/>
                    </a:cubicBezTo>
                    <a:cubicBezTo>
                      <a:pt x="12371" y="24544"/>
                      <a:pt x="12350" y="24544"/>
                      <a:pt x="12350" y="24565"/>
                    </a:cubicBezTo>
                    <a:lnTo>
                      <a:pt x="12538" y="24523"/>
                    </a:lnTo>
                    <a:lnTo>
                      <a:pt x="12538" y="24523"/>
                    </a:lnTo>
                    <a:cubicBezTo>
                      <a:pt x="12496" y="24544"/>
                      <a:pt x="12580" y="24586"/>
                      <a:pt x="12455" y="24586"/>
                    </a:cubicBezTo>
                    <a:cubicBezTo>
                      <a:pt x="12495" y="24591"/>
                      <a:pt x="12533" y="24593"/>
                      <a:pt x="12570" y="24593"/>
                    </a:cubicBezTo>
                    <a:cubicBezTo>
                      <a:pt x="12805" y="24593"/>
                      <a:pt x="12967" y="24509"/>
                      <a:pt x="13090" y="24509"/>
                    </a:cubicBezTo>
                    <a:cubicBezTo>
                      <a:pt x="13112" y="24509"/>
                      <a:pt x="13133" y="24512"/>
                      <a:pt x="13153" y="24518"/>
                    </a:cubicBezTo>
                    <a:lnTo>
                      <a:pt x="13153" y="24518"/>
                    </a:lnTo>
                    <a:cubicBezTo>
                      <a:pt x="13608" y="24440"/>
                      <a:pt x="13173" y="24457"/>
                      <a:pt x="13522" y="24314"/>
                    </a:cubicBezTo>
                    <a:lnTo>
                      <a:pt x="13522" y="24314"/>
                    </a:lnTo>
                    <a:lnTo>
                      <a:pt x="13794" y="24460"/>
                    </a:lnTo>
                    <a:lnTo>
                      <a:pt x="13836" y="24377"/>
                    </a:lnTo>
                    <a:cubicBezTo>
                      <a:pt x="13856" y="24377"/>
                      <a:pt x="13893" y="24371"/>
                      <a:pt x="13924" y="24371"/>
                    </a:cubicBezTo>
                    <a:cubicBezTo>
                      <a:pt x="13956" y="24371"/>
                      <a:pt x="13982" y="24377"/>
                      <a:pt x="13982" y="24397"/>
                    </a:cubicBezTo>
                    <a:cubicBezTo>
                      <a:pt x="14149" y="24293"/>
                      <a:pt x="13940" y="24356"/>
                      <a:pt x="14024" y="24293"/>
                    </a:cubicBezTo>
                    <a:lnTo>
                      <a:pt x="14024" y="24293"/>
                    </a:lnTo>
                    <a:cubicBezTo>
                      <a:pt x="14037" y="24294"/>
                      <a:pt x="14050" y="24294"/>
                      <a:pt x="14064" y="24294"/>
                    </a:cubicBezTo>
                    <a:cubicBezTo>
                      <a:pt x="14275" y="24294"/>
                      <a:pt x="14534" y="24180"/>
                      <a:pt x="14673" y="24180"/>
                    </a:cubicBezTo>
                    <a:cubicBezTo>
                      <a:pt x="14710" y="24180"/>
                      <a:pt x="14739" y="24188"/>
                      <a:pt x="14756" y="24209"/>
                    </a:cubicBezTo>
                    <a:cubicBezTo>
                      <a:pt x="14786" y="24179"/>
                      <a:pt x="14765" y="24173"/>
                      <a:pt x="14738" y="24173"/>
                    </a:cubicBezTo>
                    <a:cubicBezTo>
                      <a:pt x="14720" y="24173"/>
                      <a:pt x="14698" y="24176"/>
                      <a:pt x="14687" y="24176"/>
                    </a:cubicBezTo>
                    <a:cubicBezTo>
                      <a:pt x="14666" y="24176"/>
                      <a:pt x="14674" y="24168"/>
                      <a:pt x="14777" y="24125"/>
                    </a:cubicBezTo>
                    <a:cubicBezTo>
                      <a:pt x="14798" y="24146"/>
                      <a:pt x="14821" y="24155"/>
                      <a:pt x="14847" y="24155"/>
                    </a:cubicBezTo>
                    <a:cubicBezTo>
                      <a:pt x="14951" y="24155"/>
                      <a:pt x="15095" y="24021"/>
                      <a:pt x="15279" y="24021"/>
                    </a:cubicBezTo>
                    <a:cubicBezTo>
                      <a:pt x="15237" y="24105"/>
                      <a:pt x="15028" y="24125"/>
                      <a:pt x="15258" y="24125"/>
                    </a:cubicBezTo>
                    <a:cubicBezTo>
                      <a:pt x="15342" y="23958"/>
                      <a:pt x="15677" y="24021"/>
                      <a:pt x="15844" y="23916"/>
                    </a:cubicBezTo>
                    <a:cubicBezTo>
                      <a:pt x="15823" y="23833"/>
                      <a:pt x="16221" y="23749"/>
                      <a:pt x="16493" y="23581"/>
                    </a:cubicBezTo>
                    <a:cubicBezTo>
                      <a:pt x="16493" y="23584"/>
                      <a:pt x="16495" y="23586"/>
                      <a:pt x="16500" y="23586"/>
                    </a:cubicBezTo>
                    <a:cubicBezTo>
                      <a:pt x="16533" y="23586"/>
                      <a:pt x="16665" y="23531"/>
                      <a:pt x="16828" y="23477"/>
                    </a:cubicBezTo>
                    <a:cubicBezTo>
                      <a:pt x="16995" y="23414"/>
                      <a:pt x="17204" y="23309"/>
                      <a:pt x="17351" y="23268"/>
                    </a:cubicBezTo>
                    <a:cubicBezTo>
                      <a:pt x="17351" y="23163"/>
                      <a:pt x="17623" y="23037"/>
                      <a:pt x="17811" y="22891"/>
                    </a:cubicBezTo>
                    <a:lnTo>
                      <a:pt x="17811" y="22891"/>
                    </a:lnTo>
                    <a:cubicBezTo>
                      <a:pt x="17832" y="22954"/>
                      <a:pt x="17811" y="22996"/>
                      <a:pt x="17706" y="23079"/>
                    </a:cubicBezTo>
                    <a:lnTo>
                      <a:pt x="17895" y="22975"/>
                    </a:lnTo>
                    <a:cubicBezTo>
                      <a:pt x="17916" y="22912"/>
                      <a:pt x="17978" y="22870"/>
                      <a:pt x="18083" y="22786"/>
                    </a:cubicBezTo>
                    <a:lnTo>
                      <a:pt x="18083" y="22870"/>
                    </a:lnTo>
                    <a:cubicBezTo>
                      <a:pt x="18313" y="22724"/>
                      <a:pt x="18501" y="22493"/>
                      <a:pt x="18815" y="22326"/>
                    </a:cubicBezTo>
                    <a:cubicBezTo>
                      <a:pt x="18794" y="22263"/>
                      <a:pt x="18481" y="22347"/>
                      <a:pt x="18753" y="22075"/>
                    </a:cubicBezTo>
                    <a:lnTo>
                      <a:pt x="18753" y="22075"/>
                    </a:lnTo>
                    <a:cubicBezTo>
                      <a:pt x="18787" y="22092"/>
                      <a:pt x="18821" y="22123"/>
                      <a:pt x="18798" y="22180"/>
                    </a:cubicBezTo>
                    <a:lnTo>
                      <a:pt x="18798" y="22180"/>
                    </a:lnTo>
                    <a:cubicBezTo>
                      <a:pt x="18821" y="22146"/>
                      <a:pt x="18855" y="22110"/>
                      <a:pt x="18899" y="22096"/>
                    </a:cubicBezTo>
                    <a:lnTo>
                      <a:pt x="18899" y="22096"/>
                    </a:lnTo>
                    <a:cubicBezTo>
                      <a:pt x="18878" y="22138"/>
                      <a:pt x="18836" y="22180"/>
                      <a:pt x="18815" y="22242"/>
                    </a:cubicBezTo>
                    <a:cubicBezTo>
                      <a:pt x="18962" y="22159"/>
                      <a:pt x="18857" y="22138"/>
                      <a:pt x="18962" y="22075"/>
                    </a:cubicBezTo>
                    <a:cubicBezTo>
                      <a:pt x="18966" y="22084"/>
                      <a:pt x="18973" y="22087"/>
                      <a:pt x="18982" y="22087"/>
                    </a:cubicBezTo>
                    <a:cubicBezTo>
                      <a:pt x="19006" y="22087"/>
                      <a:pt x="19040" y="22063"/>
                      <a:pt x="19057" y="22063"/>
                    </a:cubicBezTo>
                    <a:cubicBezTo>
                      <a:pt x="19063" y="22063"/>
                      <a:pt x="19066" y="22066"/>
                      <a:pt x="19066" y="22075"/>
                    </a:cubicBezTo>
                    <a:cubicBezTo>
                      <a:pt x="19046" y="22096"/>
                      <a:pt x="18962" y="22138"/>
                      <a:pt x="18941" y="22180"/>
                    </a:cubicBezTo>
                    <a:cubicBezTo>
                      <a:pt x="19066" y="22096"/>
                      <a:pt x="19213" y="22012"/>
                      <a:pt x="19297" y="22012"/>
                    </a:cubicBezTo>
                    <a:cubicBezTo>
                      <a:pt x="19255" y="21991"/>
                      <a:pt x="19255" y="21949"/>
                      <a:pt x="19318" y="21887"/>
                    </a:cubicBezTo>
                    <a:cubicBezTo>
                      <a:pt x="19410" y="21811"/>
                      <a:pt x="19449" y="21793"/>
                      <a:pt x="19471" y="21793"/>
                    </a:cubicBezTo>
                    <a:cubicBezTo>
                      <a:pt x="19491" y="21793"/>
                      <a:pt x="19498" y="21807"/>
                      <a:pt x="19521" y="21807"/>
                    </a:cubicBezTo>
                    <a:cubicBezTo>
                      <a:pt x="19535" y="21807"/>
                      <a:pt x="19556" y="21801"/>
                      <a:pt x="19590" y="21782"/>
                    </a:cubicBezTo>
                    <a:cubicBezTo>
                      <a:pt x="19610" y="21698"/>
                      <a:pt x="19757" y="21615"/>
                      <a:pt x="19715" y="21552"/>
                    </a:cubicBezTo>
                    <a:cubicBezTo>
                      <a:pt x="19778" y="21510"/>
                      <a:pt x="19820" y="21510"/>
                      <a:pt x="19862" y="21510"/>
                    </a:cubicBezTo>
                    <a:cubicBezTo>
                      <a:pt x="19939" y="21394"/>
                      <a:pt x="20281" y="21084"/>
                      <a:pt x="20189" y="21084"/>
                    </a:cubicBezTo>
                    <a:cubicBezTo>
                      <a:pt x="20181" y="21084"/>
                      <a:pt x="20170" y="21087"/>
                      <a:pt x="20154" y="21092"/>
                    </a:cubicBezTo>
                    <a:cubicBezTo>
                      <a:pt x="20426" y="20715"/>
                      <a:pt x="20845" y="20422"/>
                      <a:pt x="21117" y="20024"/>
                    </a:cubicBezTo>
                    <a:lnTo>
                      <a:pt x="21138" y="20045"/>
                    </a:lnTo>
                    <a:cubicBezTo>
                      <a:pt x="21284" y="19794"/>
                      <a:pt x="21494" y="19543"/>
                      <a:pt x="21577" y="19334"/>
                    </a:cubicBezTo>
                    <a:cubicBezTo>
                      <a:pt x="21610" y="19285"/>
                      <a:pt x="21680" y="19237"/>
                      <a:pt x="21710" y="19237"/>
                    </a:cubicBezTo>
                    <a:cubicBezTo>
                      <a:pt x="21718" y="19237"/>
                      <a:pt x="21724" y="19241"/>
                      <a:pt x="21724" y="19250"/>
                    </a:cubicBezTo>
                    <a:cubicBezTo>
                      <a:pt x="21828" y="19062"/>
                      <a:pt x="21807" y="19020"/>
                      <a:pt x="22017" y="18790"/>
                    </a:cubicBezTo>
                    <a:lnTo>
                      <a:pt x="22017" y="18790"/>
                    </a:lnTo>
                    <a:cubicBezTo>
                      <a:pt x="21986" y="18859"/>
                      <a:pt x="21986" y="18872"/>
                      <a:pt x="21992" y="18872"/>
                    </a:cubicBezTo>
                    <a:cubicBezTo>
                      <a:pt x="21995" y="18872"/>
                      <a:pt x="22000" y="18867"/>
                      <a:pt x="22001" y="18867"/>
                    </a:cubicBezTo>
                    <a:lnTo>
                      <a:pt x="22001" y="18867"/>
                    </a:lnTo>
                    <a:cubicBezTo>
                      <a:pt x="22004" y="18867"/>
                      <a:pt x="21993" y="18883"/>
                      <a:pt x="21933" y="18978"/>
                    </a:cubicBezTo>
                    <a:cubicBezTo>
                      <a:pt x="22079" y="18769"/>
                      <a:pt x="22163" y="18727"/>
                      <a:pt x="22247" y="18434"/>
                    </a:cubicBezTo>
                    <a:cubicBezTo>
                      <a:pt x="22247" y="18458"/>
                      <a:pt x="22254" y="18468"/>
                      <a:pt x="22265" y="18468"/>
                    </a:cubicBezTo>
                    <a:cubicBezTo>
                      <a:pt x="22313" y="18468"/>
                      <a:pt x="22443" y="18285"/>
                      <a:pt x="22477" y="18183"/>
                    </a:cubicBezTo>
                    <a:lnTo>
                      <a:pt x="22477" y="18183"/>
                    </a:lnTo>
                    <a:lnTo>
                      <a:pt x="22331" y="18330"/>
                    </a:lnTo>
                    <a:cubicBezTo>
                      <a:pt x="22414" y="18183"/>
                      <a:pt x="22477" y="18079"/>
                      <a:pt x="22540" y="17974"/>
                    </a:cubicBezTo>
                    <a:lnTo>
                      <a:pt x="22582" y="18079"/>
                    </a:lnTo>
                    <a:cubicBezTo>
                      <a:pt x="22958" y="17639"/>
                      <a:pt x="22937" y="17095"/>
                      <a:pt x="23272" y="16781"/>
                    </a:cubicBezTo>
                    <a:cubicBezTo>
                      <a:pt x="23275" y="16759"/>
                      <a:pt x="23274" y="16750"/>
                      <a:pt x="23268" y="16750"/>
                    </a:cubicBezTo>
                    <a:cubicBezTo>
                      <a:pt x="23245" y="16750"/>
                      <a:pt x="23155" y="16926"/>
                      <a:pt x="23119" y="16926"/>
                    </a:cubicBezTo>
                    <a:cubicBezTo>
                      <a:pt x="23110" y="16926"/>
                      <a:pt x="23105" y="16915"/>
                      <a:pt x="23105" y="16886"/>
                    </a:cubicBezTo>
                    <a:cubicBezTo>
                      <a:pt x="23230" y="16677"/>
                      <a:pt x="23460" y="16467"/>
                      <a:pt x="23481" y="16405"/>
                    </a:cubicBezTo>
                    <a:cubicBezTo>
                      <a:pt x="23670" y="16091"/>
                      <a:pt x="23502" y="16028"/>
                      <a:pt x="23670" y="15693"/>
                    </a:cubicBezTo>
                    <a:lnTo>
                      <a:pt x="23670" y="15693"/>
                    </a:lnTo>
                    <a:cubicBezTo>
                      <a:pt x="23657" y="15705"/>
                      <a:pt x="23642" y="15714"/>
                      <a:pt x="23627" y="15714"/>
                    </a:cubicBezTo>
                    <a:cubicBezTo>
                      <a:pt x="23592" y="15714"/>
                      <a:pt x="23562" y="15662"/>
                      <a:pt x="23607" y="15484"/>
                    </a:cubicBezTo>
                    <a:cubicBezTo>
                      <a:pt x="23678" y="15342"/>
                      <a:pt x="23749" y="15280"/>
                      <a:pt x="23790" y="15280"/>
                    </a:cubicBezTo>
                    <a:cubicBezTo>
                      <a:pt x="23821" y="15280"/>
                      <a:pt x="23834" y="15316"/>
                      <a:pt x="23816" y="15379"/>
                    </a:cubicBezTo>
                    <a:cubicBezTo>
                      <a:pt x="23795" y="15442"/>
                      <a:pt x="23774" y="15463"/>
                      <a:pt x="23753" y="15463"/>
                    </a:cubicBezTo>
                    <a:cubicBezTo>
                      <a:pt x="23753" y="15525"/>
                      <a:pt x="23730" y="15598"/>
                      <a:pt x="23744" y="15598"/>
                    </a:cubicBezTo>
                    <a:cubicBezTo>
                      <a:pt x="23749" y="15598"/>
                      <a:pt x="23758" y="15589"/>
                      <a:pt x="23774" y="15568"/>
                    </a:cubicBezTo>
                    <a:lnTo>
                      <a:pt x="23774" y="15526"/>
                    </a:lnTo>
                    <a:cubicBezTo>
                      <a:pt x="23830" y="15433"/>
                      <a:pt x="23952" y="15157"/>
                      <a:pt x="23979" y="15157"/>
                    </a:cubicBezTo>
                    <a:cubicBezTo>
                      <a:pt x="23982" y="15157"/>
                      <a:pt x="23983" y="15161"/>
                      <a:pt x="23983" y="15170"/>
                    </a:cubicBezTo>
                    <a:cubicBezTo>
                      <a:pt x="24000" y="15096"/>
                      <a:pt x="24003" y="15067"/>
                      <a:pt x="23997" y="15067"/>
                    </a:cubicBezTo>
                    <a:lnTo>
                      <a:pt x="23997" y="15067"/>
                    </a:lnTo>
                    <a:cubicBezTo>
                      <a:pt x="23986" y="15067"/>
                      <a:pt x="23951" y="15136"/>
                      <a:pt x="23900" y="15212"/>
                    </a:cubicBezTo>
                    <a:cubicBezTo>
                      <a:pt x="24067" y="14919"/>
                      <a:pt x="24088" y="14710"/>
                      <a:pt x="24235" y="14396"/>
                    </a:cubicBezTo>
                    <a:lnTo>
                      <a:pt x="24235" y="14396"/>
                    </a:lnTo>
                    <a:cubicBezTo>
                      <a:pt x="24205" y="14426"/>
                      <a:pt x="24175" y="14455"/>
                      <a:pt x="24168" y="14455"/>
                    </a:cubicBezTo>
                    <a:cubicBezTo>
                      <a:pt x="24165" y="14455"/>
                      <a:pt x="24166" y="14450"/>
                      <a:pt x="24172" y="14438"/>
                    </a:cubicBezTo>
                    <a:cubicBezTo>
                      <a:pt x="24339" y="13957"/>
                      <a:pt x="24172" y="14187"/>
                      <a:pt x="24255" y="13852"/>
                    </a:cubicBezTo>
                    <a:cubicBezTo>
                      <a:pt x="24281" y="13802"/>
                      <a:pt x="24298" y="13791"/>
                      <a:pt x="24311" y="13791"/>
                    </a:cubicBezTo>
                    <a:cubicBezTo>
                      <a:pt x="24322" y="13791"/>
                      <a:pt x="24329" y="13797"/>
                      <a:pt x="24336" y="13797"/>
                    </a:cubicBezTo>
                    <a:cubicBezTo>
                      <a:pt x="24351" y="13797"/>
                      <a:pt x="24361" y="13770"/>
                      <a:pt x="24381" y="13601"/>
                    </a:cubicBezTo>
                    <a:cubicBezTo>
                      <a:pt x="24409" y="13538"/>
                      <a:pt x="24430" y="13515"/>
                      <a:pt x="24445" y="13515"/>
                    </a:cubicBezTo>
                    <a:cubicBezTo>
                      <a:pt x="24476" y="13515"/>
                      <a:pt x="24486" y="13608"/>
                      <a:pt x="24486" y="13664"/>
                    </a:cubicBezTo>
                    <a:cubicBezTo>
                      <a:pt x="24507" y="13350"/>
                      <a:pt x="24653" y="13099"/>
                      <a:pt x="24695" y="12910"/>
                    </a:cubicBezTo>
                    <a:lnTo>
                      <a:pt x="24695" y="13078"/>
                    </a:lnTo>
                    <a:cubicBezTo>
                      <a:pt x="24695" y="12994"/>
                      <a:pt x="24716" y="12910"/>
                      <a:pt x="24716" y="12827"/>
                    </a:cubicBezTo>
                    <a:lnTo>
                      <a:pt x="24716" y="12827"/>
                    </a:lnTo>
                    <a:lnTo>
                      <a:pt x="24632" y="12910"/>
                    </a:lnTo>
                    <a:cubicBezTo>
                      <a:pt x="24674" y="12806"/>
                      <a:pt x="24674" y="12722"/>
                      <a:pt x="24716" y="12722"/>
                    </a:cubicBezTo>
                    <a:cubicBezTo>
                      <a:pt x="24703" y="12691"/>
                      <a:pt x="24687" y="12684"/>
                      <a:pt x="24670" y="12684"/>
                    </a:cubicBezTo>
                    <a:cubicBezTo>
                      <a:pt x="24656" y="12684"/>
                      <a:pt x="24642" y="12688"/>
                      <a:pt x="24628" y="12688"/>
                    </a:cubicBezTo>
                    <a:cubicBezTo>
                      <a:pt x="24602" y="12688"/>
                      <a:pt x="24579" y="12672"/>
                      <a:pt x="24569" y="12576"/>
                    </a:cubicBezTo>
                    <a:cubicBezTo>
                      <a:pt x="24611" y="12450"/>
                      <a:pt x="24590" y="12178"/>
                      <a:pt x="24674" y="12157"/>
                    </a:cubicBezTo>
                    <a:lnTo>
                      <a:pt x="24674" y="12157"/>
                    </a:lnTo>
                    <a:cubicBezTo>
                      <a:pt x="24643" y="12306"/>
                      <a:pt x="24646" y="12337"/>
                      <a:pt x="24662" y="12337"/>
                    </a:cubicBezTo>
                    <a:cubicBezTo>
                      <a:pt x="24674" y="12337"/>
                      <a:pt x="24693" y="12320"/>
                      <a:pt x="24709" y="12320"/>
                    </a:cubicBezTo>
                    <a:cubicBezTo>
                      <a:pt x="24723" y="12320"/>
                      <a:pt x="24734" y="12333"/>
                      <a:pt x="24738" y="12384"/>
                    </a:cubicBezTo>
                    <a:lnTo>
                      <a:pt x="24738" y="12384"/>
                    </a:lnTo>
                    <a:cubicBezTo>
                      <a:pt x="24739" y="12329"/>
                      <a:pt x="24744" y="12274"/>
                      <a:pt x="24758" y="12220"/>
                    </a:cubicBezTo>
                    <a:cubicBezTo>
                      <a:pt x="24763" y="12214"/>
                      <a:pt x="24767" y="12212"/>
                      <a:pt x="24770" y="12212"/>
                    </a:cubicBezTo>
                    <a:cubicBezTo>
                      <a:pt x="24779" y="12212"/>
                      <a:pt x="24779" y="12231"/>
                      <a:pt x="24779" y="12262"/>
                    </a:cubicBezTo>
                    <a:cubicBezTo>
                      <a:pt x="24883" y="11864"/>
                      <a:pt x="24716" y="12073"/>
                      <a:pt x="24737" y="11655"/>
                    </a:cubicBezTo>
                    <a:lnTo>
                      <a:pt x="24737" y="11655"/>
                    </a:lnTo>
                    <a:cubicBezTo>
                      <a:pt x="24744" y="11666"/>
                      <a:pt x="24751" y="11670"/>
                      <a:pt x="24759" y="11670"/>
                    </a:cubicBezTo>
                    <a:cubicBezTo>
                      <a:pt x="24797" y="11670"/>
                      <a:pt x="24838" y="11557"/>
                      <a:pt x="24820" y="11488"/>
                    </a:cubicBezTo>
                    <a:lnTo>
                      <a:pt x="24820" y="11488"/>
                    </a:lnTo>
                    <a:cubicBezTo>
                      <a:pt x="24820" y="11553"/>
                      <a:pt x="24808" y="11580"/>
                      <a:pt x="24791" y="11580"/>
                    </a:cubicBezTo>
                    <a:cubicBezTo>
                      <a:pt x="24765" y="11580"/>
                      <a:pt x="24729" y="11514"/>
                      <a:pt x="24716" y="11425"/>
                    </a:cubicBezTo>
                    <a:cubicBezTo>
                      <a:pt x="24758" y="11153"/>
                      <a:pt x="24695" y="11132"/>
                      <a:pt x="24695" y="10985"/>
                    </a:cubicBezTo>
                    <a:lnTo>
                      <a:pt x="24674" y="11153"/>
                    </a:lnTo>
                    <a:cubicBezTo>
                      <a:pt x="24632" y="11090"/>
                      <a:pt x="24632" y="10964"/>
                      <a:pt x="24632" y="10776"/>
                    </a:cubicBezTo>
                    <a:lnTo>
                      <a:pt x="24632" y="10776"/>
                    </a:lnTo>
                    <a:cubicBezTo>
                      <a:pt x="24650" y="10776"/>
                      <a:pt x="24653" y="10895"/>
                      <a:pt x="24665" y="10895"/>
                    </a:cubicBezTo>
                    <a:cubicBezTo>
                      <a:pt x="24668" y="10895"/>
                      <a:pt x="24671" y="10891"/>
                      <a:pt x="24674" y="10881"/>
                    </a:cubicBezTo>
                    <a:cubicBezTo>
                      <a:pt x="24632" y="10776"/>
                      <a:pt x="24653" y="10672"/>
                      <a:pt x="24653" y="10546"/>
                    </a:cubicBezTo>
                    <a:cubicBezTo>
                      <a:pt x="24674" y="10483"/>
                      <a:pt x="24695" y="10483"/>
                      <a:pt x="24716" y="10441"/>
                    </a:cubicBezTo>
                    <a:cubicBezTo>
                      <a:pt x="24737" y="10358"/>
                      <a:pt x="24758" y="10295"/>
                      <a:pt x="24737" y="10211"/>
                    </a:cubicBezTo>
                    <a:cubicBezTo>
                      <a:pt x="24779" y="10065"/>
                      <a:pt x="24841" y="10190"/>
                      <a:pt x="24862" y="10065"/>
                    </a:cubicBezTo>
                    <a:cubicBezTo>
                      <a:pt x="24841" y="9876"/>
                      <a:pt x="24820" y="9793"/>
                      <a:pt x="24841" y="9688"/>
                    </a:cubicBezTo>
                    <a:cubicBezTo>
                      <a:pt x="24841" y="9584"/>
                      <a:pt x="24841" y="9479"/>
                      <a:pt x="24758" y="9312"/>
                    </a:cubicBezTo>
                    <a:cubicBezTo>
                      <a:pt x="24749" y="9366"/>
                      <a:pt x="24747" y="9397"/>
                      <a:pt x="24739" y="9397"/>
                    </a:cubicBezTo>
                    <a:cubicBezTo>
                      <a:pt x="24727" y="9397"/>
                      <a:pt x="24703" y="9346"/>
                      <a:pt x="24632" y="9228"/>
                    </a:cubicBezTo>
                    <a:lnTo>
                      <a:pt x="24632" y="9228"/>
                    </a:lnTo>
                    <a:cubicBezTo>
                      <a:pt x="24695" y="9395"/>
                      <a:pt x="24758" y="9584"/>
                      <a:pt x="24799" y="9793"/>
                    </a:cubicBezTo>
                    <a:cubicBezTo>
                      <a:pt x="24758" y="9667"/>
                      <a:pt x="24695" y="9542"/>
                      <a:pt x="24632" y="9437"/>
                    </a:cubicBezTo>
                    <a:lnTo>
                      <a:pt x="24632" y="9437"/>
                    </a:lnTo>
                    <a:cubicBezTo>
                      <a:pt x="24674" y="9604"/>
                      <a:pt x="24758" y="9793"/>
                      <a:pt x="24737" y="9897"/>
                    </a:cubicBezTo>
                    <a:cubicBezTo>
                      <a:pt x="24703" y="9807"/>
                      <a:pt x="24693" y="9771"/>
                      <a:pt x="24685" y="9771"/>
                    </a:cubicBezTo>
                    <a:cubicBezTo>
                      <a:pt x="24678" y="9771"/>
                      <a:pt x="24672" y="9796"/>
                      <a:pt x="24653" y="9835"/>
                    </a:cubicBezTo>
                    <a:cubicBezTo>
                      <a:pt x="24716" y="9584"/>
                      <a:pt x="24507" y="9395"/>
                      <a:pt x="24507" y="9123"/>
                    </a:cubicBezTo>
                    <a:lnTo>
                      <a:pt x="24653" y="9081"/>
                    </a:lnTo>
                    <a:cubicBezTo>
                      <a:pt x="24632" y="8893"/>
                      <a:pt x="24548" y="8726"/>
                      <a:pt x="24486" y="8579"/>
                    </a:cubicBezTo>
                    <a:cubicBezTo>
                      <a:pt x="24444" y="8496"/>
                      <a:pt x="24402" y="8412"/>
                      <a:pt x="24381" y="8307"/>
                    </a:cubicBezTo>
                    <a:cubicBezTo>
                      <a:pt x="24360" y="8265"/>
                      <a:pt x="24339" y="8203"/>
                      <a:pt x="24339" y="8161"/>
                    </a:cubicBezTo>
                    <a:cubicBezTo>
                      <a:pt x="24339" y="8119"/>
                      <a:pt x="24339" y="8098"/>
                      <a:pt x="24339" y="8056"/>
                    </a:cubicBezTo>
                    <a:cubicBezTo>
                      <a:pt x="24339" y="8025"/>
                      <a:pt x="24316" y="7994"/>
                      <a:pt x="24304" y="7963"/>
                    </a:cubicBezTo>
                    <a:lnTo>
                      <a:pt x="24304" y="7963"/>
                    </a:lnTo>
                    <a:cubicBezTo>
                      <a:pt x="24310" y="7984"/>
                      <a:pt x="24318" y="8010"/>
                      <a:pt x="24318" y="8035"/>
                    </a:cubicBezTo>
                    <a:cubicBezTo>
                      <a:pt x="24318" y="8077"/>
                      <a:pt x="24318" y="8140"/>
                      <a:pt x="24318" y="8140"/>
                    </a:cubicBezTo>
                    <a:cubicBezTo>
                      <a:pt x="24318" y="8140"/>
                      <a:pt x="24297" y="8140"/>
                      <a:pt x="24297" y="8119"/>
                    </a:cubicBezTo>
                    <a:cubicBezTo>
                      <a:pt x="24297" y="8098"/>
                      <a:pt x="24297" y="8077"/>
                      <a:pt x="24276" y="8056"/>
                    </a:cubicBezTo>
                    <a:cubicBezTo>
                      <a:pt x="24276" y="8014"/>
                      <a:pt x="24235" y="7951"/>
                      <a:pt x="24214" y="7910"/>
                    </a:cubicBezTo>
                    <a:cubicBezTo>
                      <a:pt x="24193" y="7826"/>
                      <a:pt x="24151" y="7742"/>
                      <a:pt x="24109" y="7659"/>
                    </a:cubicBezTo>
                    <a:cubicBezTo>
                      <a:pt x="24151" y="7659"/>
                      <a:pt x="24130" y="7554"/>
                      <a:pt x="24130" y="7491"/>
                    </a:cubicBezTo>
                    <a:lnTo>
                      <a:pt x="24130" y="7491"/>
                    </a:lnTo>
                    <a:cubicBezTo>
                      <a:pt x="24129" y="7492"/>
                      <a:pt x="24129" y="7492"/>
                      <a:pt x="24128" y="7492"/>
                    </a:cubicBezTo>
                    <a:cubicBezTo>
                      <a:pt x="24103" y="7492"/>
                      <a:pt x="23987" y="7156"/>
                      <a:pt x="23887" y="7156"/>
                    </a:cubicBezTo>
                    <a:cubicBezTo>
                      <a:pt x="23885" y="7156"/>
                      <a:pt x="23882" y="7156"/>
                      <a:pt x="23879" y="7156"/>
                    </a:cubicBezTo>
                    <a:lnTo>
                      <a:pt x="23837" y="6905"/>
                    </a:lnTo>
                    <a:cubicBezTo>
                      <a:pt x="23670" y="6529"/>
                      <a:pt x="23502" y="6571"/>
                      <a:pt x="23314" y="6215"/>
                    </a:cubicBezTo>
                    <a:lnTo>
                      <a:pt x="23314" y="6215"/>
                    </a:lnTo>
                    <a:cubicBezTo>
                      <a:pt x="23333" y="6226"/>
                      <a:pt x="23347" y="6230"/>
                      <a:pt x="23358" y="6230"/>
                    </a:cubicBezTo>
                    <a:cubicBezTo>
                      <a:pt x="23384" y="6230"/>
                      <a:pt x="23396" y="6210"/>
                      <a:pt x="23418" y="6210"/>
                    </a:cubicBezTo>
                    <a:cubicBezTo>
                      <a:pt x="23440" y="6210"/>
                      <a:pt x="23474" y="6232"/>
                      <a:pt x="23544" y="6319"/>
                    </a:cubicBezTo>
                    <a:cubicBezTo>
                      <a:pt x="23481" y="6215"/>
                      <a:pt x="23419" y="6110"/>
                      <a:pt x="23398" y="6110"/>
                    </a:cubicBezTo>
                    <a:cubicBezTo>
                      <a:pt x="23377" y="6027"/>
                      <a:pt x="23147" y="5838"/>
                      <a:pt x="23126" y="5713"/>
                    </a:cubicBezTo>
                    <a:cubicBezTo>
                      <a:pt x="23063" y="5671"/>
                      <a:pt x="23021" y="5692"/>
                      <a:pt x="22937" y="5566"/>
                    </a:cubicBezTo>
                    <a:cubicBezTo>
                      <a:pt x="22937" y="5554"/>
                      <a:pt x="22945" y="5549"/>
                      <a:pt x="22951" y="5547"/>
                    </a:cubicBezTo>
                    <a:lnTo>
                      <a:pt x="22951" y="5547"/>
                    </a:lnTo>
                    <a:cubicBezTo>
                      <a:pt x="22952" y="5547"/>
                      <a:pt x="22953" y="5547"/>
                      <a:pt x="22954" y="5547"/>
                    </a:cubicBezTo>
                    <a:cubicBezTo>
                      <a:pt x="22956" y="5547"/>
                      <a:pt x="22957" y="5546"/>
                      <a:pt x="22958" y="5545"/>
                    </a:cubicBezTo>
                    <a:lnTo>
                      <a:pt x="22958" y="5545"/>
                    </a:lnTo>
                    <a:cubicBezTo>
                      <a:pt x="22958" y="5545"/>
                      <a:pt x="22955" y="5545"/>
                      <a:pt x="22951" y="5547"/>
                    </a:cubicBezTo>
                    <a:lnTo>
                      <a:pt x="22951" y="5547"/>
                    </a:lnTo>
                    <a:cubicBezTo>
                      <a:pt x="22925" y="5541"/>
                      <a:pt x="22854" y="5460"/>
                      <a:pt x="22832" y="5460"/>
                    </a:cubicBezTo>
                    <a:lnTo>
                      <a:pt x="22832" y="5460"/>
                    </a:lnTo>
                    <a:cubicBezTo>
                      <a:pt x="22825" y="5460"/>
                      <a:pt x="22823" y="5469"/>
                      <a:pt x="22829" y="5492"/>
                    </a:cubicBezTo>
                    <a:lnTo>
                      <a:pt x="22829" y="5492"/>
                    </a:lnTo>
                    <a:cubicBezTo>
                      <a:pt x="22764" y="5286"/>
                      <a:pt x="22599" y="5060"/>
                      <a:pt x="22414" y="4855"/>
                    </a:cubicBezTo>
                    <a:cubicBezTo>
                      <a:pt x="22226" y="4666"/>
                      <a:pt x="22038" y="4478"/>
                      <a:pt x="21975" y="4290"/>
                    </a:cubicBezTo>
                    <a:cubicBezTo>
                      <a:pt x="21745" y="4102"/>
                      <a:pt x="21494" y="3871"/>
                      <a:pt x="21305" y="3704"/>
                    </a:cubicBezTo>
                    <a:cubicBezTo>
                      <a:pt x="21316" y="3704"/>
                      <a:pt x="21321" y="3699"/>
                      <a:pt x="21326" y="3699"/>
                    </a:cubicBezTo>
                    <a:lnTo>
                      <a:pt x="21326" y="3699"/>
                    </a:lnTo>
                    <a:cubicBezTo>
                      <a:pt x="21333" y="3707"/>
                      <a:pt x="21340" y="3716"/>
                      <a:pt x="21347" y="3725"/>
                    </a:cubicBezTo>
                    <a:cubicBezTo>
                      <a:pt x="21337" y="3704"/>
                      <a:pt x="21331" y="3699"/>
                      <a:pt x="21326" y="3699"/>
                    </a:cubicBezTo>
                    <a:cubicBezTo>
                      <a:pt x="21326" y="3699"/>
                      <a:pt x="21326" y="3699"/>
                      <a:pt x="21326" y="3699"/>
                    </a:cubicBezTo>
                    <a:lnTo>
                      <a:pt x="21326" y="3699"/>
                    </a:lnTo>
                    <a:cubicBezTo>
                      <a:pt x="21115" y="3447"/>
                      <a:pt x="21087" y="3673"/>
                      <a:pt x="20824" y="3369"/>
                    </a:cubicBezTo>
                    <a:cubicBezTo>
                      <a:pt x="20797" y="3321"/>
                      <a:pt x="20797" y="3304"/>
                      <a:pt x="20809" y="3304"/>
                    </a:cubicBezTo>
                    <a:lnTo>
                      <a:pt x="20809" y="3304"/>
                    </a:lnTo>
                    <a:cubicBezTo>
                      <a:pt x="20837" y="3304"/>
                      <a:pt x="20933" y="3393"/>
                      <a:pt x="20943" y="3393"/>
                    </a:cubicBezTo>
                    <a:cubicBezTo>
                      <a:pt x="20946" y="3393"/>
                      <a:pt x="20942" y="3386"/>
                      <a:pt x="20929" y="3369"/>
                    </a:cubicBezTo>
                    <a:cubicBezTo>
                      <a:pt x="20991" y="3202"/>
                      <a:pt x="20531" y="3076"/>
                      <a:pt x="20385" y="2825"/>
                    </a:cubicBezTo>
                    <a:lnTo>
                      <a:pt x="20385" y="2825"/>
                    </a:lnTo>
                    <a:lnTo>
                      <a:pt x="20426" y="2867"/>
                    </a:lnTo>
                    <a:cubicBezTo>
                      <a:pt x="20301" y="2700"/>
                      <a:pt x="19987" y="2616"/>
                      <a:pt x="19715" y="2407"/>
                    </a:cubicBezTo>
                    <a:cubicBezTo>
                      <a:pt x="19715" y="2407"/>
                      <a:pt x="19736" y="2407"/>
                      <a:pt x="19715" y="2386"/>
                    </a:cubicBezTo>
                    <a:cubicBezTo>
                      <a:pt x="19485" y="2323"/>
                      <a:pt x="19087" y="2114"/>
                      <a:pt x="18794" y="1988"/>
                    </a:cubicBezTo>
                    <a:cubicBezTo>
                      <a:pt x="18815" y="1985"/>
                      <a:pt x="18833" y="1984"/>
                      <a:pt x="18849" y="1984"/>
                    </a:cubicBezTo>
                    <a:cubicBezTo>
                      <a:pt x="18880" y="1984"/>
                      <a:pt x="18900" y="1988"/>
                      <a:pt x="18912" y="1988"/>
                    </a:cubicBezTo>
                    <a:cubicBezTo>
                      <a:pt x="18930" y="1988"/>
                      <a:pt x="18930" y="1978"/>
                      <a:pt x="18920" y="1925"/>
                    </a:cubicBezTo>
                    <a:cubicBezTo>
                      <a:pt x="18898" y="1916"/>
                      <a:pt x="18882" y="1912"/>
                      <a:pt x="18870" y="1912"/>
                    </a:cubicBezTo>
                    <a:cubicBezTo>
                      <a:pt x="18823" y="1912"/>
                      <a:pt x="18835" y="1970"/>
                      <a:pt x="18771" y="1970"/>
                    </a:cubicBezTo>
                    <a:cubicBezTo>
                      <a:pt x="18742" y="1970"/>
                      <a:pt x="18698" y="1958"/>
                      <a:pt x="18627" y="1925"/>
                    </a:cubicBezTo>
                    <a:cubicBezTo>
                      <a:pt x="18564" y="1842"/>
                      <a:pt x="18397" y="1716"/>
                      <a:pt x="18397" y="1633"/>
                    </a:cubicBezTo>
                    <a:lnTo>
                      <a:pt x="18397" y="1633"/>
                    </a:lnTo>
                    <a:lnTo>
                      <a:pt x="18648" y="1758"/>
                    </a:lnTo>
                    <a:cubicBezTo>
                      <a:pt x="18564" y="1612"/>
                      <a:pt x="18334" y="1591"/>
                      <a:pt x="18209" y="1528"/>
                    </a:cubicBezTo>
                    <a:lnTo>
                      <a:pt x="18229" y="1486"/>
                    </a:lnTo>
                    <a:cubicBezTo>
                      <a:pt x="17832" y="1319"/>
                      <a:pt x="17790" y="1402"/>
                      <a:pt x="17372" y="1214"/>
                    </a:cubicBezTo>
                    <a:lnTo>
                      <a:pt x="17372" y="1214"/>
                    </a:lnTo>
                    <a:lnTo>
                      <a:pt x="17413" y="1256"/>
                    </a:lnTo>
                    <a:cubicBezTo>
                      <a:pt x="17141" y="1256"/>
                      <a:pt x="17225" y="1130"/>
                      <a:pt x="16974" y="1109"/>
                    </a:cubicBezTo>
                    <a:lnTo>
                      <a:pt x="16932" y="984"/>
                    </a:lnTo>
                    <a:cubicBezTo>
                      <a:pt x="16786" y="942"/>
                      <a:pt x="16367" y="879"/>
                      <a:pt x="16074" y="817"/>
                    </a:cubicBezTo>
                    <a:cubicBezTo>
                      <a:pt x="16100" y="814"/>
                      <a:pt x="16129" y="812"/>
                      <a:pt x="16159" y="812"/>
                    </a:cubicBezTo>
                    <a:cubicBezTo>
                      <a:pt x="16352" y="812"/>
                      <a:pt x="16629" y="864"/>
                      <a:pt x="16828" y="900"/>
                    </a:cubicBezTo>
                    <a:cubicBezTo>
                      <a:pt x="16673" y="842"/>
                      <a:pt x="16339" y="731"/>
                      <a:pt x="16207" y="731"/>
                    </a:cubicBezTo>
                    <a:cubicBezTo>
                      <a:pt x="16196" y="731"/>
                      <a:pt x="16187" y="731"/>
                      <a:pt x="16179" y="733"/>
                    </a:cubicBezTo>
                    <a:cubicBezTo>
                      <a:pt x="16263" y="754"/>
                      <a:pt x="16346" y="754"/>
                      <a:pt x="16409" y="796"/>
                    </a:cubicBezTo>
                    <a:cubicBezTo>
                      <a:pt x="16179" y="796"/>
                      <a:pt x="15928" y="754"/>
                      <a:pt x="15614" y="670"/>
                    </a:cubicBezTo>
                    <a:cubicBezTo>
                      <a:pt x="15719" y="482"/>
                      <a:pt x="14798" y="419"/>
                      <a:pt x="14589" y="231"/>
                    </a:cubicBezTo>
                    <a:lnTo>
                      <a:pt x="14484" y="231"/>
                    </a:lnTo>
                    <a:cubicBezTo>
                      <a:pt x="14442" y="210"/>
                      <a:pt x="14359" y="210"/>
                      <a:pt x="14338" y="210"/>
                    </a:cubicBezTo>
                    <a:cubicBezTo>
                      <a:pt x="14296" y="220"/>
                      <a:pt x="14259" y="225"/>
                      <a:pt x="14223" y="225"/>
                    </a:cubicBezTo>
                    <a:cubicBezTo>
                      <a:pt x="14186" y="225"/>
                      <a:pt x="14149" y="220"/>
                      <a:pt x="14108" y="210"/>
                    </a:cubicBezTo>
                    <a:cubicBezTo>
                      <a:pt x="13982" y="210"/>
                      <a:pt x="13836" y="210"/>
                      <a:pt x="13689" y="189"/>
                    </a:cubicBezTo>
                    <a:cubicBezTo>
                      <a:pt x="13375" y="168"/>
                      <a:pt x="13082" y="126"/>
                      <a:pt x="12747" y="126"/>
                    </a:cubicBezTo>
                    <a:cubicBezTo>
                      <a:pt x="12863" y="210"/>
                      <a:pt x="12815" y="210"/>
                      <a:pt x="12742" y="210"/>
                    </a:cubicBezTo>
                    <a:cubicBezTo>
                      <a:pt x="12669" y="210"/>
                      <a:pt x="12570" y="210"/>
                      <a:pt x="12580" y="293"/>
                    </a:cubicBezTo>
                    <a:cubicBezTo>
                      <a:pt x="12482" y="293"/>
                      <a:pt x="12421" y="293"/>
                      <a:pt x="12385" y="287"/>
                    </a:cubicBezTo>
                    <a:lnTo>
                      <a:pt x="12385" y="287"/>
                    </a:lnTo>
                    <a:cubicBezTo>
                      <a:pt x="12371" y="273"/>
                      <a:pt x="12368" y="273"/>
                      <a:pt x="12350" y="273"/>
                    </a:cubicBezTo>
                    <a:lnTo>
                      <a:pt x="11890" y="168"/>
                    </a:lnTo>
                    <a:cubicBezTo>
                      <a:pt x="11764" y="126"/>
                      <a:pt x="12036" y="147"/>
                      <a:pt x="12015" y="105"/>
                    </a:cubicBezTo>
                    <a:cubicBezTo>
                      <a:pt x="11680" y="84"/>
                      <a:pt x="11869" y="42"/>
                      <a:pt x="1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10561775" y="24152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21" y="63"/>
                      <a:pt x="21" y="84"/>
                      <a:pt x="21" y="84"/>
                    </a:cubicBezTo>
                    <a:lnTo>
                      <a:pt x="21" y="42"/>
                    </a:lnTo>
                    <a:cubicBezTo>
                      <a:pt x="21" y="21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11048775" y="2535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cubicBezTo>
                      <a:pt x="21" y="21"/>
                      <a:pt x="21" y="21"/>
                      <a:pt x="0" y="21"/>
                    </a:cubicBezTo>
                    <a:lnTo>
                      <a:pt x="21" y="2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10590025" y="21913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10981825" y="25789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cubicBezTo>
                      <a:pt x="42" y="0"/>
                      <a:pt x="42" y="0"/>
                      <a:pt x="0" y="0"/>
                    </a:cubicBezTo>
                    <a:cubicBezTo>
                      <a:pt x="21" y="0"/>
                      <a:pt x="21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10927950" y="2601950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1"/>
                    </a:moveTo>
                    <a:cubicBezTo>
                      <a:pt x="21" y="22"/>
                      <a:pt x="21" y="22"/>
                      <a:pt x="0" y="43"/>
                    </a:cubicBezTo>
                    <a:lnTo>
                      <a:pt x="21" y="4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11150000" y="2283300"/>
                <a:ext cx="2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11"/>
                      <a:pt x="8" y="34"/>
                    </a:cubicBezTo>
                    <a:lnTo>
                      <a:pt x="8" y="34"/>
                    </a:lnTo>
                    <a:cubicBezTo>
                      <a:pt x="5" y="13"/>
                      <a:pt x="2" y="1"/>
                      <a:pt x="1" y="1"/>
                    </a:cubicBezTo>
                    <a:close/>
                    <a:moveTo>
                      <a:pt x="8" y="34"/>
                    </a:moveTo>
                    <a:cubicBezTo>
                      <a:pt x="9" y="48"/>
                      <a:pt x="11" y="67"/>
                      <a:pt x="11" y="88"/>
                    </a:cubicBezTo>
                    <a:cubicBezTo>
                      <a:pt x="11" y="67"/>
                      <a:pt x="11" y="67"/>
                      <a:pt x="11" y="46"/>
                    </a:cubicBezTo>
                    <a:cubicBezTo>
                      <a:pt x="10" y="42"/>
                      <a:pt x="9" y="38"/>
                      <a:pt x="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11126725" y="2400575"/>
                <a:ext cx="15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8" extrusionOk="0">
                    <a:moveTo>
                      <a:pt x="63" y="0"/>
                    </a:moveTo>
                    <a:cubicBezTo>
                      <a:pt x="21" y="84"/>
                      <a:pt x="0" y="147"/>
                      <a:pt x="42" y="168"/>
                    </a:cubicBezTo>
                    <a:cubicBezTo>
                      <a:pt x="42" y="105"/>
                      <a:pt x="63" y="63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11111025" y="2159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11128275" y="2395325"/>
                <a:ext cx="21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1" extrusionOk="0">
                    <a:moveTo>
                      <a:pt x="85" y="1"/>
                    </a:moveTo>
                    <a:cubicBezTo>
                      <a:pt x="43" y="85"/>
                      <a:pt x="22" y="147"/>
                      <a:pt x="1" y="210"/>
                    </a:cubicBezTo>
                    <a:cubicBezTo>
                      <a:pt x="43" y="147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7"/>
              <p:cNvSpPr/>
              <p:nvPr/>
            </p:nvSpPr>
            <p:spPr>
              <a:xfrm>
                <a:off x="10817050" y="261400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lnTo>
                      <a:pt x="4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10815475" y="26145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63" y="1"/>
                    </a:moveTo>
                    <a:lnTo>
                      <a:pt x="1" y="1"/>
                    </a:lnTo>
                    <a:cubicBezTo>
                      <a:pt x="21" y="1"/>
                      <a:pt x="4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10812325" y="2614500"/>
                <a:ext cx="3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27" y="1"/>
                    </a:lnTo>
                    <a:cubicBezTo>
                      <a:pt x="85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7"/>
              <p:cNvSpPr/>
              <p:nvPr/>
            </p:nvSpPr>
            <p:spPr>
              <a:xfrm>
                <a:off x="10852625" y="2614375"/>
                <a:ext cx="99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8" extrusionOk="0">
                    <a:moveTo>
                      <a:pt x="98" y="0"/>
                    </a:moveTo>
                    <a:cubicBezTo>
                      <a:pt x="72" y="0"/>
                      <a:pt x="46" y="2"/>
                      <a:pt x="21" y="6"/>
                    </a:cubicBezTo>
                    <a:lnTo>
                      <a:pt x="0" y="27"/>
                    </a:lnTo>
                    <a:cubicBezTo>
                      <a:pt x="11" y="20"/>
                      <a:pt x="28" y="17"/>
                      <a:pt x="49" y="17"/>
                    </a:cubicBezTo>
                    <a:cubicBezTo>
                      <a:pt x="117" y="17"/>
                      <a:pt x="229" y="48"/>
                      <a:pt x="312" y="48"/>
                    </a:cubicBezTo>
                    <a:cubicBezTo>
                      <a:pt x="347" y="48"/>
                      <a:pt x="377" y="42"/>
                      <a:pt x="398" y="27"/>
                    </a:cubicBezTo>
                    <a:cubicBezTo>
                      <a:pt x="314" y="27"/>
                      <a:pt x="203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7"/>
              <p:cNvSpPr/>
              <p:nvPr/>
            </p:nvSpPr>
            <p:spPr>
              <a:xfrm>
                <a:off x="10895500" y="2616600"/>
                <a:ext cx="141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" extrusionOk="0">
                    <a:moveTo>
                      <a:pt x="461" y="1"/>
                    </a:moveTo>
                    <a:lnTo>
                      <a:pt x="126" y="43"/>
                    </a:lnTo>
                    <a:cubicBezTo>
                      <a:pt x="189" y="63"/>
                      <a:pt x="273" y="84"/>
                      <a:pt x="105" y="126"/>
                    </a:cubicBezTo>
                    <a:cubicBezTo>
                      <a:pt x="566" y="105"/>
                      <a:pt x="1" y="84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10929500" y="2609525"/>
                <a:ext cx="77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5" extrusionOk="0">
                    <a:moveTo>
                      <a:pt x="282" y="0"/>
                    </a:moveTo>
                    <a:cubicBezTo>
                      <a:pt x="268" y="0"/>
                      <a:pt x="238" y="5"/>
                      <a:pt x="189" y="12"/>
                    </a:cubicBezTo>
                    <a:cubicBezTo>
                      <a:pt x="1" y="74"/>
                      <a:pt x="210" y="54"/>
                      <a:pt x="189" y="74"/>
                    </a:cubicBezTo>
                    <a:cubicBezTo>
                      <a:pt x="273" y="19"/>
                      <a:pt x="31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11090100" y="2488175"/>
                <a:ext cx="19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0" y="11"/>
                    </a:moveTo>
                    <a:cubicBezTo>
                      <a:pt x="1" y="13"/>
                      <a:pt x="2" y="14"/>
                      <a:pt x="3" y="15"/>
                    </a:cubicBezTo>
                    <a:lnTo>
                      <a:pt x="3" y="15"/>
                    </a:lnTo>
                    <a:lnTo>
                      <a:pt x="0" y="11"/>
                    </a:lnTo>
                    <a:close/>
                    <a:moveTo>
                      <a:pt x="70" y="1"/>
                    </a:moveTo>
                    <a:lnTo>
                      <a:pt x="70" y="1"/>
                    </a:lnTo>
                    <a:cubicBezTo>
                      <a:pt x="60" y="1"/>
                      <a:pt x="34" y="20"/>
                      <a:pt x="15" y="20"/>
                    </a:cubicBezTo>
                    <a:cubicBezTo>
                      <a:pt x="11" y="20"/>
                      <a:pt x="6" y="19"/>
                      <a:pt x="3" y="15"/>
                    </a:cubicBezTo>
                    <a:lnTo>
                      <a:pt x="3" y="15"/>
                    </a:lnTo>
                    <a:lnTo>
                      <a:pt x="42" y="74"/>
                    </a:lnTo>
                    <a:cubicBezTo>
                      <a:pt x="75" y="16"/>
                      <a:pt x="79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11099525" y="2451825"/>
                <a:ext cx="2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0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21" y="189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11123050" y="2433525"/>
                <a:ext cx="2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1" extrusionOk="0">
                    <a:moveTo>
                      <a:pt x="84" y="0"/>
                    </a:moveTo>
                    <a:lnTo>
                      <a:pt x="22" y="168"/>
                    </a:lnTo>
                    <a:lnTo>
                      <a:pt x="1" y="23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11100025" y="2119675"/>
                <a:ext cx="32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4" extrusionOk="0">
                    <a:moveTo>
                      <a:pt x="43" y="0"/>
                    </a:moveTo>
                    <a:lnTo>
                      <a:pt x="1" y="105"/>
                    </a:lnTo>
                    <a:cubicBezTo>
                      <a:pt x="27" y="124"/>
                      <a:pt x="53" y="134"/>
                      <a:pt x="72" y="134"/>
                    </a:cubicBezTo>
                    <a:cubicBezTo>
                      <a:pt x="116" y="134"/>
                      <a:pt x="129" y="87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10973975" y="2034400"/>
                <a:ext cx="7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8" extrusionOk="0">
                    <a:moveTo>
                      <a:pt x="0" y="1"/>
                    </a:moveTo>
                    <a:cubicBezTo>
                      <a:pt x="105" y="43"/>
                      <a:pt x="210" y="126"/>
                      <a:pt x="293" y="147"/>
                    </a:cubicBezTo>
                    <a:cubicBezTo>
                      <a:pt x="251" y="84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>
                <a:off x="10592125" y="2146875"/>
                <a:ext cx="21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0" extrusionOk="0">
                    <a:moveTo>
                      <a:pt x="84" y="0"/>
                    </a:moveTo>
                    <a:lnTo>
                      <a:pt x="0" y="210"/>
                    </a:lnTo>
                    <a:lnTo>
                      <a:pt x="63" y="1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7"/>
              <p:cNvSpPr/>
              <p:nvPr/>
            </p:nvSpPr>
            <p:spPr>
              <a:xfrm>
                <a:off x="10823500" y="2898550"/>
                <a:ext cx="1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13" extrusionOk="0">
                    <a:moveTo>
                      <a:pt x="77" y="1"/>
                    </a:moveTo>
                    <a:lnTo>
                      <a:pt x="77" y="1"/>
                    </a:lnTo>
                    <a:cubicBezTo>
                      <a:pt x="39" y="115"/>
                      <a:pt x="1" y="212"/>
                      <a:pt x="10" y="212"/>
                    </a:cubicBezTo>
                    <a:cubicBezTo>
                      <a:pt x="11" y="212"/>
                      <a:pt x="12" y="212"/>
                      <a:pt x="14" y="210"/>
                    </a:cubicBezTo>
                    <a:cubicBezTo>
                      <a:pt x="55" y="66"/>
                      <a:pt x="76" y="3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10792450" y="2972825"/>
                <a:ext cx="2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8" extrusionOk="0">
                    <a:moveTo>
                      <a:pt x="85" y="1"/>
                    </a:moveTo>
                    <a:cubicBezTo>
                      <a:pt x="43" y="63"/>
                      <a:pt x="22" y="105"/>
                      <a:pt x="1" y="147"/>
                    </a:cubicBezTo>
                    <a:cubicBezTo>
                      <a:pt x="22" y="105"/>
                      <a:pt x="64" y="4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11179325" y="2905875"/>
                <a:ext cx="112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40" extrusionOk="0">
                    <a:moveTo>
                      <a:pt x="449" y="0"/>
                    </a:moveTo>
                    <a:lnTo>
                      <a:pt x="449" y="0"/>
                    </a:lnTo>
                    <a:cubicBezTo>
                      <a:pt x="302" y="63"/>
                      <a:pt x="156" y="105"/>
                      <a:pt x="9" y="126"/>
                    </a:cubicBezTo>
                    <a:cubicBezTo>
                      <a:pt x="0" y="135"/>
                      <a:pt x="6" y="139"/>
                      <a:pt x="22" y="139"/>
                    </a:cubicBezTo>
                    <a:cubicBezTo>
                      <a:pt x="81" y="139"/>
                      <a:pt x="284" y="83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7"/>
              <p:cNvSpPr/>
              <p:nvPr/>
            </p:nvSpPr>
            <p:spPr>
              <a:xfrm>
                <a:off x="10664825" y="295922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" y="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05" y="105"/>
                      <a:pt x="63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7"/>
              <p:cNvSpPr/>
              <p:nvPr/>
            </p:nvSpPr>
            <p:spPr>
              <a:xfrm>
                <a:off x="10506850" y="2696125"/>
                <a:ext cx="3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4" extrusionOk="0">
                    <a:moveTo>
                      <a:pt x="1" y="0"/>
                    </a:moveTo>
                    <a:cubicBezTo>
                      <a:pt x="22" y="21"/>
                      <a:pt x="63" y="63"/>
                      <a:pt x="126" y="84"/>
                    </a:cubicBezTo>
                    <a:cubicBezTo>
                      <a:pt x="126" y="84"/>
                      <a:pt x="84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10654375" y="2876050"/>
                <a:ext cx="10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52" extrusionOk="0">
                    <a:moveTo>
                      <a:pt x="42" y="1"/>
                    </a:moveTo>
                    <a:cubicBezTo>
                      <a:pt x="21" y="84"/>
                      <a:pt x="0" y="168"/>
                      <a:pt x="0" y="25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10775200" y="1797975"/>
                <a:ext cx="52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3" extrusionOk="0">
                    <a:moveTo>
                      <a:pt x="210" y="0"/>
                    </a:moveTo>
                    <a:cubicBezTo>
                      <a:pt x="126" y="0"/>
                      <a:pt x="63" y="21"/>
                      <a:pt x="0" y="42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7"/>
              <p:cNvSpPr/>
              <p:nvPr/>
            </p:nvSpPr>
            <p:spPr>
              <a:xfrm>
                <a:off x="10708250" y="18100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0"/>
                    </a:moveTo>
                    <a:cubicBezTo>
                      <a:pt x="105" y="1"/>
                      <a:pt x="42" y="21"/>
                      <a:pt x="0" y="21"/>
                    </a:cubicBezTo>
                    <a:cubicBezTo>
                      <a:pt x="63" y="21"/>
                      <a:pt x="105" y="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7"/>
              <p:cNvSpPr/>
              <p:nvPr/>
            </p:nvSpPr>
            <p:spPr>
              <a:xfrm>
                <a:off x="10670575" y="296550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" y="1"/>
                    </a:moveTo>
                    <a:cubicBezTo>
                      <a:pt x="22" y="22"/>
                      <a:pt x="63" y="43"/>
                      <a:pt x="126" y="84"/>
                    </a:cubicBezTo>
                    <a:cubicBezTo>
                      <a:pt x="84" y="43"/>
                      <a:pt x="4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10708250" y="1810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11104750" y="186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10163700" y="1640175"/>
                <a:ext cx="1371575" cy="1353775"/>
              </a:xfrm>
              <a:custGeom>
                <a:avLst/>
                <a:gdLst/>
                <a:ahLst/>
                <a:cxnLst/>
                <a:rect l="l" t="t" r="r" b="b"/>
                <a:pathLst>
                  <a:path w="54863" h="54151" extrusionOk="0">
                    <a:moveTo>
                      <a:pt x="32767" y="579"/>
                    </a:moveTo>
                    <a:lnTo>
                      <a:pt x="32767" y="579"/>
                    </a:lnTo>
                    <a:cubicBezTo>
                      <a:pt x="32801" y="583"/>
                      <a:pt x="32831" y="585"/>
                      <a:pt x="32857" y="586"/>
                    </a:cubicBezTo>
                    <a:lnTo>
                      <a:pt x="32857" y="586"/>
                    </a:lnTo>
                    <a:cubicBezTo>
                      <a:pt x="32825" y="583"/>
                      <a:pt x="32795" y="581"/>
                      <a:pt x="32767" y="579"/>
                    </a:cubicBezTo>
                    <a:close/>
                    <a:moveTo>
                      <a:pt x="15657" y="2995"/>
                    </a:moveTo>
                    <a:lnTo>
                      <a:pt x="15657" y="2995"/>
                    </a:lnTo>
                    <a:cubicBezTo>
                      <a:pt x="15684" y="3013"/>
                      <a:pt x="15710" y="3031"/>
                      <a:pt x="15735" y="3048"/>
                    </a:cubicBezTo>
                    <a:cubicBezTo>
                      <a:pt x="15709" y="3028"/>
                      <a:pt x="15683" y="3011"/>
                      <a:pt x="15657" y="2995"/>
                    </a:cubicBezTo>
                    <a:close/>
                    <a:moveTo>
                      <a:pt x="35090" y="4534"/>
                    </a:moveTo>
                    <a:lnTo>
                      <a:pt x="35090" y="4534"/>
                    </a:lnTo>
                    <a:cubicBezTo>
                      <a:pt x="35069" y="4623"/>
                      <a:pt x="35060" y="4685"/>
                      <a:pt x="35058" y="4721"/>
                    </a:cubicBezTo>
                    <a:lnTo>
                      <a:pt x="35058" y="4721"/>
                    </a:lnTo>
                    <a:cubicBezTo>
                      <a:pt x="35066" y="4665"/>
                      <a:pt x="35077" y="4604"/>
                      <a:pt x="35090" y="4534"/>
                    </a:cubicBezTo>
                    <a:close/>
                    <a:moveTo>
                      <a:pt x="35464" y="5757"/>
                    </a:moveTo>
                    <a:cubicBezTo>
                      <a:pt x="35465" y="5775"/>
                      <a:pt x="35466" y="5793"/>
                      <a:pt x="35466" y="5810"/>
                    </a:cubicBezTo>
                    <a:cubicBezTo>
                      <a:pt x="35466" y="5789"/>
                      <a:pt x="35466" y="5771"/>
                      <a:pt x="35464" y="5757"/>
                    </a:cubicBezTo>
                    <a:close/>
                    <a:moveTo>
                      <a:pt x="38521" y="8844"/>
                    </a:moveTo>
                    <a:lnTo>
                      <a:pt x="38521" y="8844"/>
                    </a:lnTo>
                    <a:cubicBezTo>
                      <a:pt x="38688" y="8949"/>
                      <a:pt x="38898" y="9095"/>
                      <a:pt x="39107" y="9242"/>
                    </a:cubicBezTo>
                    <a:cubicBezTo>
                      <a:pt x="39123" y="9258"/>
                      <a:pt x="39124" y="9268"/>
                      <a:pt x="39110" y="9268"/>
                    </a:cubicBezTo>
                    <a:cubicBezTo>
                      <a:pt x="39088" y="9268"/>
                      <a:pt x="39029" y="9243"/>
                      <a:pt x="38940" y="9179"/>
                    </a:cubicBezTo>
                    <a:lnTo>
                      <a:pt x="38940" y="9179"/>
                    </a:lnTo>
                    <a:cubicBezTo>
                      <a:pt x="38946" y="9182"/>
                      <a:pt x="38951" y="9184"/>
                      <a:pt x="38952" y="9184"/>
                    </a:cubicBezTo>
                    <a:cubicBezTo>
                      <a:pt x="38973" y="9184"/>
                      <a:pt x="38694" y="8979"/>
                      <a:pt x="38521" y="8844"/>
                    </a:cubicBezTo>
                    <a:close/>
                    <a:moveTo>
                      <a:pt x="46651" y="9722"/>
                    </a:moveTo>
                    <a:lnTo>
                      <a:pt x="46651" y="9722"/>
                    </a:lnTo>
                    <a:cubicBezTo>
                      <a:pt x="46647" y="9723"/>
                      <a:pt x="46643" y="9723"/>
                      <a:pt x="46639" y="9723"/>
                    </a:cubicBezTo>
                    <a:cubicBezTo>
                      <a:pt x="46638" y="9726"/>
                      <a:pt x="46636" y="9729"/>
                      <a:pt x="46634" y="9732"/>
                    </a:cubicBezTo>
                    <a:lnTo>
                      <a:pt x="46634" y="9732"/>
                    </a:lnTo>
                    <a:cubicBezTo>
                      <a:pt x="46640" y="9729"/>
                      <a:pt x="46645" y="9726"/>
                      <a:pt x="46651" y="9722"/>
                    </a:cubicBezTo>
                    <a:close/>
                    <a:moveTo>
                      <a:pt x="46634" y="9732"/>
                    </a:moveTo>
                    <a:cubicBezTo>
                      <a:pt x="46594" y="9757"/>
                      <a:pt x="46560" y="9782"/>
                      <a:pt x="46535" y="9806"/>
                    </a:cubicBezTo>
                    <a:cubicBezTo>
                      <a:pt x="46573" y="9787"/>
                      <a:pt x="46612" y="9768"/>
                      <a:pt x="46634" y="9732"/>
                    </a:cubicBezTo>
                    <a:close/>
                    <a:moveTo>
                      <a:pt x="40697" y="11041"/>
                    </a:moveTo>
                    <a:cubicBezTo>
                      <a:pt x="40718" y="11062"/>
                      <a:pt x="40781" y="11146"/>
                      <a:pt x="40969" y="11292"/>
                    </a:cubicBezTo>
                    <a:cubicBezTo>
                      <a:pt x="40982" y="11298"/>
                      <a:pt x="40994" y="11305"/>
                      <a:pt x="41006" y="11310"/>
                    </a:cubicBezTo>
                    <a:lnTo>
                      <a:pt x="41006" y="11310"/>
                    </a:lnTo>
                    <a:cubicBezTo>
                      <a:pt x="40920" y="11236"/>
                      <a:pt x="40841" y="11165"/>
                      <a:pt x="40779" y="11107"/>
                    </a:cubicBezTo>
                    <a:lnTo>
                      <a:pt x="40779" y="11107"/>
                    </a:lnTo>
                    <a:cubicBezTo>
                      <a:pt x="40752" y="11084"/>
                      <a:pt x="40724" y="11063"/>
                      <a:pt x="40697" y="11041"/>
                    </a:cubicBezTo>
                    <a:close/>
                    <a:moveTo>
                      <a:pt x="7544" y="19848"/>
                    </a:moveTo>
                    <a:lnTo>
                      <a:pt x="7544" y="19848"/>
                    </a:lnTo>
                    <a:cubicBezTo>
                      <a:pt x="7502" y="19857"/>
                      <a:pt x="7463" y="19864"/>
                      <a:pt x="7429" y="19871"/>
                    </a:cubicBezTo>
                    <a:cubicBezTo>
                      <a:pt x="7467" y="19866"/>
                      <a:pt x="7506" y="19859"/>
                      <a:pt x="7544" y="19848"/>
                    </a:cubicBezTo>
                    <a:close/>
                    <a:moveTo>
                      <a:pt x="51019" y="27140"/>
                    </a:moveTo>
                    <a:cubicBezTo>
                      <a:pt x="51038" y="27145"/>
                      <a:pt x="51057" y="27148"/>
                      <a:pt x="51075" y="27152"/>
                    </a:cubicBezTo>
                    <a:cubicBezTo>
                      <a:pt x="51056" y="27148"/>
                      <a:pt x="51037" y="27144"/>
                      <a:pt x="51019" y="27140"/>
                    </a:cubicBezTo>
                    <a:close/>
                    <a:moveTo>
                      <a:pt x="3056" y="39141"/>
                    </a:moveTo>
                    <a:lnTo>
                      <a:pt x="3056" y="39141"/>
                    </a:lnTo>
                    <a:cubicBezTo>
                      <a:pt x="3051" y="39169"/>
                      <a:pt x="3048" y="39198"/>
                      <a:pt x="3047" y="39226"/>
                    </a:cubicBezTo>
                    <a:lnTo>
                      <a:pt x="3047" y="39226"/>
                    </a:lnTo>
                    <a:cubicBezTo>
                      <a:pt x="3049" y="39197"/>
                      <a:pt x="3052" y="39169"/>
                      <a:pt x="3056" y="39141"/>
                    </a:cubicBezTo>
                    <a:close/>
                    <a:moveTo>
                      <a:pt x="45363" y="47553"/>
                    </a:moveTo>
                    <a:cubicBezTo>
                      <a:pt x="45323" y="47588"/>
                      <a:pt x="45294" y="47618"/>
                      <a:pt x="45272" y="47643"/>
                    </a:cubicBezTo>
                    <a:lnTo>
                      <a:pt x="45272" y="47643"/>
                    </a:lnTo>
                    <a:cubicBezTo>
                      <a:pt x="45310" y="47605"/>
                      <a:pt x="45342" y="47573"/>
                      <a:pt x="45363" y="47553"/>
                    </a:cubicBezTo>
                    <a:close/>
                    <a:moveTo>
                      <a:pt x="19660" y="49115"/>
                    </a:moveTo>
                    <a:lnTo>
                      <a:pt x="19660" y="49115"/>
                    </a:lnTo>
                    <a:cubicBezTo>
                      <a:pt x="19657" y="49146"/>
                      <a:pt x="19654" y="49177"/>
                      <a:pt x="19653" y="49207"/>
                    </a:cubicBezTo>
                    <a:lnTo>
                      <a:pt x="19653" y="49207"/>
                    </a:lnTo>
                    <a:cubicBezTo>
                      <a:pt x="19656" y="49174"/>
                      <a:pt x="19659" y="49141"/>
                      <a:pt x="19660" y="49115"/>
                    </a:cubicBezTo>
                    <a:close/>
                    <a:moveTo>
                      <a:pt x="19653" y="49207"/>
                    </a:moveTo>
                    <a:cubicBezTo>
                      <a:pt x="19644" y="49294"/>
                      <a:pt x="19632" y="49386"/>
                      <a:pt x="19637" y="49386"/>
                    </a:cubicBezTo>
                    <a:cubicBezTo>
                      <a:pt x="19639" y="49386"/>
                      <a:pt x="19642" y="49376"/>
                      <a:pt x="19648" y="49352"/>
                    </a:cubicBezTo>
                    <a:cubicBezTo>
                      <a:pt x="19648" y="49304"/>
                      <a:pt x="19650" y="49256"/>
                      <a:pt x="19653" y="49207"/>
                    </a:cubicBezTo>
                    <a:close/>
                    <a:moveTo>
                      <a:pt x="26846" y="50001"/>
                    </a:moveTo>
                    <a:cubicBezTo>
                      <a:pt x="26843" y="50007"/>
                      <a:pt x="26841" y="50013"/>
                      <a:pt x="26838" y="50019"/>
                    </a:cubicBezTo>
                    <a:lnTo>
                      <a:pt x="26838" y="50019"/>
                    </a:lnTo>
                    <a:cubicBezTo>
                      <a:pt x="26840" y="50016"/>
                      <a:pt x="26842" y="50010"/>
                      <a:pt x="26846" y="50001"/>
                    </a:cubicBezTo>
                    <a:close/>
                    <a:moveTo>
                      <a:pt x="19104" y="49812"/>
                    </a:moveTo>
                    <a:cubicBezTo>
                      <a:pt x="19084" y="50077"/>
                      <a:pt x="19024" y="50441"/>
                      <a:pt x="19078" y="50441"/>
                    </a:cubicBezTo>
                    <a:cubicBezTo>
                      <a:pt x="19080" y="50441"/>
                      <a:pt x="19081" y="50441"/>
                      <a:pt x="19083" y="50440"/>
                    </a:cubicBezTo>
                    <a:lnTo>
                      <a:pt x="19083" y="50147"/>
                    </a:lnTo>
                    <a:cubicBezTo>
                      <a:pt x="19091" y="50128"/>
                      <a:pt x="19098" y="50113"/>
                      <a:pt x="19104" y="50102"/>
                    </a:cubicBezTo>
                    <a:lnTo>
                      <a:pt x="19104" y="50102"/>
                    </a:lnTo>
                    <a:cubicBezTo>
                      <a:pt x="19104" y="50104"/>
                      <a:pt x="19104" y="50105"/>
                      <a:pt x="19104" y="50105"/>
                    </a:cubicBezTo>
                    <a:cubicBezTo>
                      <a:pt x="19104" y="50104"/>
                      <a:pt x="19104" y="50103"/>
                      <a:pt x="19104" y="50101"/>
                    </a:cubicBezTo>
                    <a:lnTo>
                      <a:pt x="19104" y="50101"/>
                    </a:lnTo>
                    <a:cubicBezTo>
                      <a:pt x="19104" y="50101"/>
                      <a:pt x="19104" y="50101"/>
                      <a:pt x="19104" y="50102"/>
                    </a:cubicBezTo>
                    <a:lnTo>
                      <a:pt x="19104" y="50102"/>
                    </a:lnTo>
                    <a:cubicBezTo>
                      <a:pt x="19104" y="50078"/>
                      <a:pt x="19104" y="49945"/>
                      <a:pt x="19104" y="49812"/>
                    </a:cubicBezTo>
                    <a:close/>
                    <a:moveTo>
                      <a:pt x="21562" y="53364"/>
                    </a:moveTo>
                    <a:lnTo>
                      <a:pt x="21573" y="53369"/>
                    </a:lnTo>
                    <a:cubicBezTo>
                      <a:pt x="21698" y="53390"/>
                      <a:pt x="21803" y="53411"/>
                      <a:pt x="21950" y="53432"/>
                    </a:cubicBezTo>
                    <a:lnTo>
                      <a:pt x="21719" y="53390"/>
                    </a:lnTo>
                    <a:lnTo>
                      <a:pt x="21562" y="53364"/>
                    </a:lnTo>
                    <a:close/>
                    <a:moveTo>
                      <a:pt x="30327" y="0"/>
                    </a:moveTo>
                    <a:cubicBezTo>
                      <a:pt x="30243" y="0"/>
                      <a:pt x="30162" y="11"/>
                      <a:pt x="30089" y="35"/>
                    </a:cubicBezTo>
                    <a:cubicBezTo>
                      <a:pt x="29817" y="77"/>
                      <a:pt x="29566" y="203"/>
                      <a:pt x="29336" y="349"/>
                    </a:cubicBezTo>
                    <a:cubicBezTo>
                      <a:pt x="29126" y="516"/>
                      <a:pt x="28959" y="726"/>
                      <a:pt x="28854" y="935"/>
                    </a:cubicBezTo>
                    <a:cubicBezTo>
                      <a:pt x="28729" y="1144"/>
                      <a:pt x="28666" y="1416"/>
                      <a:pt x="28624" y="1583"/>
                    </a:cubicBezTo>
                    <a:cubicBezTo>
                      <a:pt x="28645" y="1730"/>
                      <a:pt x="28561" y="2232"/>
                      <a:pt x="28478" y="2692"/>
                    </a:cubicBezTo>
                    <a:cubicBezTo>
                      <a:pt x="28394" y="3174"/>
                      <a:pt x="28289" y="3613"/>
                      <a:pt x="28352" y="3676"/>
                    </a:cubicBezTo>
                    <a:cubicBezTo>
                      <a:pt x="28185" y="4220"/>
                      <a:pt x="28080" y="4387"/>
                      <a:pt x="27976" y="4617"/>
                    </a:cubicBezTo>
                    <a:cubicBezTo>
                      <a:pt x="27913" y="4743"/>
                      <a:pt x="27850" y="4848"/>
                      <a:pt x="27745" y="5015"/>
                    </a:cubicBezTo>
                    <a:cubicBezTo>
                      <a:pt x="27704" y="5099"/>
                      <a:pt x="27641" y="5182"/>
                      <a:pt x="27557" y="5287"/>
                    </a:cubicBezTo>
                    <a:cubicBezTo>
                      <a:pt x="27515" y="5329"/>
                      <a:pt x="27473" y="5371"/>
                      <a:pt x="27411" y="5433"/>
                    </a:cubicBezTo>
                    <a:cubicBezTo>
                      <a:pt x="27369" y="5475"/>
                      <a:pt x="27285" y="5517"/>
                      <a:pt x="27243" y="5559"/>
                    </a:cubicBezTo>
                    <a:lnTo>
                      <a:pt x="27222" y="5559"/>
                    </a:lnTo>
                    <a:cubicBezTo>
                      <a:pt x="27222" y="5559"/>
                      <a:pt x="27222" y="5559"/>
                      <a:pt x="27201" y="5580"/>
                    </a:cubicBezTo>
                    <a:cubicBezTo>
                      <a:pt x="27160" y="5601"/>
                      <a:pt x="27118" y="5601"/>
                      <a:pt x="27076" y="5622"/>
                    </a:cubicBezTo>
                    <a:cubicBezTo>
                      <a:pt x="26992" y="5664"/>
                      <a:pt x="26908" y="5705"/>
                      <a:pt x="26825" y="5726"/>
                    </a:cubicBezTo>
                    <a:cubicBezTo>
                      <a:pt x="26678" y="5810"/>
                      <a:pt x="26511" y="5894"/>
                      <a:pt x="26239" y="5957"/>
                    </a:cubicBezTo>
                    <a:lnTo>
                      <a:pt x="26218" y="5894"/>
                    </a:lnTo>
                    <a:lnTo>
                      <a:pt x="25528" y="6166"/>
                    </a:lnTo>
                    <a:lnTo>
                      <a:pt x="25130" y="6166"/>
                    </a:lnTo>
                    <a:lnTo>
                      <a:pt x="24670" y="6291"/>
                    </a:lnTo>
                    <a:cubicBezTo>
                      <a:pt x="24786" y="6265"/>
                      <a:pt x="24918" y="6248"/>
                      <a:pt x="24993" y="6248"/>
                    </a:cubicBezTo>
                    <a:cubicBezTo>
                      <a:pt x="25039" y="6248"/>
                      <a:pt x="25062" y="6254"/>
                      <a:pt x="25046" y="6270"/>
                    </a:cubicBezTo>
                    <a:cubicBezTo>
                      <a:pt x="24399" y="6455"/>
                      <a:pt x="23440" y="6591"/>
                      <a:pt x="23212" y="6591"/>
                    </a:cubicBezTo>
                    <a:cubicBezTo>
                      <a:pt x="23183" y="6591"/>
                      <a:pt x="23166" y="6589"/>
                      <a:pt x="23163" y="6584"/>
                    </a:cubicBezTo>
                    <a:cubicBezTo>
                      <a:pt x="22556" y="6710"/>
                      <a:pt x="21970" y="6835"/>
                      <a:pt x="21364" y="6919"/>
                    </a:cubicBezTo>
                    <a:cubicBezTo>
                      <a:pt x="21385" y="6877"/>
                      <a:pt x="21573" y="6856"/>
                      <a:pt x="21782" y="6814"/>
                    </a:cubicBezTo>
                    <a:lnTo>
                      <a:pt x="21782" y="6814"/>
                    </a:lnTo>
                    <a:cubicBezTo>
                      <a:pt x="21615" y="6846"/>
                      <a:pt x="21521" y="6856"/>
                      <a:pt x="21466" y="6856"/>
                    </a:cubicBezTo>
                    <a:cubicBezTo>
                      <a:pt x="21411" y="6856"/>
                      <a:pt x="21395" y="6846"/>
                      <a:pt x="21385" y="6835"/>
                    </a:cubicBezTo>
                    <a:cubicBezTo>
                      <a:pt x="21369" y="6828"/>
                      <a:pt x="21357" y="6823"/>
                      <a:pt x="21326" y="6823"/>
                    </a:cubicBezTo>
                    <a:cubicBezTo>
                      <a:pt x="21271" y="6823"/>
                      <a:pt x="21161" y="6837"/>
                      <a:pt x="20882" y="6877"/>
                    </a:cubicBezTo>
                    <a:cubicBezTo>
                      <a:pt x="21008" y="6877"/>
                      <a:pt x="20820" y="6919"/>
                      <a:pt x="20799" y="6940"/>
                    </a:cubicBezTo>
                    <a:cubicBezTo>
                      <a:pt x="20590" y="6940"/>
                      <a:pt x="20213" y="6919"/>
                      <a:pt x="19836" y="6877"/>
                    </a:cubicBezTo>
                    <a:cubicBezTo>
                      <a:pt x="19753" y="6877"/>
                      <a:pt x="19648" y="6856"/>
                      <a:pt x="19564" y="6856"/>
                    </a:cubicBezTo>
                    <a:cubicBezTo>
                      <a:pt x="19481" y="6835"/>
                      <a:pt x="19397" y="6793"/>
                      <a:pt x="19313" y="6773"/>
                    </a:cubicBezTo>
                    <a:cubicBezTo>
                      <a:pt x="19250" y="6731"/>
                      <a:pt x="19167" y="6710"/>
                      <a:pt x="19083" y="6668"/>
                    </a:cubicBezTo>
                    <a:cubicBezTo>
                      <a:pt x="19020" y="6605"/>
                      <a:pt x="18937" y="6563"/>
                      <a:pt x="18874" y="6521"/>
                    </a:cubicBezTo>
                    <a:cubicBezTo>
                      <a:pt x="18916" y="6521"/>
                      <a:pt x="18957" y="6542"/>
                      <a:pt x="19020" y="6542"/>
                    </a:cubicBezTo>
                    <a:cubicBezTo>
                      <a:pt x="18539" y="6187"/>
                      <a:pt x="18079" y="5622"/>
                      <a:pt x="17618" y="5057"/>
                    </a:cubicBezTo>
                    <a:cubicBezTo>
                      <a:pt x="17388" y="4764"/>
                      <a:pt x="17158" y="4450"/>
                      <a:pt x="16886" y="4157"/>
                    </a:cubicBezTo>
                    <a:cubicBezTo>
                      <a:pt x="16635" y="3864"/>
                      <a:pt x="16384" y="3571"/>
                      <a:pt x="16070" y="3299"/>
                    </a:cubicBezTo>
                    <a:lnTo>
                      <a:pt x="16070" y="3299"/>
                    </a:lnTo>
                    <a:cubicBezTo>
                      <a:pt x="16279" y="3488"/>
                      <a:pt x="16321" y="3613"/>
                      <a:pt x="16300" y="3613"/>
                    </a:cubicBezTo>
                    <a:cubicBezTo>
                      <a:pt x="16258" y="3613"/>
                      <a:pt x="16133" y="3529"/>
                      <a:pt x="15965" y="3362"/>
                    </a:cubicBezTo>
                    <a:cubicBezTo>
                      <a:pt x="15924" y="3299"/>
                      <a:pt x="15903" y="3236"/>
                      <a:pt x="15861" y="3174"/>
                    </a:cubicBezTo>
                    <a:cubicBezTo>
                      <a:pt x="15823" y="3153"/>
                      <a:pt x="15803" y="3145"/>
                      <a:pt x="15795" y="3145"/>
                    </a:cubicBezTo>
                    <a:lnTo>
                      <a:pt x="15795" y="3145"/>
                    </a:lnTo>
                    <a:cubicBezTo>
                      <a:pt x="15761" y="3145"/>
                      <a:pt x="15947" y="3295"/>
                      <a:pt x="15915" y="3295"/>
                    </a:cubicBezTo>
                    <a:cubicBezTo>
                      <a:pt x="15900" y="3295"/>
                      <a:pt x="15840" y="3264"/>
                      <a:pt x="15693" y="3174"/>
                    </a:cubicBezTo>
                    <a:cubicBezTo>
                      <a:pt x="15463" y="2985"/>
                      <a:pt x="15359" y="2902"/>
                      <a:pt x="15400" y="2902"/>
                    </a:cubicBezTo>
                    <a:cubicBezTo>
                      <a:pt x="15407" y="2896"/>
                      <a:pt x="15415" y="2893"/>
                      <a:pt x="15424" y="2893"/>
                    </a:cubicBezTo>
                    <a:cubicBezTo>
                      <a:pt x="15446" y="2893"/>
                      <a:pt x="15476" y="2908"/>
                      <a:pt x="15505" y="2923"/>
                    </a:cubicBezTo>
                    <a:cubicBezTo>
                      <a:pt x="15548" y="2937"/>
                      <a:pt x="15601" y="2961"/>
                      <a:pt x="15657" y="2995"/>
                    </a:cubicBezTo>
                    <a:lnTo>
                      <a:pt x="15657" y="2995"/>
                    </a:lnTo>
                    <a:cubicBezTo>
                      <a:pt x="15456" y="2864"/>
                      <a:pt x="15198" y="2732"/>
                      <a:pt x="14940" y="2713"/>
                    </a:cubicBezTo>
                    <a:cubicBezTo>
                      <a:pt x="14919" y="2692"/>
                      <a:pt x="14961" y="2687"/>
                      <a:pt x="15016" y="2687"/>
                    </a:cubicBezTo>
                    <a:cubicBezTo>
                      <a:pt x="15071" y="2687"/>
                      <a:pt x="15139" y="2692"/>
                      <a:pt x="15170" y="2692"/>
                    </a:cubicBezTo>
                    <a:cubicBezTo>
                      <a:pt x="15066" y="2672"/>
                      <a:pt x="14919" y="2651"/>
                      <a:pt x="14752" y="2651"/>
                    </a:cubicBezTo>
                    <a:cubicBezTo>
                      <a:pt x="14718" y="2647"/>
                      <a:pt x="14685" y="2645"/>
                      <a:pt x="14652" y="2645"/>
                    </a:cubicBezTo>
                    <a:cubicBezTo>
                      <a:pt x="14497" y="2645"/>
                      <a:pt x="14342" y="2683"/>
                      <a:pt x="14187" y="2734"/>
                    </a:cubicBezTo>
                    <a:cubicBezTo>
                      <a:pt x="13831" y="2839"/>
                      <a:pt x="13517" y="3027"/>
                      <a:pt x="13350" y="3174"/>
                    </a:cubicBezTo>
                    <a:lnTo>
                      <a:pt x="13308" y="3174"/>
                    </a:lnTo>
                    <a:cubicBezTo>
                      <a:pt x="12994" y="3404"/>
                      <a:pt x="12701" y="3571"/>
                      <a:pt x="12450" y="3760"/>
                    </a:cubicBezTo>
                    <a:cubicBezTo>
                      <a:pt x="12199" y="3927"/>
                      <a:pt x="11969" y="4094"/>
                      <a:pt x="11760" y="4262"/>
                    </a:cubicBezTo>
                    <a:cubicBezTo>
                      <a:pt x="11341" y="4617"/>
                      <a:pt x="10944" y="4952"/>
                      <a:pt x="10525" y="5454"/>
                    </a:cubicBezTo>
                    <a:cubicBezTo>
                      <a:pt x="10567" y="5538"/>
                      <a:pt x="10211" y="5915"/>
                      <a:pt x="10086" y="6312"/>
                    </a:cubicBezTo>
                    <a:lnTo>
                      <a:pt x="10044" y="6396"/>
                    </a:lnTo>
                    <a:lnTo>
                      <a:pt x="10023" y="6438"/>
                    </a:lnTo>
                    <a:lnTo>
                      <a:pt x="10002" y="6501"/>
                    </a:lnTo>
                    <a:lnTo>
                      <a:pt x="9960" y="6563"/>
                    </a:lnTo>
                    <a:cubicBezTo>
                      <a:pt x="9960" y="6584"/>
                      <a:pt x="9960" y="6605"/>
                      <a:pt x="9960" y="6626"/>
                    </a:cubicBezTo>
                    <a:cubicBezTo>
                      <a:pt x="9939" y="6689"/>
                      <a:pt x="9939" y="6731"/>
                      <a:pt x="9960" y="6773"/>
                    </a:cubicBezTo>
                    <a:cubicBezTo>
                      <a:pt x="9960" y="6877"/>
                      <a:pt x="9981" y="6919"/>
                      <a:pt x="10002" y="7003"/>
                    </a:cubicBezTo>
                    <a:cubicBezTo>
                      <a:pt x="10002" y="7065"/>
                      <a:pt x="10023" y="7128"/>
                      <a:pt x="10044" y="7191"/>
                    </a:cubicBezTo>
                    <a:cubicBezTo>
                      <a:pt x="10128" y="7421"/>
                      <a:pt x="10211" y="7672"/>
                      <a:pt x="10295" y="7902"/>
                    </a:cubicBezTo>
                    <a:cubicBezTo>
                      <a:pt x="10483" y="8405"/>
                      <a:pt x="10714" y="8886"/>
                      <a:pt x="10944" y="9388"/>
                    </a:cubicBezTo>
                    <a:cubicBezTo>
                      <a:pt x="11127" y="9725"/>
                      <a:pt x="11167" y="9778"/>
                      <a:pt x="11183" y="9778"/>
                    </a:cubicBezTo>
                    <a:cubicBezTo>
                      <a:pt x="11191" y="9778"/>
                      <a:pt x="11193" y="9767"/>
                      <a:pt x="11203" y="9767"/>
                    </a:cubicBezTo>
                    <a:cubicBezTo>
                      <a:pt x="11215" y="9767"/>
                      <a:pt x="11239" y="9785"/>
                      <a:pt x="11299" y="9869"/>
                    </a:cubicBezTo>
                    <a:cubicBezTo>
                      <a:pt x="11266" y="9936"/>
                      <a:pt x="11582" y="10595"/>
                      <a:pt x="11547" y="10595"/>
                    </a:cubicBezTo>
                    <a:cubicBezTo>
                      <a:pt x="11538" y="10595"/>
                      <a:pt x="11508" y="10555"/>
                      <a:pt x="11446" y="10455"/>
                    </a:cubicBezTo>
                    <a:lnTo>
                      <a:pt x="11446" y="10455"/>
                    </a:lnTo>
                    <a:cubicBezTo>
                      <a:pt x="11613" y="10748"/>
                      <a:pt x="11739" y="10999"/>
                      <a:pt x="11843" y="11229"/>
                    </a:cubicBezTo>
                    <a:cubicBezTo>
                      <a:pt x="11948" y="11439"/>
                      <a:pt x="12053" y="11627"/>
                      <a:pt x="12157" y="11815"/>
                    </a:cubicBezTo>
                    <a:cubicBezTo>
                      <a:pt x="12157" y="11857"/>
                      <a:pt x="12199" y="11878"/>
                      <a:pt x="12157" y="11920"/>
                    </a:cubicBezTo>
                    <a:cubicBezTo>
                      <a:pt x="12136" y="11941"/>
                      <a:pt x="12115" y="11962"/>
                      <a:pt x="12095" y="12003"/>
                    </a:cubicBezTo>
                    <a:cubicBezTo>
                      <a:pt x="12053" y="12045"/>
                      <a:pt x="12011" y="12108"/>
                      <a:pt x="11969" y="12171"/>
                    </a:cubicBezTo>
                    <a:cubicBezTo>
                      <a:pt x="11781" y="12422"/>
                      <a:pt x="11592" y="12694"/>
                      <a:pt x="11362" y="13071"/>
                    </a:cubicBezTo>
                    <a:cubicBezTo>
                      <a:pt x="11460" y="12956"/>
                      <a:pt x="11559" y="12829"/>
                      <a:pt x="11577" y="12829"/>
                    </a:cubicBezTo>
                    <a:lnTo>
                      <a:pt x="11577" y="12829"/>
                    </a:lnTo>
                    <a:cubicBezTo>
                      <a:pt x="11582" y="12829"/>
                      <a:pt x="11581" y="12839"/>
                      <a:pt x="11571" y="12861"/>
                    </a:cubicBezTo>
                    <a:cubicBezTo>
                      <a:pt x="11415" y="13116"/>
                      <a:pt x="11203" y="13388"/>
                      <a:pt x="11177" y="13388"/>
                    </a:cubicBezTo>
                    <a:cubicBezTo>
                      <a:pt x="11175" y="13388"/>
                      <a:pt x="11174" y="13387"/>
                      <a:pt x="11174" y="13384"/>
                    </a:cubicBezTo>
                    <a:lnTo>
                      <a:pt x="11195" y="13301"/>
                    </a:lnTo>
                    <a:lnTo>
                      <a:pt x="11195" y="13301"/>
                    </a:lnTo>
                    <a:cubicBezTo>
                      <a:pt x="10253" y="14933"/>
                      <a:pt x="8810" y="16900"/>
                      <a:pt x="8119" y="18239"/>
                    </a:cubicBezTo>
                    <a:lnTo>
                      <a:pt x="8014" y="18406"/>
                    </a:lnTo>
                    <a:lnTo>
                      <a:pt x="7973" y="18490"/>
                    </a:lnTo>
                    <a:cubicBezTo>
                      <a:pt x="7952" y="18532"/>
                      <a:pt x="7952" y="18553"/>
                      <a:pt x="7931" y="18573"/>
                    </a:cubicBezTo>
                    <a:lnTo>
                      <a:pt x="7910" y="18615"/>
                    </a:lnTo>
                    <a:cubicBezTo>
                      <a:pt x="7868" y="18741"/>
                      <a:pt x="7826" y="18825"/>
                      <a:pt x="7784" y="18929"/>
                    </a:cubicBezTo>
                    <a:cubicBezTo>
                      <a:pt x="7659" y="19097"/>
                      <a:pt x="7533" y="19222"/>
                      <a:pt x="7324" y="19264"/>
                    </a:cubicBezTo>
                    <a:cubicBezTo>
                      <a:pt x="7198" y="19264"/>
                      <a:pt x="7136" y="19264"/>
                      <a:pt x="7136" y="19243"/>
                    </a:cubicBezTo>
                    <a:cubicBezTo>
                      <a:pt x="7136" y="19243"/>
                      <a:pt x="7177" y="19243"/>
                      <a:pt x="7240" y="19222"/>
                    </a:cubicBezTo>
                    <a:cubicBezTo>
                      <a:pt x="7325" y="19205"/>
                      <a:pt x="7396" y="19175"/>
                      <a:pt x="7320" y="19175"/>
                    </a:cubicBezTo>
                    <a:cubicBezTo>
                      <a:pt x="7302" y="19175"/>
                      <a:pt x="7276" y="19176"/>
                      <a:pt x="7240" y="19180"/>
                    </a:cubicBezTo>
                    <a:cubicBezTo>
                      <a:pt x="7191" y="19187"/>
                      <a:pt x="7140" y="19190"/>
                      <a:pt x="7088" y="19190"/>
                    </a:cubicBezTo>
                    <a:cubicBezTo>
                      <a:pt x="6809" y="19190"/>
                      <a:pt x="6497" y="19104"/>
                      <a:pt x="6215" y="19034"/>
                    </a:cubicBezTo>
                    <a:cubicBezTo>
                      <a:pt x="5880" y="18950"/>
                      <a:pt x="5545" y="18866"/>
                      <a:pt x="5232" y="18804"/>
                    </a:cubicBezTo>
                    <a:cubicBezTo>
                      <a:pt x="4758" y="18693"/>
                      <a:pt x="4285" y="18606"/>
                      <a:pt x="3766" y="18606"/>
                    </a:cubicBezTo>
                    <a:cubicBezTo>
                      <a:pt x="3597" y="18606"/>
                      <a:pt x="3424" y="18616"/>
                      <a:pt x="3244" y="18636"/>
                    </a:cubicBezTo>
                    <a:cubicBezTo>
                      <a:pt x="3153" y="18622"/>
                      <a:pt x="3049" y="18615"/>
                      <a:pt x="2932" y="18615"/>
                    </a:cubicBezTo>
                    <a:cubicBezTo>
                      <a:pt x="2700" y="18615"/>
                      <a:pt x="2421" y="18643"/>
                      <a:pt x="2114" y="18699"/>
                    </a:cubicBezTo>
                    <a:cubicBezTo>
                      <a:pt x="1863" y="18741"/>
                      <a:pt x="1591" y="18866"/>
                      <a:pt x="1361" y="19055"/>
                    </a:cubicBezTo>
                    <a:cubicBezTo>
                      <a:pt x="1131" y="19222"/>
                      <a:pt x="942" y="19452"/>
                      <a:pt x="796" y="19682"/>
                    </a:cubicBezTo>
                    <a:cubicBezTo>
                      <a:pt x="189" y="20645"/>
                      <a:pt x="43" y="21775"/>
                      <a:pt x="1" y="22549"/>
                    </a:cubicBezTo>
                    <a:lnTo>
                      <a:pt x="43" y="22444"/>
                    </a:lnTo>
                    <a:cubicBezTo>
                      <a:pt x="105" y="22863"/>
                      <a:pt x="43" y="22946"/>
                      <a:pt x="84" y="23239"/>
                    </a:cubicBezTo>
                    <a:cubicBezTo>
                      <a:pt x="100" y="23207"/>
                      <a:pt x="80" y="22969"/>
                      <a:pt x="88" y="22969"/>
                    </a:cubicBezTo>
                    <a:lnTo>
                      <a:pt x="88" y="22969"/>
                    </a:lnTo>
                    <a:cubicBezTo>
                      <a:pt x="90" y="22969"/>
                      <a:pt x="95" y="22992"/>
                      <a:pt x="105" y="23051"/>
                    </a:cubicBezTo>
                    <a:cubicBezTo>
                      <a:pt x="210" y="23679"/>
                      <a:pt x="419" y="24327"/>
                      <a:pt x="879" y="24871"/>
                    </a:cubicBezTo>
                    <a:cubicBezTo>
                      <a:pt x="1089" y="25143"/>
                      <a:pt x="1361" y="25353"/>
                      <a:pt x="1654" y="25520"/>
                    </a:cubicBezTo>
                    <a:cubicBezTo>
                      <a:pt x="1947" y="25687"/>
                      <a:pt x="2260" y="25834"/>
                      <a:pt x="2553" y="25939"/>
                    </a:cubicBezTo>
                    <a:cubicBezTo>
                      <a:pt x="3160" y="26148"/>
                      <a:pt x="3788" y="26315"/>
                      <a:pt x="4374" y="26483"/>
                    </a:cubicBezTo>
                    <a:cubicBezTo>
                      <a:pt x="4646" y="26587"/>
                      <a:pt x="4939" y="26671"/>
                      <a:pt x="5190" y="26796"/>
                    </a:cubicBezTo>
                    <a:cubicBezTo>
                      <a:pt x="5315" y="26859"/>
                      <a:pt x="5441" y="26943"/>
                      <a:pt x="5545" y="27006"/>
                    </a:cubicBezTo>
                    <a:lnTo>
                      <a:pt x="5692" y="27110"/>
                    </a:lnTo>
                    <a:lnTo>
                      <a:pt x="5734" y="27173"/>
                    </a:lnTo>
                    <a:lnTo>
                      <a:pt x="5776" y="27236"/>
                    </a:lnTo>
                    <a:lnTo>
                      <a:pt x="5817" y="27403"/>
                    </a:lnTo>
                    <a:lnTo>
                      <a:pt x="5880" y="27675"/>
                    </a:lnTo>
                    <a:lnTo>
                      <a:pt x="5985" y="28261"/>
                    </a:lnTo>
                    <a:cubicBezTo>
                      <a:pt x="6048" y="28659"/>
                      <a:pt x="6131" y="29056"/>
                      <a:pt x="6194" y="29433"/>
                    </a:cubicBezTo>
                    <a:cubicBezTo>
                      <a:pt x="6403" y="30625"/>
                      <a:pt x="6550" y="30061"/>
                      <a:pt x="6717" y="31567"/>
                    </a:cubicBezTo>
                    <a:lnTo>
                      <a:pt x="6550" y="31149"/>
                    </a:lnTo>
                    <a:lnTo>
                      <a:pt x="6550" y="31149"/>
                    </a:lnTo>
                    <a:cubicBezTo>
                      <a:pt x="6717" y="31839"/>
                      <a:pt x="6864" y="32530"/>
                      <a:pt x="7010" y="33220"/>
                    </a:cubicBezTo>
                    <a:cubicBezTo>
                      <a:pt x="7094" y="33576"/>
                      <a:pt x="7198" y="33931"/>
                      <a:pt x="7303" y="34287"/>
                    </a:cubicBezTo>
                    <a:cubicBezTo>
                      <a:pt x="7366" y="34475"/>
                      <a:pt x="7429" y="34643"/>
                      <a:pt x="7512" y="34810"/>
                    </a:cubicBezTo>
                    <a:lnTo>
                      <a:pt x="7575" y="34936"/>
                    </a:lnTo>
                    <a:lnTo>
                      <a:pt x="7617" y="35040"/>
                    </a:lnTo>
                    <a:lnTo>
                      <a:pt x="7638" y="35103"/>
                    </a:lnTo>
                    <a:cubicBezTo>
                      <a:pt x="7638" y="35103"/>
                      <a:pt x="7638" y="35124"/>
                      <a:pt x="7617" y="35124"/>
                    </a:cubicBezTo>
                    <a:lnTo>
                      <a:pt x="7554" y="35187"/>
                    </a:lnTo>
                    <a:cubicBezTo>
                      <a:pt x="7470" y="35271"/>
                      <a:pt x="7366" y="35354"/>
                      <a:pt x="7282" y="35438"/>
                    </a:cubicBezTo>
                    <a:cubicBezTo>
                      <a:pt x="7094" y="35584"/>
                      <a:pt x="6885" y="35752"/>
                      <a:pt x="6696" y="35898"/>
                    </a:cubicBezTo>
                    <a:cubicBezTo>
                      <a:pt x="6299" y="36212"/>
                      <a:pt x="5880" y="36505"/>
                      <a:pt x="5504" y="36840"/>
                    </a:cubicBezTo>
                    <a:cubicBezTo>
                      <a:pt x="5608" y="36735"/>
                      <a:pt x="5587" y="36714"/>
                      <a:pt x="5776" y="36568"/>
                    </a:cubicBezTo>
                    <a:lnTo>
                      <a:pt x="5776" y="36568"/>
                    </a:lnTo>
                    <a:cubicBezTo>
                      <a:pt x="5566" y="36693"/>
                      <a:pt x="5190" y="36986"/>
                      <a:pt x="4876" y="37279"/>
                    </a:cubicBezTo>
                    <a:cubicBezTo>
                      <a:pt x="4813" y="37363"/>
                      <a:pt x="4750" y="37447"/>
                      <a:pt x="4688" y="37509"/>
                    </a:cubicBezTo>
                    <a:cubicBezTo>
                      <a:pt x="4667" y="37520"/>
                      <a:pt x="4661" y="37520"/>
                      <a:pt x="4661" y="37520"/>
                    </a:cubicBezTo>
                    <a:cubicBezTo>
                      <a:pt x="4661" y="37520"/>
                      <a:pt x="4667" y="37520"/>
                      <a:pt x="4667" y="37530"/>
                    </a:cubicBezTo>
                    <a:cubicBezTo>
                      <a:pt x="4646" y="37551"/>
                      <a:pt x="4625" y="37551"/>
                      <a:pt x="4625" y="37572"/>
                    </a:cubicBezTo>
                    <a:lnTo>
                      <a:pt x="4541" y="37656"/>
                    </a:lnTo>
                    <a:cubicBezTo>
                      <a:pt x="4437" y="37739"/>
                      <a:pt x="4395" y="37802"/>
                      <a:pt x="4395" y="37823"/>
                    </a:cubicBezTo>
                    <a:cubicBezTo>
                      <a:pt x="4275" y="37918"/>
                      <a:pt x="4235" y="37938"/>
                      <a:pt x="4218" y="37938"/>
                    </a:cubicBezTo>
                    <a:cubicBezTo>
                      <a:pt x="4205" y="37938"/>
                      <a:pt x="4204" y="37926"/>
                      <a:pt x="4189" y="37926"/>
                    </a:cubicBezTo>
                    <a:cubicBezTo>
                      <a:pt x="4177" y="37926"/>
                      <a:pt x="4153" y="37935"/>
                      <a:pt x="4102" y="37970"/>
                    </a:cubicBezTo>
                    <a:cubicBezTo>
                      <a:pt x="3976" y="38074"/>
                      <a:pt x="3830" y="38200"/>
                      <a:pt x="3683" y="38346"/>
                    </a:cubicBezTo>
                    <a:lnTo>
                      <a:pt x="3474" y="38556"/>
                    </a:lnTo>
                    <a:cubicBezTo>
                      <a:pt x="3432" y="38597"/>
                      <a:pt x="3390" y="38618"/>
                      <a:pt x="3369" y="38660"/>
                    </a:cubicBezTo>
                    <a:cubicBezTo>
                      <a:pt x="3328" y="38702"/>
                      <a:pt x="3286" y="38723"/>
                      <a:pt x="3244" y="38807"/>
                    </a:cubicBezTo>
                    <a:cubicBezTo>
                      <a:pt x="3160" y="38911"/>
                      <a:pt x="3118" y="39058"/>
                      <a:pt x="3097" y="39141"/>
                    </a:cubicBezTo>
                    <a:cubicBezTo>
                      <a:pt x="3076" y="39246"/>
                      <a:pt x="3076" y="39330"/>
                      <a:pt x="3076" y="39372"/>
                    </a:cubicBezTo>
                    <a:cubicBezTo>
                      <a:pt x="3073" y="39381"/>
                      <a:pt x="3070" y="39385"/>
                      <a:pt x="3067" y="39385"/>
                    </a:cubicBezTo>
                    <a:cubicBezTo>
                      <a:pt x="3055" y="39385"/>
                      <a:pt x="3044" y="39309"/>
                      <a:pt x="3047" y="39226"/>
                    </a:cubicBezTo>
                    <a:lnTo>
                      <a:pt x="3047" y="39226"/>
                    </a:lnTo>
                    <a:cubicBezTo>
                      <a:pt x="3017" y="39750"/>
                      <a:pt x="3323" y="40478"/>
                      <a:pt x="3369" y="40478"/>
                    </a:cubicBezTo>
                    <a:cubicBezTo>
                      <a:pt x="3377" y="40478"/>
                      <a:pt x="3378" y="40459"/>
                      <a:pt x="3369" y="40418"/>
                    </a:cubicBezTo>
                    <a:lnTo>
                      <a:pt x="3369" y="40418"/>
                    </a:lnTo>
                    <a:cubicBezTo>
                      <a:pt x="3537" y="40857"/>
                      <a:pt x="3746" y="41255"/>
                      <a:pt x="3955" y="41589"/>
                    </a:cubicBezTo>
                    <a:lnTo>
                      <a:pt x="4039" y="41736"/>
                    </a:lnTo>
                    <a:lnTo>
                      <a:pt x="4081" y="41778"/>
                    </a:lnTo>
                    <a:lnTo>
                      <a:pt x="4102" y="41820"/>
                    </a:lnTo>
                    <a:cubicBezTo>
                      <a:pt x="4144" y="41903"/>
                      <a:pt x="4185" y="42008"/>
                      <a:pt x="4248" y="42092"/>
                    </a:cubicBezTo>
                    <a:cubicBezTo>
                      <a:pt x="4290" y="42175"/>
                      <a:pt x="4332" y="42259"/>
                      <a:pt x="4395" y="42343"/>
                    </a:cubicBezTo>
                    <a:cubicBezTo>
                      <a:pt x="4437" y="42447"/>
                      <a:pt x="4478" y="42531"/>
                      <a:pt x="4541" y="42594"/>
                    </a:cubicBezTo>
                    <a:cubicBezTo>
                      <a:pt x="4709" y="42782"/>
                      <a:pt x="4981" y="43096"/>
                      <a:pt x="5273" y="43326"/>
                    </a:cubicBezTo>
                    <a:cubicBezTo>
                      <a:pt x="5420" y="43452"/>
                      <a:pt x="5587" y="43535"/>
                      <a:pt x="5713" y="43598"/>
                    </a:cubicBezTo>
                    <a:cubicBezTo>
                      <a:pt x="5859" y="43640"/>
                      <a:pt x="5964" y="43661"/>
                      <a:pt x="6006" y="43661"/>
                    </a:cubicBezTo>
                    <a:cubicBezTo>
                      <a:pt x="5943" y="43703"/>
                      <a:pt x="6361" y="43870"/>
                      <a:pt x="6885" y="43891"/>
                    </a:cubicBezTo>
                    <a:cubicBezTo>
                      <a:pt x="6953" y="43897"/>
                      <a:pt x="7022" y="43899"/>
                      <a:pt x="7091" y="43899"/>
                    </a:cubicBezTo>
                    <a:cubicBezTo>
                      <a:pt x="7534" y="43899"/>
                      <a:pt x="7988" y="43793"/>
                      <a:pt x="8224" y="43703"/>
                    </a:cubicBezTo>
                    <a:lnTo>
                      <a:pt x="8224" y="43703"/>
                    </a:lnTo>
                    <a:cubicBezTo>
                      <a:pt x="8188" y="43720"/>
                      <a:pt x="8190" y="43727"/>
                      <a:pt x="8214" y="43727"/>
                    </a:cubicBezTo>
                    <a:cubicBezTo>
                      <a:pt x="8246" y="43727"/>
                      <a:pt x="8319" y="43715"/>
                      <a:pt x="8391" y="43703"/>
                    </a:cubicBezTo>
                    <a:cubicBezTo>
                      <a:pt x="8454" y="43692"/>
                      <a:pt x="8511" y="43682"/>
                      <a:pt x="8540" y="43682"/>
                    </a:cubicBezTo>
                    <a:cubicBezTo>
                      <a:pt x="8569" y="43682"/>
                      <a:pt x="8569" y="43692"/>
                      <a:pt x="8517" y="43724"/>
                    </a:cubicBezTo>
                    <a:cubicBezTo>
                      <a:pt x="9165" y="43556"/>
                      <a:pt x="9709" y="43326"/>
                      <a:pt x="9584" y="43305"/>
                    </a:cubicBezTo>
                    <a:cubicBezTo>
                      <a:pt x="10170" y="43180"/>
                      <a:pt x="10714" y="42929"/>
                      <a:pt x="11195" y="42761"/>
                    </a:cubicBezTo>
                    <a:cubicBezTo>
                      <a:pt x="11547" y="42639"/>
                      <a:pt x="11877" y="42561"/>
                      <a:pt x="12143" y="42561"/>
                    </a:cubicBezTo>
                    <a:cubicBezTo>
                      <a:pt x="12241" y="42561"/>
                      <a:pt x="12330" y="42571"/>
                      <a:pt x="12408" y="42594"/>
                    </a:cubicBezTo>
                    <a:cubicBezTo>
                      <a:pt x="12447" y="42590"/>
                      <a:pt x="12484" y="42588"/>
                      <a:pt x="12522" y="42588"/>
                    </a:cubicBezTo>
                    <a:cubicBezTo>
                      <a:pt x="12687" y="42588"/>
                      <a:pt x="12844" y="42622"/>
                      <a:pt x="13015" y="42657"/>
                    </a:cubicBezTo>
                    <a:cubicBezTo>
                      <a:pt x="13224" y="42719"/>
                      <a:pt x="13434" y="42761"/>
                      <a:pt x="13622" y="42866"/>
                    </a:cubicBezTo>
                    <a:lnTo>
                      <a:pt x="13936" y="42991"/>
                    </a:lnTo>
                    <a:lnTo>
                      <a:pt x="14229" y="43138"/>
                    </a:lnTo>
                    <a:cubicBezTo>
                      <a:pt x="14417" y="43221"/>
                      <a:pt x="14605" y="43326"/>
                      <a:pt x="14815" y="43431"/>
                    </a:cubicBezTo>
                    <a:cubicBezTo>
                      <a:pt x="15568" y="43870"/>
                      <a:pt x="16279" y="44351"/>
                      <a:pt x="16970" y="44854"/>
                    </a:cubicBezTo>
                    <a:cubicBezTo>
                      <a:pt x="16966" y="44856"/>
                      <a:pt x="16960" y="44858"/>
                      <a:pt x="16954" y="44858"/>
                    </a:cubicBezTo>
                    <a:cubicBezTo>
                      <a:pt x="16858" y="44858"/>
                      <a:pt x="16506" y="44586"/>
                      <a:pt x="16154" y="44351"/>
                    </a:cubicBezTo>
                    <a:cubicBezTo>
                      <a:pt x="15846" y="44134"/>
                      <a:pt x="15522" y="43916"/>
                      <a:pt x="15441" y="43916"/>
                    </a:cubicBezTo>
                    <a:cubicBezTo>
                      <a:pt x="15428" y="43916"/>
                      <a:pt x="15421" y="43922"/>
                      <a:pt x="15421" y="43933"/>
                    </a:cubicBezTo>
                    <a:cubicBezTo>
                      <a:pt x="16761" y="44791"/>
                      <a:pt x="17556" y="45293"/>
                      <a:pt x="18769" y="46339"/>
                    </a:cubicBezTo>
                    <a:cubicBezTo>
                      <a:pt x="18846" y="46416"/>
                      <a:pt x="18868" y="46445"/>
                      <a:pt x="18857" y="46445"/>
                    </a:cubicBezTo>
                    <a:cubicBezTo>
                      <a:pt x="18825" y="46445"/>
                      <a:pt x="18527" y="46213"/>
                      <a:pt x="18434" y="46151"/>
                    </a:cubicBezTo>
                    <a:lnTo>
                      <a:pt x="18434" y="46151"/>
                    </a:lnTo>
                    <a:cubicBezTo>
                      <a:pt x="18581" y="46276"/>
                      <a:pt x="18748" y="46402"/>
                      <a:pt x="18895" y="46527"/>
                    </a:cubicBezTo>
                    <a:lnTo>
                      <a:pt x="18999" y="46632"/>
                    </a:lnTo>
                    <a:cubicBezTo>
                      <a:pt x="19020" y="46632"/>
                      <a:pt x="19020" y="46653"/>
                      <a:pt x="19041" y="46674"/>
                    </a:cubicBezTo>
                    <a:cubicBezTo>
                      <a:pt x="19083" y="46737"/>
                      <a:pt x="19125" y="46820"/>
                      <a:pt x="19146" y="46904"/>
                    </a:cubicBezTo>
                    <a:cubicBezTo>
                      <a:pt x="19271" y="47218"/>
                      <a:pt x="19292" y="47574"/>
                      <a:pt x="19292" y="47929"/>
                    </a:cubicBezTo>
                    <a:cubicBezTo>
                      <a:pt x="19292" y="48660"/>
                      <a:pt x="19146" y="49391"/>
                      <a:pt x="19104" y="50101"/>
                    </a:cubicBezTo>
                    <a:lnTo>
                      <a:pt x="19104" y="50101"/>
                    </a:lnTo>
                    <a:cubicBezTo>
                      <a:pt x="19114" y="50083"/>
                      <a:pt x="19123" y="50074"/>
                      <a:pt x="19130" y="50074"/>
                    </a:cubicBezTo>
                    <a:cubicBezTo>
                      <a:pt x="19167" y="50074"/>
                      <a:pt x="19167" y="50296"/>
                      <a:pt x="19167" y="50566"/>
                    </a:cubicBezTo>
                    <a:cubicBezTo>
                      <a:pt x="19167" y="50880"/>
                      <a:pt x="19199" y="51243"/>
                      <a:pt x="19221" y="51338"/>
                    </a:cubicBezTo>
                    <a:lnTo>
                      <a:pt x="19221" y="51338"/>
                    </a:lnTo>
                    <a:cubicBezTo>
                      <a:pt x="19206" y="51297"/>
                      <a:pt x="19193" y="51279"/>
                      <a:pt x="19182" y="51279"/>
                    </a:cubicBezTo>
                    <a:cubicBezTo>
                      <a:pt x="19138" y="51279"/>
                      <a:pt x="19130" y="51563"/>
                      <a:pt x="19146" y="51821"/>
                    </a:cubicBezTo>
                    <a:cubicBezTo>
                      <a:pt x="19167" y="51988"/>
                      <a:pt x="19188" y="52135"/>
                      <a:pt x="19188" y="52219"/>
                    </a:cubicBezTo>
                    <a:cubicBezTo>
                      <a:pt x="19188" y="52239"/>
                      <a:pt x="19183" y="52250"/>
                      <a:pt x="19175" y="52250"/>
                    </a:cubicBezTo>
                    <a:cubicBezTo>
                      <a:pt x="19156" y="52250"/>
                      <a:pt x="19119" y="52200"/>
                      <a:pt x="19062" y="52072"/>
                    </a:cubicBezTo>
                    <a:lnTo>
                      <a:pt x="19062" y="52072"/>
                    </a:lnTo>
                    <a:cubicBezTo>
                      <a:pt x="19099" y="52240"/>
                      <a:pt x="19187" y="52459"/>
                      <a:pt x="19220" y="52459"/>
                    </a:cubicBezTo>
                    <a:cubicBezTo>
                      <a:pt x="19224" y="52459"/>
                      <a:pt x="19227" y="52455"/>
                      <a:pt x="19230" y="52449"/>
                    </a:cubicBezTo>
                    <a:cubicBezTo>
                      <a:pt x="19291" y="52621"/>
                      <a:pt x="19331" y="52728"/>
                      <a:pt x="19315" y="52728"/>
                    </a:cubicBezTo>
                    <a:cubicBezTo>
                      <a:pt x="19304" y="52728"/>
                      <a:pt x="19266" y="52675"/>
                      <a:pt x="19188" y="52553"/>
                    </a:cubicBezTo>
                    <a:lnTo>
                      <a:pt x="19188" y="52553"/>
                    </a:lnTo>
                    <a:cubicBezTo>
                      <a:pt x="19313" y="52825"/>
                      <a:pt x="19439" y="52993"/>
                      <a:pt x="19522" y="53097"/>
                    </a:cubicBezTo>
                    <a:cubicBezTo>
                      <a:pt x="19585" y="53139"/>
                      <a:pt x="19627" y="53181"/>
                      <a:pt x="19648" y="53223"/>
                    </a:cubicBezTo>
                    <a:cubicBezTo>
                      <a:pt x="19690" y="53265"/>
                      <a:pt x="19732" y="53286"/>
                      <a:pt x="19774" y="53307"/>
                    </a:cubicBezTo>
                    <a:cubicBezTo>
                      <a:pt x="19836" y="53369"/>
                      <a:pt x="19899" y="53411"/>
                      <a:pt x="20004" y="53474"/>
                    </a:cubicBezTo>
                    <a:cubicBezTo>
                      <a:pt x="20108" y="53537"/>
                      <a:pt x="20255" y="53621"/>
                      <a:pt x="20485" y="53704"/>
                    </a:cubicBezTo>
                    <a:cubicBezTo>
                      <a:pt x="20485" y="53715"/>
                      <a:pt x="20474" y="53720"/>
                      <a:pt x="20456" y="53720"/>
                    </a:cubicBezTo>
                    <a:cubicBezTo>
                      <a:pt x="20438" y="53720"/>
                      <a:pt x="20412" y="53715"/>
                      <a:pt x="20380" y="53704"/>
                    </a:cubicBezTo>
                    <a:cubicBezTo>
                      <a:pt x="20318" y="53683"/>
                      <a:pt x="20234" y="53662"/>
                      <a:pt x="20171" y="53641"/>
                    </a:cubicBezTo>
                    <a:lnTo>
                      <a:pt x="20171" y="53641"/>
                    </a:lnTo>
                    <a:cubicBezTo>
                      <a:pt x="20234" y="53662"/>
                      <a:pt x="20297" y="53683"/>
                      <a:pt x="20359" y="53725"/>
                    </a:cubicBezTo>
                    <a:cubicBezTo>
                      <a:pt x="20422" y="53725"/>
                      <a:pt x="20485" y="53746"/>
                      <a:pt x="20548" y="53767"/>
                    </a:cubicBezTo>
                    <a:cubicBezTo>
                      <a:pt x="20673" y="53809"/>
                      <a:pt x="20820" y="53830"/>
                      <a:pt x="20966" y="53851"/>
                    </a:cubicBezTo>
                    <a:cubicBezTo>
                      <a:pt x="21029" y="53872"/>
                      <a:pt x="21113" y="53872"/>
                      <a:pt x="21175" y="53893"/>
                    </a:cubicBezTo>
                    <a:cubicBezTo>
                      <a:pt x="21259" y="53893"/>
                      <a:pt x="21322" y="53913"/>
                      <a:pt x="21406" y="53913"/>
                    </a:cubicBezTo>
                    <a:cubicBezTo>
                      <a:pt x="21552" y="53955"/>
                      <a:pt x="21740" y="53976"/>
                      <a:pt x="21929" y="54018"/>
                    </a:cubicBezTo>
                    <a:cubicBezTo>
                      <a:pt x="21887" y="54018"/>
                      <a:pt x="21929" y="54039"/>
                      <a:pt x="21866" y="54039"/>
                    </a:cubicBezTo>
                    <a:cubicBezTo>
                      <a:pt x="22336" y="54120"/>
                      <a:pt x="22782" y="54151"/>
                      <a:pt x="23211" y="54151"/>
                    </a:cubicBezTo>
                    <a:cubicBezTo>
                      <a:pt x="23336" y="54151"/>
                      <a:pt x="23459" y="54148"/>
                      <a:pt x="23582" y="54144"/>
                    </a:cubicBezTo>
                    <a:cubicBezTo>
                      <a:pt x="23895" y="54144"/>
                      <a:pt x="24188" y="54102"/>
                      <a:pt x="24502" y="54060"/>
                    </a:cubicBezTo>
                    <a:cubicBezTo>
                      <a:pt x="24670" y="54018"/>
                      <a:pt x="24837" y="53997"/>
                      <a:pt x="25004" y="53934"/>
                    </a:cubicBezTo>
                    <a:cubicBezTo>
                      <a:pt x="25088" y="53913"/>
                      <a:pt x="25172" y="53893"/>
                      <a:pt x="25276" y="53851"/>
                    </a:cubicBezTo>
                    <a:cubicBezTo>
                      <a:pt x="25339" y="53830"/>
                      <a:pt x="25381" y="53788"/>
                      <a:pt x="25423" y="53767"/>
                    </a:cubicBezTo>
                    <a:cubicBezTo>
                      <a:pt x="25465" y="53704"/>
                      <a:pt x="25507" y="53662"/>
                      <a:pt x="25528" y="53621"/>
                    </a:cubicBezTo>
                    <a:lnTo>
                      <a:pt x="25528" y="53621"/>
                    </a:lnTo>
                    <a:cubicBezTo>
                      <a:pt x="25507" y="53683"/>
                      <a:pt x="25486" y="53725"/>
                      <a:pt x="25486" y="53746"/>
                    </a:cubicBezTo>
                    <a:cubicBezTo>
                      <a:pt x="25465" y="53767"/>
                      <a:pt x="25486" y="53767"/>
                      <a:pt x="25486" y="53767"/>
                    </a:cubicBezTo>
                    <a:cubicBezTo>
                      <a:pt x="25507" y="53746"/>
                      <a:pt x="25528" y="53725"/>
                      <a:pt x="25569" y="53683"/>
                    </a:cubicBezTo>
                    <a:cubicBezTo>
                      <a:pt x="25590" y="53662"/>
                      <a:pt x="25611" y="53621"/>
                      <a:pt x="25632" y="53579"/>
                    </a:cubicBezTo>
                    <a:cubicBezTo>
                      <a:pt x="25737" y="53390"/>
                      <a:pt x="25841" y="53160"/>
                      <a:pt x="25904" y="53139"/>
                    </a:cubicBezTo>
                    <a:cubicBezTo>
                      <a:pt x="26009" y="52888"/>
                      <a:pt x="26092" y="52637"/>
                      <a:pt x="26176" y="52386"/>
                    </a:cubicBezTo>
                    <a:lnTo>
                      <a:pt x="26176" y="52386"/>
                    </a:lnTo>
                    <a:lnTo>
                      <a:pt x="26030" y="52679"/>
                    </a:lnTo>
                    <a:cubicBezTo>
                      <a:pt x="26281" y="52030"/>
                      <a:pt x="26427" y="51424"/>
                      <a:pt x="26657" y="50880"/>
                    </a:cubicBezTo>
                    <a:lnTo>
                      <a:pt x="26657" y="50880"/>
                    </a:lnTo>
                    <a:lnTo>
                      <a:pt x="26511" y="51382"/>
                    </a:lnTo>
                    <a:lnTo>
                      <a:pt x="26929" y="50147"/>
                    </a:lnTo>
                    <a:lnTo>
                      <a:pt x="26657" y="50838"/>
                    </a:lnTo>
                    <a:cubicBezTo>
                      <a:pt x="26824" y="50152"/>
                      <a:pt x="26516" y="50848"/>
                      <a:pt x="26838" y="50019"/>
                    </a:cubicBezTo>
                    <a:lnTo>
                      <a:pt x="26838" y="50019"/>
                    </a:lnTo>
                    <a:cubicBezTo>
                      <a:pt x="26837" y="50022"/>
                      <a:pt x="26837" y="50023"/>
                      <a:pt x="26837" y="50023"/>
                    </a:cubicBezTo>
                    <a:cubicBezTo>
                      <a:pt x="26832" y="50023"/>
                      <a:pt x="27070" y="49322"/>
                      <a:pt x="27222" y="49017"/>
                    </a:cubicBezTo>
                    <a:cubicBezTo>
                      <a:pt x="27264" y="48850"/>
                      <a:pt x="27306" y="48683"/>
                      <a:pt x="27369" y="48494"/>
                    </a:cubicBezTo>
                    <a:cubicBezTo>
                      <a:pt x="27390" y="48411"/>
                      <a:pt x="27411" y="48306"/>
                      <a:pt x="27452" y="48201"/>
                    </a:cubicBezTo>
                    <a:cubicBezTo>
                      <a:pt x="27473" y="48097"/>
                      <a:pt x="27515" y="48013"/>
                      <a:pt x="27557" y="47929"/>
                    </a:cubicBezTo>
                    <a:cubicBezTo>
                      <a:pt x="27641" y="47950"/>
                      <a:pt x="27620" y="47971"/>
                      <a:pt x="27620" y="48013"/>
                    </a:cubicBezTo>
                    <a:cubicBezTo>
                      <a:pt x="27620" y="48034"/>
                      <a:pt x="27641" y="48055"/>
                      <a:pt x="27641" y="48055"/>
                    </a:cubicBezTo>
                    <a:cubicBezTo>
                      <a:pt x="27662" y="48034"/>
                      <a:pt x="27683" y="48034"/>
                      <a:pt x="27724" y="48034"/>
                    </a:cubicBezTo>
                    <a:cubicBezTo>
                      <a:pt x="27745" y="48013"/>
                      <a:pt x="27766" y="48013"/>
                      <a:pt x="27787" y="48013"/>
                    </a:cubicBezTo>
                    <a:lnTo>
                      <a:pt x="27913" y="48013"/>
                    </a:lnTo>
                    <a:cubicBezTo>
                      <a:pt x="28080" y="47992"/>
                      <a:pt x="28289" y="47992"/>
                      <a:pt x="28499" y="47971"/>
                    </a:cubicBezTo>
                    <a:cubicBezTo>
                      <a:pt x="28909" y="47951"/>
                      <a:pt x="29319" y="47890"/>
                      <a:pt x="29532" y="47828"/>
                    </a:cubicBezTo>
                    <a:lnTo>
                      <a:pt x="29532" y="47828"/>
                    </a:lnTo>
                    <a:cubicBezTo>
                      <a:pt x="29398" y="47869"/>
                      <a:pt x="29400" y="47909"/>
                      <a:pt x="29440" y="47929"/>
                    </a:cubicBezTo>
                    <a:lnTo>
                      <a:pt x="29733" y="47825"/>
                    </a:lnTo>
                    <a:cubicBezTo>
                      <a:pt x="29848" y="47817"/>
                      <a:pt x="29926" y="47812"/>
                      <a:pt x="29978" y="47812"/>
                    </a:cubicBezTo>
                    <a:cubicBezTo>
                      <a:pt x="30066" y="47812"/>
                      <a:pt x="30074" y="47827"/>
                      <a:pt x="30047" y="47867"/>
                    </a:cubicBezTo>
                    <a:cubicBezTo>
                      <a:pt x="31009" y="47741"/>
                      <a:pt x="29733" y="47783"/>
                      <a:pt x="30863" y="47657"/>
                    </a:cubicBezTo>
                    <a:lnTo>
                      <a:pt x="30863" y="47657"/>
                    </a:lnTo>
                    <a:cubicBezTo>
                      <a:pt x="30779" y="47678"/>
                      <a:pt x="30821" y="47678"/>
                      <a:pt x="30633" y="47720"/>
                    </a:cubicBezTo>
                    <a:cubicBezTo>
                      <a:pt x="31784" y="47574"/>
                      <a:pt x="32809" y="47239"/>
                      <a:pt x="33834" y="46946"/>
                    </a:cubicBezTo>
                    <a:cubicBezTo>
                      <a:pt x="34157" y="46946"/>
                      <a:pt x="33037" y="47219"/>
                      <a:pt x="33299" y="47219"/>
                    </a:cubicBezTo>
                    <a:cubicBezTo>
                      <a:pt x="33308" y="47219"/>
                      <a:pt x="33319" y="47219"/>
                      <a:pt x="33332" y="47218"/>
                    </a:cubicBezTo>
                    <a:cubicBezTo>
                      <a:pt x="33750" y="47071"/>
                      <a:pt x="34190" y="46925"/>
                      <a:pt x="34608" y="46758"/>
                    </a:cubicBezTo>
                    <a:cubicBezTo>
                      <a:pt x="34839" y="46653"/>
                      <a:pt x="35048" y="46569"/>
                      <a:pt x="35257" y="46486"/>
                    </a:cubicBezTo>
                    <a:cubicBezTo>
                      <a:pt x="35362" y="46423"/>
                      <a:pt x="35466" y="46381"/>
                      <a:pt x="35571" y="46339"/>
                    </a:cubicBezTo>
                    <a:lnTo>
                      <a:pt x="35780" y="46234"/>
                    </a:lnTo>
                    <a:lnTo>
                      <a:pt x="36031" y="46506"/>
                    </a:lnTo>
                    <a:cubicBezTo>
                      <a:pt x="36136" y="46611"/>
                      <a:pt x="36240" y="46737"/>
                      <a:pt x="36366" y="46841"/>
                    </a:cubicBezTo>
                    <a:cubicBezTo>
                      <a:pt x="36575" y="47092"/>
                      <a:pt x="36784" y="47323"/>
                      <a:pt x="36973" y="47553"/>
                    </a:cubicBezTo>
                    <a:lnTo>
                      <a:pt x="36805" y="47323"/>
                    </a:lnTo>
                    <a:lnTo>
                      <a:pt x="36805" y="47323"/>
                    </a:lnTo>
                    <a:cubicBezTo>
                      <a:pt x="37031" y="47384"/>
                      <a:pt x="37456" y="48167"/>
                      <a:pt x="37984" y="48671"/>
                    </a:cubicBezTo>
                    <a:lnTo>
                      <a:pt x="37984" y="48671"/>
                    </a:lnTo>
                    <a:cubicBezTo>
                      <a:pt x="37912" y="48608"/>
                      <a:pt x="37859" y="48588"/>
                      <a:pt x="37845" y="48588"/>
                    </a:cubicBezTo>
                    <a:lnTo>
                      <a:pt x="37845" y="48588"/>
                    </a:lnTo>
                    <a:cubicBezTo>
                      <a:pt x="37838" y="48588"/>
                      <a:pt x="37839" y="48593"/>
                      <a:pt x="37852" y="48599"/>
                    </a:cubicBezTo>
                    <a:cubicBezTo>
                      <a:pt x="38186" y="48975"/>
                      <a:pt x="38542" y="49352"/>
                      <a:pt x="38940" y="49771"/>
                    </a:cubicBezTo>
                    <a:cubicBezTo>
                      <a:pt x="39149" y="49980"/>
                      <a:pt x="39379" y="50189"/>
                      <a:pt x="39609" y="50419"/>
                    </a:cubicBezTo>
                    <a:cubicBezTo>
                      <a:pt x="39735" y="50524"/>
                      <a:pt x="39860" y="50649"/>
                      <a:pt x="40007" y="50775"/>
                    </a:cubicBezTo>
                    <a:cubicBezTo>
                      <a:pt x="40069" y="50838"/>
                      <a:pt x="40132" y="50880"/>
                      <a:pt x="40237" y="50942"/>
                    </a:cubicBezTo>
                    <a:cubicBezTo>
                      <a:pt x="40293" y="50998"/>
                      <a:pt x="40376" y="51017"/>
                      <a:pt x="40457" y="51017"/>
                    </a:cubicBezTo>
                    <a:cubicBezTo>
                      <a:pt x="40497" y="51017"/>
                      <a:pt x="40537" y="51012"/>
                      <a:pt x="40572" y="51005"/>
                    </a:cubicBezTo>
                    <a:lnTo>
                      <a:pt x="40572" y="51005"/>
                    </a:lnTo>
                    <a:cubicBezTo>
                      <a:pt x="40512" y="51020"/>
                      <a:pt x="40453" y="51035"/>
                      <a:pt x="40394" y="51035"/>
                    </a:cubicBezTo>
                    <a:cubicBezTo>
                      <a:pt x="40370" y="51035"/>
                      <a:pt x="40345" y="51032"/>
                      <a:pt x="40321" y="51026"/>
                    </a:cubicBezTo>
                    <a:lnTo>
                      <a:pt x="40321" y="51026"/>
                    </a:lnTo>
                    <a:cubicBezTo>
                      <a:pt x="40393" y="51048"/>
                      <a:pt x="40466" y="51057"/>
                      <a:pt x="40538" y="51057"/>
                    </a:cubicBezTo>
                    <a:cubicBezTo>
                      <a:pt x="40673" y="51057"/>
                      <a:pt x="40805" y="51025"/>
                      <a:pt x="40927" y="50984"/>
                    </a:cubicBezTo>
                    <a:cubicBezTo>
                      <a:pt x="41116" y="50921"/>
                      <a:pt x="41304" y="50838"/>
                      <a:pt x="41471" y="50754"/>
                    </a:cubicBezTo>
                    <a:cubicBezTo>
                      <a:pt x="41848" y="50566"/>
                      <a:pt x="42183" y="50336"/>
                      <a:pt x="42455" y="50168"/>
                    </a:cubicBezTo>
                    <a:cubicBezTo>
                      <a:pt x="42578" y="50045"/>
                      <a:pt x="42805" y="49877"/>
                      <a:pt x="42749" y="49877"/>
                    </a:cubicBezTo>
                    <a:cubicBezTo>
                      <a:pt x="42738" y="49877"/>
                      <a:pt x="42718" y="49883"/>
                      <a:pt x="42685" y="49896"/>
                    </a:cubicBezTo>
                    <a:cubicBezTo>
                      <a:pt x="43543" y="49394"/>
                      <a:pt x="44275" y="48766"/>
                      <a:pt x="44945" y="48159"/>
                    </a:cubicBezTo>
                    <a:cubicBezTo>
                      <a:pt x="45112" y="47992"/>
                      <a:pt x="45279" y="47846"/>
                      <a:pt x="45447" y="47699"/>
                    </a:cubicBezTo>
                    <a:lnTo>
                      <a:pt x="45761" y="47427"/>
                    </a:lnTo>
                    <a:lnTo>
                      <a:pt x="45782" y="47385"/>
                    </a:lnTo>
                    <a:cubicBezTo>
                      <a:pt x="45802" y="47364"/>
                      <a:pt x="45823" y="47364"/>
                      <a:pt x="45802" y="47343"/>
                    </a:cubicBezTo>
                    <a:lnTo>
                      <a:pt x="45761" y="47239"/>
                    </a:lnTo>
                    <a:lnTo>
                      <a:pt x="45656" y="47071"/>
                    </a:lnTo>
                    <a:lnTo>
                      <a:pt x="45489" y="46758"/>
                    </a:lnTo>
                    <a:lnTo>
                      <a:pt x="45342" y="46465"/>
                    </a:lnTo>
                    <a:cubicBezTo>
                      <a:pt x="45238" y="46255"/>
                      <a:pt x="45154" y="46067"/>
                      <a:pt x="45070" y="45858"/>
                    </a:cubicBezTo>
                    <a:lnTo>
                      <a:pt x="45070" y="45858"/>
                    </a:lnTo>
                    <a:cubicBezTo>
                      <a:pt x="45135" y="46004"/>
                      <a:pt x="45251" y="46176"/>
                      <a:pt x="45260" y="46176"/>
                    </a:cubicBezTo>
                    <a:cubicBezTo>
                      <a:pt x="45262" y="46176"/>
                      <a:pt x="45256" y="46162"/>
                      <a:pt x="45238" y="46130"/>
                    </a:cubicBezTo>
                    <a:lnTo>
                      <a:pt x="44505" y="44833"/>
                    </a:lnTo>
                    <a:lnTo>
                      <a:pt x="44505" y="44833"/>
                    </a:lnTo>
                    <a:cubicBezTo>
                      <a:pt x="44505" y="44979"/>
                      <a:pt x="44568" y="45021"/>
                      <a:pt x="44673" y="45335"/>
                    </a:cubicBezTo>
                    <a:cubicBezTo>
                      <a:pt x="44547" y="45167"/>
                      <a:pt x="44317" y="44812"/>
                      <a:pt x="44150" y="44498"/>
                    </a:cubicBezTo>
                    <a:lnTo>
                      <a:pt x="44150" y="44498"/>
                    </a:lnTo>
                    <a:cubicBezTo>
                      <a:pt x="44254" y="44663"/>
                      <a:pt x="44304" y="44726"/>
                      <a:pt x="44320" y="44726"/>
                    </a:cubicBezTo>
                    <a:cubicBezTo>
                      <a:pt x="44361" y="44726"/>
                      <a:pt x="44203" y="44356"/>
                      <a:pt x="44129" y="44163"/>
                    </a:cubicBezTo>
                    <a:cubicBezTo>
                      <a:pt x="44129" y="44182"/>
                      <a:pt x="44123" y="44187"/>
                      <a:pt x="44115" y="44187"/>
                    </a:cubicBezTo>
                    <a:cubicBezTo>
                      <a:pt x="44103" y="44187"/>
                      <a:pt x="44084" y="44172"/>
                      <a:pt x="44073" y="44172"/>
                    </a:cubicBezTo>
                    <a:cubicBezTo>
                      <a:pt x="44069" y="44172"/>
                      <a:pt x="44066" y="44175"/>
                      <a:pt x="44066" y="44184"/>
                    </a:cubicBezTo>
                    <a:cubicBezTo>
                      <a:pt x="43773" y="43431"/>
                      <a:pt x="43898" y="44121"/>
                      <a:pt x="43438" y="43159"/>
                    </a:cubicBezTo>
                    <a:lnTo>
                      <a:pt x="43438" y="43159"/>
                    </a:lnTo>
                    <a:lnTo>
                      <a:pt x="43501" y="43180"/>
                    </a:lnTo>
                    <a:cubicBezTo>
                      <a:pt x="43292" y="42845"/>
                      <a:pt x="43082" y="42531"/>
                      <a:pt x="42894" y="42154"/>
                    </a:cubicBezTo>
                    <a:cubicBezTo>
                      <a:pt x="42888" y="42127"/>
                      <a:pt x="42889" y="42115"/>
                      <a:pt x="42894" y="42115"/>
                    </a:cubicBezTo>
                    <a:cubicBezTo>
                      <a:pt x="42928" y="42115"/>
                      <a:pt x="43134" y="42510"/>
                      <a:pt x="43187" y="42510"/>
                    </a:cubicBezTo>
                    <a:cubicBezTo>
                      <a:pt x="43061" y="42322"/>
                      <a:pt x="42957" y="42133"/>
                      <a:pt x="42831" y="41945"/>
                    </a:cubicBezTo>
                    <a:cubicBezTo>
                      <a:pt x="42769" y="41861"/>
                      <a:pt x="42706" y="41757"/>
                      <a:pt x="42643" y="41673"/>
                    </a:cubicBezTo>
                    <a:cubicBezTo>
                      <a:pt x="42601" y="41589"/>
                      <a:pt x="42538" y="41506"/>
                      <a:pt x="42497" y="41422"/>
                    </a:cubicBezTo>
                    <a:cubicBezTo>
                      <a:pt x="42580" y="41317"/>
                      <a:pt x="42685" y="41213"/>
                      <a:pt x="42789" y="41129"/>
                    </a:cubicBezTo>
                    <a:lnTo>
                      <a:pt x="42789" y="41129"/>
                    </a:lnTo>
                    <a:cubicBezTo>
                      <a:pt x="42706" y="41234"/>
                      <a:pt x="42622" y="41317"/>
                      <a:pt x="42538" y="41422"/>
                    </a:cubicBezTo>
                    <a:cubicBezTo>
                      <a:pt x="42622" y="41548"/>
                      <a:pt x="42664" y="41652"/>
                      <a:pt x="42748" y="41778"/>
                    </a:cubicBezTo>
                    <a:cubicBezTo>
                      <a:pt x="42727" y="41715"/>
                      <a:pt x="42706" y="41673"/>
                      <a:pt x="42706" y="41631"/>
                    </a:cubicBezTo>
                    <a:cubicBezTo>
                      <a:pt x="42685" y="41610"/>
                      <a:pt x="42685" y="41569"/>
                      <a:pt x="42664" y="41548"/>
                    </a:cubicBezTo>
                    <a:cubicBezTo>
                      <a:pt x="42664" y="41506"/>
                      <a:pt x="42643" y="41464"/>
                      <a:pt x="42622" y="41443"/>
                    </a:cubicBezTo>
                    <a:cubicBezTo>
                      <a:pt x="42685" y="41380"/>
                      <a:pt x="42727" y="41338"/>
                      <a:pt x="42789" y="41297"/>
                    </a:cubicBezTo>
                    <a:cubicBezTo>
                      <a:pt x="42851" y="41214"/>
                      <a:pt x="42913" y="41152"/>
                      <a:pt x="43016" y="41049"/>
                    </a:cubicBezTo>
                    <a:lnTo>
                      <a:pt x="43016" y="41049"/>
                    </a:lnTo>
                    <a:lnTo>
                      <a:pt x="42999" y="41066"/>
                    </a:lnTo>
                    <a:cubicBezTo>
                      <a:pt x="43229" y="40815"/>
                      <a:pt x="43459" y="40564"/>
                      <a:pt x="43689" y="40313"/>
                    </a:cubicBezTo>
                    <a:lnTo>
                      <a:pt x="43689" y="40313"/>
                    </a:lnTo>
                    <a:cubicBezTo>
                      <a:pt x="43626" y="40376"/>
                      <a:pt x="43564" y="40439"/>
                      <a:pt x="43501" y="40501"/>
                    </a:cubicBezTo>
                    <a:cubicBezTo>
                      <a:pt x="43847" y="39830"/>
                      <a:pt x="44431" y="39297"/>
                      <a:pt x="44886" y="38420"/>
                    </a:cubicBezTo>
                    <a:lnTo>
                      <a:pt x="44886" y="38420"/>
                    </a:lnTo>
                    <a:cubicBezTo>
                      <a:pt x="44734" y="38720"/>
                      <a:pt x="44697" y="38808"/>
                      <a:pt x="44711" y="38808"/>
                    </a:cubicBezTo>
                    <a:cubicBezTo>
                      <a:pt x="44731" y="38808"/>
                      <a:pt x="44855" y="38628"/>
                      <a:pt x="44893" y="38628"/>
                    </a:cubicBezTo>
                    <a:cubicBezTo>
                      <a:pt x="44898" y="38628"/>
                      <a:pt x="44901" y="38632"/>
                      <a:pt x="44903" y="38639"/>
                    </a:cubicBezTo>
                    <a:cubicBezTo>
                      <a:pt x="45045" y="38462"/>
                      <a:pt x="45247" y="38193"/>
                      <a:pt x="45280" y="38193"/>
                    </a:cubicBezTo>
                    <a:lnTo>
                      <a:pt x="45280" y="38193"/>
                    </a:lnTo>
                    <a:cubicBezTo>
                      <a:pt x="45285" y="38193"/>
                      <a:pt x="45286" y="38202"/>
                      <a:pt x="45279" y="38221"/>
                    </a:cubicBezTo>
                    <a:cubicBezTo>
                      <a:pt x="45468" y="37760"/>
                      <a:pt x="45740" y="37551"/>
                      <a:pt x="45991" y="36903"/>
                    </a:cubicBezTo>
                    <a:cubicBezTo>
                      <a:pt x="46027" y="36884"/>
                      <a:pt x="46192" y="36545"/>
                      <a:pt x="46233" y="36545"/>
                    </a:cubicBezTo>
                    <a:cubicBezTo>
                      <a:pt x="46239" y="36545"/>
                      <a:pt x="46242" y="36552"/>
                      <a:pt x="46242" y="36568"/>
                    </a:cubicBezTo>
                    <a:cubicBezTo>
                      <a:pt x="46324" y="36391"/>
                      <a:pt x="46347" y="36330"/>
                      <a:pt x="46339" y="36330"/>
                    </a:cubicBezTo>
                    <a:lnTo>
                      <a:pt x="46339" y="36330"/>
                    </a:lnTo>
                    <a:cubicBezTo>
                      <a:pt x="46322" y="36330"/>
                      <a:pt x="46160" y="36614"/>
                      <a:pt x="46139" y="36614"/>
                    </a:cubicBezTo>
                    <a:cubicBezTo>
                      <a:pt x="46138" y="36614"/>
                      <a:pt x="46137" y="36612"/>
                      <a:pt x="46137" y="36610"/>
                    </a:cubicBezTo>
                    <a:cubicBezTo>
                      <a:pt x="46242" y="36338"/>
                      <a:pt x="46388" y="36024"/>
                      <a:pt x="46556" y="35710"/>
                    </a:cubicBezTo>
                    <a:cubicBezTo>
                      <a:pt x="46639" y="35543"/>
                      <a:pt x="46723" y="35375"/>
                      <a:pt x="46807" y="35208"/>
                    </a:cubicBezTo>
                    <a:cubicBezTo>
                      <a:pt x="46870" y="35061"/>
                      <a:pt x="46932" y="34936"/>
                      <a:pt x="46995" y="34789"/>
                    </a:cubicBezTo>
                    <a:lnTo>
                      <a:pt x="47079" y="34810"/>
                    </a:lnTo>
                    <a:lnTo>
                      <a:pt x="47204" y="34810"/>
                    </a:lnTo>
                    <a:cubicBezTo>
                      <a:pt x="47330" y="34810"/>
                      <a:pt x="47455" y="34831"/>
                      <a:pt x="47581" y="34831"/>
                    </a:cubicBezTo>
                    <a:cubicBezTo>
                      <a:pt x="47707" y="34842"/>
                      <a:pt x="47837" y="34847"/>
                      <a:pt x="47968" y="34847"/>
                    </a:cubicBezTo>
                    <a:cubicBezTo>
                      <a:pt x="48099" y="34847"/>
                      <a:pt x="48230" y="34842"/>
                      <a:pt x="48355" y="34831"/>
                    </a:cubicBezTo>
                    <a:cubicBezTo>
                      <a:pt x="48526" y="34834"/>
                      <a:pt x="48676" y="34835"/>
                      <a:pt x="48813" y="34835"/>
                    </a:cubicBezTo>
                    <a:cubicBezTo>
                      <a:pt x="49632" y="34835"/>
                      <a:pt x="49936" y="34789"/>
                      <a:pt x="50887" y="34789"/>
                    </a:cubicBezTo>
                    <a:cubicBezTo>
                      <a:pt x="51264" y="34852"/>
                      <a:pt x="50573" y="34873"/>
                      <a:pt x="50573" y="34873"/>
                    </a:cubicBezTo>
                    <a:cubicBezTo>
                      <a:pt x="51028" y="34920"/>
                      <a:pt x="51401" y="34944"/>
                      <a:pt x="51797" y="34944"/>
                    </a:cubicBezTo>
                    <a:cubicBezTo>
                      <a:pt x="51929" y="34944"/>
                      <a:pt x="52064" y="34941"/>
                      <a:pt x="52205" y="34936"/>
                    </a:cubicBezTo>
                    <a:lnTo>
                      <a:pt x="52205" y="34936"/>
                    </a:lnTo>
                    <a:cubicBezTo>
                      <a:pt x="52101" y="34957"/>
                      <a:pt x="52205" y="34978"/>
                      <a:pt x="52393" y="34998"/>
                    </a:cubicBezTo>
                    <a:cubicBezTo>
                      <a:pt x="52854" y="34998"/>
                      <a:pt x="52686" y="34936"/>
                      <a:pt x="53314" y="34915"/>
                    </a:cubicBezTo>
                    <a:lnTo>
                      <a:pt x="53314" y="34915"/>
                    </a:lnTo>
                    <a:cubicBezTo>
                      <a:pt x="53209" y="34957"/>
                      <a:pt x="53063" y="35019"/>
                      <a:pt x="52854" y="35040"/>
                    </a:cubicBezTo>
                    <a:cubicBezTo>
                      <a:pt x="52937" y="35040"/>
                      <a:pt x="53042" y="35040"/>
                      <a:pt x="53147" y="35019"/>
                    </a:cubicBezTo>
                    <a:cubicBezTo>
                      <a:pt x="53251" y="35019"/>
                      <a:pt x="53356" y="34998"/>
                      <a:pt x="53502" y="34957"/>
                    </a:cubicBezTo>
                    <a:cubicBezTo>
                      <a:pt x="53607" y="34894"/>
                      <a:pt x="53691" y="34810"/>
                      <a:pt x="53733" y="34726"/>
                    </a:cubicBezTo>
                    <a:cubicBezTo>
                      <a:pt x="53795" y="34643"/>
                      <a:pt x="53837" y="34559"/>
                      <a:pt x="53879" y="34475"/>
                    </a:cubicBezTo>
                    <a:cubicBezTo>
                      <a:pt x="53942" y="34308"/>
                      <a:pt x="54005" y="34141"/>
                      <a:pt x="54046" y="33952"/>
                    </a:cubicBezTo>
                    <a:cubicBezTo>
                      <a:pt x="54058" y="33938"/>
                      <a:pt x="54067" y="33932"/>
                      <a:pt x="54073" y="33932"/>
                    </a:cubicBezTo>
                    <a:lnTo>
                      <a:pt x="54073" y="33932"/>
                    </a:lnTo>
                    <a:cubicBezTo>
                      <a:pt x="54123" y="33932"/>
                      <a:pt x="54016" y="34332"/>
                      <a:pt x="53942" y="34517"/>
                    </a:cubicBezTo>
                    <a:cubicBezTo>
                      <a:pt x="54235" y="33890"/>
                      <a:pt x="54360" y="32906"/>
                      <a:pt x="54339" y="32697"/>
                    </a:cubicBezTo>
                    <a:lnTo>
                      <a:pt x="54339" y="32697"/>
                    </a:lnTo>
                    <a:lnTo>
                      <a:pt x="54256" y="32990"/>
                    </a:lnTo>
                    <a:cubicBezTo>
                      <a:pt x="54266" y="32969"/>
                      <a:pt x="54275" y="32960"/>
                      <a:pt x="54282" y="32960"/>
                    </a:cubicBezTo>
                    <a:cubicBezTo>
                      <a:pt x="54305" y="32960"/>
                      <a:pt x="54313" y="33047"/>
                      <a:pt x="54297" y="33157"/>
                    </a:cubicBezTo>
                    <a:cubicBezTo>
                      <a:pt x="54235" y="33701"/>
                      <a:pt x="54088" y="33910"/>
                      <a:pt x="54046" y="33931"/>
                    </a:cubicBezTo>
                    <a:cubicBezTo>
                      <a:pt x="54088" y="33806"/>
                      <a:pt x="54109" y="33659"/>
                      <a:pt x="54151" y="33534"/>
                    </a:cubicBezTo>
                    <a:lnTo>
                      <a:pt x="54151" y="33534"/>
                    </a:lnTo>
                    <a:cubicBezTo>
                      <a:pt x="54067" y="33659"/>
                      <a:pt x="53984" y="33869"/>
                      <a:pt x="53900" y="34099"/>
                    </a:cubicBezTo>
                    <a:cubicBezTo>
                      <a:pt x="53858" y="34224"/>
                      <a:pt x="53816" y="34350"/>
                      <a:pt x="53753" y="34496"/>
                    </a:cubicBezTo>
                    <a:cubicBezTo>
                      <a:pt x="53691" y="34622"/>
                      <a:pt x="53607" y="34768"/>
                      <a:pt x="53461" y="34852"/>
                    </a:cubicBezTo>
                    <a:cubicBezTo>
                      <a:pt x="53272" y="34894"/>
                      <a:pt x="53105" y="34915"/>
                      <a:pt x="52958" y="34915"/>
                    </a:cubicBezTo>
                    <a:cubicBezTo>
                      <a:pt x="52791" y="34936"/>
                      <a:pt x="52645" y="34936"/>
                      <a:pt x="52498" y="34936"/>
                    </a:cubicBezTo>
                    <a:lnTo>
                      <a:pt x="52833" y="34831"/>
                    </a:lnTo>
                    <a:lnTo>
                      <a:pt x="52833" y="34831"/>
                    </a:lnTo>
                    <a:cubicBezTo>
                      <a:pt x="52561" y="34852"/>
                      <a:pt x="52289" y="34894"/>
                      <a:pt x="52017" y="34915"/>
                    </a:cubicBezTo>
                    <a:cubicBezTo>
                      <a:pt x="51849" y="34873"/>
                      <a:pt x="51724" y="34810"/>
                      <a:pt x="52121" y="34810"/>
                    </a:cubicBezTo>
                    <a:cubicBezTo>
                      <a:pt x="51933" y="34789"/>
                      <a:pt x="51815" y="34785"/>
                      <a:pt x="51722" y="34785"/>
                    </a:cubicBezTo>
                    <a:cubicBezTo>
                      <a:pt x="51647" y="34785"/>
                      <a:pt x="51589" y="34788"/>
                      <a:pt x="51525" y="34788"/>
                    </a:cubicBezTo>
                    <a:cubicBezTo>
                      <a:pt x="51428" y="34788"/>
                      <a:pt x="51318" y="34781"/>
                      <a:pt x="51117" y="34747"/>
                    </a:cubicBezTo>
                    <a:cubicBezTo>
                      <a:pt x="51075" y="34747"/>
                      <a:pt x="51096" y="34747"/>
                      <a:pt x="51138" y="34726"/>
                    </a:cubicBezTo>
                    <a:lnTo>
                      <a:pt x="51138" y="34726"/>
                    </a:lnTo>
                    <a:lnTo>
                      <a:pt x="50573" y="34747"/>
                    </a:lnTo>
                    <a:cubicBezTo>
                      <a:pt x="50681" y="34729"/>
                      <a:pt x="50541" y="34680"/>
                      <a:pt x="50727" y="34680"/>
                    </a:cubicBezTo>
                    <a:cubicBezTo>
                      <a:pt x="50757" y="34680"/>
                      <a:pt x="50795" y="34682"/>
                      <a:pt x="50845" y="34685"/>
                    </a:cubicBezTo>
                    <a:cubicBezTo>
                      <a:pt x="50494" y="34648"/>
                      <a:pt x="50190" y="34640"/>
                      <a:pt x="49925" y="34640"/>
                    </a:cubicBezTo>
                    <a:cubicBezTo>
                      <a:pt x="49697" y="34640"/>
                      <a:pt x="49499" y="34646"/>
                      <a:pt x="49328" y="34646"/>
                    </a:cubicBezTo>
                    <a:cubicBezTo>
                      <a:pt x="49130" y="34646"/>
                      <a:pt x="48968" y="34637"/>
                      <a:pt x="48836" y="34601"/>
                    </a:cubicBezTo>
                    <a:lnTo>
                      <a:pt x="48920" y="34580"/>
                    </a:lnTo>
                    <a:cubicBezTo>
                      <a:pt x="48725" y="34574"/>
                      <a:pt x="48583" y="34572"/>
                      <a:pt x="48479" y="34572"/>
                    </a:cubicBezTo>
                    <a:cubicBezTo>
                      <a:pt x="47847" y="34572"/>
                      <a:pt x="48644" y="34667"/>
                      <a:pt x="47727" y="34685"/>
                    </a:cubicBezTo>
                    <a:lnTo>
                      <a:pt x="47393" y="34580"/>
                    </a:lnTo>
                    <a:cubicBezTo>
                      <a:pt x="47267" y="34538"/>
                      <a:pt x="47183" y="34496"/>
                      <a:pt x="46995" y="34454"/>
                    </a:cubicBezTo>
                    <a:cubicBezTo>
                      <a:pt x="46953" y="34475"/>
                      <a:pt x="46911" y="34496"/>
                      <a:pt x="46870" y="34517"/>
                    </a:cubicBezTo>
                    <a:lnTo>
                      <a:pt x="46828" y="34517"/>
                    </a:lnTo>
                    <a:cubicBezTo>
                      <a:pt x="46772" y="34648"/>
                      <a:pt x="46682" y="34862"/>
                      <a:pt x="46649" y="34862"/>
                    </a:cubicBezTo>
                    <a:cubicBezTo>
                      <a:pt x="46645" y="34862"/>
                      <a:pt x="46642" y="34859"/>
                      <a:pt x="46639" y="34852"/>
                    </a:cubicBezTo>
                    <a:cubicBezTo>
                      <a:pt x="46590" y="35029"/>
                      <a:pt x="46583" y="35079"/>
                      <a:pt x="46593" y="35079"/>
                    </a:cubicBezTo>
                    <a:cubicBezTo>
                      <a:pt x="46606" y="35079"/>
                      <a:pt x="46647" y="34995"/>
                      <a:pt x="46656" y="34995"/>
                    </a:cubicBezTo>
                    <a:lnTo>
                      <a:pt x="46656" y="34995"/>
                    </a:lnTo>
                    <a:cubicBezTo>
                      <a:pt x="46661" y="34995"/>
                      <a:pt x="46658" y="35017"/>
                      <a:pt x="46639" y="35082"/>
                    </a:cubicBezTo>
                    <a:cubicBezTo>
                      <a:pt x="46305" y="35710"/>
                      <a:pt x="45844" y="36840"/>
                      <a:pt x="45656" y="36903"/>
                    </a:cubicBezTo>
                    <a:cubicBezTo>
                      <a:pt x="45647" y="36938"/>
                      <a:pt x="45648" y="36952"/>
                      <a:pt x="45655" y="36952"/>
                    </a:cubicBezTo>
                    <a:cubicBezTo>
                      <a:pt x="45682" y="36952"/>
                      <a:pt x="45804" y="36737"/>
                      <a:pt x="45815" y="36737"/>
                    </a:cubicBezTo>
                    <a:lnTo>
                      <a:pt x="45815" y="36737"/>
                    </a:lnTo>
                    <a:cubicBezTo>
                      <a:pt x="45821" y="36737"/>
                      <a:pt x="45794" y="36803"/>
                      <a:pt x="45698" y="37007"/>
                    </a:cubicBezTo>
                    <a:cubicBezTo>
                      <a:pt x="45468" y="37133"/>
                      <a:pt x="45300" y="37760"/>
                      <a:pt x="44903" y="38263"/>
                    </a:cubicBezTo>
                    <a:cubicBezTo>
                      <a:pt x="44931" y="38134"/>
                      <a:pt x="45097" y="37857"/>
                      <a:pt x="45078" y="37857"/>
                    </a:cubicBezTo>
                    <a:lnTo>
                      <a:pt x="45078" y="37857"/>
                    </a:lnTo>
                    <a:cubicBezTo>
                      <a:pt x="45070" y="37857"/>
                      <a:pt x="45021" y="37916"/>
                      <a:pt x="44903" y="38074"/>
                    </a:cubicBezTo>
                    <a:cubicBezTo>
                      <a:pt x="44798" y="38472"/>
                      <a:pt x="44191" y="39079"/>
                      <a:pt x="43898" y="39518"/>
                    </a:cubicBezTo>
                    <a:cubicBezTo>
                      <a:pt x="43961" y="39602"/>
                      <a:pt x="43208" y="40460"/>
                      <a:pt x="42622" y="41108"/>
                    </a:cubicBezTo>
                    <a:cubicBezTo>
                      <a:pt x="42622" y="41106"/>
                      <a:pt x="42621" y="41106"/>
                      <a:pt x="42620" y="41106"/>
                    </a:cubicBezTo>
                    <a:cubicBezTo>
                      <a:pt x="42604" y="41106"/>
                      <a:pt x="42502" y="41208"/>
                      <a:pt x="42329" y="41380"/>
                    </a:cubicBezTo>
                    <a:cubicBezTo>
                      <a:pt x="42580" y="41882"/>
                      <a:pt x="43082" y="42866"/>
                      <a:pt x="43375" y="43410"/>
                    </a:cubicBezTo>
                    <a:lnTo>
                      <a:pt x="43334" y="43410"/>
                    </a:lnTo>
                    <a:cubicBezTo>
                      <a:pt x="43501" y="43493"/>
                      <a:pt x="43898" y="44268"/>
                      <a:pt x="44212" y="44812"/>
                    </a:cubicBezTo>
                    <a:cubicBezTo>
                      <a:pt x="44150" y="44812"/>
                      <a:pt x="44087" y="44728"/>
                      <a:pt x="43898" y="44435"/>
                    </a:cubicBezTo>
                    <a:lnTo>
                      <a:pt x="43898" y="44435"/>
                    </a:lnTo>
                    <a:lnTo>
                      <a:pt x="44170" y="44958"/>
                    </a:lnTo>
                    <a:cubicBezTo>
                      <a:pt x="44275" y="45063"/>
                      <a:pt x="44380" y="45209"/>
                      <a:pt x="44568" y="45544"/>
                    </a:cubicBezTo>
                    <a:lnTo>
                      <a:pt x="44422" y="45439"/>
                    </a:lnTo>
                    <a:lnTo>
                      <a:pt x="44422" y="45439"/>
                    </a:lnTo>
                    <a:cubicBezTo>
                      <a:pt x="44610" y="45795"/>
                      <a:pt x="44819" y="46130"/>
                      <a:pt x="45049" y="46486"/>
                    </a:cubicBezTo>
                    <a:cubicBezTo>
                      <a:pt x="45154" y="46674"/>
                      <a:pt x="45258" y="46862"/>
                      <a:pt x="45363" y="47051"/>
                    </a:cubicBezTo>
                    <a:cubicBezTo>
                      <a:pt x="45405" y="47134"/>
                      <a:pt x="45447" y="47197"/>
                      <a:pt x="45489" y="47260"/>
                    </a:cubicBezTo>
                    <a:cubicBezTo>
                      <a:pt x="45489" y="47281"/>
                      <a:pt x="45468" y="47302"/>
                      <a:pt x="45468" y="47302"/>
                    </a:cubicBezTo>
                    <a:lnTo>
                      <a:pt x="45426" y="47343"/>
                    </a:lnTo>
                    <a:lnTo>
                      <a:pt x="45321" y="47427"/>
                    </a:lnTo>
                    <a:cubicBezTo>
                      <a:pt x="45321" y="47437"/>
                      <a:pt x="45329" y="47441"/>
                      <a:pt x="45343" y="47441"/>
                    </a:cubicBezTo>
                    <a:cubicBezTo>
                      <a:pt x="45387" y="47441"/>
                      <a:pt x="45492" y="47396"/>
                      <a:pt x="45572" y="47364"/>
                    </a:cubicBezTo>
                    <a:cubicBezTo>
                      <a:pt x="45588" y="47357"/>
                      <a:pt x="45603" y="47352"/>
                      <a:pt x="45614" y="47352"/>
                    </a:cubicBezTo>
                    <a:cubicBezTo>
                      <a:pt x="45634" y="47352"/>
                      <a:pt x="45641" y="47366"/>
                      <a:pt x="45614" y="47406"/>
                    </a:cubicBezTo>
                    <a:cubicBezTo>
                      <a:pt x="45593" y="47469"/>
                      <a:pt x="45468" y="47595"/>
                      <a:pt x="45279" y="47762"/>
                    </a:cubicBezTo>
                    <a:cubicBezTo>
                      <a:pt x="45229" y="47762"/>
                      <a:pt x="45178" y="47748"/>
                      <a:pt x="45272" y="47643"/>
                    </a:cubicBezTo>
                    <a:lnTo>
                      <a:pt x="45272" y="47643"/>
                    </a:lnTo>
                    <a:cubicBezTo>
                      <a:pt x="45192" y="47719"/>
                      <a:pt x="45085" y="47817"/>
                      <a:pt x="44986" y="47887"/>
                    </a:cubicBezTo>
                    <a:lnTo>
                      <a:pt x="45258" y="47574"/>
                    </a:lnTo>
                    <a:lnTo>
                      <a:pt x="45258" y="47574"/>
                    </a:lnTo>
                    <a:cubicBezTo>
                      <a:pt x="44903" y="47846"/>
                      <a:pt x="45112" y="47762"/>
                      <a:pt x="44840" y="47992"/>
                    </a:cubicBezTo>
                    <a:cubicBezTo>
                      <a:pt x="44836" y="47988"/>
                      <a:pt x="44830" y="47986"/>
                      <a:pt x="44823" y="47986"/>
                    </a:cubicBezTo>
                    <a:cubicBezTo>
                      <a:pt x="44772" y="47986"/>
                      <a:pt x="44657" y="48089"/>
                      <a:pt x="44621" y="48089"/>
                    </a:cubicBezTo>
                    <a:cubicBezTo>
                      <a:pt x="44614" y="48089"/>
                      <a:pt x="44610" y="48085"/>
                      <a:pt x="44610" y="48076"/>
                    </a:cubicBezTo>
                    <a:cubicBezTo>
                      <a:pt x="44694" y="48013"/>
                      <a:pt x="44882" y="47887"/>
                      <a:pt x="44966" y="47783"/>
                    </a:cubicBezTo>
                    <a:lnTo>
                      <a:pt x="44966" y="47783"/>
                    </a:lnTo>
                    <a:cubicBezTo>
                      <a:pt x="44652" y="48034"/>
                      <a:pt x="44254" y="48327"/>
                      <a:pt x="44087" y="48411"/>
                    </a:cubicBezTo>
                    <a:cubicBezTo>
                      <a:pt x="44150" y="48411"/>
                      <a:pt x="44150" y="48473"/>
                      <a:pt x="43919" y="48662"/>
                    </a:cubicBezTo>
                    <a:cubicBezTo>
                      <a:pt x="43599" y="48915"/>
                      <a:pt x="43547" y="48936"/>
                      <a:pt x="43514" y="48936"/>
                    </a:cubicBezTo>
                    <a:cubicBezTo>
                      <a:pt x="43507" y="48936"/>
                      <a:pt x="43501" y="48936"/>
                      <a:pt x="43494" y="48936"/>
                    </a:cubicBezTo>
                    <a:cubicBezTo>
                      <a:pt x="43470" y="48936"/>
                      <a:pt x="43430" y="48946"/>
                      <a:pt x="43292" y="49038"/>
                    </a:cubicBezTo>
                    <a:cubicBezTo>
                      <a:pt x="43166" y="49185"/>
                      <a:pt x="42748" y="49457"/>
                      <a:pt x="42789" y="49519"/>
                    </a:cubicBezTo>
                    <a:cubicBezTo>
                      <a:pt x="42601" y="49645"/>
                      <a:pt x="42538" y="49645"/>
                      <a:pt x="42455" y="49687"/>
                    </a:cubicBezTo>
                    <a:cubicBezTo>
                      <a:pt x="42308" y="49812"/>
                      <a:pt x="41911" y="50084"/>
                      <a:pt x="41618" y="50273"/>
                    </a:cubicBezTo>
                    <a:cubicBezTo>
                      <a:pt x="41350" y="50433"/>
                      <a:pt x="41159" y="50533"/>
                      <a:pt x="41238" y="50533"/>
                    </a:cubicBezTo>
                    <a:cubicBezTo>
                      <a:pt x="41251" y="50533"/>
                      <a:pt x="41273" y="50530"/>
                      <a:pt x="41304" y="50524"/>
                    </a:cubicBezTo>
                    <a:cubicBezTo>
                      <a:pt x="41346" y="50503"/>
                      <a:pt x="41367" y="50482"/>
                      <a:pt x="41409" y="50482"/>
                    </a:cubicBezTo>
                    <a:lnTo>
                      <a:pt x="41409" y="50482"/>
                    </a:lnTo>
                    <a:cubicBezTo>
                      <a:pt x="41388" y="50482"/>
                      <a:pt x="41367" y="50503"/>
                      <a:pt x="41346" y="50503"/>
                    </a:cubicBezTo>
                    <a:cubicBezTo>
                      <a:pt x="41199" y="50587"/>
                      <a:pt x="41053" y="50670"/>
                      <a:pt x="40906" y="50733"/>
                    </a:cubicBezTo>
                    <a:cubicBezTo>
                      <a:pt x="40780" y="50769"/>
                      <a:pt x="40638" y="50821"/>
                      <a:pt x="40507" y="50821"/>
                    </a:cubicBezTo>
                    <a:cubicBezTo>
                      <a:pt x="40486" y="50821"/>
                      <a:pt x="40466" y="50820"/>
                      <a:pt x="40446" y="50817"/>
                    </a:cubicBezTo>
                    <a:cubicBezTo>
                      <a:pt x="40321" y="50796"/>
                      <a:pt x="40195" y="50649"/>
                      <a:pt x="40069" y="50524"/>
                    </a:cubicBezTo>
                    <a:cubicBezTo>
                      <a:pt x="39944" y="50419"/>
                      <a:pt x="39839" y="50294"/>
                      <a:pt x="39714" y="50168"/>
                    </a:cubicBezTo>
                    <a:cubicBezTo>
                      <a:pt x="39253" y="49666"/>
                      <a:pt x="38793" y="49143"/>
                      <a:pt x="38354" y="48662"/>
                    </a:cubicBezTo>
                    <a:lnTo>
                      <a:pt x="38375" y="48662"/>
                    </a:lnTo>
                    <a:cubicBezTo>
                      <a:pt x="37810" y="48097"/>
                      <a:pt x="37182" y="47364"/>
                      <a:pt x="36763" y="46988"/>
                    </a:cubicBezTo>
                    <a:cubicBezTo>
                      <a:pt x="36628" y="46814"/>
                      <a:pt x="36457" y="46586"/>
                      <a:pt x="36515" y="46586"/>
                    </a:cubicBezTo>
                    <a:cubicBezTo>
                      <a:pt x="36519" y="46586"/>
                      <a:pt x="36526" y="46587"/>
                      <a:pt x="36533" y="46590"/>
                    </a:cubicBezTo>
                    <a:cubicBezTo>
                      <a:pt x="36261" y="46318"/>
                      <a:pt x="36157" y="46214"/>
                      <a:pt x="35864" y="45900"/>
                    </a:cubicBezTo>
                    <a:cubicBezTo>
                      <a:pt x="35780" y="45942"/>
                      <a:pt x="35675" y="45983"/>
                      <a:pt x="35550" y="46025"/>
                    </a:cubicBezTo>
                    <a:cubicBezTo>
                      <a:pt x="35424" y="46067"/>
                      <a:pt x="35320" y="46109"/>
                      <a:pt x="35173" y="46172"/>
                    </a:cubicBezTo>
                    <a:cubicBezTo>
                      <a:pt x="35385" y="46058"/>
                      <a:pt x="35407" y="46045"/>
                      <a:pt x="35396" y="46045"/>
                    </a:cubicBezTo>
                    <a:lnTo>
                      <a:pt x="35396" y="46045"/>
                    </a:lnTo>
                    <a:cubicBezTo>
                      <a:pt x="35393" y="46045"/>
                      <a:pt x="35387" y="46046"/>
                      <a:pt x="35383" y="46046"/>
                    </a:cubicBezTo>
                    <a:cubicBezTo>
                      <a:pt x="35362" y="46046"/>
                      <a:pt x="35362" y="46046"/>
                      <a:pt x="35403" y="46025"/>
                    </a:cubicBezTo>
                    <a:cubicBezTo>
                      <a:pt x="35466" y="46004"/>
                      <a:pt x="35592" y="45962"/>
                      <a:pt x="35822" y="45858"/>
                    </a:cubicBezTo>
                    <a:lnTo>
                      <a:pt x="35822" y="45858"/>
                    </a:lnTo>
                    <a:cubicBezTo>
                      <a:pt x="35696" y="45900"/>
                      <a:pt x="35592" y="45942"/>
                      <a:pt x="35487" y="45983"/>
                    </a:cubicBezTo>
                    <a:cubicBezTo>
                      <a:pt x="35403" y="46025"/>
                      <a:pt x="35341" y="46046"/>
                      <a:pt x="35278" y="46067"/>
                    </a:cubicBezTo>
                    <a:cubicBezTo>
                      <a:pt x="35152" y="46109"/>
                      <a:pt x="35027" y="46151"/>
                      <a:pt x="34922" y="46193"/>
                    </a:cubicBezTo>
                    <a:cubicBezTo>
                      <a:pt x="34692" y="46276"/>
                      <a:pt x="34462" y="46381"/>
                      <a:pt x="34085" y="46548"/>
                    </a:cubicBezTo>
                    <a:cubicBezTo>
                      <a:pt x="34135" y="46517"/>
                      <a:pt x="34136" y="46504"/>
                      <a:pt x="34104" y="46504"/>
                    </a:cubicBezTo>
                    <a:cubicBezTo>
                      <a:pt x="33987" y="46504"/>
                      <a:pt x="33423" y="46680"/>
                      <a:pt x="33144" y="46778"/>
                    </a:cubicBezTo>
                    <a:cubicBezTo>
                      <a:pt x="33332" y="46737"/>
                      <a:pt x="33499" y="46695"/>
                      <a:pt x="33688" y="46653"/>
                    </a:cubicBezTo>
                    <a:lnTo>
                      <a:pt x="33688" y="46653"/>
                    </a:lnTo>
                    <a:cubicBezTo>
                      <a:pt x="33290" y="46799"/>
                      <a:pt x="32934" y="46904"/>
                      <a:pt x="32579" y="46988"/>
                    </a:cubicBezTo>
                    <a:lnTo>
                      <a:pt x="32746" y="46841"/>
                    </a:lnTo>
                    <a:lnTo>
                      <a:pt x="32746" y="46841"/>
                    </a:lnTo>
                    <a:cubicBezTo>
                      <a:pt x="31343" y="47130"/>
                      <a:pt x="30186" y="47542"/>
                      <a:pt x="29066" y="47542"/>
                    </a:cubicBezTo>
                    <a:cubicBezTo>
                      <a:pt x="28968" y="47542"/>
                      <a:pt x="28869" y="47539"/>
                      <a:pt x="28771" y="47532"/>
                    </a:cubicBezTo>
                    <a:cubicBezTo>
                      <a:pt x="28651" y="47556"/>
                      <a:pt x="28670" y="47562"/>
                      <a:pt x="28749" y="47562"/>
                    </a:cubicBezTo>
                    <a:cubicBezTo>
                      <a:pt x="28854" y="47562"/>
                      <a:pt x="29067" y="47550"/>
                      <a:pt x="29202" y="47550"/>
                    </a:cubicBezTo>
                    <a:cubicBezTo>
                      <a:pt x="29319" y="47550"/>
                      <a:pt x="29377" y="47560"/>
                      <a:pt x="29252" y="47595"/>
                    </a:cubicBezTo>
                    <a:cubicBezTo>
                      <a:pt x="29102" y="47612"/>
                      <a:pt x="28948" y="47619"/>
                      <a:pt x="28796" y="47619"/>
                    </a:cubicBezTo>
                    <a:cubicBezTo>
                      <a:pt x="28589" y="47619"/>
                      <a:pt x="28387" y="47607"/>
                      <a:pt x="28206" y="47595"/>
                    </a:cubicBezTo>
                    <a:cubicBezTo>
                      <a:pt x="28059" y="47595"/>
                      <a:pt x="27913" y="47574"/>
                      <a:pt x="27808" y="47574"/>
                    </a:cubicBezTo>
                    <a:cubicBezTo>
                      <a:pt x="27620" y="47553"/>
                      <a:pt x="27452" y="47553"/>
                      <a:pt x="27348" y="47553"/>
                    </a:cubicBezTo>
                    <a:lnTo>
                      <a:pt x="27306" y="47553"/>
                    </a:lnTo>
                    <a:cubicBezTo>
                      <a:pt x="27243" y="47741"/>
                      <a:pt x="27160" y="47929"/>
                      <a:pt x="27139" y="48055"/>
                    </a:cubicBezTo>
                    <a:cubicBezTo>
                      <a:pt x="27097" y="48139"/>
                      <a:pt x="27076" y="48222"/>
                      <a:pt x="27055" y="48285"/>
                    </a:cubicBezTo>
                    <a:cubicBezTo>
                      <a:pt x="27013" y="48431"/>
                      <a:pt x="26992" y="48557"/>
                      <a:pt x="26971" y="48662"/>
                    </a:cubicBezTo>
                    <a:cubicBezTo>
                      <a:pt x="26929" y="48913"/>
                      <a:pt x="26888" y="49143"/>
                      <a:pt x="26699" y="49645"/>
                    </a:cubicBezTo>
                    <a:cubicBezTo>
                      <a:pt x="26728" y="49601"/>
                      <a:pt x="26763" y="49563"/>
                      <a:pt x="26785" y="49563"/>
                    </a:cubicBezTo>
                    <a:cubicBezTo>
                      <a:pt x="26827" y="49563"/>
                      <a:pt x="26828" y="49698"/>
                      <a:pt x="26678" y="50189"/>
                    </a:cubicBezTo>
                    <a:cubicBezTo>
                      <a:pt x="26527" y="50605"/>
                      <a:pt x="26406" y="50808"/>
                      <a:pt x="26361" y="50808"/>
                    </a:cubicBezTo>
                    <a:cubicBezTo>
                      <a:pt x="26332" y="50808"/>
                      <a:pt x="26335" y="50720"/>
                      <a:pt x="26385" y="50545"/>
                    </a:cubicBezTo>
                    <a:cubicBezTo>
                      <a:pt x="26423" y="50394"/>
                      <a:pt x="26461" y="50311"/>
                      <a:pt x="26483" y="50311"/>
                    </a:cubicBezTo>
                    <a:cubicBezTo>
                      <a:pt x="26486" y="50311"/>
                      <a:pt x="26488" y="50312"/>
                      <a:pt x="26490" y="50315"/>
                    </a:cubicBezTo>
                    <a:cubicBezTo>
                      <a:pt x="26536" y="50147"/>
                      <a:pt x="26592" y="49946"/>
                      <a:pt x="26572" y="49946"/>
                    </a:cubicBezTo>
                    <a:lnTo>
                      <a:pt x="26572" y="49946"/>
                    </a:lnTo>
                    <a:cubicBezTo>
                      <a:pt x="26564" y="49946"/>
                      <a:pt x="26545" y="49974"/>
                      <a:pt x="26511" y="50043"/>
                    </a:cubicBezTo>
                    <a:lnTo>
                      <a:pt x="26511" y="50147"/>
                    </a:lnTo>
                    <a:cubicBezTo>
                      <a:pt x="26381" y="50444"/>
                      <a:pt x="26103" y="51235"/>
                      <a:pt x="26056" y="51235"/>
                    </a:cubicBezTo>
                    <a:cubicBezTo>
                      <a:pt x="26050" y="51235"/>
                      <a:pt x="26048" y="51222"/>
                      <a:pt x="26051" y="51193"/>
                    </a:cubicBezTo>
                    <a:lnTo>
                      <a:pt x="26051" y="51193"/>
                    </a:lnTo>
                    <a:cubicBezTo>
                      <a:pt x="25993" y="51407"/>
                      <a:pt x="25978" y="51491"/>
                      <a:pt x="25989" y="51491"/>
                    </a:cubicBezTo>
                    <a:cubicBezTo>
                      <a:pt x="25991" y="51491"/>
                      <a:pt x="25994" y="51488"/>
                      <a:pt x="25998" y="51482"/>
                    </a:cubicBezTo>
                    <a:lnTo>
                      <a:pt x="25998" y="51482"/>
                    </a:lnTo>
                    <a:cubicBezTo>
                      <a:pt x="25900" y="51734"/>
                      <a:pt x="25818" y="51960"/>
                      <a:pt x="25737" y="52177"/>
                    </a:cubicBezTo>
                    <a:cubicBezTo>
                      <a:pt x="25611" y="52532"/>
                      <a:pt x="25465" y="52888"/>
                      <a:pt x="25256" y="53286"/>
                    </a:cubicBezTo>
                    <a:cubicBezTo>
                      <a:pt x="25313" y="53200"/>
                      <a:pt x="25369" y="53124"/>
                      <a:pt x="25380" y="53124"/>
                    </a:cubicBezTo>
                    <a:lnTo>
                      <a:pt x="25380" y="53124"/>
                    </a:lnTo>
                    <a:cubicBezTo>
                      <a:pt x="25385" y="53124"/>
                      <a:pt x="25380" y="53141"/>
                      <a:pt x="25360" y="53181"/>
                    </a:cubicBezTo>
                    <a:cubicBezTo>
                      <a:pt x="25318" y="53265"/>
                      <a:pt x="25276" y="53328"/>
                      <a:pt x="25256" y="53390"/>
                    </a:cubicBezTo>
                    <a:cubicBezTo>
                      <a:pt x="25235" y="53411"/>
                      <a:pt x="25214" y="53453"/>
                      <a:pt x="25214" y="53453"/>
                    </a:cubicBezTo>
                    <a:cubicBezTo>
                      <a:pt x="25193" y="53474"/>
                      <a:pt x="25193" y="53495"/>
                      <a:pt x="25172" y="53495"/>
                    </a:cubicBezTo>
                    <a:cubicBezTo>
                      <a:pt x="25151" y="53516"/>
                      <a:pt x="25130" y="53537"/>
                      <a:pt x="25109" y="53537"/>
                    </a:cubicBezTo>
                    <a:cubicBezTo>
                      <a:pt x="25067" y="53558"/>
                      <a:pt x="25046" y="53558"/>
                      <a:pt x="25025" y="53579"/>
                    </a:cubicBezTo>
                    <a:cubicBezTo>
                      <a:pt x="24900" y="53621"/>
                      <a:pt x="24837" y="53641"/>
                      <a:pt x="24795" y="53662"/>
                    </a:cubicBezTo>
                    <a:cubicBezTo>
                      <a:pt x="24711" y="53704"/>
                      <a:pt x="24670" y="53746"/>
                      <a:pt x="24209" y="53809"/>
                    </a:cubicBezTo>
                    <a:cubicBezTo>
                      <a:pt x="23937" y="53809"/>
                      <a:pt x="23979" y="53767"/>
                      <a:pt x="23979" y="53767"/>
                    </a:cubicBezTo>
                    <a:cubicBezTo>
                      <a:pt x="23979" y="53757"/>
                      <a:pt x="23963" y="53751"/>
                      <a:pt x="23890" y="53751"/>
                    </a:cubicBezTo>
                    <a:cubicBezTo>
                      <a:pt x="23817" y="53751"/>
                      <a:pt x="23686" y="53757"/>
                      <a:pt x="23456" y="53767"/>
                    </a:cubicBezTo>
                    <a:cubicBezTo>
                      <a:pt x="22870" y="53704"/>
                      <a:pt x="23331" y="53683"/>
                      <a:pt x="23561" y="53662"/>
                    </a:cubicBezTo>
                    <a:lnTo>
                      <a:pt x="23561" y="53662"/>
                    </a:lnTo>
                    <a:cubicBezTo>
                      <a:pt x="23487" y="53666"/>
                      <a:pt x="23412" y="53668"/>
                      <a:pt x="23339" y="53668"/>
                    </a:cubicBezTo>
                    <a:cubicBezTo>
                      <a:pt x="22997" y="53668"/>
                      <a:pt x="22664" y="53630"/>
                      <a:pt x="22389" y="53579"/>
                    </a:cubicBezTo>
                    <a:cubicBezTo>
                      <a:pt x="22201" y="53537"/>
                      <a:pt x="22054" y="53495"/>
                      <a:pt x="21908" y="53453"/>
                    </a:cubicBezTo>
                    <a:cubicBezTo>
                      <a:pt x="21824" y="53453"/>
                      <a:pt x="21761" y="53432"/>
                      <a:pt x="21678" y="53411"/>
                    </a:cubicBezTo>
                    <a:cubicBezTo>
                      <a:pt x="21657" y="53390"/>
                      <a:pt x="21615" y="53390"/>
                      <a:pt x="21594" y="53390"/>
                    </a:cubicBezTo>
                    <a:cubicBezTo>
                      <a:pt x="21552" y="53369"/>
                      <a:pt x="21552" y="53369"/>
                      <a:pt x="21468" y="53349"/>
                    </a:cubicBezTo>
                    <a:lnTo>
                      <a:pt x="21468" y="53349"/>
                    </a:lnTo>
                    <a:lnTo>
                      <a:pt x="21562" y="53364"/>
                    </a:lnTo>
                    <a:lnTo>
                      <a:pt x="21562" y="53364"/>
                    </a:lnTo>
                    <a:lnTo>
                      <a:pt x="21531" y="53349"/>
                    </a:lnTo>
                    <a:lnTo>
                      <a:pt x="21447" y="53349"/>
                    </a:lnTo>
                    <a:lnTo>
                      <a:pt x="21364" y="53328"/>
                    </a:lnTo>
                    <a:lnTo>
                      <a:pt x="21217" y="53307"/>
                    </a:lnTo>
                    <a:lnTo>
                      <a:pt x="21447" y="53411"/>
                    </a:lnTo>
                    <a:cubicBezTo>
                      <a:pt x="21322" y="53369"/>
                      <a:pt x="21196" y="53369"/>
                      <a:pt x="21134" y="53349"/>
                    </a:cubicBezTo>
                    <a:cubicBezTo>
                      <a:pt x="21050" y="53307"/>
                      <a:pt x="20987" y="53286"/>
                      <a:pt x="21008" y="53286"/>
                    </a:cubicBezTo>
                    <a:cubicBezTo>
                      <a:pt x="20985" y="53282"/>
                      <a:pt x="20968" y="53280"/>
                      <a:pt x="20955" y="53280"/>
                    </a:cubicBezTo>
                    <a:cubicBezTo>
                      <a:pt x="20896" y="53280"/>
                      <a:pt x="20924" y="53314"/>
                      <a:pt x="20924" y="53349"/>
                    </a:cubicBezTo>
                    <a:cubicBezTo>
                      <a:pt x="20937" y="53361"/>
                      <a:pt x="20927" y="53382"/>
                      <a:pt x="20860" y="53382"/>
                    </a:cubicBezTo>
                    <a:cubicBezTo>
                      <a:pt x="20817" y="53382"/>
                      <a:pt x="20751" y="53373"/>
                      <a:pt x="20652" y="53349"/>
                    </a:cubicBezTo>
                    <a:cubicBezTo>
                      <a:pt x="20506" y="53286"/>
                      <a:pt x="20276" y="53160"/>
                      <a:pt x="20108" y="53014"/>
                    </a:cubicBezTo>
                    <a:cubicBezTo>
                      <a:pt x="20066" y="52993"/>
                      <a:pt x="20025" y="52951"/>
                      <a:pt x="19983" y="52909"/>
                    </a:cubicBezTo>
                    <a:cubicBezTo>
                      <a:pt x="19962" y="52867"/>
                      <a:pt x="19941" y="52846"/>
                      <a:pt x="19899" y="52804"/>
                    </a:cubicBezTo>
                    <a:cubicBezTo>
                      <a:pt x="19857" y="52742"/>
                      <a:pt x="19836" y="52679"/>
                      <a:pt x="19836" y="52637"/>
                    </a:cubicBezTo>
                    <a:lnTo>
                      <a:pt x="19836" y="52637"/>
                    </a:lnTo>
                    <a:cubicBezTo>
                      <a:pt x="19962" y="52846"/>
                      <a:pt x="20066" y="52930"/>
                      <a:pt x="20108" y="52951"/>
                    </a:cubicBezTo>
                    <a:cubicBezTo>
                      <a:pt x="20124" y="52967"/>
                      <a:pt x="20134" y="52974"/>
                      <a:pt x="20139" y="52974"/>
                    </a:cubicBezTo>
                    <a:cubicBezTo>
                      <a:pt x="20147" y="52974"/>
                      <a:pt x="20142" y="52956"/>
                      <a:pt x="20129" y="52930"/>
                    </a:cubicBezTo>
                    <a:cubicBezTo>
                      <a:pt x="20129" y="52909"/>
                      <a:pt x="20108" y="52888"/>
                      <a:pt x="20150" y="52888"/>
                    </a:cubicBezTo>
                    <a:cubicBezTo>
                      <a:pt x="20150" y="52909"/>
                      <a:pt x="20192" y="52909"/>
                      <a:pt x="20213" y="52951"/>
                    </a:cubicBezTo>
                    <a:cubicBezTo>
                      <a:pt x="20234" y="52951"/>
                      <a:pt x="20255" y="52972"/>
                      <a:pt x="20297" y="52993"/>
                    </a:cubicBezTo>
                    <a:cubicBezTo>
                      <a:pt x="20192" y="52909"/>
                      <a:pt x="20087" y="52825"/>
                      <a:pt x="20004" y="52700"/>
                    </a:cubicBezTo>
                    <a:cubicBezTo>
                      <a:pt x="19998" y="52688"/>
                      <a:pt x="19997" y="52683"/>
                      <a:pt x="20000" y="52683"/>
                    </a:cubicBezTo>
                    <a:lnTo>
                      <a:pt x="20000" y="52683"/>
                    </a:lnTo>
                    <a:cubicBezTo>
                      <a:pt x="20007" y="52683"/>
                      <a:pt x="20037" y="52712"/>
                      <a:pt x="20066" y="52742"/>
                    </a:cubicBezTo>
                    <a:cubicBezTo>
                      <a:pt x="19941" y="52574"/>
                      <a:pt x="19899" y="52449"/>
                      <a:pt x="19857" y="52365"/>
                    </a:cubicBezTo>
                    <a:cubicBezTo>
                      <a:pt x="19815" y="52281"/>
                      <a:pt x="19774" y="52219"/>
                      <a:pt x="19753" y="52177"/>
                    </a:cubicBezTo>
                    <a:cubicBezTo>
                      <a:pt x="19690" y="52072"/>
                      <a:pt x="19606" y="51968"/>
                      <a:pt x="19564" y="51444"/>
                    </a:cubicBezTo>
                    <a:lnTo>
                      <a:pt x="19564" y="51444"/>
                    </a:lnTo>
                    <a:cubicBezTo>
                      <a:pt x="19570" y="51462"/>
                      <a:pt x="19576" y="51470"/>
                      <a:pt x="19582" y="51470"/>
                    </a:cubicBezTo>
                    <a:cubicBezTo>
                      <a:pt x="19617" y="51470"/>
                      <a:pt x="19648" y="51167"/>
                      <a:pt x="19648" y="51005"/>
                    </a:cubicBezTo>
                    <a:lnTo>
                      <a:pt x="19648" y="51005"/>
                    </a:lnTo>
                    <a:cubicBezTo>
                      <a:pt x="19640" y="51173"/>
                      <a:pt x="19626" y="51243"/>
                      <a:pt x="19610" y="51243"/>
                    </a:cubicBezTo>
                    <a:cubicBezTo>
                      <a:pt x="19585" y="51243"/>
                      <a:pt x="19556" y="51062"/>
                      <a:pt x="19543" y="50817"/>
                    </a:cubicBezTo>
                    <a:cubicBezTo>
                      <a:pt x="19627" y="50105"/>
                      <a:pt x="19585" y="50043"/>
                      <a:pt x="19648" y="49645"/>
                    </a:cubicBezTo>
                    <a:lnTo>
                      <a:pt x="19648" y="49645"/>
                    </a:lnTo>
                    <a:lnTo>
                      <a:pt x="19564" y="50084"/>
                    </a:lnTo>
                    <a:cubicBezTo>
                      <a:pt x="19543" y="49938"/>
                      <a:pt x="19585" y="49582"/>
                      <a:pt x="19648" y="49059"/>
                    </a:cubicBezTo>
                    <a:cubicBezTo>
                      <a:pt x="19650" y="49057"/>
                      <a:pt x="19651" y="49057"/>
                      <a:pt x="19652" y="49057"/>
                    </a:cubicBezTo>
                    <a:lnTo>
                      <a:pt x="19652" y="49057"/>
                    </a:lnTo>
                    <a:cubicBezTo>
                      <a:pt x="19659" y="49057"/>
                      <a:pt x="19661" y="49080"/>
                      <a:pt x="19660" y="49115"/>
                    </a:cubicBezTo>
                    <a:lnTo>
                      <a:pt x="19660" y="49115"/>
                    </a:lnTo>
                    <a:cubicBezTo>
                      <a:pt x="19680" y="48890"/>
                      <a:pt x="19722" y="48651"/>
                      <a:pt x="19753" y="48390"/>
                    </a:cubicBezTo>
                    <a:cubicBezTo>
                      <a:pt x="19794" y="48055"/>
                      <a:pt x="19857" y="47657"/>
                      <a:pt x="19753" y="47239"/>
                    </a:cubicBezTo>
                    <a:cubicBezTo>
                      <a:pt x="19711" y="46841"/>
                      <a:pt x="19857" y="47176"/>
                      <a:pt x="19774" y="46820"/>
                    </a:cubicBezTo>
                    <a:cubicBezTo>
                      <a:pt x="19732" y="46716"/>
                      <a:pt x="19669" y="46611"/>
                      <a:pt x="19648" y="46506"/>
                    </a:cubicBezTo>
                    <a:cubicBezTo>
                      <a:pt x="19585" y="46423"/>
                      <a:pt x="19543" y="46339"/>
                      <a:pt x="19481" y="46234"/>
                    </a:cubicBezTo>
                    <a:cubicBezTo>
                      <a:pt x="19439" y="46214"/>
                      <a:pt x="19397" y="46172"/>
                      <a:pt x="19376" y="46151"/>
                    </a:cubicBezTo>
                    <a:cubicBezTo>
                      <a:pt x="19334" y="46109"/>
                      <a:pt x="19313" y="46088"/>
                      <a:pt x="19292" y="46067"/>
                    </a:cubicBezTo>
                    <a:cubicBezTo>
                      <a:pt x="19250" y="46025"/>
                      <a:pt x="19209" y="45983"/>
                      <a:pt x="19167" y="45942"/>
                    </a:cubicBezTo>
                    <a:cubicBezTo>
                      <a:pt x="18978" y="45774"/>
                      <a:pt x="18811" y="45586"/>
                      <a:pt x="18434" y="45314"/>
                    </a:cubicBezTo>
                    <a:lnTo>
                      <a:pt x="18434" y="45314"/>
                    </a:lnTo>
                    <a:cubicBezTo>
                      <a:pt x="18510" y="45409"/>
                      <a:pt x="18560" y="45465"/>
                      <a:pt x="18542" y="45465"/>
                    </a:cubicBezTo>
                    <a:cubicBezTo>
                      <a:pt x="18519" y="45465"/>
                      <a:pt x="18397" y="45383"/>
                      <a:pt x="18100" y="45188"/>
                    </a:cubicBezTo>
                    <a:lnTo>
                      <a:pt x="18100" y="45188"/>
                    </a:lnTo>
                    <a:cubicBezTo>
                      <a:pt x="18497" y="45481"/>
                      <a:pt x="18916" y="45816"/>
                      <a:pt x="19313" y="46130"/>
                    </a:cubicBezTo>
                    <a:cubicBezTo>
                      <a:pt x="19041" y="45942"/>
                      <a:pt x="18769" y="45753"/>
                      <a:pt x="18497" y="45565"/>
                    </a:cubicBezTo>
                    <a:lnTo>
                      <a:pt x="18497" y="45565"/>
                    </a:lnTo>
                    <a:cubicBezTo>
                      <a:pt x="18685" y="45711"/>
                      <a:pt x="18874" y="45858"/>
                      <a:pt x="19041" y="46004"/>
                    </a:cubicBezTo>
                    <a:cubicBezTo>
                      <a:pt x="19125" y="46067"/>
                      <a:pt x="19209" y="46130"/>
                      <a:pt x="19271" y="46193"/>
                    </a:cubicBezTo>
                    <a:cubicBezTo>
                      <a:pt x="19313" y="46234"/>
                      <a:pt x="19355" y="46276"/>
                      <a:pt x="19397" y="46297"/>
                    </a:cubicBezTo>
                    <a:cubicBezTo>
                      <a:pt x="19439" y="46339"/>
                      <a:pt x="19460" y="46402"/>
                      <a:pt x="19481" y="46423"/>
                    </a:cubicBezTo>
                    <a:cubicBezTo>
                      <a:pt x="19460" y="46402"/>
                      <a:pt x="19439" y="46360"/>
                      <a:pt x="19418" y="46339"/>
                    </a:cubicBezTo>
                    <a:cubicBezTo>
                      <a:pt x="19397" y="46318"/>
                      <a:pt x="19376" y="46297"/>
                      <a:pt x="19334" y="46276"/>
                    </a:cubicBezTo>
                    <a:cubicBezTo>
                      <a:pt x="19313" y="46255"/>
                      <a:pt x="19271" y="46234"/>
                      <a:pt x="19250" y="46214"/>
                    </a:cubicBezTo>
                    <a:cubicBezTo>
                      <a:pt x="19209" y="46172"/>
                      <a:pt x="19188" y="46151"/>
                      <a:pt x="19167" y="46151"/>
                    </a:cubicBezTo>
                    <a:cubicBezTo>
                      <a:pt x="19146" y="46151"/>
                      <a:pt x="19188" y="46193"/>
                      <a:pt x="19250" y="46297"/>
                    </a:cubicBezTo>
                    <a:cubicBezTo>
                      <a:pt x="18853" y="45816"/>
                      <a:pt x="18267" y="45523"/>
                      <a:pt x="17744" y="45021"/>
                    </a:cubicBezTo>
                    <a:lnTo>
                      <a:pt x="17849" y="44916"/>
                    </a:lnTo>
                    <a:cubicBezTo>
                      <a:pt x="17430" y="44540"/>
                      <a:pt x="17033" y="44247"/>
                      <a:pt x="16593" y="43975"/>
                    </a:cubicBezTo>
                    <a:cubicBezTo>
                      <a:pt x="16133" y="43682"/>
                      <a:pt x="15652" y="43368"/>
                      <a:pt x="15045" y="42970"/>
                    </a:cubicBezTo>
                    <a:lnTo>
                      <a:pt x="15045" y="42970"/>
                    </a:lnTo>
                    <a:cubicBezTo>
                      <a:pt x="15191" y="43075"/>
                      <a:pt x="15317" y="43159"/>
                      <a:pt x="15421" y="43242"/>
                    </a:cubicBezTo>
                    <a:cubicBezTo>
                      <a:pt x="15233" y="43180"/>
                      <a:pt x="14668" y="42782"/>
                      <a:pt x="14229" y="42594"/>
                    </a:cubicBezTo>
                    <a:cubicBezTo>
                      <a:pt x="14292" y="42573"/>
                      <a:pt x="14040" y="42426"/>
                      <a:pt x="13873" y="42322"/>
                    </a:cubicBezTo>
                    <a:cubicBezTo>
                      <a:pt x="13873" y="42323"/>
                      <a:pt x="13872" y="42324"/>
                      <a:pt x="13869" y="42324"/>
                    </a:cubicBezTo>
                    <a:cubicBezTo>
                      <a:pt x="13835" y="42324"/>
                      <a:pt x="13600" y="42211"/>
                      <a:pt x="13329" y="42133"/>
                    </a:cubicBezTo>
                    <a:cubicBezTo>
                      <a:pt x="13266" y="42113"/>
                      <a:pt x="13204" y="42092"/>
                      <a:pt x="13120" y="42071"/>
                    </a:cubicBezTo>
                    <a:cubicBezTo>
                      <a:pt x="13057" y="42071"/>
                      <a:pt x="12973" y="42050"/>
                      <a:pt x="12911" y="42050"/>
                    </a:cubicBezTo>
                    <a:cubicBezTo>
                      <a:pt x="12848" y="42050"/>
                      <a:pt x="12790" y="42045"/>
                      <a:pt x="12746" y="42045"/>
                    </a:cubicBezTo>
                    <a:cubicBezTo>
                      <a:pt x="12701" y="42045"/>
                      <a:pt x="12670" y="42050"/>
                      <a:pt x="12659" y="42071"/>
                    </a:cubicBezTo>
                    <a:cubicBezTo>
                      <a:pt x="12491" y="42040"/>
                      <a:pt x="12323" y="42021"/>
                      <a:pt x="12154" y="42021"/>
                    </a:cubicBezTo>
                    <a:cubicBezTo>
                      <a:pt x="12092" y="42021"/>
                      <a:pt x="12031" y="42023"/>
                      <a:pt x="11969" y="42029"/>
                    </a:cubicBezTo>
                    <a:cubicBezTo>
                      <a:pt x="11362" y="42113"/>
                      <a:pt x="11048" y="42259"/>
                      <a:pt x="10755" y="42385"/>
                    </a:cubicBezTo>
                    <a:cubicBezTo>
                      <a:pt x="10463" y="42531"/>
                      <a:pt x="10170" y="42677"/>
                      <a:pt x="9646" y="42845"/>
                    </a:cubicBezTo>
                    <a:cubicBezTo>
                      <a:pt x="9939" y="42677"/>
                      <a:pt x="9458" y="42824"/>
                      <a:pt x="10149" y="42531"/>
                    </a:cubicBezTo>
                    <a:lnTo>
                      <a:pt x="10149" y="42531"/>
                    </a:lnTo>
                    <a:cubicBezTo>
                      <a:pt x="9793" y="42657"/>
                      <a:pt x="9479" y="42761"/>
                      <a:pt x="9500" y="42803"/>
                    </a:cubicBezTo>
                    <a:cubicBezTo>
                      <a:pt x="9270" y="42845"/>
                      <a:pt x="8558" y="43180"/>
                      <a:pt x="8224" y="43201"/>
                    </a:cubicBezTo>
                    <a:cubicBezTo>
                      <a:pt x="8077" y="43263"/>
                      <a:pt x="8035" y="43326"/>
                      <a:pt x="7638" y="43389"/>
                    </a:cubicBezTo>
                    <a:cubicBezTo>
                      <a:pt x="7617" y="43389"/>
                      <a:pt x="7617" y="43389"/>
                      <a:pt x="7617" y="43368"/>
                    </a:cubicBezTo>
                    <a:cubicBezTo>
                      <a:pt x="7533" y="43410"/>
                      <a:pt x="7052" y="43452"/>
                      <a:pt x="7366" y="43493"/>
                    </a:cubicBezTo>
                    <a:cubicBezTo>
                      <a:pt x="7094" y="43473"/>
                      <a:pt x="6759" y="43452"/>
                      <a:pt x="6424" y="43368"/>
                    </a:cubicBezTo>
                    <a:cubicBezTo>
                      <a:pt x="6089" y="43284"/>
                      <a:pt x="5734" y="43138"/>
                      <a:pt x="5462" y="42908"/>
                    </a:cubicBezTo>
                    <a:cubicBezTo>
                      <a:pt x="5169" y="42677"/>
                      <a:pt x="4939" y="42385"/>
                      <a:pt x="4771" y="42092"/>
                    </a:cubicBezTo>
                    <a:cubicBezTo>
                      <a:pt x="4688" y="41945"/>
                      <a:pt x="4625" y="41799"/>
                      <a:pt x="4562" y="41652"/>
                    </a:cubicBezTo>
                    <a:cubicBezTo>
                      <a:pt x="4541" y="41589"/>
                      <a:pt x="4478" y="41485"/>
                      <a:pt x="4457" y="41443"/>
                    </a:cubicBezTo>
                    <a:cubicBezTo>
                      <a:pt x="4437" y="41380"/>
                      <a:pt x="4395" y="41317"/>
                      <a:pt x="4374" y="41255"/>
                    </a:cubicBezTo>
                    <a:cubicBezTo>
                      <a:pt x="4164" y="40920"/>
                      <a:pt x="3955" y="40543"/>
                      <a:pt x="3809" y="40146"/>
                    </a:cubicBezTo>
                    <a:cubicBezTo>
                      <a:pt x="3725" y="39957"/>
                      <a:pt x="3662" y="39769"/>
                      <a:pt x="3620" y="39581"/>
                    </a:cubicBezTo>
                    <a:cubicBezTo>
                      <a:pt x="3600" y="39392"/>
                      <a:pt x="3579" y="39204"/>
                      <a:pt x="3641" y="39120"/>
                    </a:cubicBezTo>
                    <a:lnTo>
                      <a:pt x="3641" y="39120"/>
                    </a:lnTo>
                    <a:cubicBezTo>
                      <a:pt x="3641" y="39141"/>
                      <a:pt x="3662" y="39120"/>
                      <a:pt x="3620" y="39204"/>
                    </a:cubicBezTo>
                    <a:cubicBezTo>
                      <a:pt x="3641" y="39162"/>
                      <a:pt x="3662" y="39120"/>
                      <a:pt x="3683" y="39100"/>
                    </a:cubicBezTo>
                    <a:cubicBezTo>
                      <a:pt x="3725" y="39058"/>
                      <a:pt x="3788" y="38995"/>
                      <a:pt x="3830" y="38953"/>
                    </a:cubicBezTo>
                    <a:cubicBezTo>
                      <a:pt x="3872" y="38911"/>
                      <a:pt x="3913" y="38869"/>
                      <a:pt x="3955" y="38828"/>
                    </a:cubicBezTo>
                    <a:cubicBezTo>
                      <a:pt x="4018" y="38744"/>
                      <a:pt x="4060" y="38681"/>
                      <a:pt x="4102" y="38618"/>
                    </a:cubicBezTo>
                    <a:cubicBezTo>
                      <a:pt x="4206" y="38493"/>
                      <a:pt x="4353" y="38325"/>
                      <a:pt x="4771" y="38011"/>
                    </a:cubicBezTo>
                    <a:cubicBezTo>
                      <a:pt x="4862" y="37955"/>
                      <a:pt x="4906" y="37932"/>
                      <a:pt x="4918" y="37932"/>
                    </a:cubicBezTo>
                    <a:lnTo>
                      <a:pt x="4918" y="37932"/>
                    </a:lnTo>
                    <a:cubicBezTo>
                      <a:pt x="4964" y="37932"/>
                      <a:pt x="4554" y="38259"/>
                      <a:pt x="4567" y="38259"/>
                    </a:cubicBezTo>
                    <a:cubicBezTo>
                      <a:pt x="4570" y="38259"/>
                      <a:pt x="4587" y="38248"/>
                      <a:pt x="4625" y="38221"/>
                    </a:cubicBezTo>
                    <a:cubicBezTo>
                      <a:pt x="4688" y="38221"/>
                      <a:pt x="4771" y="38179"/>
                      <a:pt x="4897" y="38095"/>
                    </a:cubicBezTo>
                    <a:cubicBezTo>
                      <a:pt x="4918" y="38053"/>
                      <a:pt x="4960" y="38032"/>
                      <a:pt x="5001" y="38011"/>
                    </a:cubicBezTo>
                    <a:cubicBezTo>
                      <a:pt x="5022" y="37991"/>
                      <a:pt x="5043" y="37970"/>
                      <a:pt x="5106" y="37907"/>
                    </a:cubicBezTo>
                    <a:cubicBezTo>
                      <a:pt x="5169" y="37844"/>
                      <a:pt x="5232" y="37781"/>
                      <a:pt x="5315" y="37698"/>
                    </a:cubicBezTo>
                    <a:cubicBezTo>
                      <a:pt x="5587" y="37405"/>
                      <a:pt x="5964" y="37091"/>
                      <a:pt x="6299" y="36903"/>
                    </a:cubicBezTo>
                    <a:lnTo>
                      <a:pt x="6299" y="36903"/>
                    </a:lnTo>
                    <a:lnTo>
                      <a:pt x="6173" y="37007"/>
                    </a:lnTo>
                    <a:cubicBezTo>
                      <a:pt x="6424" y="36861"/>
                      <a:pt x="6696" y="36631"/>
                      <a:pt x="7010" y="36379"/>
                    </a:cubicBezTo>
                    <a:cubicBezTo>
                      <a:pt x="7177" y="36254"/>
                      <a:pt x="7345" y="36107"/>
                      <a:pt x="7512" y="35961"/>
                    </a:cubicBezTo>
                    <a:cubicBezTo>
                      <a:pt x="7596" y="35877"/>
                      <a:pt x="7680" y="35794"/>
                      <a:pt x="7763" y="35710"/>
                    </a:cubicBezTo>
                    <a:cubicBezTo>
                      <a:pt x="7868" y="35626"/>
                      <a:pt x="7952" y="35543"/>
                      <a:pt x="8056" y="35459"/>
                    </a:cubicBezTo>
                    <a:lnTo>
                      <a:pt x="8056" y="35459"/>
                    </a:lnTo>
                    <a:cubicBezTo>
                      <a:pt x="8056" y="35459"/>
                      <a:pt x="8033" y="35494"/>
                      <a:pt x="8039" y="35494"/>
                    </a:cubicBezTo>
                    <a:cubicBezTo>
                      <a:pt x="8041" y="35494"/>
                      <a:pt x="8046" y="35490"/>
                      <a:pt x="8056" y="35480"/>
                    </a:cubicBezTo>
                    <a:cubicBezTo>
                      <a:pt x="8140" y="35396"/>
                      <a:pt x="8224" y="35291"/>
                      <a:pt x="8328" y="35166"/>
                    </a:cubicBezTo>
                    <a:cubicBezTo>
                      <a:pt x="8245" y="35061"/>
                      <a:pt x="8182" y="34957"/>
                      <a:pt x="8119" y="34831"/>
                    </a:cubicBezTo>
                    <a:cubicBezTo>
                      <a:pt x="8056" y="34747"/>
                      <a:pt x="8014" y="34664"/>
                      <a:pt x="7973" y="34580"/>
                    </a:cubicBezTo>
                    <a:cubicBezTo>
                      <a:pt x="7868" y="34392"/>
                      <a:pt x="7784" y="34182"/>
                      <a:pt x="7701" y="33973"/>
                    </a:cubicBezTo>
                    <a:cubicBezTo>
                      <a:pt x="7554" y="33555"/>
                      <a:pt x="7450" y="33115"/>
                      <a:pt x="7345" y="32697"/>
                    </a:cubicBezTo>
                    <a:lnTo>
                      <a:pt x="7345" y="32697"/>
                    </a:lnTo>
                    <a:cubicBezTo>
                      <a:pt x="7431" y="32884"/>
                      <a:pt x="7458" y="33012"/>
                      <a:pt x="7480" y="33012"/>
                    </a:cubicBezTo>
                    <a:cubicBezTo>
                      <a:pt x="7490" y="33012"/>
                      <a:pt x="7499" y="32986"/>
                      <a:pt x="7512" y="32927"/>
                    </a:cubicBezTo>
                    <a:cubicBezTo>
                      <a:pt x="7408" y="32530"/>
                      <a:pt x="7429" y="33074"/>
                      <a:pt x="7240" y="32258"/>
                    </a:cubicBezTo>
                    <a:cubicBezTo>
                      <a:pt x="7219" y="31985"/>
                      <a:pt x="7136" y="31400"/>
                      <a:pt x="7198" y="31295"/>
                    </a:cubicBezTo>
                    <a:lnTo>
                      <a:pt x="7198" y="31295"/>
                    </a:lnTo>
                    <a:lnTo>
                      <a:pt x="7345" y="32069"/>
                    </a:lnTo>
                    <a:cubicBezTo>
                      <a:pt x="7366" y="31651"/>
                      <a:pt x="7157" y="31065"/>
                      <a:pt x="7094" y="30667"/>
                    </a:cubicBezTo>
                    <a:lnTo>
                      <a:pt x="7094" y="30667"/>
                    </a:lnTo>
                    <a:lnTo>
                      <a:pt x="7136" y="30709"/>
                    </a:lnTo>
                    <a:cubicBezTo>
                      <a:pt x="6905" y="29537"/>
                      <a:pt x="6822" y="29537"/>
                      <a:pt x="6571" y="28261"/>
                    </a:cubicBezTo>
                    <a:lnTo>
                      <a:pt x="6571" y="28408"/>
                    </a:lnTo>
                    <a:cubicBezTo>
                      <a:pt x="6320" y="27738"/>
                      <a:pt x="6529" y="27822"/>
                      <a:pt x="6278" y="27131"/>
                    </a:cubicBezTo>
                    <a:cubicBezTo>
                      <a:pt x="6299" y="27068"/>
                      <a:pt x="6278" y="26985"/>
                      <a:pt x="6278" y="26901"/>
                    </a:cubicBezTo>
                    <a:lnTo>
                      <a:pt x="6257" y="26859"/>
                    </a:lnTo>
                    <a:cubicBezTo>
                      <a:pt x="6069" y="26629"/>
                      <a:pt x="5692" y="26399"/>
                      <a:pt x="5232" y="26252"/>
                    </a:cubicBezTo>
                    <a:cubicBezTo>
                      <a:pt x="4792" y="26106"/>
                      <a:pt x="4311" y="26001"/>
                      <a:pt x="3892" y="25897"/>
                    </a:cubicBezTo>
                    <a:lnTo>
                      <a:pt x="3892" y="25897"/>
                    </a:lnTo>
                    <a:cubicBezTo>
                      <a:pt x="4374" y="25959"/>
                      <a:pt x="5336" y="26148"/>
                      <a:pt x="5922" y="26504"/>
                    </a:cubicBezTo>
                    <a:cubicBezTo>
                      <a:pt x="5713" y="26357"/>
                      <a:pt x="5336" y="26169"/>
                      <a:pt x="4981" y="26064"/>
                    </a:cubicBezTo>
                    <a:cubicBezTo>
                      <a:pt x="4625" y="25939"/>
                      <a:pt x="4290" y="25876"/>
                      <a:pt x="4164" y="25876"/>
                    </a:cubicBezTo>
                    <a:cubicBezTo>
                      <a:pt x="4353" y="25897"/>
                      <a:pt x="4583" y="25939"/>
                      <a:pt x="4750" y="26022"/>
                    </a:cubicBezTo>
                    <a:cubicBezTo>
                      <a:pt x="4185" y="25918"/>
                      <a:pt x="3453" y="25813"/>
                      <a:pt x="2595" y="25499"/>
                    </a:cubicBezTo>
                    <a:cubicBezTo>
                      <a:pt x="2637" y="25478"/>
                      <a:pt x="2532" y="25415"/>
                      <a:pt x="2344" y="25311"/>
                    </a:cubicBezTo>
                    <a:cubicBezTo>
                      <a:pt x="2135" y="25206"/>
                      <a:pt x="1863" y="25060"/>
                      <a:pt x="1612" y="24871"/>
                    </a:cubicBezTo>
                    <a:cubicBezTo>
                      <a:pt x="1361" y="24662"/>
                      <a:pt x="1131" y="24390"/>
                      <a:pt x="1005" y="24118"/>
                    </a:cubicBezTo>
                    <a:cubicBezTo>
                      <a:pt x="859" y="23846"/>
                      <a:pt x="817" y="23574"/>
                      <a:pt x="817" y="23407"/>
                    </a:cubicBezTo>
                    <a:cubicBezTo>
                      <a:pt x="587" y="22695"/>
                      <a:pt x="628" y="21879"/>
                      <a:pt x="859" y="21126"/>
                    </a:cubicBezTo>
                    <a:cubicBezTo>
                      <a:pt x="963" y="20750"/>
                      <a:pt x="1131" y="20373"/>
                      <a:pt x="1361" y="20059"/>
                    </a:cubicBezTo>
                    <a:cubicBezTo>
                      <a:pt x="1570" y="19724"/>
                      <a:pt x="1884" y="19452"/>
                      <a:pt x="2240" y="19348"/>
                    </a:cubicBezTo>
                    <a:lnTo>
                      <a:pt x="2051" y="19348"/>
                    </a:lnTo>
                    <a:cubicBezTo>
                      <a:pt x="2072" y="19327"/>
                      <a:pt x="2135" y="19285"/>
                      <a:pt x="2219" y="19264"/>
                    </a:cubicBezTo>
                    <a:cubicBezTo>
                      <a:pt x="2407" y="19222"/>
                      <a:pt x="2679" y="19180"/>
                      <a:pt x="2595" y="19117"/>
                    </a:cubicBezTo>
                    <a:cubicBezTo>
                      <a:pt x="2874" y="19062"/>
                      <a:pt x="3042" y="19043"/>
                      <a:pt x="3135" y="19043"/>
                    </a:cubicBezTo>
                    <a:cubicBezTo>
                      <a:pt x="3181" y="19043"/>
                      <a:pt x="3209" y="19048"/>
                      <a:pt x="3223" y="19055"/>
                    </a:cubicBezTo>
                    <a:lnTo>
                      <a:pt x="3244" y="19055"/>
                    </a:lnTo>
                    <a:cubicBezTo>
                      <a:pt x="3662" y="19055"/>
                      <a:pt x="4102" y="19117"/>
                      <a:pt x="4520" y="19201"/>
                    </a:cubicBezTo>
                    <a:cubicBezTo>
                      <a:pt x="4613" y="19228"/>
                      <a:pt x="4607" y="19235"/>
                      <a:pt x="4557" y="19235"/>
                    </a:cubicBezTo>
                    <a:cubicBezTo>
                      <a:pt x="4490" y="19235"/>
                      <a:pt x="4343" y="19222"/>
                      <a:pt x="4249" y="19222"/>
                    </a:cubicBezTo>
                    <a:cubicBezTo>
                      <a:pt x="4192" y="19222"/>
                      <a:pt x="4154" y="19227"/>
                      <a:pt x="4164" y="19243"/>
                    </a:cubicBezTo>
                    <a:cubicBezTo>
                      <a:pt x="4604" y="19285"/>
                      <a:pt x="4709" y="19327"/>
                      <a:pt x="4750" y="19348"/>
                    </a:cubicBezTo>
                    <a:cubicBezTo>
                      <a:pt x="4813" y="19389"/>
                      <a:pt x="4834" y="19410"/>
                      <a:pt x="5127" y="19494"/>
                    </a:cubicBezTo>
                    <a:cubicBezTo>
                      <a:pt x="5096" y="19469"/>
                      <a:pt x="5113" y="19457"/>
                      <a:pt x="5166" y="19457"/>
                    </a:cubicBezTo>
                    <a:cubicBezTo>
                      <a:pt x="5292" y="19457"/>
                      <a:pt x="5618" y="19523"/>
                      <a:pt x="5985" y="19641"/>
                    </a:cubicBezTo>
                    <a:cubicBezTo>
                      <a:pt x="5734" y="19557"/>
                      <a:pt x="5504" y="19473"/>
                      <a:pt x="5253" y="19389"/>
                    </a:cubicBezTo>
                    <a:lnTo>
                      <a:pt x="5253" y="19389"/>
                    </a:lnTo>
                    <a:cubicBezTo>
                      <a:pt x="5901" y="19494"/>
                      <a:pt x="6173" y="19620"/>
                      <a:pt x="6466" y="19724"/>
                    </a:cubicBezTo>
                    <a:cubicBezTo>
                      <a:pt x="6613" y="19766"/>
                      <a:pt x="6759" y="19829"/>
                      <a:pt x="6989" y="19850"/>
                    </a:cubicBezTo>
                    <a:cubicBezTo>
                      <a:pt x="7041" y="19860"/>
                      <a:pt x="7104" y="19865"/>
                      <a:pt x="7175" y="19865"/>
                    </a:cubicBezTo>
                    <a:cubicBezTo>
                      <a:pt x="7246" y="19865"/>
                      <a:pt x="7324" y="19860"/>
                      <a:pt x="7408" y="19850"/>
                    </a:cubicBezTo>
                    <a:cubicBezTo>
                      <a:pt x="7554" y="19829"/>
                      <a:pt x="7763" y="19766"/>
                      <a:pt x="7952" y="19620"/>
                    </a:cubicBezTo>
                    <a:lnTo>
                      <a:pt x="7952" y="19620"/>
                    </a:lnTo>
                    <a:cubicBezTo>
                      <a:pt x="7835" y="19719"/>
                      <a:pt x="7693" y="19806"/>
                      <a:pt x="7544" y="19848"/>
                    </a:cubicBezTo>
                    <a:lnTo>
                      <a:pt x="7544" y="19848"/>
                    </a:lnTo>
                    <a:cubicBezTo>
                      <a:pt x="7630" y="19829"/>
                      <a:pt x="7728" y="19801"/>
                      <a:pt x="7826" y="19745"/>
                    </a:cubicBezTo>
                    <a:cubicBezTo>
                      <a:pt x="7994" y="19661"/>
                      <a:pt x="8140" y="19536"/>
                      <a:pt x="8266" y="19389"/>
                    </a:cubicBezTo>
                    <a:cubicBezTo>
                      <a:pt x="8370" y="19243"/>
                      <a:pt x="8454" y="19076"/>
                      <a:pt x="8538" y="18908"/>
                    </a:cubicBezTo>
                    <a:cubicBezTo>
                      <a:pt x="8579" y="18783"/>
                      <a:pt x="8538" y="18866"/>
                      <a:pt x="8600" y="18762"/>
                    </a:cubicBezTo>
                    <a:lnTo>
                      <a:pt x="8747" y="18553"/>
                    </a:lnTo>
                    <a:cubicBezTo>
                      <a:pt x="9061" y="17988"/>
                      <a:pt x="9374" y="17423"/>
                      <a:pt x="9500" y="17109"/>
                    </a:cubicBezTo>
                    <a:cubicBezTo>
                      <a:pt x="9535" y="17051"/>
                      <a:pt x="9589" y="16987"/>
                      <a:pt x="9605" y="16987"/>
                    </a:cubicBezTo>
                    <a:lnTo>
                      <a:pt x="9605" y="16987"/>
                    </a:lnTo>
                    <a:cubicBezTo>
                      <a:pt x="9618" y="16987"/>
                      <a:pt x="9607" y="17029"/>
                      <a:pt x="9542" y="17151"/>
                    </a:cubicBezTo>
                    <a:cubicBezTo>
                      <a:pt x="10421" y="15728"/>
                      <a:pt x="11320" y="13887"/>
                      <a:pt x="12136" y="12903"/>
                    </a:cubicBezTo>
                    <a:lnTo>
                      <a:pt x="12136" y="12903"/>
                    </a:lnTo>
                    <a:lnTo>
                      <a:pt x="12095" y="13029"/>
                    </a:lnTo>
                    <a:cubicBezTo>
                      <a:pt x="12178" y="12882"/>
                      <a:pt x="12241" y="12778"/>
                      <a:pt x="12304" y="12652"/>
                    </a:cubicBezTo>
                    <a:cubicBezTo>
                      <a:pt x="12346" y="12589"/>
                      <a:pt x="12387" y="12527"/>
                      <a:pt x="12429" y="12464"/>
                    </a:cubicBezTo>
                    <a:cubicBezTo>
                      <a:pt x="12471" y="12443"/>
                      <a:pt x="12492" y="12401"/>
                      <a:pt x="12513" y="12380"/>
                    </a:cubicBezTo>
                    <a:lnTo>
                      <a:pt x="12555" y="12338"/>
                    </a:lnTo>
                    <a:lnTo>
                      <a:pt x="12639" y="12255"/>
                    </a:lnTo>
                    <a:lnTo>
                      <a:pt x="12639" y="12255"/>
                    </a:lnTo>
                    <a:cubicBezTo>
                      <a:pt x="12639" y="12268"/>
                      <a:pt x="12595" y="12334"/>
                      <a:pt x="12609" y="12334"/>
                    </a:cubicBezTo>
                    <a:cubicBezTo>
                      <a:pt x="12617" y="12334"/>
                      <a:pt x="12642" y="12314"/>
                      <a:pt x="12701" y="12255"/>
                    </a:cubicBezTo>
                    <a:cubicBezTo>
                      <a:pt x="12743" y="12192"/>
                      <a:pt x="12806" y="12108"/>
                      <a:pt x="12911" y="11983"/>
                    </a:cubicBezTo>
                    <a:cubicBezTo>
                      <a:pt x="12911" y="11983"/>
                      <a:pt x="12931" y="11983"/>
                      <a:pt x="12931" y="11962"/>
                    </a:cubicBezTo>
                    <a:lnTo>
                      <a:pt x="12911" y="11941"/>
                    </a:lnTo>
                    <a:lnTo>
                      <a:pt x="12869" y="11878"/>
                    </a:lnTo>
                    <a:cubicBezTo>
                      <a:pt x="12848" y="11836"/>
                      <a:pt x="12827" y="11815"/>
                      <a:pt x="12806" y="11773"/>
                    </a:cubicBezTo>
                    <a:cubicBezTo>
                      <a:pt x="12764" y="11690"/>
                      <a:pt x="12722" y="11606"/>
                      <a:pt x="12680" y="11522"/>
                    </a:cubicBezTo>
                    <a:cubicBezTo>
                      <a:pt x="12555" y="11313"/>
                      <a:pt x="12429" y="11083"/>
                      <a:pt x="12346" y="10894"/>
                    </a:cubicBezTo>
                    <a:lnTo>
                      <a:pt x="12346" y="10894"/>
                    </a:lnTo>
                    <a:lnTo>
                      <a:pt x="12555" y="11187"/>
                    </a:lnTo>
                    <a:cubicBezTo>
                      <a:pt x="11885" y="9702"/>
                      <a:pt x="11341" y="8990"/>
                      <a:pt x="10776" y="7756"/>
                    </a:cubicBezTo>
                    <a:cubicBezTo>
                      <a:pt x="10839" y="7735"/>
                      <a:pt x="10735" y="7442"/>
                      <a:pt x="10630" y="7065"/>
                    </a:cubicBezTo>
                    <a:cubicBezTo>
                      <a:pt x="10609" y="6982"/>
                      <a:pt x="10588" y="6877"/>
                      <a:pt x="10567" y="6793"/>
                    </a:cubicBezTo>
                    <a:lnTo>
                      <a:pt x="10546" y="6731"/>
                    </a:lnTo>
                    <a:lnTo>
                      <a:pt x="10546" y="6710"/>
                    </a:lnTo>
                    <a:cubicBezTo>
                      <a:pt x="10546" y="6710"/>
                      <a:pt x="10567" y="6689"/>
                      <a:pt x="10567" y="6689"/>
                    </a:cubicBezTo>
                    <a:lnTo>
                      <a:pt x="10567" y="6668"/>
                    </a:lnTo>
                    <a:lnTo>
                      <a:pt x="10588" y="6647"/>
                    </a:lnTo>
                    <a:lnTo>
                      <a:pt x="10609" y="6584"/>
                    </a:lnTo>
                    <a:cubicBezTo>
                      <a:pt x="10651" y="6542"/>
                      <a:pt x="10672" y="6501"/>
                      <a:pt x="10693" y="6480"/>
                    </a:cubicBezTo>
                    <a:cubicBezTo>
                      <a:pt x="10735" y="6396"/>
                      <a:pt x="10776" y="6333"/>
                      <a:pt x="10818" y="6270"/>
                    </a:cubicBezTo>
                    <a:lnTo>
                      <a:pt x="10818" y="6291"/>
                    </a:lnTo>
                    <a:cubicBezTo>
                      <a:pt x="11320" y="5601"/>
                      <a:pt x="11906" y="5057"/>
                      <a:pt x="12492" y="4576"/>
                    </a:cubicBezTo>
                    <a:cubicBezTo>
                      <a:pt x="12659" y="4471"/>
                      <a:pt x="12806" y="4345"/>
                      <a:pt x="12952" y="4241"/>
                    </a:cubicBezTo>
                    <a:cubicBezTo>
                      <a:pt x="13120" y="4136"/>
                      <a:pt x="13287" y="4011"/>
                      <a:pt x="13455" y="3885"/>
                    </a:cubicBezTo>
                    <a:cubicBezTo>
                      <a:pt x="13768" y="3655"/>
                      <a:pt x="14082" y="3404"/>
                      <a:pt x="14459" y="3278"/>
                    </a:cubicBezTo>
                    <a:cubicBezTo>
                      <a:pt x="14533" y="3264"/>
                      <a:pt x="14617" y="3249"/>
                      <a:pt x="14712" y="3249"/>
                    </a:cubicBezTo>
                    <a:cubicBezTo>
                      <a:pt x="14752" y="3249"/>
                      <a:pt x="14793" y="3251"/>
                      <a:pt x="14836" y="3257"/>
                    </a:cubicBezTo>
                    <a:cubicBezTo>
                      <a:pt x="14961" y="3278"/>
                      <a:pt x="15087" y="3320"/>
                      <a:pt x="15233" y="3425"/>
                    </a:cubicBezTo>
                    <a:cubicBezTo>
                      <a:pt x="15547" y="3655"/>
                      <a:pt x="15882" y="3969"/>
                      <a:pt x="16196" y="4324"/>
                    </a:cubicBezTo>
                    <a:cubicBezTo>
                      <a:pt x="16823" y="5078"/>
                      <a:pt x="17430" y="5977"/>
                      <a:pt x="18058" y="6668"/>
                    </a:cubicBezTo>
                    <a:cubicBezTo>
                      <a:pt x="18003" y="6593"/>
                      <a:pt x="17995" y="6562"/>
                      <a:pt x="18018" y="6562"/>
                    </a:cubicBezTo>
                    <a:cubicBezTo>
                      <a:pt x="18065" y="6562"/>
                      <a:pt x="18244" y="6694"/>
                      <a:pt x="18413" y="6835"/>
                    </a:cubicBezTo>
                    <a:cubicBezTo>
                      <a:pt x="18497" y="6919"/>
                      <a:pt x="18581" y="7003"/>
                      <a:pt x="18706" y="7065"/>
                    </a:cubicBezTo>
                    <a:cubicBezTo>
                      <a:pt x="18811" y="7149"/>
                      <a:pt x="18957" y="7212"/>
                      <a:pt x="19062" y="7254"/>
                    </a:cubicBezTo>
                    <a:cubicBezTo>
                      <a:pt x="19313" y="7358"/>
                      <a:pt x="19502" y="7400"/>
                      <a:pt x="19460" y="7442"/>
                    </a:cubicBezTo>
                    <a:cubicBezTo>
                      <a:pt x="19397" y="7421"/>
                      <a:pt x="19334" y="7400"/>
                      <a:pt x="19292" y="7379"/>
                    </a:cubicBezTo>
                    <a:lnTo>
                      <a:pt x="19292" y="7379"/>
                    </a:lnTo>
                    <a:cubicBezTo>
                      <a:pt x="19334" y="7400"/>
                      <a:pt x="19376" y="7442"/>
                      <a:pt x="19439" y="7463"/>
                    </a:cubicBezTo>
                    <a:cubicBezTo>
                      <a:pt x="19502" y="7484"/>
                      <a:pt x="19564" y="7505"/>
                      <a:pt x="19627" y="7505"/>
                    </a:cubicBezTo>
                    <a:cubicBezTo>
                      <a:pt x="19774" y="7547"/>
                      <a:pt x="19941" y="7568"/>
                      <a:pt x="20108" y="7568"/>
                    </a:cubicBezTo>
                    <a:cubicBezTo>
                      <a:pt x="20219" y="7581"/>
                      <a:pt x="20333" y="7586"/>
                      <a:pt x="20448" y="7586"/>
                    </a:cubicBezTo>
                    <a:cubicBezTo>
                      <a:pt x="20705" y="7586"/>
                      <a:pt x="20965" y="7561"/>
                      <a:pt x="21196" y="7547"/>
                    </a:cubicBezTo>
                    <a:lnTo>
                      <a:pt x="21301" y="7400"/>
                    </a:lnTo>
                    <a:cubicBezTo>
                      <a:pt x="21371" y="7404"/>
                      <a:pt x="21443" y="7405"/>
                      <a:pt x="21517" y="7405"/>
                    </a:cubicBezTo>
                    <a:cubicBezTo>
                      <a:pt x="22360" y="7405"/>
                      <a:pt x="23390" y="7193"/>
                      <a:pt x="24314" y="6982"/>
                    </a:cubicBezTo>
                    <a:cubicBezTo>
                      <a:pt x="25318" y="6731"/>
                      <a:pt x="26218" y="6459"/>
                      <a:pt x="26699" y="6417"/>
                    </a:cubicBezTo>
                    <a:cubicBezTo>
                      <a:pt x="26888" y="6354"/>
                      <a:pt x="27118" y="6270"/>
                      <a:pt x="27348" y="6187"/>
                    </a:cubicBezTo>
                    <a:lnTo>
                      <a:pt x="27432" y="6166"/>
                    </a:lnTo>
                    <a:cubicBezTo>
                      <a:pt x="27473" y="6145"/>
                      <a:pt x="27515" y="6145"/>
                      <a:pt x="27557" y="6124"/>
                    </a:cubicBezTo>
                    <a:cubicBezTo>
                      <a:pt x="27620" y="6061"/>
                      <a:pt x="27683" y="6019"/>
                      <a:pt x="27745" y="5977"/>
                    </a:cubicBezTo>
                    <a:cubicBezTo>
                      <a:pt x="27829" y="5894"/>
                      <a:pt x="27913" y="5789"/>
                      <a:pt x="27996" y="5705"/>
                    </a:cubicBezTo>
                    <a:lnTo>
                      <a:pt x="28017" y="5768"/>
                    </a:lnTo>
                    <a:cubicBezTo>
                      <a:pt x="28457" y="5245"/>
                      <a:pt x="28624" y="4806"/>
                      <a:pt x="28771" y="4345"/>
                    </a:cubicBezTo>
                    <a:cubicBezTo>
                      <a:pt x="28896" y="3864"/>
                      <a:pt x="29001" y="3362"/>
                      <a:pt x="29105" y="2651"/>
                    </a:cubicBezTo>
                    <a:lnTo>
                      <a:pt x="29126" y="2944"/>
                    </a:lnTo>
                    <a:cubicBezTo>
                      <a:pt x="29189" y="2546"/>
                      <a:pt x="29168" y="2295"/>
                      <a:pt x="29168" y="2044"/>
                    </a:cubicBezTo>
                    <a:cubicBezTo>
                      <a:pt x="29168" y="1918"/>
                      <a:pt x="29147" y="1793"/>
                      <a:pt x="29147" y="1667"/>
                    </a:cubicBezTo>
                    <a:cubicBezTo>
                      <a:pt x="29147" y="1583"/>
                      <a:pt x="29168" y="1521"/>
                      <a:pt x="29168" y="1437"/>
                    </a:cubicBezTo>
                    <a:cubicBezTo>
                      <a:pt x="29168" y="1374"/>
                      <a:pt x="29189" y="1311"/>
                      <a:pt x="29210" y="1228"/>
                    </a:cubicBezTo>
                    <a:cubicBezTo>
                      <a:pt x="29273" y="1186"/>
                      <a:pt x="29336" y="1144"/>
                      <a:pt x="29398" y="1102"/>
                    </a:cubicBezTo>
                    <a:cubicBezTo>
                      <a:pt x="29545" y="851"/>
                      <a:pt x="29775" y="663"/>
                      <a:pt x="30047" y="579"/>
                    </a:cubicBezTo>
                    <a:cubicBezTo>
                      <a:pt x="30139" y="549"/>
                      <a:pt x="30242" y="529"/>
                      <a:pt x="30340" y="529"/>
                    </a:cubicBezTo>
                    <a:cubicBezTo>
                      <a:pt x="30376" y="529"/>
                      <a:pt x="30411" y="532"/>
                      <a:pt x="30445" y="537"/>
                    </a:cubicBezTo>
                    <a:cubicBezTo>
                      <a:pt x="30612" y="537"/>
                      <a:pt x="30800" y="558"/>
                      <a:pt x="30989" y="558"/>
                    </a:cubicBezTo>
                    <a:cubicBezTo>
                      <a:pt x="31139" y="563"/>
                      <a:pt x="31288" y="564"/>
                      <a:pt x="31437" y="564"/>
                    </a:cubicBezTo>
                    <a:cubicBezTo>
                      <a:pt x="31842" y="564"/>
                      <a:pt x="32241" y="552"/>
                      <a:pt x="32633" y="552"/>
                    </a:cubicBezTo>
                    <a:cubicBezTo>
                      <a:pt x="32776" y="552"/>
                      <a:pt x="32919" y="554"/>
                      <a:pt x="33060" y="558"/>
                    </a:cubicBezTo>
                    <a:cubicBezTo>
                      <a:pt x="33030" y="573"/>
                      <a:pt x="33001" y="588"/>
                      <a:pt x="32912" y="588"/>
                    </a:cubicBezTo>
                    <a:cubicBezTo>
                      <a:pt x="32896" y="588"/>
                      <a:pt x="32877" y="587"/>
                      <a:pt x="32857" y="586"/>
                    </a:cubicBezTo>
                    <a:lnTo>
                      <a:pt x="32857" y="586"/>
                    </a:lnTo>
                    <a:cubicBezTo>
                      <a:pt x="33186" y="616"/>
                      <a:pt x="33721" y="704"/>
                      <a:pt x="34064" y="914"/>
                    </a:cubicBezTo>
                    <a:cubicBezTo>
                      <a:pt x="34378" y="1088"/>
                      <a:pt x="34576" y="1321"/>
                      <a:pt x="34633" y="1321"/>
                    </a:cubicBezTo>
                    <a:cubicBezTo>
                      <a:pt x="34639" y="1321"/>
                      <a:pt x="34644" y="1318"/>
                      <a:pt x="34646" y="1312"/>
                    </a:cubicBezTo>
                    <a:lnTo>
                      <a:pt x="34646" y="1312"/>
                    </a:lnTo>
                    <a:cubicBezTo>
                      <a:pt x="34665" y="1384"/>
                      <a:pt x="34835" y="1615"/>
                      <a:pt x="34943" y="1939"/>
                    </a:cubicBezTo>
                    <a:cubicBezTo>
                      <a:pt x="35090" y="2316"/>
                      <a:pt x="35152" y="2839"/>
                      <a:pt x="35152" y="3216"/>
                    </a:cubicBezTo>
                    <a:lnTo>
                      <a:pt x="35090" y="3090"/>
                    </a:lnTo>
                    <a:lnTo>
                      <a:pt x="35090" y="3090"/>
                    </a:lnTo>
                    <a:cubicBezTo>
                      <a:pt x="35152" y="3718"/>
                      <a:pt x="35173" y="3739"/>
                      <a:pt x="35111" y="4617"/>
                    </a:cubicBezTo>
                    <a:cubicBezTo>
                      <a:pt x="35092" y="4711"/>
                      <a:pt x="35073" y="4758"/>
                      <a:pt x="35064" y="4758"/>
                    </a:cubicBezTo>
                    <a:cubicBezTo>
                      <a:pt x="35059" y="4758"/>
                      <a:pt x="35057" y="4746"/>
                      <a:pt x="35058" y="4721"/>
                    </a:cubicBezTo>
                    <a:lnTo>
                      <a:pt x="35058" y="4721"/>
                    </a:lnTo>
                    <a:cubicBezTo>
                      <a:pt x="35027" y="4931"/>
                      <a:pt x="35027" y="5050"/>
                      <a:pt x="35027" y="5182"/>
                    </a:cubicBezTo>
                    <a:cubicBezTo>
                      <a:pt x="35048" y="5329"/>
                      <a:pt x="35027" y="5517"/>
                      <a:pt x="35006" y="5957"/>
                    </a:cubicBezTo>
                    <a:cubicBezTo>
                      <a:pt x="34985" y="5831"/>
                      <a:pt x="34985" y="5726"/>
                      <a:pt x="34964" y="5622"/>
                    </a:cubicBezTo>
                    <a:lnTo>
                      <a:pt x="34964" y="5622"/>
                    </a:lnTo>
                    <a:cubicBezTo>
                      <a:pt x="34964" y="5998"/>
                      <a:pt x="34985" y="6166"/>
                      <a:pt x="35006" y="6291"/>
                    </a:cubicBezTo>
                    <a:cubicBezTo>
                      <a:pt x="35027" y="6438"/>
                      <a:pt x="35048" y="6521"/>
                      <a:pt x="35111" y="6710"/>
                    </a:cubicBezTo>
                    <a:cubicBezTo>
                      <a:pt x="35173" y="6940"/>
                      <a:pt x="35299" y="7296"/>
                      <a:pt x="35508" y="7568"/>
                    </a:cubicBezTo>
                    <a:cubicBezTo>
                      <a:pt x="35696" y="7819"/>
                      <a:pt x="35927" y="8007"/>
                      <a:pt x="35968" y="8049"/>
                    </a:cubicBezTo>
                    <a:cubicBezTo>
                      <a:pt x="36073" y="8091"/>
                      <a:pt x="36471" y="8216"/>
                      <a:pt x="36910" y="8321"/>
                    </a:cubicBezTo>
                    <a:cubicBezTo>
                      <a:pt x="36928" y="8339"/>
                      <a:pt x="36912" y="8345"/>
                      <a:pt x="36881" y="8345"/>
                    </a:cubicBezTo>
                    <a:cubicBezTo>
                      <a:pt x="36839" y="8345"/>
                      <a:pt x="36770" y="8333"/>
                      <a:pt x="36722" y="8321"/>
                    </a:cubicBezTo>
                    <a:lnTo>
                      <a:pt x="36722" y="8321"/>
                    </a:lnTo>
                    <a:cubicBezTo>
                      <a:pt x="36784" y="8342"/>
                      <a:pt x="36868" y="8363"/>
                      <a:pt x="36931" y="8384"/>
                    </a:cubicBezTo>
                    <a:cubicBezTo>
                      <a:pt x="36952" y="8384"/>
                      <a:pt x="36973" y="8405"/>
                      <a:pt x="36973" y="8405"/>
                    </a:cubicBezTo>
                    <a:cubicBezTo>
                      <a:pt x="37015" y="8426"/>
                      <a:pt x="37035" y="8446"/>
                      <a:pt x="37077" y="8446"/>
                    </a:cubicBezTo>
                    <a:cubicBezTo>
                      <a:pt x="37182" y="8509"/>
                      <a:pt x="37308" y="8572"/>
                      <a:pt x="37412" y="8635"/>
                    </a:cubicBezTo>
                    <a:cubicBezTo>
                      <a:pt x="37621" y="8739"/>
                      <a:pt x="37810" y="8844"/>
                      <a:pt x="37977" y="8928"/>
                    </a:cubicBezTo>
                    <a:cubicBezTo>
                      <a:pt x="38333" y="9116"/>
                      <a:pt x="38647" y="9283"/>
                      <a:pt x="38960" y="9555"/>
                    </a:cubicBezTo>
                    <a:cubicBezTo>
                      <a:pt x="38960" y="9576"/>
                      <a:pt x="39002" y="9618"/>
                      <a:pt x="39065" y="9660"/>
                    </a:cubicBezTo>
                    <a:cubicBezTo>
                      <a:pt x="38333" y="9179"/>
                      <a:pt x="37705" y="8823"/>
                      <a:pt x="37663" y="8781"/>
                    </a:cubicBezTo>
                    <a:lnTo>
                      <a:pt x="37663" y="8781"/>
                    </a:lnTo>
                    <a:cubicBezTo>
                      <a:pt x="37647" y="8830"/>
                      <a:pt x="38037" y="9082"/>
                      <a:pt x="37933" y="9082"/>
                    </a:cubicBezTo>
                    <a:cubicBezTo>
                      <a:pt x="37904" y="9082"/>
                      <a:pt x="37834" y="9062"/>
                      <a:pt x="37705" y="9011"/>
                    </a:cubicBezTo>
                    <a:lnTo>
                      <a:pt x="37705" y="9011"/>
                    </a:lnTo>
                    <a:cubicBezTo>
                      <a:pt x="38270" y="9262"/>
                      <a:pt x="39212" y="9765"/>
                      <a:pt x="39797" y="10225"/>
                    </a:cubicBezTo>
                    <a:cubicBezTo>
                      <a:pt x="39818" y="10267"/>
                      <a:pt x="39839" y="10288"/>
                      <a:pt x="39860" y="10309"/>
                    </a:cubicBezTo>
                    <a:lnTo>
                      <a:pt x="39797" y="10267"/>
                    </a:lnTo>
                    <a:lnTo>
                      <a:pt x="39797" y="10267"/>
                    </a:lnTo>
                    <a:cubicBezTo>
                      <a:pt x="39923" y="10392"/>
                      <a:pt x="40048" y="10476"/>
                      <a:pt x="40174" y="10560"/>
                    </a:cubicBezTo>
                    <a:cubicBezTo>
                      <a:pt x="40362" y="10706"/>
                      <a:pt x="40467" y="10811"/>
                      <a:pt x="40655" y="10957"/>
                    </a:cubicBezTo>
                    <a:cubicBezTo>
                      <a:pt x="40661" y="10985"/>
                      <a:pt x="40708" y="11038"/>
                      <a:pt x="40779" y="11107"/>
                    </a:cubicBezTo>
                    <a:lnTo>
                      <a:pt x="40779" y="11107"/>
                    </a:lnTo>
                    <a:cubicBezTo>
                      <a:pt x="40859" y="11170"/>
                      <a:pt x="40944" y="11236"/>
                      <a:pt x="41053" y="11313"/>
                    </a:cubicBezTo>
                    <a:cubicBezTo>
                      <a:pt x="41053" y="11313"/>
                      <a:pt x="41074" y="11334"/>
                      <a:pt x="41074" y="11334"/>
                    </a:cubicBezTo>
                    <a:cubicBezTo>
                      <a:pt x="41059" y="11334"/>
                      <a:pt x="41034" y="11324"/>
                      <a:pt x="41006" y="11310"/>
                    </a:cubicBezTo>
                    <a:lnTo>
                      <a:pt x="41006" y="11310"/>
                    </a:lnTo>
                    <a:cubicBezTo>
                      <a:pt x="41203" y="11481"/>
                      <a:pt x="41436" y="11676"/>
                      <a:pt x="41576" y="11815"/>
                    </a:cubicBezTo>
                    <a:cubicBezTo>
                      <a:pt x="41578" y="11810"/>
                      <a:pt x="41582" y="11807"/>
                      <a:pt x="41588" y="11807"/>
                    </a:cubicBezTo>
                    <a:cubicBezTo>
                      <a:pt x="41627" y="11807"/>
                      <a:pt x="41745" y="11907"/>
                      <a:pt x="41770" y="11907"/>
                    </a:cubicBezTo>
                    <a:cubicBezTo>
                      <a:pt x="41786" y="11907"/>
                      <a:pt x="41765" y="11868"/>
                      <a:pt x="41668" y="11742"/>
                    </a:cubicBezTo>
                    <a:lnTo>
                      <a:pt x="41668" y="11742"/>
                    </a:lnTo>
                    <a:cubicBezTo>
                      <a:pt x="41668" y="11742"/>
                      <a:pt x="41668" y="11742"/>
                      <a:pt x="41669" y="11742"/>
                    </a:cubicBezTo>
                    <a:cubicBezTo>
                      <a:pt x="41670" y="11742"/>
                      <a:pt x="41667" y="11739"/>
                      <a:pt x="41660" y="11731"/>
                    </a:cubicBezTo>
                    <a:lnTo>
                      <a:pt x="41660" y="11731"/>
                    </a:lnTo>
                    <a:cubicBezTo>
                      <a:pt x="41662" y="11735"/>
                      <a:pt x="41665" y="11738"/>
                      <a:pt x="41668" y="11742"/>
                    </a:cubicBezTo>
                    <a:lnTo>
                      <a:pt x="41668" y="11742"/>
                    </a:lnTo>
                    <a:cubicBezTo>
                      <a:pt x="41656" y="11737"/>
                      <a:pt x="41559" y="11656"/>
                      <a:pt x="41409" y="11522"/>
                    </a:cubicBezTo>
                    <a:cubicBezTo>
                      <a:pt x="41367" y="11480"/>
                      <a:pt x="41304" y="11439"/>
                      <a:pt x="41283" y="11418"/>
                    </a:cubicBezTo>
                    <a:lnTo>
                      <a:pt x="41304" y="11418"/>
                    </a:lnTo>
                    <a:cubicBezTo>
                      <a:pt x="41116" y="11250"/>
                      <a:pt x="40865" y="11041"/>
                      <a:pt x="40572" y="10811"/>
                    </a:cubicBezTo>
                    <a:lnTo>
                      <a:pt x="40572" y="10811"/>
                    </a:lnTo>
                    <a:cubicBezTo>
                      <a:pt x="40823" y="10978"/>
                      <a:pt x="41095" y="11146"/>
                      <a:pt x="41388" y="11459"/>
                    </a:cubicBezTo>
                    <a:cubicBezTo>
                      <a:pt x="41555" y="11564"/>
                      <a:pt x="41743" y="11690"/>
                      <a:pt x="41848" y="11752"/>
                    </a:cubicBezTo>
                    <a:cubicBezTo>
                      <a:pt x="41911" y="11836"/>
                      <a:pt x="42015" y="11962"/>
                      <a:pt x="42141" y="12087"/>
                    </a:cubicBezTo>
                    <a:cubicBezTo>
                      <a:pt x="42413" y="11983"/>
                      <a:pt x="42727" y="11836"/>
                      <a:pt x="42999" y="11731"/>
                    </a:cubicBezTo>
                    <a:cubicBezTo>
                      <a:pt x="43229" y="11627"/>
                      <a:pt x="43417" y="11543"/>
                      <a:pt x="43480" y="11543"/>
                    </a:cubicBezTo>
                    <a:cubicBezTo>
                      <a:pt x="44505" y="10936"/>
                      <a:pt x="45928" y="10183"/>
                      <a:pt x="46514" y="9702"/>
                    </a:cubicBezTo>
                    <a:cubicBezTo>
                      <a:pt x="46695" y="9590"/>
                      <a:pt x="46784" y="9581"/>
                      <a:pt x="46860" y="9581"/>
                    </a:cubicBezTo>
                    <a:cubicBezTo>
                      <a:pt x="46875" y="9581"/>
                      <a:pt x="46889" y="9581"/>
                      <a:pt x="46904" y="9581"/>
                    </a:cubicBezTo>
                    <a:cubicBezTo>
                      <a:pt x="46927" y="9581"/>
                      <a:pt x="46949" y="9580"/>
                      <a:pt x="46974" y="9576"/>
                    </a:cubicBezTo>
                    <a:lnTo>
                      <a:pt x="46974" y="9576"/>
                    </a:lnTo>
                    <a:cubicBezTo>
                      <a:pt x="46864" y="9618"/>
                      <a:pt x="46744" y="9668"/>
                      <a:pt x="46651" y="9722"/>
                    </a:cubicBezTo>
                    <a:lnTo>
                      <a:pt x="46651" y="9722"/>
                    </a:lnTo>
                    <a:cubicBezTo>
                      <a:pt x="46689" y="9719"/>
                      <a:pt x="46727" y="9700"/>
                      <a:pt x="46765" y="9681"/>
                    </a:cubicBezTo>
                    <a:cubicBezTo>
                      <a:pt x="46849" y="9639"/>
                      <a:pt x="46932" y="9597"/>
                      <a:pt x="47016" y="9576"/>
                    </a:cubicBezTo>
                    <a:cubicBezTo>
                      <a:pt x="47154" y="9546"/>
                      <a:pt x="47303" y="9526"/>
                      <a:pt x="47455" y="9526"/>
                    </a:cubicBezTo>
                    <a:cubicBezTo>
                      <a:pt x="47511" y="9526"/>
                      <a:pt x="47567" y="9529"/>
                      <a:pt x="47623" y="9534"/>
                    </a:cubicBezTo>
                    <a:cubicBezTo>
                      <a:pt x="47999" y="9576"/>
                      <a:pt x="48292" y="9786"/>
                      <a:pt x="48376" y="9786"/>
                    </a:cubicBezTo>
                    <a:cubicBezTo>
                      <a:pt x="48523" y="9911"/>
                      <a:pt x="48564" y="9974"/>
                      <a:pt x="48564" y="9995"/>
                    </a:cubicBezTo>
                    <a:cubicBezTo>
                      <a:pt x="48564" y="10001"/>
                      <a:pt x="48561" y="10003"/>
                      <a:pt x="48555" y="10003"/>
                    </a:cubicBezTo>
                    <a:cubicBezTo>
                      <a:pt x="48542" y="10003"/>
                      <a:pt x="48516" y="9989"/>
                      <a:pt x="48502" y="9974"/>
                    </a:cubicBezTo>
                    <a:cubicBezTo>
                      <a:pt x="48477" y="9962"/>
                      <a:pt x="48460" y="9950"/>
                      <a:pt x="48458" y="9950"/>
                    </a:cubicBezTo>
                    <a:lnTo>
                      <a:pt x="48458" y="9950"/>
                    </a:lnTo>
                    <a:cubicBezTo>
                      <a:pt x="48457" y="9950"/>
                      <a:pt x="48463" y="9956"/>
                      <a:pt x="48481" y="9974"/>
                    </a:cubicBezTo>
                    <a:cubicBezTo>
                      <a:pt x="48481" y="9995"/>
                      <a:pt x="48523" y="10016"/>
                      <a:pt x="48564" y="10058"/>
                    </a:cubicBezTo>
                    <a:cubicBezTo>
                      <a:pt x="48606" y="10120"/>
                      <a:pt x="48690" y="10204"/>
                      <a:pt x="48774" y="10309"/>
                    </a:cubicBezTo>
                    <a:lnTo>
                      <a:pt x="48648" y="10204"/>
                    </a:lnTo>
                    <a:lnTo>
                      <a:pt x="48648" y="10204"/>
                    </a:lnTo>
                    <a:cubicBezTo>
                      <a:pt x="49192" y="10957"/>
                      <a:pt x="49694" y="11564"/>
                      <a:pt x="50176" y="12150"/>
                    </a:cubicBezTo>
                    <a:cubicBezTo>
                      <a:pt x="50406" y="12464"/>
                      <a:pt x="50657" y="12757"/>
                      <a:pt x="50845" y="13091"/>
                    </a:cubicBezTo>
                    <a:cubicBezTo>
                      <a:pt x="50950" y="13259"/>
                      <a:pt x="51054" y="13426"/>
                      <a:pt x="51138" y="13615"/>
                    </a:cubicBezTo>
                    <a:cubicBezTo>
                      <a:pt x="51201" y="13803"/>
                      <a:pt x="51284" y="14012"/>
                      <a:pt x="51222" y="14159"/>
                    </a:cubicBezTo>
                    <a:cubicBezTo>
                      <a:pt x="51201" y="14221"/>
                      <a:pt x="51117" y="14305"/>
                      <a:pt x="51054" y="14368"/>
                    </a:cubicBezTo>
                    <a:cubicBezTo>
                      <a:pt x="50971" y="14452"/>
                      <a:pt x="50887" y="14535"/>
                      <a:pt x="50803" y="14598"/>
                    </a:cubicBezTo>
                    <a:cubicBezTo>
                      <a:pt x="50657" y="14744"/>
                      <a:pt x="50468" y="14912"/>
                      <a:pt x="50280" y="15058"/>
                    </a:cubicBezTo>
                    <a:cubicBezTo>
                      <a:pt x="50427" y="14954"/>
                      <a:pt x="50489" y="14891"/>
                      <a:pt x="50531" y="14891"/>
                    </a:cubicBezTo>
                    <a:lnTo>
                      <a:pt x="50531" y="14891"/>
                    </a:lnTo>
                    <a:cubicBezTo>
                      <a:pt x="49987" y="15372"/>
                      <a:pt x="49443" y="15853"/>
                      <a:pt x="48899" y="16356"/>
                    </a:cubicBezTo>
                    <a:lnTo>
                      <a:pt x="48481" y="16732"/>
                    </a:lnTo>
                    <a:lnTo>
                      <a:pt x="48397" y="16816"/>
                    </a:lnTo>
                    <a:cubicBezTo>
                      <a:pt x="48376" y="16837"/>
                      <a:pt x="48376" y="16837"/>
                      <a:pt x="48355" y="16837"/>
                    </a:cubicBezTo>
                    <a:lnTo>
                      <a:pt x="48292" y="16879"/>
                    </a:lnTo>
                    <a:cubicBezTo>
                      <a:pt x="48209" y="16920"/>
                      <a:pt x="48125" y="16962"/>
                      <a:pt x="48041" y="17025"/>
                    </a:cubicBezTo>
                    <a:cubicBezTo>
                      <a:pt x="47727" y="17234"/>
                      <a:pt x="47414" y="17465"/>
                      <a:pt x="47163" y="17757"/>
                    </a:cubicBezTo>
                    <a:cubicBezTo>
                      <a:pt x="47037" y="17904"/>
                      <a:pt x="46911" y="18071"/>
                      <a:pt x="46828" y="18260"/>
                    </a:cubicBezTo>
                    <a:cubicBezTo>
                      <a:pt x="46786" y="18364"/>
                      <a:pt x="46765" y="18490"/>
                      <a:pt x="46765" y="18594"/>
                    </a:cubicBezTo>
                    <a:cubicBezTo>
                      <a:pt x="46786" y="18741"/>
                      <a:pt x="46807" y="18804"/>
                      <a:pt x="46828" y="18908"/>
                    </a:cubicBezTo>
                    <a:cubicBezTo>
                      <a:pt x="46932" y="19264"/>
                      <a:pt x="47016" y="19620"/>
                      <a:pt x="47121" y="19975"/>
                    </a:cubicBezTo>
                    <a:cubicBezTo>
                      <a:pt x="47288" y="20687"/>
                      <a:pt x="47435" y="21398"/>
                      <a:pt x="47560" y="22089"/>
                    </a:cubicBezTo>
                    <a:cubicBezTo>
                      <a:pt x="47686" y="22884"/>
                      <a:pt x="47769" y="22967"/>
                      <a:pt x="47895" y="23449"/>
                    </a:cubicBezTo>
                    <a:lnTo>
                      <a:pt x="47853" y="23637"/>
                    </a:lnTo>
                    <a:cubicBezTo>
                      <a:pt x="47916" y="23909"/>
                      <a:pt x="47999" y="24181"/>
                      <a:pt x="48062" y="24453"/>
                    </a:cubicBezTo>
                    <a:cubicBezTo>
                      <a:pt x="48167" y="25039"/>
                      <a:pt x="48188" y="25562"/>
                      <a:pt x="48188" y="26127"/>
                    </a:cubicBezTo>
                    <a:cubicBezTo>
                      <a:pt x="48188" y="26190"/>
                      <a:pt x="48167" y="26273"/>
                      <a:pt x="48167" y="26336"/>
                    </a:cubicBezTo>
                    <a:cubicBezTo>
                      <a:pt x="48167" y="26441"/>
                      <a:pt x="48188" y="26524"/>
                      <a:pt x="48188" y="26629"/>
                    </a:cubicBezTo>
                    <a:lnTo>
                      <a:pt x="48188" y="26796"/>
                    </a:lnTo>
                    <a:lnTo>
                      <a:pt x="48188" y="26817"/>
                    </a:lnTo>
                    <a:lnTo>
                      <a:pt x="48209" y="26817"/>
                    </a:lnTo>
                    <a:lnTo>
                      <a:pt x="48230" y="26838"/>
                    </a:lnTo>
                    <a:lnTo>
                      <a:pt x="48313" y="26859"/>
                    </a:lnTo>
                    <a:cubicBezTo>
                      <a:pt x="48418" y="26901"/>
                      <a:pt x="48523" y="26922"/>
                      <a:pt x="48627" y="26964"/>
                    </a:cubicBezTo>
                    <a:cubicBezTo>
                      <a:pt x="48920" y="27048"/>
                      <a:pt x="49255" y="27131"/>
                      <a:pt x="49632" y="27215"/>
                    </a:cubicBezTo>
                    <a:lnTo>
                      <a:pt x="49464" y="27110"/>
                    </a:lnTo>
                    <a:lnTo>
                      <a:pt x="49464" y="27110"/>
                    </a:lnTo>
                    <a:cubicBezTo>
                      <a:pt x="49987" y="27278"/>
                      <a:pt x="51138" y="27571"/>
                      <a:pt x="51033" y="27592"/>
                    </a:cubicBezTo>
                    <a:cubicBezTo>
                      <a:pt x="51075" y="27612"/>
                      <a:pt x="51222" y="27592"/>
                      <a:pt x="51410" y="27675"/>
                    </a:cubicBezTo>
                    <a:lnTo>
                      <a:pt x="51410" y="27738"/>
                    </a:lnTo>
                    <a:lnTo>
                      <a:pt x="52728" y="28031"/>
                    </a:lnTo>
                    <a:cubicBezTo>
                      <a:pt x="53209" y="28198"/>
                      <a:pt x="53168" y="28219"/>
                      <a:pt x="53168" y="28282"/>
                    </a:cubicBezTo>
                    <a:cubicBezTo>
                      <a:pt x="53168" y="28303"/>
                      <a:pt x="53189" y="28324"/>
                      <a:pt x="53314" y="28366"/>
                    </a:cubicBezTo>
                    <a:cubicBezTo>
                      <a:pt x="53356" y="28387"/>
                      <a:pt x="53440" y="28408"/>
                      <a:pt x="53544" y="28449"/>
                    </a:cubicBezTo>
                    <a:cubicBezTo>
                      <a:pt x="53565" y="28470"/>
                      <a:pt x="53607" y="28470"/>
                      <a:pt x="53628" y="28491"/>
                    </a:cubicBezTo>
                    <a:cubicBezTo>
                      <a:pt x="53649" y="28491"/>
                      <a:pt x="53691" y="28491"/>
                      <a:pt x="53712" y="28512"/>
                    </a:cubicBezTo>
                    <a:cubicBezTo>
                      <a:pt x="53774" y="28533"/>
                      <a:pt x="53837" y="28554"/>
                      <a:pt x="53900" y="28596"/>
                    </a:cubicBezTo>
                    <a:cubicBezTo>
                      <a:pt x="54088" y="28721"/>
                      <a:pt x="54318" y="28952"/>
                      <a:pt x="54402" y="29224"/>
                    </a:cubicBezTo>
                    <a:cubicBezTo>
                      <a:pt x="54488" y="29412"/>
                      <a:pt x="54489" y="29586"/>
                      <a:pt x="54510" y="29586"/>
                    </a:cubicBezTo>
                    <a:cubicBezTo>
                      <a:pt x="54514" y="29586"/>
                      <a:pt x="54520" y="29577"/>
                      <a:pt x="54528" y="29558"/>
                    </a:cubicBezTo>
                    <a:cubicBezTo>
                      <a:pt x="54549" y="29349"/>
                      <a:pt x="54465" y="29035"/>
                      <a:pt x="54486" y="28993"/>
                    </a:cubicBezTo>
                    <a:lnTo>
                      <a:pt x="54486" y="28993"/>
                    </a:lnTo>
                    <a:cubicBezTo>
                      <a:pt x="54569" y="29161"/>
                      <a:pt x="54611" y="29328"/>
                      <a:pt x="54611" y="29496"/>
                    </a:cubicBezTo>
                    <a:cubicBezTo>
                      <a:pt x="54653" y="29517"/>
                      <a:pt x="54695" y="29621"/>
                      <a:pt x="54758" y="29621"/>
                    </a:cubicBezTo>
                    <a:cubicBezTo>
                      <a:pt x="54737" y="29684"/>
                      <a:pt x="54737" y="29747"/>
                      <a:pt x="54716" y="29872"/>
                    </a:cubicBezTo>
                    <a:lnTo>
                      <a:pt x="54800" y="30102"/>
                    </a:lnTo>
                    <a:lnTo>
                      <a:pt x="54800" y="29600"/>
                    </a:lnTo>
                    <a:cubicBezTo>
                      <a:pt x="54841" y="29579"/>
                      <a:pt x="54862" y="29496"/>
                      <a:pt x="54862" y="29370"/>
                    </a:cubicBezTo>
                    <a:cubicBezTo>
                      <a:pt x="54862" y="29203"/>
                      <a:pt x="54841" y="28931"/>
                      <a:pt x="54653" y="28596"/>
                    </a:cubicBezTo>
                    <a:cubicBezTo>
                      <a:pt x="54423" y="28303"/>
                      <a:pt x="54109" y="28094"/>
                      <a:pt x="53753" y="28031"/>
                    </a:cubicBezTo>
                    <a:lnTo>
                      <a:pt x="53502" y="27884"/>
                    </a:lnTo>
                    <a:lnTo>
                      <a:pt x="53502" y="27884"/>
                    </a:lnTo>
                    <a:cubicBezTo>
                      <a:pt x="53628" y="27926"/>
                      <a:pt x="53712" y="27947"/>
                      <a:pt x="53879" y="28010"/>
                    </a:cubicBezTo>
                    <a:cubicBezTo>
                      <a:pt x="54025" y="28052"/>
                      <a:pt x="54151" y="28136"/>
                      <a:pt x="54277" y="28219"/>
                    </a:cubicBezTo>
                    <a:cubicBezTo>
                      <a:pt x="54088" y="28052"/>
                      <a:pt x="53858" y="27968"/>
                      <a:pt x="53712" y="27926"/>
                    </a:cubicBezTo>
                    <a:cubicBezTo>
                      <a:pt x="53544" y="27884"/>
                      <a:pt x="53398" y="27864"/>
                      <a:pt x="53251" y="27843"/>
                    </a:cubicBezTo>
                    <a:cubicBezTo>
                      <a:pt x="53189" y="27801"/>
                      <a:pt x="53084" y="27738"/>
                      <a:pt x="52917" y="27675"/>
                    </a:cubicBezTo>
                    <a:lnTo>
                      <a:pt x="52059" y="27550"/>
                    </a:lnTo>
                    <a:cubicBezTo>
                      <a:pt x="51975" y="27466"/>
                      <a:pt x="52456" y="27550"/>
                      <a:pt x="51912" y="27361"/>
                    </a:cubicBezTo>
                    <a:cubicBezTo>
                      <a:pt x="51871" y="27355"/>
                      <a:pt x="51840" y="27352"/>
                      <a:pt x="51819" y="27352"/>
                    </a:cubicBezTo>
                    <a:cubicBezTo>
                      <a:pt x="51678" y="27352"/>
                      <a:pt x="51950" y="27477"/>
                      <a:pt x="51854" y="27477"/>
                    </a:cubicBezTo>
                    <a:cubicBezTo>
                      <a:pt x="51821" y="27477"/>
                      <a:pt x="51746" y="27462"/>
                      <a:pt x="51598" y="27424"/>
                    </a:cubicBezTo>
                    <a:cubicBezTo>
                      <a:pt x="51201" y="27257"/>
                      <a:pt x="51326" y="27257"/>
                      <a:pt x="50845" y="27152"/>
                    </a:cubicBezTo>
                    <a:cubicBezTo>
                      <a:pt x="50814" y="27131"/>
                      <a:pt x="50824" y="27121"/>
                      <a:pt x="50866" y="27121"/>
                    </a:cubicBezTo>
                    <a:cubicBezTo>
                      <a:pt x="50899" y="27121"/>
                      <a:pt x="50952" y="27127"/>
                      <a:pt x="51019" y="27140"/>
                    </a:cubicBezTo>
                    <a:lnTo>
                      <a:pt x="51019" y="27140"/>
                    </a:lnTo>
                    <a:cubicBezTo>
                      <a:pt x="50597" y="27049"/>
                      <a:pt x="49955" y="26838"/>
                      <a:pt x="49715" y="26838"/>
                    </a:cubicBezTo>
                    <a:cubicBezTo>
                      <a:pt x="49527" y="26734"/>
                      <a:pt x="49171" y="26650"/>
                      <a:pt x="48857" y="26545"/>
                    </a:cubicBezTo>
                    <a:cubicBezTo>
                      <a:pt x="48815" y="26545"/>
                      <a:pt x="48795" y="26524"/>
                      <a:pt x="48753" y="26524"/>
                    </a:cubicBezTo>
                    <a:lnTo>
                      <a:pt x="48711" y="26504"/>
                    </a:lnTo>
                    <a:lnTo>
                      <a:pt x="48690" y="26504"/>
                    </a:lnTo>
                    <a:cubicBezTo>
                      <a:pt x="48669" y="26483"/>
                      <a:pt x="48648" y="26483"/>
                      <a:pt x="48627" y="26462"/>
                    </a:cubicBezTo>
                    <a:lnTo>
                      <a:pt x="48606" y="26462"/>
                    </a:lnTo>
                    <a:cubicBezTo>
                      <a:pt x="48627" y="26441"/>
                      <a:pt x="48627" y="26441"/>
                      <a:pt x="48627" y="26441"/>
                    </a:cubicBezTo>
                    <a:cubicBezTo>
                      <a:pt x="48627" y="26420"/>
                      <a:pt x="48648" y="26420"/>
                      <a:pt x="48669" y="26399"/>
                    </a:cubicBezTo>
                    <a:cubicBezTo>
                      <a:pt x="48648" y="26399"/>
                      <a:pt x="48648" y="26399"/>
                      <a:pt x="48627" y="26378"/>
                    </a:cubicBezTo>
                    <a:lnTo>
                      <a:pt x="48627" y="26357"/>
                    </a:lnTo>
                    <a:lnTo>
                      <a:pt x="48627" y="26336"/>
                    </a:lnTo>
                    <a:cubicBezTo>
                      <a:pt x="48627" y="26294"/>
                      <a:pt x="48606" y="26273"/>
                      <a:pt x="48606" y="26252"/>
                    </a:cubicBezTo>
                    <a:cubicBezTo>
                      <a:pt x="48606" y="26190"/>
                      <a:pt x="48585" y="26148"/>
                      <a:pt x="48585" y="26085"/>
                    </a:cubicBezTo>
                    <a:cubicBezTo>
                      <a:pt x="48543" y="25855"/>
                      <a:pt x="48502" y="25604"/>
                      <a:pt x="48481" y="25395"/>
                    </a:cubicBezTo>
                    <a:lnTo>
                      <a:pt x="48481" y="25395"/>
                    </a:lnTo>
                    <a:cubicBezTo>
                      <a:pt x="48510" y="25494"/>
                      <a:pt x="48529" y="25536"/>
                      <a:pt x="48541" y="25536"/>
                    </a:cubicBezTo>
                    <a:cubicBezTo>
                      <a:pt x="48570" y="25536"/>
                      <a:pt x="48547" y="25251"/>
                      <a:pt x="48502" y="24934"/>
                    </a:cubicBezTo>
                    <a:cubicBezTo>
                      <a:pt x="48463" y="24514"/>
                      <a:pt x="48390" y="24042"/>
                      <a:pt x="48457" y="24042"/>
                    </a:cubicBezTo>
                    <a:lnTo>
                      <a:pt x="48457" y="24042"/>
                    </a:lnTo>
                    <a:cubicBezTo>
                      <a:pt x="48464" y="24042"/>
                      <a:pt x="48472" y="24046"/>
                      <a:pt x="48481" y="24055"/>
                    </a:cubicBezTo>
                    <a:cubicBezTo>
                      <a:pt x="48271" y="23511"/>
                      <a:pt x="48083" y="22089"/>
                      <a:pt x="47790" y="21147"/>
                    </a:cubicBezTo>
                    <a:lnTo>
                      <a:pt x="47790" y="21147"/>
                    </a:lnTo>
                    <a:cubicBezTo>
                      <a:pt x="47811" y="21189"/>
                      <a:pt x="47853" y="21294"/>
                      <a:pt x="47874" y="21377"/>
                    </a:cubicBezTo>
                    <a:cubicBezTo>
                      <a:pt x="47748" y="20833"/>
                      <a:pt x="47748" y="20687"/>
                      <a:pt x="47686" y="20331"/>
                    </a:cubicBezTo>
                    <a:cubicBezTo>
                      <a:pt x="47581" y="20289"/>
                      <a:pt x="47351" y="19452"/>
                      <a:pt x="47163" y="19034"/>
                    </a:cubicBezTo>
                    <a:cubicBezTo>
                      <a:pt x="47141" y="18864"/>
                      <a:pt x="47146" y="18803"/>
                      <a:pt x="47164" y="18803"/>
                    </a:cubicBezTo>
                    <a:cubicBezTo>
                      <a:pt x="47211" y="18803"/>
                      <a:pt x="47350" y="19194"/>
                      <a:pt x="47398" y="19194"/>
                    </a:cubicBezTo>
                    <a:cubicBezTo>
                      <a:pt x="47406" y="19194"/>
                      <a:pt x="47411" y="19183"/>
                      <a:pt x="47414" y="19159"/>
                    </a:cubicBezTo>
                    <a:lnTo>
                      <a:pt x="47414" y="19159"/>
                    </a:lnTo>
                    <a:cubicBezTo>
                      <a:pt x="47412" y="19162"/>
                      <a:pt x="47411" y="19163"/>
                      <a:pt x="47409" y="19163"/>
                    </a:cubicBezTo>
                    <a:cubicBezTo>
                      <a:pt x="47379" y="19163"/>
                      <a:pt x="47283" y="18892"/>
                      <a:pt x="47204" y="18657"/>
                    </a:cubicBezTo>
                    <a:cubicBezTo>
                      <a:pt x="47183" y="18573"/>
                      <a:pt x="47183" y="18594"/>
                      <a:pt x="47163" y="18573"/>
                    </a:cubicBezTo>
                    <a:cubicBezTo>
                      <a:pt x="47163" y="18532"/>
                      <a:pt x="47163" y="18511"/>
                      <a:pt x="47163" y="18490"/>
                    </a:cubicBezTo>
                    <a:cubicBezTo>
                      <a:pt x="47163" y="18449"/>
                      <a:pt x="47171" y="18426"/>
                      <a:pt x="47166" y="18426"/>
                    </a:cubicBezTo>
                    <a:lnTo>
                      <a:pt x="47166" y="18426"/>
                    </a:lnTo>
                    <a:cubicBezTo>
                      <a:pt x="47163" y="18426"/>
                      <a:pt x="47156" y="18433"/>
                      <a:pt x="47142" y="18448"/>
                    </a:cubicBezTo>
                    <a:cubicBezTo>
                      <a:pt x="47246" y="18281"/>
                      <a:pt x="47309" y="18197"/>
                      <a:pt x="47372" y="18155"/>
                    </a:cubicBezTo>
                    <a:cubicBezTo>
                      <a:pt x="47414" y="18113"/>
                      <a:pt x="47455" y="18092"/>
                      <a:pt x="47560" y="18029"/>
                    </a:cubicBezTo>
                    <a:cubicBezTo>
                      <a:pt x="47539" y="17883"/>
                      <a:pt x="47874" y="17716"/>
                      <a:pt x="48167" y="17423"/>
                    </a:cubicBezTo>
                    <a:cubicBezTo>
                      <a:pt x="48313" y="17339"/>
                      <a:pt x="48418" y="17318"/>
                      <a:pt x="48460" y="17297"/>
                    </a:cubicBezTo>
                    <a:cubicBezTo>
                      <a:pt x="48523" y="17276"/>
                      <a:pt x="48543" y="17276"/>
                      <a:pt x="48606" y="17255"/>
                    </a:cubicBezTo>
                    <a:cubicBezTo>
                      <a:pt x="48648" y="17255"/>
                      <a:pt x="48711" y="17172"/>
                      <a:pt x="48753" y="17151"/>
                    </a:cubicBezTo>
                    <a:cubicBezTo>
                      <a:pt x="48815" y="17088"/>
                      <a:pt x="48899" y="17004"/>
                      <a:pt x="49046" y="16858"/>
                    </a:cubicBezTo>
                    <a:cubicBezTo>
                      <a:pt x="49102" y="16816"/>
                      <a:pt x="49132" y="16799"/>
                      <a:pt x="49144" y="16799"/>
                    </a:cubicBezTo>
                    <a:lnTo>
                      <a:pt x="49144" y="16799"/>
                    </a:lnTo>
                    <a:cubicBezTo>
                      <a:pt x="49195" y="16799"/>
                      <a:pt x="48857" y="17151"/>
                      <a:pt x="48857" y="17151"/>
                    </a:cubicBezTo>
                    <a:cubicBezTo>
                      <a:pt x="49464" y="16586"/>
                      <a:pt x="49067" y="16816"/>
                      <a:pt x="49171" y="16669"/>
                    </a:cubicBezTo>
                    <a:cubicBezTo>
                      <a:pt x="49543" y="16309"/>
                      <a:pt x="49629" y="16251"/>
                      <a:pt x="49668" y="16251"/>
                    </a:cubicBezTo>
                    <a:cubicBezTo>
                      <a:pt x="49687" y="16251"/>
                      <a:pt x="49695" y="16264"/>
                      <a:pt x="49718" y="16264"/>
                    </a:cubicBezTo>
                    <a:cubicBezTo>
                      <a:pt x="49739" y="16264"/>
                      <a:pt x="49773" y="16252"/>
                      <a:pt x="49841" y="16209"/>
                    </a:cubicBezTo>
                    <a:cubicBezTo>
                      <a:pt x="50280" y="15770"/>
                      <a:pt x="50573" y="15372"/>
                      <a:pt x="50908" y="15058"/>
                    </a:cubicBezTo>
                    <a:cubicBezTo>
                      <a:pt x="50920" y="15046"/>
                      <a:pt x="50953" y="15020"/>
                      <a:pt x="50966" y="15020"/>
                    </a:cubicBezTo>
                    <a:lnTo>
                      <a:pt x="50966" y="15020"/>
                    </a:lnTo>
                    <a:cubicBezTo>
                      <a:pt x="50977" y="15020"/>
                      <a:pt x="50976" y="15035"/>
                      <a:pt x="50950" y="15079"/>
                    </a:cubicBezTo>
                    <a:cubicBezTo>
                      <a:pt x="51012" y="14975"/>
                      <a:pt x="51096" y="14870"/>
                      <a:pt x="51201" y="14765"/>
                    </a:cubicBezTo>
                    <a:cubicBezTo>
                      <a:pt x="51264" y="14703"/>
                      <a:pt x="51305" y="14640"/>
                      <a:pt x="51368" y="14577"/>
                    </a:cubicBezTo>
                    <a:cubicBezTo>
                      <a:pt x="51389" y="14556"/>
                      <a:pt x="51410" y="14514"/>
                      <a:pt x="51452" y="14472"/>
                    </a:cubicBezTo>
                    <a:cubicBezTo>
                      <a:pt x="51473" y="14431"/>
                      <a:pt x="51515" y="14368"/>
                      <a:pt x="51556" y="14305"/>
                    </a:cubicBezTo>
                    <a:cubicBezTo>
                      <a:pt x="51598" y="14200"/>
                      <a:pt x="51598" y="14054"/>
                      <a:pt x="51598" y="13949"/>
                    </a:cubicBezTo>
                    <a:cubicBezTo>
                      <a:pt x="51577" y="13845"/>
                      <a:pt x="51556" y="13740"/>
                      <a:pt x="51536" y="13656"/>
                    </a:cubicBezTo>
                    <a:cubicBezTo>
                      <a:pt x="51473" y="13468"/>
                      <a:pt x="51410" y="13301"/>
                      <a:pt x="51326" y="13154"/>
                    </a:cubicBezTo>
                    <a:cubicBezTo>
                      <a:pt x="51159" y="12861"/>
                      <a:pt x="50992" y="12610"/>
                      <a:pt x="50824" y="12401"/>
                    </a:cubicBezTo>
                    <a:cubicBezTo>
                      <a:pt x="50803" y="12359"/>
                      <a:pt x="50803" y="12317"/>
                      <a:pt x="50782" y="12317"/>
                    </a:cubicBezTo>
                    <a:lnTo>
                      <a:pt x="50782" y="12317"/>
                    </a:lnTo>
                    <a:cubicBezTo>
                      <a:pt x="50824" y="12443"/>
                      <a:pt x="50782" y="12485"/>
                      <a:pt x="50740" y="12485"/>
                    </a:cubicBezTo>
                    <a:cubicBezTo>
                      <a:pt x="50531" y="12171"/>
                      <a:pt x="50301" y="11941"/>
                      <a:pt x="50280" y="11794"/>
                    </a:cubicBezTo>
                    <a:lnTo>
                      <a:pt x="50280" y="11794"/>
                    </a:lnTo>
                    <a:cubicBezTo>
                      <a:pt x="50406" y="11983"/>
                      <a:pt x="50427" y="11983"/>
                      <a:pt x="50510" y="12066"/>
                    </a:cubicBezTo>
                    <a:lnTo>
                      <a:pt x="50259" y="11752"/>
                    </a:lnTo>
                    <a:cubicBezTo>
                      <a:pt x="50236" y="11691"/>
                      <a:pt x="50233" y="11666"/>
                      <a:pt x="50243" y="11666"/>
                    </a:cubicBezTo>
                    <a:lnTo>
                      <a:pt x="50243" y="11666"/>
                    </a:lnTo>
                    <a:cubicBezTo>
                      <a:pt x="50287" y="11666"/>
                      <a:pt x="50585" y="12131"/>
                      <a:pt x="50651" y="12131"/>
                    </a:cubicBezTo>
                    <a:cubicBezTo>
                      <a:pt x="50653" y="12131"/>
                      <a:pt x="50655" y="12130"/>
                      <a:pt x="50657" y="12129"/>
                    </a:cubicBezTo>
                    <a:cubicBezTo>
                      <a:pt x="50196" y="11522"/>
                      <a:pt x="49590" y="10874"/>
                      <a:pt x="49234" y="10392"/>
                    </a:cubicBezTo>
                    <a:cubicBezTo>
                      <a:pt x="49234" y="10384"/>
                      <a:pt x="49237" y="10380"/>
                      <a:pt x="49243" y="10380"/>
                    </a:cubicBezTo>
                    <a:cubicBezTo>
                      <a:pt x="49312" y="10380"/>
                      <a:pt x="49776" y="10985"/>
                      <a:pt x="49806" y="10985"/>
                    </a:cubicBezTo>
                    <a:cubicBezTo>
                      <a:pt x="49815" y="10985"/>
                      <a:pt x="49785" y="10930"/>
                      <a:pt x="49694" y="10790"/>
                    </a:cubicBezTo>
                    <a:lnTo>
                      <a:pt x="49694" y="10790"/>
                    </a:lnTo>
                    <a:cubicBezTo>
                      <a:pt x="49862" y="11020"/>
                      <a:pt x="50050" y="11271"/>
                      <a:pt x="50217" y="11522"/>
                    </a:cubicBezTo>
                    <a:cubicBezTo>
                      <a:pt x="50146" y="11365"/>
                      <a:pt x="50128" y="11311"/>
                      <a:pt x="50138" y="11311"/>
                    </a:cubicBezTo>
                    <a:lnTo>
                      <a:pt x="50138" y="11311"/>
                    </a:lnTo>
                    <a:cubicBezTo>
                      <a:pt x="50159" y="11311"/>
                      <a:pt x="50312" y="11564"/>
                      <a:pt x="50339" y="11564"/>
                    </a:cubicBezTo>
                    <a:cubicBezTo>
                      <a:pt x="50350" y="11564"/>
                      <a:pt x="50338" y="11516"/>
                      <a:pt x="50280" y="11376"/>
                    </a:cubicBezTo>
                    <a:cubicBezTo>
                      <a:pt x="49924" y="10894"/>
                      <a:pt x="49715" y="10622"/>
                      <a:pt x="49485" y="10371"/>
                    </a:cubicBezTo>
                    <a:cubicBezTo>
                      <a:pt x="49380" y="10246"/>
                      <a:pt x="49276" y="10120"/>
                      <a:pt x="49150" y="9974"/>
                    </a:cubicBezTo>
                    <a:cubicBezTo>
                      <a:pt x="49087" y="9890"/>
                      <a:pt x="49004" y="9806"/>
                      <a:pt x="48920" y="9723"/>
                    </a:cubicBezTo>
                    <a:cubicBezTo>
                      <a:pt x="48836" y="9618"/>
                      <a:pt x="48732" y="9493"/>
                      <a:pt x="48585" y="9388"/>
                    </a:cubicBezTo>
                    <a:cubicBezTo>
                      <a:pt x="48523" y="9361"/>
                      <a:pt x="48490" y="9352"/>
                      <a:pt x="48472" y="9352"/>
                    </a:cubicBezTo>
                    <a:cubicBezTo>
                      <a:pt x="48424" y="9352"/>
                      <a:pt x="48496" y="9424"/>
                      <a:pt x="48448" y="9424"/>
                    </a:cubicBezTo>
                    <a:cubicBezTo>
                      <a:pt x="48430" y="9424"/>
                      <a:pt x="48396" y="9415"/>
                      <a:pt x="48334" y="9388"/>
                    </a:cubicBezTo>
                    <a:cubicBezTo>
                      <a:pt x="47916" y="9158"/>
                      <a:pt x="47581" y="9137"/>
                      <a:pt x="47330" y="9116"/>
                    </a:cubicBezTo>
                    <a:cubicBezTo>
                      <a:pt x="47100" y="9116"/>
                      <a:pt x="46911" y="9116"/>
                      <a:pt x="46744" y="9137"/>
                    </a:cubicBezTo>
                    <a:cubicBezTo>
                      <a:pt x="46681" y="9137"/>
                      <a:pt x="46598" y="9158"/>
                      <a:pt x="46514" y="9179"/>
                    </a:cubicBezTo>
                    <a:cubicBezTo>
                      <a:pt x="46451" y="9200"/>
                      <a:pt x="46347" y="9242"/>
                      <a:pt x="46284" y="9283"/>
                    </a:cubicBezTo>
                    <a:cubicBezTo>
                      <a:pt x="46137" y="9346"/>
                      <a:pt x="45949" y="9451"/>
                      <a:pt x="45698" y="9618"/>
                    </a:cubicBezTo>
                    <a:cubicBezTo>
                      <a:pt x="45426" y="9827"/>
                      <a:pt x="45384" y="9995"/>
                      <a:pt x="44589" y="10350"/>
                    </a:cubicBezTo>
                    <a:lnTo>
                      <a:pt x="44798" y="10120"/>
                    </a:lnTo>
                    <a:lnTo>
                      <a:pt x="44798" y="10120"/>
                    </a:lnTo>
                    <a:cubicBezTo>
                      <a:pt x="43773" y="10664"/>
                      <a:pt x="44296" y="10560"/>
                      <a:pt x="43208" y="11083"/>
                    </a:cubicBezTo>
                    <a:cubicBezTo>
                      <a:pt x="43360" y="10949"/>
                      <a:pt x="43878" y="10677"/>
                      <a:pt x="43842" y="10677"/>
                    </a:cubicBezTo>
                    <a:lnTo>
                      <a:pt x="43842" y="10677"/>
                    </a:lnTo>
                    <a:cubicBezTo>
                      <a:pt x="43838" y="10677"/>
                      <a:pt x="43830" y="10680"/>
                      <a:pt x="43815" y="10685"/>
                    </a:cubicBezTo>
                    <a:cubicBezTo>
                      <a:pt x="43103" y="10999"/>
                      <a:pt x="43354" y="10999"/>
                      <a:pt x="42831" y="11292"/>
                    </a:cubicBezTo>
                    <a:lnTo>
                      <a:pt x="42685" y="11271"/>
                    </a:lnTo>
                    <a:cubicBezTo>
                      <a:pt x="42580" y="11334"/>
                      <a:pt x="42455" y="11397"/>
                      <a:pt x="42350" y="11480"/>
                    </a:cubicBezTo>
                    <a:lnTo>
                      <a:pt x="42266" y="11522"/>
                    </a:lnTo>
                    <a:lnTo>
                      <a:pt x="42245" y="11543"/>
                    </a:lnTo>
                    <a:lnTo>
                      <a:pt x="42183" y="11564"/>
                    </a:lnTo>
                    <a:lnTo>
                      <a:pt x="42141" y="11543"/>
                    </a:lnTo>
                    <a:cubicBezTo>
                      <a:pt x="42120" y="11522"/>
                      <a:pt x="42120" y="11522"/>
                      <a:pt x="42057" y="11459"/>
                    </a:cubicBezTo>
                    <a:cubicBezTo>
                      <a:pt x="41973" y="11376"/>
                      <a:pt x="41869" y="11292"/>
                      <a:pt x="41785" y="11208"/>
                    </a:cubicBezTo>
                    <a:cubicBezTo>
                      <a:pt x="41576" y="11041"/>
                      <a:pt x="41388" y="10874"/>
                      <a:pt x="41178" y="10706"/>
                    </a:cubicBezTo>
                    <a:cubicBezTo>
                      <a:pt x="40760" y="10371"/>
                      <a:pt x="40321" y="10058"/>
                      <a:pt x="39881" y="9744"/>
                    </a:cubicBezTo>
                    <a:lnTo>
                      <a:pt x="39881" y="9744"/>
                    </a:lnTo>
                    <a:cubicBezTo>
                      <a:pt x="39928" y="9755"/>
                      <a:pt x="40015" y="9800"/>
                      <a:pt x="40037" y="9800"/>
                    </a:cubicBezTo>
                    <a:cubicBezTo>
                      <a:pt x="40055" y="9800"/>
                      <a:pt x="40033" y="9773"/>
                      <a:pt x="39923" y="9681"/>
                    </a:cubicBezTo>
                    <a:cubicBezTo>
                      <a:pt x="39212" y="9179"/>
                      <a:pt x="38437" y="8677"/>
                      <a:pt x="37642" y="8216"/>
                    </a:cubicBezTo>
                    <a:lnTo>
                      <a:pt x="37349" y="8049"/>
                    </a:lnTo>
                    <a:lnTo>
                      <a:pt x="37203" y="7965"/>
                    </a:lnTo>
                    <a:cubicBezTo>
                      <a:pt x="37161" y="7965"/>
                      <a:pt x="37119" y="7923"/>
                      <a:pt x="37077" y="7902"/>
                    </a:cubicBezTo>
                    <a:lnTo>
                      <a:pt x="36952" y="7881"/>
                    </a:lnTo>
                    <a:cubicBezTo>
                      <a:pt x="36868" y="7861"/>
                      <a:pt x="36763" y="7840"/>
                      <a:pt x="36659" y="7798"/>
                    </a:cubicBezTo>
                    <a:lnTo>
                      <a:pt x="36533" y="7756"/>
                    </a:lnTo>
                    <a:lnTo>
                      <a:pt x="36408" y="7693"/>
                    </a:lnTo>
                    <a:cubicBezTo>
                      <a:pt x="36303" y="7651"/>
                      <a:pt x="36240" y="7589"/>
                      <a:pt x="36157" y="7547"/>
                    </a:cubicBezTo>
                    <a:cubicBezTo>
                      <a:pt x="36094" y="7505"/>
                      <a:pt x="36010" y="7442"/>
                      <a:pt x="35968" y="7379"/>
                    </a:cubicBezTo>
                    <a:cubicBezTo>
                      <a:pt x="35843" y="7254"/>
                      <a:pt x="35759" y="7128"/>
                      <a:pt x="35696" y="6961"/>
                    </a:cubicBezTo>
                    <a:cubicBezTo>
                      <a:pt x="35592" y="6814"/>
                      <a:pt x="35529" y="6647"/>
                      <a:pt x="35487" y="6459"/>
                    </a:cubicBezTo>
                    <a:cubicBezTo>
                      <a:pt x="35473" y="6373"/>
                      <a:pt x="35478" y="6297"/>
                      <a:pt x="35489" y="6297"/>
                    </a:cubicBezTo>
                    <a:cubicBezTo>
                      <a:pt x="35495" y="6297"/>
                      <a:pt x="35501" y="6314"/>
                      <a:pt x="35508" y="6354"/>
                    </a:cubicBezTo>
                    <a:cubicBezTo>
                      <a:pt x="35500" y="6133"/>
                      <a:pt x="35492" y="6076"/>
                      <a:pt x="35482" y="6076"/>
                    </a:cubicBezTo>
                    <a:cubicBezTo>
                      <a:pt x="35471" y="6076"/>
                      <a:pt x="35458" y="6140"/>
                      <a:pt x="35439" y="6140"/>
                    </a:cubicBezTo>
                    <a:cubicBezTo>
                      <a:pt x="35429" y="6140"/>
                      <a:pt x="35417" y="6121"/>
                      <a:pt x="35403" y="6061"/>
                    </a:cubicBezTo>
                    <a:cubicBezTo>
                      <a:pt x="35403" y="5828"/>
                      <a:pt x="35430" y="5703"/>
                      <a:pt x="35449" y="5703"/>
                    </a:cubicBezTo>
                    <a:cubicBezTo>
                      <a:pt x="35456" y="5703"/>
                      <a:pt x="35462" y="5721"/>
                      <a:pt x="35464" y="5757"/>
                    </a:cubicBezTo>
                    <a:lnTo>
                      <a:pt x="35464" y="5757"/>
                    </a:lnTo>
                    <a:cubicBezTo>
                      <a:pt x="35451" y="5233"/>
                      <a:pt x="35530" y="4444"/>
                      <a:pt x="35571" y="3655"/>
                    </a:cubicBezTo>
                    <a:cubicBezTo>
                      <a:pt x="35592" y="3236"/>
                      <a:pt x="35592" y="2818"/>
                      <a:pt x="35550" y="2400"/>
                    </a:cubicBezTo>
                    <a:cubicBezTo>
                      <a:pt x="35508" y="2002"/>
                      <a:pt x="35403" y="1625"/>
                      <a:pt x="35257" y="1332"/>
                    </a:cubicBezTo>
                    <a:lnTo>
                      <a:pt x="35257" y="1332"/>
                    </a:lnTo>
                    <a:cubicBezTo>
                      <a:pt x="35299" y="1395"/>
                      <a:pt x="35362" y="1479"/>
                      <a:pt x="35403" y="1542"/>
                    </a:cubicBezTo>
                    <a:cubicBezTo>
                      <a:pt x="35194" y="1060"/>
                      <a:pt x="34943" y="851"/>
                      <a:pt x="34713" y="684"/>
                    </a:cubicBezTo>
                    <a:cubicBezTo>
                      <a:pt x="34671" y="663"/>
                      <a:pt x="34608" y="621"/>
                      <a:pt x="34546" y="579"/>
                    </a:cubicBezTo>
                    <a:cubicBezTo>
                      <a:pt x="34483" y="537"/>
                      <a:pt x="34420" y="516"/>
                      <a:pt x="34336" y="475"/>
                    </a:cubicBezTo>
                    <a:cubicBezTo>
                      <a:pt x="34211" y="391"/>
                      <a:pt x="34043" y="307"/>
                      <a:pt x="33813" y="223"/>
                    </a:cubicBezTo>
                    <a:lnTo>
                      <a:pt x="33813" y="223"/>
                    </a:lnTo>
                    <a:lnTo>
                      <a:pt x="34002" y="265"/>
                    </a:lnTo>
                    <a:cubicBezTo>
                      <a:pt x="33478" y="77"/>
                      <a:pt x="32934" y="35"/>
                      <a:pt x="32411" y="14"/>
                    </a:cubicBezTo>
                    <a:cubicBezTo>
                      <a:pt x="32063" y="14"/>
                      <a:pt x="31714" y="24"/>
                      <a:pt x="31371" y="24"/>
                    </a:cubicBezTo>
                    <a:cubicBezTo>
                      <a:pt x="31200" y="24"/>
                      <a:pt x="31030" y="21"/>
                      <a:pt x="30863" y="14"/>
                    </a:cubicBezTo>
                    <a:lnTo>
                      <a:pt x="30507" y="14"/>
                    </a:lnTo>
                    <a:cubicBezTo>
                      <a:pt x="30447" y="6"/>
                      <a:pt x="30386" y="0"/>
                      <a:pt x="30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10706675" y="2991125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0" y="1"/>
                    </a:moveTo>
                    <a:cubicBezTo>
                      <a:pt x="84" y="22"/>
                      <a:pt x="105" y="22"/>
                      <a:pt x="147" y="22"/>
                    </a:cubicBezTo>
                    <a:cubicBezTo>
                      <a:pt x="84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7"/>
              <p:cNvSpPr/>
              <p:nvPr/>
            </p:nvSpPr>
            <p:spPr>
              <a:xfrm>
                <a:off x="10818625" y="178645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lnTo>
                      <a:pt x="0" y="22"/>
                    </a:lnTo>
                    <a:lnTo>
                      <a:pt x="21" y="4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7"/>
              <p:cNvSpPr/>
              <p:nvPr/>
            </p:nvSpPr>
            <p:spPr>
              <a:xfrm>
                <a:off x="10641275" y="2879450"/>
                <a:ext cx="8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2" extrusionOk="0">
                    <a:moveTo>
                      <a:pt x="30" y="1"/>
                    </a:moveTo>
                    <a:cubicBezTo>
                      <a:pt x="28" y="1"/>
                      <a:pt x="16" y="104"/>
                      <a:pt x="4" y="215"/>
                    </a:cubicBezTo>
                    <a:lnTo>
                      <a:pt x="4" y="215"/>
                    </a:lnTo>
                    <a:cubicBezTo>
                      <a:pt x="10" y="188"/>
                      <a:pt x="22" y="169"/>
                      <a:pt x="22" y="137"/>
                    </a:cubicBezTo>
                    <a:cubicBezTo>
                      <a:pt x="29" y="39"/>
                      <a:pt x="32" y="1"/>
                      <a:pt x="30" y="1"/>
                    </a:cubicBezTo>
                    <a:close/>
                    <a:moveTo>
                      <a:pt x="4" y="215"/>
                    </a:moveTo>
                    <a:cubicBezTo>
                      <a:pt x="2" y="223"/>
                      <a:pt x="1" y="231"/>
                      <a:pt x="1" y="241"/>
                    </a:cubicBezTo>
                    <a:cubicBezTo>
                      <a:pt x="2" y="232"/>
                      <a:pt x="3" y="223"/>
                      <a:pt x="4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>
                <a:off x="10841625" y="2866125"/>
                <a:ext cx="37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40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3" y="147"/>
                      <a:pt x="43" y="272"/>
                      <a:pt x="1" y="440"/>
                    </a:cubicBezTo>
                    <a:cubicBezTo>
                      <a:pt x="84" y="189"/>
                      <a:pt x="147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7"/>
              <p:cNvSpPr/>
              <p:nvPr/>
            </p:nvSpPr>
            <p:spPr>
              <a:xfrm>
                <a:off x="10836400" y="2877100"/>
                <a:ext cx="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08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26" y="189"/>
                      <a:pt x="42" y="419"/>
                      <a:pt x="0" y="607"/>
                    </a:cubicBezTo>
                    <a:cubicBezTo>
                      <a:pt x="84" y="377"/>
                      <a:pt x="147" y="189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7"/>
              <p:cNvSpPr/>
              <p:nvPr/>
            </p:nvSpPr>
            <p:spPr>
              <a:xfrm>
                <a:off x="11071575" y="2797600"/>
                <a:ext cx="39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7" extrusionOk="0">
                    <a:moveTo>
                      <a:pt x="18" y="1"/>
                    </a:moveTo>
                    <a:cubicBezTo>
                      <a:pt x="1" y="1"/>
                      <a:pt x="94" y="128"/>
                      <a:pt x="60" y="145"/>
                    </a:cubicBezTo>
                    <a:lnTo>
                      <a:pt x="60" y="145"/>
                    </a:lnTo>
                    <a:lnTo>
                      <a:pt x="156" y="126"/>
                    </a:lnTo>
                    <a:cubicBezTo>
                      <a:pt x="62" y="33"/>
                      <a:pt x="26" y="1"/>
                      <a:pt x="18" y="1"/>
                    </a:cubicBezTo>
                    <a:close/>
                    <a:moveTo>
                      <a:pt x="60" y="145"/>
                    </a:moveTo>
                    <a:lnTo>
                      <a:pt x="51" y="147"/>
                    </a:lnTo>
                    <a:cubicBezTo>
                      <a:pt x="55" y="147"/>
                      <a:pt x="58" y="146"/>
                      <a:pt x="6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7"/>
              <p:cNvSpPr/>
              <p:nvPr/>
            </p:nvSpPr>
            <p:spPr>
              <a:xfrm>
                <a:off x="10973975" y="2821125"/>
                <a:ext cx="14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69" extrusionOk="0">
                    <a:moveTo>
                      <a:pt x="586" y="1"/>
                    </a:moveTo>
                    <a:cubicBezTo>
                      <a:pt x="398" y="64"/>
                      <a:pt x="189" y="126"/>
                      <a:pt x="0" y="168"/>
                    </a:cubicBezTo>
                    <a:lnTo>
                      <a:pt x="419" y="10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7"/>
              <p:cNvSpPr/>
              <p:nvPr/>
            </p:nvSpPr>
            <p:spPr>
              <a:xfrm>
                <a:off x="10897075" y="2824800"/>
                <a:ext cx="167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5" extrusionOk="0">
                    <a:moveTo>
                      <a:pt x="670" y="0"/>
                    </a:moveTo>
                    <a:lnTo>
                      <a:pt x="670" y="0"/>
                    </a:lnTo>
                    <a:cubicBezTo>
                      <a:pt x="461" y="21"/>
                      <a:pt x="231" y="63"/>
                      <a:pt x="1" y="105"/>
                    </a:cubicBezTo>
                    <a:cubicBezTo>
                      <a:pt x="168" y="84"/>
                      <a:pt x="335" y="63"/>
                      <a:pt x="503" y="21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7"/>
              <p:cNvSpPr/>
              <p:nvPr/>
            </p:nvSpPr>
            <p:spPr>
              <a:xfrm>
                <a:off x="10708250" y="1825175"/>
                <a:ext cx="157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05" extrusionOk="0">
                    <a:moveTo>
                      <a:pt x="628" y="0"/>
                    </a:moveTo>
                    <a:lnTo>
                      <a:pt x="335" y="42"/>
                    </a:lnTo>
                    <a:lnTo>
                      <a:pt x="0" y="10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7"/>
              <p:cNvSpPr/>
              <p:nvPr/>
            </p:nvSpPr>
            <p:spPr>
              <a:xfrm>
                <a:off x="10863075" y="2468575"/>
                <a:ext cx="10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5" extrusionOk="0">
                    <a:moveTo>
                      <a:pt x="377" y="0"/>
                    </a:moveTo>
                    <a:cubicBezTo>
                      <a:pt x="314" y="105"/>
                      <a:pt x="294" y="63"/>
                      <a:pt x="231" y="168"/>
                    </a:cubicBezTo>
                    <a:cubicBezTo>
                      <a:pt x="219" y="172"/>
                      <a:pt x="208" y="173"/>
                      <a:pt x="197" y="173"/>
                    </a:cubicBezTo>
                    <a:cubicBezTo>
                      <a:pt x="154" y="173"/>
                      <a:pt x="126" y="143"/>
                      <a:pt x="126" y="126"/>
                    </a:cubicBezTo>
                    <a:cubicBezTo>
                      <a:pt x="121" y="131"/>
                      <a:pt x="113" y="132"/>
                      <a:pt x="104" y="132"/>
                    </a:cubicBezTo>
                    <a:cubicBezTo>
                      <a:pt x="94" y="132"/>
                      <a:pt x="83" y="131"/>
                      <a:pt x="71" y="131"/>
                    </a:cubicBezTo>
                    <a:cubicBezTo>
                      <a:pt x="48" y="131"/>
                      <a:pt x="21" y="136"/>
                      <a:pt x="1" y="168"/>
                    </a:cubicBezTo>
                    <a:cubicBezTo>
                      <a:pt x="42" y="199"/>
                      <a:pt x="89" y="215"/>
                      <a:pt x="139" y="215"/>
                    </a:cubicBezTo>
                    <a:cubicBezTo>
                      <a:pt x="189" y="215"/>
                      <a:pt x="241" y="199"/>
                      <a:pt x="294" y="168"/>
                    </a:cubicBezTo>
                    <a:cubicBezTo>
                      <a:pt x="314" y="168"/>
                      <a:pt x="294" y="210"/>
                      <a:pt x="294" y="210"/>
                    </a:cubicBezTo>
                    <a:cubicBezTo>
                      <a:pt x="356" y="168"/>
                      <a:pt x="419" y="84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7"/>
              <p:cNvSpPr/>
              <p:nvPr/>
            </p:nvSpPr>
            <p:spPr>
              <a:xfrm>
                <a:off x="11012150" y="23085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22" y="22"/>
                      <a:pt x="22" y="43"/>
                      <a:pt x="22" y="43"/>
                    </a:cubicBezTo>
                    <a:cubicBezTo>
                      <a:pt x="22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11014250" y="22923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42"/>
                    </a:cubicBezTo>
                    <a:cubicBezTo>
                      <a:pt x="0" y="21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10988625" y="2394675"/>
                <a:ext cx="15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9" extrusionOk="0">
                    <a:moveTo>
                      <a:pt x="51" y="1"/>
                    </a:moveTo>
                    <a:cubicBezTo>
                      <a:pt x="34" y="1"/>
                      <a:pt x="17" y="35"/>
                      <a:pt x="0" y="69"/>
                    </a:cubicBezTo>
                    <a:lnTo>
                      <a:pt x="63" y="6"/>
                    </a:lnTo>
                    <a:cubicBezTo>
                      <a:pt x="59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7"/>
              <p:cNvSpPr/>
              <p:nvPr/>
            </p:nvSpPr>
            <p:spPr>
              <a:xfrm>
                <a:off x="1088765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cubicBezTo>
                      <a:pt x="22" y="1"/>
                      <a:pt x="22" y="22"/>
                      <a:pt x="1" y="43"/>
                    </a:cubicBezTo>
                    <a:lnTo>
                      <a:pt x="43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7"/>
              <p:cNvSpPr/>
              <p:nvPr/>
            </p:nvSpPr>
            <p:spPr>
              <a:xfrm>
                <a:off x="10965600" y="243090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1" y="22"/>
                    </a:lnTo>
                    <a:cubicBezTo>
                      <a:pt x="22" y="22"/>
                      <a:pt x="22" y="43"/>
                      <a:pt x="22" y="64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7"/>
              <p:cNvSpPr/>
              <p:nvPr/>
            </p:nvSpPr>
            <p:spPr>
              <a:xfrm>
                <a:off x="10942075" y="24492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21" y="42"/>
                      <a:pt x="21" y="63"/>
                      <a:pt x="0" y="84"/>
                    </a:cubicBezTo>
                    <a:cubicBezTo>
                      <a:pt x="0" y="84"/>
                      <a:pt x="21" y="105"/>
                      <a:pt x="42" y="105"/>
                    </a:cubicBezTo>
                    <a:cubicBezTo>
                      <a:pt x="63" y="105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10826450" y="246335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" y="21"/>
                    </a:cubicBezTo>
                    <a:cubicBezTo>
                      <a:pt x="1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10859425" y="247537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42" y="0"/>
                    </a:moveTo>
                    <a:lnTo>
                      <a:pt x="21" y="21"/>
                    </a:lnTo>
                    <a:cubicBezTo>
                      <a:pt x="21" y="21"/>
                      <a:pt x="0" y="42"/>
                      <a:pt x="21" y="6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11012150" y="2263000"/>
                <a:ext cx="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8"/>
                      <a:pt x="15" y="24"/>
                      <a:pt x="16" y="24"/>
                    </a:cubicBezTo>
                    <a:cubicBezTo>
                      <a:pt x="18" y="24"/>
                      <a:pt x="13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10795075" y="2150475"/>
                <a:ext cx="74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" extrusionOk="0">
                    <a:moveTo>
                      <a:pt x="193" y="1"/>
                    </a:moveTo>
                    <a:cubicBezTo>
                      <a:pt x="186" y="1"/>
                      <a:pt x="178" y="1"/>
                      <a:pt x="168" y="3"/>
                    </a:cubicBezTo>
                    <a:cubicBezTo>
                      <a:pt x="293" y="24"/>
                      <a:pt x="1" y="149"/>
                      <a:pt x="189" y="149"/>
                    </a:cubicBezTo>
                    <a:cubicBezTo>
                      <a:pt x="169" y="130"/>
                      <a:pt x="296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10982875" y="22012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2"/>
                    </a:moveTo>
                    <a:cubicBezTo>
                      <a:pt x="0" y="42"/>
                      <a:pt x="0" y="42"/>
                      <a:pt x="0" y="0"/>
                    </a:cubicBezTo>
                    <a:cubicBezTo>
                      <a:pt x="0" y="21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10962475" y="21824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9"/>
                      <a:pt x="27" y="14"/>
                      <a:pt x="33" y="18"/>
                    </a:cubicBezTo>
                    <a:lnTo>
                      <a:pt x="33" y="18"/>
                    </a:lnTo>
                    <a:cubicBezTo>
                      <a:pt x="25" y="8"/>
                      <a:pt x="13" y="0"/>
                      <a:pt x="0" y="0"/>
                    </a:cubicBezTo>
                    <a:close/>
                    <a:moveTo>
                      <a:pt x="33" y="18"/>
                    </a:moveTo>
                    <a:cubicBezTo>
                      <a:pt x="38" y="25"/>
                      <a:pt x="42" y="33"/>
                      <a:pt x="42" y="42"/>
                    </a:cubicBezTo>
                    <a:cubicBezTo>
                      <a:pt x="42" y="29"/>
                      <a:pt x="42" y="24"/>
                      <a:pt x="3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10942075" y="21672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0" y="0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7"/>
              <p:cNvSpPr/>
              <p:nvPr/>
            </p:nvSpPr>
            <p:spPr>
              <a:xfrm>
                <a:off x="10755325" y="2438225"/>
                <a:ext cx="33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7"/>
                      <a:pt x="21" y="57"/>
                      <a:pt x="8" y="76"/>
                    </a:cubicBezTo>
                    <a:lnTo>
                      <a:pt x="8" y="76"/>
                    </a:lnTo>
                    <a:cubicBezTo>
                      <a:pt x="41" y="52"/>
                      <a:pt x="134" y="96"/>
                      <a:pt x="0" y="1"/>
                    </a:cubicBezTo>
                    <a:close/>
                    <a:moveTo>
                      <a:pt x="8" y="76"/>
                    </a:moveTo>
                    <a:cubicBezTo>
                      <a:pt x="5" y="78"/>
                      <a:pt x="2" y="81"/>
                      <a:pt x="0" y="84"/>
                    </a:cubicBezTo>
                    <a:cubicBezTo>
                      <a:pt x="3" y="82"/>
                      <a:pt x="6" y="79"/>
                      <a:pt x="8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7"/>
              <p:cNvSpPr/>
              <p:nvPr/>
            </p:nvSpPr>
            <p:spPr>
              <a:xfrm>
                <a:off x="1088870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35" y="1"/>
                      <a:pt x="30" y="4"/>
                      <a:pt x="27" y="9"/>
                    </a:cubicBezTo>
                    <a:lnTo>
                      <a:pt x="27" y="9"/>
                    </a:lnTo>
                    <a:lnTo>
                      <a:pt x="43" y="1"/>
                    </a:lnTo>
                    <a:close/>
                    <a:moveTo>
                      <a:pt x="27" y="9"/>
                    </a:moveTo>
                    <a:lnTo>
                      <a:pt x="1" y="22"/>
                    </a:lnTo>
                    <a:cubicBezTo>
                      <a:pt x="1" y="22"/>
                      <a:pt x="1" y="43"/>
                      <a:pt x="22" y="43"/>
                    </a:cubicBezTo>
                    <a:cubicBezTo>
                      <a:pt x="22" y="30"/>
                      <a:pt x="22" y="17"/>
                      <a:pt x="27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10950425" y="2190800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05" y="105"/>
                    </a:moveTo>
                    <a:lnTo>
                      <a:pt x="1" y="1"/>
                    </a:lnTo>
                    <a:cubicBezTo>
                      <a:pt x="22" y="22"/>
                      <a:pt x="64" y="64"/>
                      <a:pt x="105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7"/>
              <p:cNvSpPr/>
              <p:nvPr/>
            </p:nvSpPr>
            <p:spPr>
              <a:xfrm>
                <a:off x="10938925" y="2181925"/>
                <a:ext cx="2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0" y="0"/>
                    </a:moveTo>
                    <a:lnTo>
                      <a:pt x="84" y="84"/>
                    </a:lnTo>
                    <a:cubicBezTo>
                      <a:pt x="63" y="63"/>
                      <a:pt x="63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7"/>
              <p:cNvSpPr/>
              <p:nvPr/>
            </p:nvSpPr>
            <p:spPr>
              <a:xfrm>
                <a:off x="10671625" y="2142675"/>
                <a:ext cx="3447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3560" extrusionOk="0">
                    <a:moveTo>
                      <a:pt x="10391" y="789"/>
                    </a:moveTo>
                    <a:lnTo>
                      <a:pt x="10391" y="789"/>
                    </a:lnTo>
                    <a:cubicBezTo>
                      <a:pt x="10394" y="791"/>
                      <a:pt x="10397" y="793"/>
                      <a:pt x="10400" y="796"/>
                    </a:cubicBezTo>
                    <a:cubicBezTo>
                      <a:pt x="10396" y="793"/>
                      <a:pt x="10393" y="790"/>
                      <a:pt x="10391" y="789"/>
                    </a:cubicBezTo>
                    <a:close/>
                    <a:moveTo>
                      <a:pt x="13213" y="4105"/>
                    </a:moveTo>
                    <a:cubicBezTo>
                      <a:pt x="13220" y="4117"/>
                      <a:pt x="13228" y="4128"/>
                      <a:pt x="13238" y="4138"/>
                    </a:cubicBezTo>
                    <a:lnTo>
                      <a:pt x="13238" y="4138"/>
                    </a:lnTo>
                    <a:cubicBezTo>
                      <a:pt x="13233" y="4128"/>
                      <a:pt x="13225" y="4113"/>
                      <a:pt x="13213" y="4105"/>
                    </a:cubicBezTo>
                    <a:close/>
                    <a:moveTo>
                      <a:pt x="13238" y="4138"/>
                    </a:moveTo>
                    <a:cubicBezTo>
                      <a:pt x="13241" y="4143"/>
                      <a:pt x="13243" y="4147"/>
                      <a:pt x="13244" y="4147"/>
                    </a:cubicBezTo>
                    <a:cubicBezTo>
                      <a:pt x="13245" y="4147"/>
                      <a:pt x="13245" y="4146"/>
                      <a:pt x="13245" y="4144"/>
                    </a:cubicBezTo>
                    <a:cubicBezTo>
                      <a:pt x="13243" y="4142"/>
                      <a:pt x="13241" y="4140"/>
                      <a:pt x="13238" y="4138"/>
                    </a:cubicBezTo>
                    <a:close/>
                    <a:moveTo>
                      <a:pt x="12869" y="4374"/>
                    </a:moveTo>
                    <a:cubicBezTo>
                      <a:pt x="12869" y="4383"/>
                      <a:pt x="12873" y="4392"/>
                      <a:pt x="12879" y="4399"/>
                    </a:cubicBezTo>
                    <a:lnTo>
                      <a:pt x="12879" y="4399"/>
                    </a:lnTo>
                    <a:cubicBezTo>
                      <a:pt x="12876" y="4391"/>
                      <a:pt x="12873" y="4382"/>
                      <a:pt x="12869" y="4374"/>
                    </a:cubicBezTo>
                    <a:close/>
                    <a:moveTo>
                      <a:pt x="12879" y="4399"/>
                    </a:moveTo>
                    <a:cubicBezTo>
                      <a:pt x="12889" y="4430"/>
                      <a:pt x="12895" y="4462"/>
                      <a:pt x="12916" y="4462"/>
                    </a:cubicBezTo>
                    <a:cubicBezTo>
                      <a:pt x="12921" y="4462"/>
                      <a:pt x="12926" y="4460"/>
                      <a:pt x="12931" y="4458"/>
                    </a:cubicBezTo>
                    <a:lnTo>
                      <a:pt x="12910" y="4416"/>
                    </a:lnTo>
                    <a:cubicBezTo>
                      <a:pt x="12899" y="4416"/>
                      <a:pt x="12887" y="4409"/>
                      <a:pt x="12879" y="4399"/>
                    </a:cubicBezTo>
                    <a:close/>
                    <a:moveTo>
                      <a:pt x="13609" y="4855"/>
                    </a:moveTo>
                    <a:cubicBezTo>
                      <a:pt x="13617" y="4884"/>
                      <a:pt x="13630" y="4905"/>
                      <a:pt x="13643" y="4918"/>
                    </a:cubicBezTo>
                    <a:cubicBezTo>
                      <a:pt x="13631" y="4884"/>
                      <a:pt x="13620" y="4865"/>
                      <a:pt x="13609" y="4855"/>
                    </a:cubicBezTo>
                    <a:close/>
                    <a:moveTo>
                      <a:pt x="13161" y="5315"/>
                    </a:moveTo>
                    <a:cubicBezTo>
                      <a:pt x="13161" y="5328"/>
                      <a:pt x="13163" y="5336"/>
                      <a:pt x="13166" y="5343"/>
                    </a:cubicBezTo>
                    <a:lnTo>
                      <a:pt x="13166" y="5343"/>
                    </a:lnTo>
                    <a:cubicBezTo>
                      <a:pt x="13165" y="5334"/>
                      <a:pt x="13163" y="5325"/>
                      <a:pt x="13161" y="5315"/>
                    </a:cubicBezTo>
                    <a:close/>
                    <a:moveTo>
                      <a:pt x="545" y="8977"/>
                    </a:moveTo>
                    <a:cubicBezTo>
                      <a:pt x="545" y="8982"/>
                      <a:pt x="546" y="8987"/>
                      <a:pt x="547" y="8991"/>
                    </a:cubicBezTo>
                    <a:lnTo>
                      <a:pt x="547" y="8991"/>
                    </a:lnTo>
                    <a:cubicBezTo>
                      <a:pt x="546" y="8987"/>
                      <a:pt x="545" y="8982"/>
                      <a:pt x="545" y="8977"/>
                    </a:cubicBezTo>
                    <a:close/>
                    <a:moveTo>
                      <a:pt x="1402" y="9898"/>
                    </a:moveTo>
                    <a:lnTo>
                      <a:pt x="1402" y="9898"/>
                    </a:lnTo>
                    <a:cubicBezTo>
                      <a:pt x="1402" y="9940"/>
                      <a:pt x="1444" y="9981"/>
                      <a:pt x="1465" y="10023"/>
                    </a:cubicBezTo>
                    <a:cubicBezTo>
                      <a:pt x="1455" y="10034"/>
                      <a:pt x="1444" y="10039"/>
                      <a:pt x="1434" y="10039"/>
                    </a:cubicBezTo>
                    <a:cubicBezTo>
                      <a:pt x="1423" y="10039"/>
                      <a:pt x="1413" y="10034"/>
                      <a:pt x="1402" y="10023"/>
                    </a:cubicBezTo>
                    <a:cubicBezTo>
                      <a:pt x="1423" y="10023"/>
                      <a:pt x="1402" y="9961"/>
                      <a:pt x="1402" y="9898"/>
                    </a:cubicBezTo>
                    <a:close/>
                    <a:moveTo>
                      <a:pt x="1298" y="10672"/>
                    </a:moveTo>
                    <a:cubicBezTo>
                      <a:pt x="1319" y="10672"/>
                      <a:pt x="1340" y="10714"/>
                      <a:pt x="1361" y="10735"/>
                    </a:cubicBezTo>
                    <a:lnTo>
                      <a:pt x="1340" y="10735"/>
                    </a:lnTo>
                    <a:cubicBezTo>
                      <a:pt x="1298" y="10693"/>
                      <a:pt x="1298" y="10672"/>
                      <a:pt x="1298" y="10672"/>
                    </a:cubicBezTo>
                    <a:close/>
                    <a:moveTo>
                      <a:pt x="12078" y="10944"/>
                    </a:moveTo>
                    <a:cubicBezTo>
                      <a:pt x="12075" y="10952"/>
                      <a:pt x="12073" y="10959"/>
                      <a:pt x="12073" y="10965"/>
                    </a:cubicBezTo>
                    <a:cubicBezTo>
                      <a:pt x="12076" y="10957"/>
                      <a:pt x="12077" y="10951"/>
                      <a:pt x="12078" y="10944"/>
                    </a:cubicBezTo>
                    <a:close/>
                    <a:moveTo>
                      <a:pt x="10337" y="12199"/>
                    </a:moveTo>
                    <a:cubicBezTo>
                      <a:pt x="10334" y="12202"/>
                      <a:pt x="10333" y="12205"/>
                      <a:pt x="10334" y="12206"/>
                    </a:cubicBezTo>
                    <a:lnTo>
                      <a:pt x="10334" y="12206"/>
                    </a:lnTo>
                    <a:cubicBezTo>
                      <a:pt x="10335" y="12204"/>
                      <a:pt x="10336" y="12202"/>
                      <a:pt x="10337" y="12199"/>
                    </a:cubicBezTo>
                    <a:close/>
                    <a:moveTo>
                      <a:pt x="3647" y="12559"/>
                    </a:moveTo>
                    <a:cubicBezTo>
                      <a:pt x="3653" y="12567"/>
                      <a:pt x="3663" y="12577"/>
                      <a:pt x="3683" y="12597"/>
                    </a:cubicBezTo>
                    <a:cubicBezTo>
                      <a:pt x="3671" y="12584"/>
                      <a:pt x="3659" y="12571"/>
                      <a:pt x="3647" y="12559"/>
                    </a:cubicBezTo>
                    <a:close/>
                    <a:moveTo>
                      <a:pt x="8198" y="13141"/>
                    </a:moveTo>
                    <a:cubicBezTo>
                      <a:pt x="8200" y="13144"/>
                      <a:pt x="8204" y="13145"/>
                      <a:pt x="8208" y="13145"/>
                    </a:cubicBezTo>
                    <a:cubicBezTo>
                      <a:pt x="8213" y="13145"/>
                      <a:pt x="8218" y="13144"/>
                      <a:pt x="8224" y="13141"/>
                    </a:cubicBezTo>
                    <a:close/>
                    <a:moveTo>
                      <a:pt x="7575" y="1"/>
                    </a:moveTo>
                    <a:cubicBezTo>
                      <a:pt x="7491" y="1"/>
                      <a:pt x="7261" y="22"/>
                      <a:pt x="7219" y="85"/>
                    </a:cubicBezTo>
                    <a:cubicBezTo>
                      <a:pt x="7261" y="64"/>
                      <a:pt x="7303" y="43"/>
                      <a:pt x="7345" y="43"/>
                    </a:cubicBezTo>
                    <a:cubicBezTo>
                      <a:pt x="7219" y="126"/>
                      <a:pt x="7094" y="189"/>
                      <a:pt x="6905" y="189"/>
                    </a:cubicBezTo>
                    <a:cubicBezTo>
                      <a:pt x="6913" y="101"/>
                      <a:pt x="6847" y="80"/>
                      <a:pt x="6755" y="80"/>
                    </a:cubicBezTo>
                    <a:cubicBezTo>
                      <a:pt x="6674" y="80"/>
                      <a:pt x="6575" y="96"/>
                      <a:pt x="6485" y="96"/>
                    </a:cubicBezTo>
                    <a:cubicBezTo>
                      <a:pt x="6409" y="96"/>
                      <a:pt x="6340" y="84"/>
                      <a:pt x="6299" y="43"/>
                    </a:cubicBezTo>
                    <a:cubicBezTo>
                      <a:pt x="5985" y="147"/>
                      <a:pt x="5650" y="147"/>
                      <a:pt x="5294" y="252"/>
                    </a:cubicBezTo>
                    <a:cubicBezTo>
                      <a:pt x="5462" y="357"/>
                      <a:pt x="5190" y="273"/>
                      <a:pt x="5252" y="419"/>
                    </a:cubicBezTo>
                    <a:cubicBezTo>
                      <a:pt x="5169" y="440"/>
                      <a:pt x="5148" y="461"/>
                      <a:pt x="5127" y="461"/>
                    </a:cubicBezTo>
                    <a:lnTo>
                      <a:pt x="4855" y="461"/>
                    </a:lnTo>
                    <a:cubicBezTo>
                      <a:pt x="4771" y="440"/>
                      <a:pt x="4918" y="398"/>
                      <a:pt x="4897" y="357"/>
                    </a:cubicBezTo>
                    <a:lnTo>
                      <a:pt x="4897" y="357"/>
                    </a:lnTo>
                    <a:cubicBezTo>
                      <a:pt x="4845" y="374"/>
                      <a:pt x="4816" y="380"/>
                      <a:pt x="4797" y="380"/>
                    </a:cubicBezTo>
                    <a:cubicBezTo>
                      <a:pt x="4747" y="380"/>
                      <a:pt x="4773" y="336"/>
                      <a:pt x="4666" y="336"/>
                    </a:cubicBezTo>
                    <a:cubicBezTo>
                      <a:pt x="4708" y="378"/>
                      <a:pt x="4625" y="440"/>
                      <a:pt x="4520" y="461"/>
                    </a:cubicBezTo>
                    <a:lnTo>
                      <a:pt x="4687" y="461"/>
                    </a:lnTo>
                    <a:cubicBezTo>
                      <a:pt x="4621" y="521"/>
                      <a:pt x="4569" y="536"/>
                      <a:pt x="4523" y="536"/>
                    </a:cubicBezTo>
                    <a:cubicBezTo>
                      <a:pt x="4473" y="536"/>
                      <a:pt x="4430" y="519"/>
                      <a:pt x="4381" y="519"/>
                    </a:cubicBezTo>
                    <a:cubicBezTo>
                      <a:pt x="4332" y="519"/>
                      <a:pt x="4277" y="536"/>
                      <a:pt x="4206" y="608"/>
                    </a:cubicBezTo>
                    <a:lnTo>
                      <a:pt x="4269" y="524"/>
                    </a:lnTo>
                    <a:lnTo>
                      <a:pt x="4269" y="524"/>
                    </a:lnTo>
                    <a:cubicBezTo>
                      <a:pt x="4164" y="629"/>
                      <a:pt x="3809" y="754"/>
                      <a:pt x="3746" y="942"/>
                    </a:cubicBezTo>
                    <a:cubicBezTo>
                      <a:pt x="3704" y="942"/>
                      <a:pt x="3662" y="901"/>
                      <a:pt x="3704" y="880"/>
                    </a:cubicBezTo>
                    <a:lnTo>
                      <a:pt x="3704" y="880"/>
                    </a:lnTo>
                    <a:cubicBezTo>
                      <a:pt x="3558" y="942"/>
                      <a:pt x="3432" y="1089"/>
                      <a:pt x="3286" y="1194"/>
                    </a:cubicBezTo>
                    <a:cubicBezTo>
                      <a:pt x="3160" y="1319"/>
                      <a:pt x="3034" y="1424"/>
                      <a:pt x="2909" y="1466"/>
                    </a:cubicBezTo>
                    <a:lnTo>
                      <a:pt x="2909" y="1424"/>
                    </a:lnTo>
                    <a:cubicBezTo>
                      <a:pt x="2867" y="1466"/>
                      <a:pt x="2867" y="1549"/>
                      <a:pt x="2783" y="1570"/>
                    </a:cubicBezTo>
                    <a:cubicBezTo>
                      <a:pt x="2766" y="1553"/>
                      <a:pt x="2777" y="1523"/>
                      <a:pt x="2759" y="1523"/>
                    </a:cubicBezTo>
                    <a:cubicBezTo>
                      <a:pt x="2755" y="1523"/>
                      <a:pt x="2750" y="1524"/>
                      <a:pt x="2742" y="1528"/>
                    </a:cubicBezTo>
                    <a:cubicBezTo>
                      <a:pt x="2742" y="1570"/>
                      <a:pt x="2658" y="1696"/>
                      <a:pt x="2595" y="1717"/>
                    </a:cubicBezTo>
                    <a:lnTo>
                      <a:pt x="2616" y="1654"/>
                    </a:lnTo>
                    <a:lnTo>
                      <a:pt x="2616" y="1654"/>
                    </a:lnTo>
                    <a:cubicBezTo>
                      <a:pt x="2470" y="1738"/>
                      <a:pt x="2386" y="1821"/>
                      <a:pt x="2323" y="1926"/>
                    </a:cubicBezTo>
                    <a:cubicBezTo>
                      <a:pt x="2260" y="2030"/>
                      <a:pt x="2218" y="2156"/>
                      <a:pt x="2135" y="2261"/>
                    </a:cubicBezTo>
                    <a:cubicBezTo>
                      <a:pt x="2123" y="2245"/>
                      <a:pt x="2105" y="2238"/>
                      <a:pt x="2084" y="2238"/>
                    </a:cubicBezTo>
                    <a:cubicBezTo>
                      <a:pt x="1996" y="2238"/>
                      <a:pt x="1843" y="2360"/>
                      <a:pt x="1758" y="2428"/>
                    </a:cubicBezTo>
                    <a:lnTo>
                      <a:pt x="1737" y="2407"/>
                    </a:lnTo>
                    <a:cubicBezTo>
                      <a:pt x="1612" y="2533"/>
                      <a:pt x="1549" y="2700"/>
                      <a:pt x="1465" y="2826"/>
                    </a:cubicBezTo>
                    <a:cubicBezTo>
                      <a:pt x="1402" y="2972"/>
                      <a:pt x="1340" y="3119"/>
                      <a:pt x="1256" y="3286"/>
                    </a:cubicBezTo>
                    <a:cubicBezTo>
                      <a:pt x="1151" y="3328"/>
                      <a:pt x="1047" y="3495"/>
                      <a:pt x="942" y="3663"/>
                    </a:cubicBezTo>
                    <a:cubicBezTo>
                      <a:pt x="837" y="3830"/>
                      <a:pt x="733" y="4018"/>
                      <a:pt x="628" y="4165"/>
                    </a:cubicBezTo>
                    <a:cubicBezTo>
                      <a:pt x="635" y="4158"/>
                      <a:pt x="642" y="4155"/>
                      <a:pt x="648" y="4155"/>
                    </a:cubicBezTo>
                    <a:cubicBezTo>
                      <a:pt x="682" y="4155"/>
                      <a:pt x="709" y="4237"/>
                      <a:pt x="691" y="4290"/>
                    </a:cubicBezTo>
                    <a:cubicBezTo>
                      <a:pt x="654" y="4346"/>
                      <a:pt x="683" y="4485"/>
                      <a:pt x="616" y="4485"/>
                    </a:cubicBezTo>
                    <a:cubicBezTo>
                      <a:pt x="607" y="4485"/>
                      <a:pt x="598" y="4483"/>
                      <a:pt x="586" y="4479"/>
                    </a:cubicBezTo>
                    <a:lnTo>
                      <a:pt x="607" y="4437"/>
                    </a:lnTo>
                    <a:lnTo>
                      <a:pt x="607" y="4437"/>
                    </a:lnTo>
                    <a:cubicBezTo>
                      <a:pt x="482" y="4458"/>
                      <a:pt x="440" y="4625"/>
                      <a:pt x="398" y="4751"/>
                    </a:cubicBezTo>
                    <a:lnTo>
                      <a:pt x="524" y="4813"/>
                    </a:lnTo>
                    <a:cubicBezTo>
                      <a:pt x="210" y="5085"/>
                      <a:pt x="356" y="5692"/>
                      <a:pt x="168" y="5859"/>
                    </a:cubicBezTo>
                    <a:cubicBezTo>
                      <a:pt x="189" y="5943"/>
                      <a:pt x="168" y="6048"/>
                      <a:pt x="189" y="6132"/>
                    </a:cubicBezTo>
                    <a:lnTo>
                      <a:pt x="126" y="6111"/>
                    </a:lnTo>
                    <a:cubicBezTo>
                      <a:pt x="84" y="6341"/>
                      <a:pt x="63" y="6466"/>
                      <a:pt x="63" y="6738"/>
                    </a:cubicBezTo>
                    <a:lnTo>
                      <a:pt x="21" y="6676"/>
                    </a:lnTo>
                    <a:lnTo>
                      <a:pt x="21" y="6676"/>
                    </a:lnTo>
                    <a:cubicBezTo>
                      <a:pt x="1" y="6843"/>
                      <a:pt x="231" y="6885"/>
                      <a:pt x="231" y="7031"/>
                    </a:cubicBezTo>
                    <a:lnTo>
                      <a:pt x="126" y="7073"/>
                    </a:lnTo>
                    <a:cubicBezTo>
                      <a:pt x="126" y="7366"/>
                      <a:pt x="63" y="7659"/>
                      <a:pt x="210" y="7910"/>
                    </a:cubicBezTo>
                    <a:cubicBezTo>
                      <a:pt x="189" y="7910"/>
                      <a:pt x="147" y="7910"/>
                      <a:pt x="147" y="7868"/>
                    </a:cubicBezTo>
                    <a:lnTo>
                      <a:pt x="147" y="7868"/>
                    </a:lnTo>
                    <a:cubicBezTo>
                      <a:pt x="147" y="7982"/>
                      <a:pt x="164" y="8319"/>
                      <a:pt x="261" y="8319"/>
                    </a:cubicBezTo>
                    <a:cubicBezTo>
                      <a:pt x="267" y="8319"/>
                      <a:pt x="273" y="8318"/>
                      <a:pt x="280" y="8315"/>
                    </a:cubicBezTo>
                    <a:lnTo>
                      <a:pt x="280" y="8315"/>
                    </a:lnTo>
                    <a:cubicBezTo>
                      <a:pt x="229" y="8364"/>
                      <a:pt x="362" y="8609"/>
                      <a:pt x="440" y="8726"/>
                    </a:cubicBezTo>
                    <a:lnTo>
                      <a:pt x="356" y="8726"/>
                    </a:lnTo>
                    <a:cubicBezTo>
                      <a:pt x="482" y="8831"/>
                      <a:pt x="524" y="8810"/>
                      <a:pt x="586" y="8977"/>
                    </a:cubicBezTo>
                    <a:cubicBezTo>
                      <a:pt x="597" y="8998"/>
                      <a:pt x="586" y="9009"/>
                      <a:pt x="573" y="9009"/>
                    </a:cubicBezTo>
                    <a:cubicBezTo>
                      <a:pt x="564" y="9009"/>
                      <a:pt x="552" y="9003"/>
                      <a:pt x="547" y="8991"/>
                    </a:cubicBezTo>
                    <a:lnTo>
                      <a:pt x="547" y="8991"/>
                    </a:lnTo>
                    <a:cubicBezTo>
                      <a:pt x="572" y="9098"/>
                      <a:pt x="650" y="9046"/>
                      <a:pt x="670" y="9207"/>
                    </a:cubicBezTo>
                    <a:lnTo>
                      <a:pt x="607" y="9165"/>
                    </a:lnTo>
                    <a:lnTo>
                      <a:pt x="607" y="9165"/>
                    </a:lnTo>
                    <a:cubicBezTo>
                      <a:pt x="649" y="9312"/>
                      <a:pt x="670" y="9291"/>
                      <a:pt x="754" y="9333"/>
                    </a:cubicBezTo>
                    <a:cubicBezTo>
                      <a:pt x="817" y="9417"/>
                      <a:pt x="837" y="9605"/>
                      <a:pt x="796" y="9647"/>
                    </a:cubicBezTo>
                    <a:cubicBezTo>
                      <a:pt x="837" y="9647"/>
                      <a:pt x="921" y="9689"/>
                      <a:pt x="942" y="9772"/>
                    </a:cubicBezTo>
                    <a:cubicBezTo>
                      <a:pt x="936" y="9778"/>
                      <a:pt x="930" y="9781"/>
                      <a:pt x="924" y="9781"/>
                    </a:cubicBezTo>
                    <a:cubicBezTo>
                      <a:pt x="909" y="9781"/>
                      <a:pt x="894" y="9766"/>
                      <a:pt x="879" y="9751"/>
                    </a:cubicBezTo>
                    <a:lnTo>
                      <a:pt x="879" y="9751"/>
                    </a:lnTo>
                    <a:cubicBezTo>
                      <a:pt x="942" y="10002"/>
                      <a:pt x="1130" y="10023"/>
                      <a:pt x="1151" y="10212"/>
                    </a:cubicBezTo>
                    <a:cubicBezTo>
                      <a:pt x="1130" y="10233"/>
                      <a:pt x="1130" y="10233"/>
                      <a:pt x="1130" y="10253"/>
                    </a:cubicBezTo>
                    <a:cubicBezTo>
                      <a:pt x="1026" y="10086"/>
                      <a:pt x="963" y="9961"/>
                      <a:pt x="963" y="9961"/>
                    </a:cubicBezTo>
                    <a:cubicBezTo>
                      <a:pt x="914" y="9993"/>
                      <a:pt x="955" y="10091"/>
                      <a:pt x="904" y="10091"/>
                    </a:cubicBezTo>
                    <a:cubicBezTo>
                      <a:pt x="890" y="10091"/>
                      <a:pt x="869" y="10083"/>
                      <a:pt x="837" y="10065"/>
                    </a:cubicBezTo>
                    <a:lnTo>
                      <a:pt x="837" y="10065"/>
                    </a:lnTo>
                    <a:cubicBezTo>
                      <a:pt x="942" y="10170"/>
                      <a:pt x="1151" y="10295"/>
                      <a:pt x="1193" y="10421"/>
                    </a:cubicBezTo>
                    <a:cubicBezTo>
                      <a:pt x="1193" y="10442"/>
                      <a:pt x="1193" y="10442"/>
                      <a:pt x="1193" y="10463"/>
                    </a:cubicBezTo>
                    <a:lnTo>
                      <a:pt x="1172" y="10442"/>
                    </a:lnTo>
                    <a:lnTo>
                      <a:pt x="1172" y="10442"/>
                    </a:lnTo>
                    <a:cubicBezTo>
                      <a:pt x="1193" y="10484"/>
                      <a:pt x="1214" y="10505"/>
                      <a:pt x="1235" y="10525"/>
                    </a:cubicBezTo>
                    <a:cubicBezTo>
                      <a:pt x="1256" y="10567"/>
                      <a:pt x="1277" y="10609"/>
                      <a:pt x="1298" y="10630"/>
                    </a:cubicBezTo>
                    <a:cubicBezTo>
                      <a:pt x="1256" y="10693"/>
                      <a:pt x="1381" y="10797"/>
                      <a:pt x="1423" y="10860"/>
                    </a:cubicBezTo>
                    <a:cubicBezTo>
                      <a:pt x="1433" y="10850"/>
                      <a:pt x="1444" y="10847"/>
                      <a:pt x="1455" y="10847"/>
                    </a:cubicBezTo>
                    <a:cubicBezTo>
                      <a:pt x="1470" y="10847"/>
                      <a:pt x="1485" y="10853"/>
                      <a:pt x="1495" y="10853"/>
                    </a:cubicBezTo>
                    <a:cubicBezTo>
                      <a:pt x="1509" y="10853"/>
                      <a:pt x="1516" y="10843"/>
                      <a:pt x="1507" y="10797"/>
                    </a:cubicBezTo>
                    <a:cubicBezTo>
                      <a:pt x="1528" y="10797"/>
                      <a:pt x="1507" y="10777"/>
                      <a:pt x="1465" y="10735"/>
                    </a:cubicBezTo>
                    <a:cubicBezTo>
                      <a:pt x="1465" y="10735"/>
                      <a:pt x="1444" y="10735"/>
                      <a:pt x="1444" y="10714"/>
                    </a:cubicBezTo>
                    <a:cubicBezTo>
                      <a:pt x="1423" y="10693"/>
                      <a:pt x="1381" y="10630"/>
                      <a:pt x="1340" y="10567"/>
                    </a:cubicBezTo>
                    <a:lnTo>
                      <a:pt x="1340" y="10567"/>
                    </a:lnTo>
                    <a:cubicBezTo>
                      <a:pt x="1402" y="10609"/>
                      <a:pt x="1465" y="10630"/>
                      <a:pt x="1486" y="10714"/>
                    </a:cubicBezTo>
                    <a:cubicBezTo>
                      <a:pt x="1549" y="10735"/>
                      <a:pt x="1612" y="10735"/>
                      <a:pt x="1633" y="10735"/>
                    </a:cubicBezTo>
                    <a:cubicBezTo>
                      <a:pt x="1633" y="10797"/>
                      <a:pt x="1653" y="10902"/>
                      <a:pt x="1674" y="10965"/>
                    </a:cubicBezTo>
                    <a:cubicBezTo>
                      <a:pt x="1695" y="11049"/>
                      <a:pt x="1716" y="11111"/>
                      <a:pt x="1695" y="11132"/>
                    </a:cubicBezTo>
                    <a:cubicBezTo>
                      <a:pt x="1884" y="11279"/>
                      <a:pt x="2093" y="11509"/>
                      <a:pt x="2302" y="11509"/>
                    </a:cubicBezTo>
                    <a:cubicBezTo>
                      <a:pt x="2365" y="11551"/>
                      <a:pt x="2323" y="11593"/>
                      <a:pt x="2323" y="11613"/>
                    </a:cubicBezTo>
                    <a:cubicBezTo>
                      <a:pt x="2281" y="11613"/>
                      <a:pt x="2260" y="11572"/>
                      <a:pt x="2239" y="11572"/>
                    </a:cubicBezTo>
                    <a:lnTo>
                      <a:pt x="2239" y="11572"/>
                    </a:lnTo>
                    <a:cubicBezTo>
                      <a:pt x="2334" y="11628"/>
                      <a:pt x="2496" y="11787"/>
                      <a:pt x="2588" y="11787"/>
                    </a:cubicBezTo>
                    <a:cubicBezTo>
                      <a:pt x="2598" y="11787"/>
                      <a:pt x="2608" y="11785"/>
                      <a:pt x="2616" y="11781"/>
                    </a:cubicBezTo>
                    <a:cubicBezTo>
                      <a:pt x="2668" y="11854"/>
                      <a:pt x="2637" y="11854"/>
                      <a:pt x="2616" y="11854"/>
                    </a:cubicBezTo>
                    <a:cubicBezTo>
                      <a:pt x="2595" y="11854"/>
                      <a:pt x="2585" y="11854"/>
                      <a:pt x="2679" y="11927"/>
                    </a:cubicBezTo>
                    <a:lnTo>
                      <a:pt x="2637" y="11927"/>
                    </a:lnTo>
                    <a:cubicBezTo>
                      <a:pt x="2742" y="12137"/>
                      <a:pt x="2930" y="12199"/>
                      <a:pt x="3118" y="12262"/>
                    </a:cubicBezTo>
                    <a:cubicBezTo>
                      <a:pt x="3295" y="12321"/>
                      <a:pt x="3471" y="12380"/>
                      <a:pt x="3647" y="12559"/>
                    </a:cubicBezTo>
                    <a:lnTo>
                      <a:pt x="3647" y="12559"/>
                    </a:lnTo>
                    <a:cubicBezTo>
                      <a:pt x="3641" y="12550"/>
                      <a:pt x="3641" y="12545"/>
                      <a:pt x="3641" y="12534"/>
                    </a:cubicBezTo>
                    <a:lnTo>
                      <a:pt x="3641" y="12534"/>
                    </a:lnTo>
                    <a:cubicBezTo>
                      <a:pt x="3871" y="12702"/>
                      <a:pt x="4143" y="12806"/>
                      <a:pt x="4436" y="12890"/>
                    </a:cubicBezTo>
                    <a:cubicBezTo>
                      <a:pt x="4708" y="12953"/>
                      <a:pt x="4980" y="13036"/>
                      <a:pt x="5231" y="13162"/>
                    </a:cubicBezTo>
                    <a:cubicBezTo>
                      <a:pt x="5289" y="13186"/>
                      <a:pt x="5330" y="13195"/>
                      <a:pt x="5366" y="13195"/>
                    </a:cubicBezTo>
                    <a:cubicBezTo>
                      <a:pt x="5420" y="13195"/>
                      <a:pt x="5461" y="13175"/>
                      <a:pt x="5524" y="13162"/>
                    </a:cubicBezTo>
                    <a:lnTo>
                      <a:pt x="5524" y="13246"/>
                    </a:lnTo>
                    <a:lnTo>
                      <a:pt x="5713" y="13183"/>
                    </a:lnTo>
                    <a:cubicBezTo>
                      <a:pt x="5721" y="13182"/>
                      <a:pt x="5729" y="13182"/>
                      <a:pt x="5736" y="13182"/>
                    </a:cubicBezTo>
                    <a:cubicBezTo>
                      <a:pt x="5924" y="13182"/>
                      <a:pt x="6045" y="13386"/>
                      <a:pt x="6272" y="13386"/>
                    </a:cubicBezTo>
                    <a:cubicBezTo>
                      <a:pt x="6306" y="13386"/>
                      <a:pt x="6343" y="13382"/>
                      <a:pt x="6382" y="13371"/>
                    </a:cubicBezTo>
                    <a:lnTo>
                      <a:pt x="6361" y="13329"/>
                    </a:lnTo>
                    <a:lnTo>
                      <a:pt x="6361" y="13329"/>
                    </a:lnTo>
                    <a:cubicBezTo>
                      <a:pt x="6466" y="13350"/>
                      <a:pt x="6696" y="13329"/>
                      <a:pt x="6675" y="13392"/>
                    </a:cubicBezTo>
                    <a:cubicBezTo>
                      <a:pt x="6675" y="13392"/>
                      <a:pt x="6702" y="13365"/>
                      <a:pt x="6734" y="13365"/>
                    </a:cubicBezTo>
                    <a:cubicBezTo>
                      <a:pt x="6742" y="13365"/>
                      <a:pt x="6750" y="13367"/>
                      <a:pt x="6759" y="13371"/>
                    </a:cubicBezTo>
                    <a:lnTo>
                      <a:pt x="6759" y="13413"/>
                    </a:lnTo>
                    <a:cubicBezTo>
                      <a:pt x="6843" y="13392"/>
                      <a:pt x="6926" y="13392"/>
                      <a:pt x="7010" y="13371"/>
                    </a:cubicBezTo>
                    <a:lnTo>
                      <a:pt x="7010" y="13371"/>
                    </a:lnTo>
                    <a:cubicBezTo>
                      <a:pt x="7219" y="13413"/>
                      <a:pt x="6968" y="13538"/>
                      <a:pt x="7282" y="13559"/>
                    </a:cubicBezTo>
                    <a:cubicBezTo>
                      <a:pt x="7387" y="13538"/>
                      <a:pt x="7596" y="13434"/>
                      <a:pt x="7554" y="13413"/>
                    </a:cubicBezTo>
                    <a:cubicBezTo>
                      <a:pt x="7491" y="13413"/>
                      <a:pt x="7428" y="13371"/>
                      <a:pt x="7428" y="13329"/>
                    </a:cubicBezTo>
                    <a:lnTo>
                      <a:pt x="7533" y="13308"/>
                    </a:lnTo>
                    <a:cubicBezTo>
                      <a:pt x="7533" y="13266"/>
                      <a:pt x="7554" y="13225"/>
                      <a:pt x="7554" y="13183"/>
                    </a:cubicBezTo>
                    <a:lnTo>
                      <a:pt x="7596" y="13183"/>
                    </a:lnTo>
                    <a:lnTo>
                      <a:pt x="7638" y="13099"/>
                    </a:lnTo>
                    <a:lnTo>
                      <a:pt x="7554" y="13120"/>
                    </a:lnTo>
                    <a:cubicBezTo>
                      <a:pt x="7533" y="13078"/>
                      <a:pt x="7491" y="13015"/>
                      <a:pt x="7387" y="12994"/>
                    </a:cubicBezTo>
                    <a:cubicBezTo>
                      <a:pt x="7345" y="13015"/>
                      <a:pt x="7282" y="13036"/>
                      <a:pt x="7219" y="13057"/>
                    </a:cubicBezTo>
                    <a:lnTo>
                      <a:pt x="7177" y="12994"/>
                    </a:lnTo>
                    <a:lnTo>
                      <a:pt x="7303" y="12994"/>
                    </a:lnTo>
                    <a:cubicBezTo>
                      <a:pt x="7283" y="12975"/>
                      <a:pt x="7263" y="12967"/>
                      <a:pt x="7244" y="12967"/>
                    </a:cubicBezTo>
                    <a:cubicBezTo>
                      <a:pt x="7202" y="12967"/>
                      <a:pt x="7164" y="13001"/>
                      <a:pt x="7135" y="13015"/>
                    </a:cubicBezTo>
                    <a:cubicBezTo>
                      <a:pt x="7115" y="12994"/>
                      <a:pt x="7094" y="12953"/>
                      <a:pt x="7073" y="12953"/>
                    </a:cubicBezTo>
                    <a:lnTo>
                      <a:pt x="6905" y="13057"/>
                    </a:lnTo>
                    <a:cubicBezTo>
                      <a:pt x="6884" y="12994"/>
                      <a:pt x="6968" y="12974"/>
                      <a:pt x="6884" y="12932"/>
                    </a:cubicBezTo>
                    <a:lnTo>
                      <a:pt x="6884" y="12932"/>
                    </a:lnTo>
                    <a:cubicBezTo>
                      <a:pt x="6801" y="12974"/>
                      <a:pt x="6947" y="13036"/>
                      <a:pt x="6801" y="13057"/>
                    </a:cubicBezTo>
                    <a:cubicBezTo>
                      <a:pt x="6755" y="13012"/>
                      <a:pt x="6754" y="12978"/>
                      <a:pt x="6725" y="12978"/>
                    </a:cubicBezTo>
                    <a:cubicBezTo>
                      <a:pt x="6714" y="12978"/>
                      <a:pt x="6699" y="12983"/>
                      <a:pt x="6675" y="12994"/>
                    </a:cubicBezTo>
                    <a:cubicBezTo>
                      <a:pt x="6654" y="12974"/>
                      <a:pt x="6675" y="12953"/>
                      <a:pt x="6717" y="12932"/>
                    </a:cubicBezTo>
                    <a:lnTo>
                      <a:pt x="6717" y="12932"/>
                    </a:lnTo>
                    <a:cubicBezTo>
                      <a:pt x="6675" y="12953"/>
                      <a:pt x="6623" y="12953"/>
                      <a:pt x="6573" y="12953"/>
                    </a:cubicBezTo>
                    <a:cubicBezTo>
                      <a:pt x="6523" y="12953"/>
                      <a:pt x="6476" y="12953"/>
                      <a:pt x="6445" y="12974"/>
                    </a:cubicBezTo>
                    <a:cubicBezTo>
                      <a:pt x="6382" y="12911"/>
                      <a:pt x="6173" y="12953"/>
                      <a:pt x="6194" y="12848"/>
                    </a:cubicBezTo>
                    <a:lnTo>
                      <a:pt x="6194" y="12848"/>
                    </a:lnTo>
                    <a:cubicBezTo>
                      <a:pt x="6177" y="12865"/>
                      <a:pt x="6092" y="12896"/>
                      <a:pt x="6015" y="12896"/>
                    </a:cubicBezTo>
                    <a:cubicBezTo>
                      <a:pt x="5997" y="12896"/>
                      <a:pt x="5980" y="12894"/>
                      <a:pt x="5964" y="12890"/>
                    </a:cubicBezTo>
                    <a:cubicBezTo>
                      <a:pt x="6131" y="12785"/>
                      <a:pt x="5692" y="12827"/>
                      <a:pt x="5755" y="12702"/>
                    </a:cubicBezTo>
                    <a:lnTo>
                      <a:pt x="5755" y="12702"/>
                    </a:lnTo>
                    <a:cubicBezTo>
                      <a:pt x="5722" y="12723"/>
                      <a:pt x="5684" y="12731"/>
                      <a:pt x="5640" y="12731"/>
                    </a:cubicBezTo>
                    <a:cubicBezTo>
                      <a:pt x="5526" y="12731"/>
                      <a:pt x="5380" y="12678"/>
                      <a:pt x="5240" y="12678"/>
                    </a:cubicBezTo>
                    <a:cubicBezTo>
                      <a:pt x="5225" y="12678"/>
                      <a:pt x="5210" y="12679"/>
                      <a:pt x="5196" y="12680"/>
                    </a:cubicBezTo>
                    <a:lnTo>
                      <a:pt x="5196" y="12680"/>
                    </a:lnTo>
                    <a:cubicBezTo>
                      <a:pt x="5215" y="12677"/>
                      <a:pt x="5234" y="12660"/>
                      <a:pt x="5252" y="12660"/>
                    </a:cubicBezTo>
                    <a:cubicBezTo>
                      <a:pt x="5148" y="12639"/>
                      <a:pt x="5127" y="12597"/>
                      <a:pt x="5064" y="12555"/>
                    </a:cubicBezTo>
                    <a:cubicBezTo>
                      <a:pt x="5022" y="12639"/>
                      <a:pt x="4876" y="12618"/>
                      <a:pt x="4771" y="12660"/>
                    </a:cubicBezTo>
                    <a:cubicBezTo>
                      <a:pt x="4666" y="12534"/>
                      <a:pt x="4876" y="12576"/>
                      <a:pt x="4855" y="12471"/>
                    </a:cubicBezTo>
                    <a:lnTo>
                      <a:pt x="4855" y="12471"/>
                    </a:lnTo>
                    <a:cubicBezTo>
                      <a:pt x="4855" y="12555"/>
                      <a:pt x="4625" y="12492"/>
                      <a:pt x="4646" y="12555"/>
                    </a:cubicBezTo>
                    <a:cubicBezTo>
                      <a:pt x="4583" y="12471"/>
                      <a:pt x="4562" y="12513"/>
                      <a:pt x="4562" y="12409"/>
                    </a:cubicBezTo>
                    <a:cubicBezTo>
                      <a:pt x="4547" y="12453"/>
                      <a:pt x="4532" y="12466"/>
                      <a:pt x="4515" y="12466"/>
                    </a:cubicBezTo>
                    <a:cubicBezTo>
                      <a:pt x="4492" y="12466"/>
                      <a:pt x="4466" y="12441"/>
                      <a:pt x="4431" y="12441"/>
                    </a:cubicBezTo>
                    <a:cubicBezTo>
                      <a:pt x="4419" y="12441"/>
                      <a:pt x="4407" y="12444"/>
                      <a:pt x="4394" y="12450"/>
                    </a:cubicBezTo>
                    <a:cubicBezTo>
                      <a:pt x="4290" y="12346"/>
                      <a:pt x="4394" y="12346"/>
                      <a:pt x="4248" y="12325"/>
                    </a:cubicBezTo>
                    <a:cubicBezTo>
                      <a:pt x="4206" y="12262"/>
                      <a:pt x="4332" y="12262"/>
                      <a:pt x="4332" y="12262"/>
                    </a:cubicBezTo>
                    <a:cubicBezTo>
                      <a:pt x="4307" y="12250"/>
                      <a:pt x="4289" y="12245"/>
                      <a:pt x="4276" y="12245"/>
                    </a:cubicBezTo>
                    <a:cubicBezTo>
                      <a:pt x="4218" y="12245"/>
                      <a:pt x="4236" y="12333"/>
                      <a:pt x="4185" y="12367"/>
                    </a:cubicBezTo>
                    <a:cubicBezTo>
                      <a:pt x="4018" y="12304"/>
                      <a:pt x="4143" y="12262"/>
                      <a:pt x="4122" y="12178"/>
                    </a:cubicBezTo>
                    <a:cubicBezTo>
                      <a:pt x="4094" y="12174"/>
                      <a:pt x="4067" y="12172"/>
                      <a:pt x="4040" y="12172"/>
                    </a:cubicBezTo>
                    <a:cubicBezTo>
                      <a:pt x="3993" y="12172"/>
                      <a:pt x="3950" y="12177"/>
                      <a:pt x="3910" y="12177"/>
                    </a:cubicBezTo>
                    <a:cubicBezTo>
                      <a:pt x="3873" y="12177"/>
                      <a:pt x="3840" y="12173"/>
                      <a:pt x="3809" y="12158"/>
                    </a:cubicBezTo>
                    <a:cubicBezTo>
                      <a:pt x="3809" y="12137"/>
                      <a:pt x="3809" y="12116"/>
                      <a:pt x="3830" y="12116"/>
                    </a:cubicBezTo>
                    <a:cubicBezTo>
                      <a:pt x="3683" y="12116"/>
                      <a:pt x="3537" y="11948"/>
                      <a:pt x="3369" y="11948"/>
                    </a:cubicBezTo>
                    <a:cubicBezTo>
                      <a:pt x="3369" y="11927"/>
                      <a:pt x="3369" y="11906"/>
                      <a:pt x="3369" y="11906"/>
                    </a:cubicBezTo>
                    <a:cubicBezTo>
                      <a:pt x="3348" y="11969"/>
                      <a:pt x="3327" y="12011"/>
                      <a:pt x="3306" y="12032"/>
                    </a:cubicBezTo>
                    <a:cubicBezTo>
                      <a:pt x="3244" y="11990"/>
                      <a:pt x="3160" y="12011"/>
                      <a:pt x="3181" y="11927"/>
                    </a:cubicBezTo>
                    <a:lnTo>
                      <a:pt x="3181" y="11927"/>
                    </a:lnTo>
                    <a:cubicBezTo>
                      <a:pt x="3202" y="11948"/>
                      <a:pt x="3218" y="11953"/>
                      <a:pt x="3231" y="11953"/>
                    </a:cubicBezTo>
                    <a:cubicBezTo>
                      <a:pt x="3244" y="11953"/>
                      <a:pt x="3254" y="11948"/>
                      <a:pt x="3265" y="11948"/>
                    </a:cubicBezTo>
                    <a:lnTo>
                      <a:pt x="3181" y="11927"/>
                    </a:lnTo>
                    <a:lnTo>
                      <a:pt x="3181" y="11927"/>
                    </a:lnTo>
                    <a:cubicBezTo>
                      <a:pt x="3181" y="11927"/>
                      <a:pt x="3181" y="11927"/>
                      <a:pt x="3181" y="11927"/>
                    </a:cubicBezTo>
                    <a:cubicBezTo>
                      <a:pt x="3181" y="11888"/>
                      <a:pt x="3191" y="11875"/>
                      <a:pt x="3207" y="11875"/>
                    </a:cubicBezTo>
                    <a:cubicBezTo>
                      <a:pt x="3234" y="11875"/>
                      <a:pt x="3277" y="11914"/>
                      <a:pt x="3308" y="11914"/>
                    </a:cubicBezTo>
                    <a:cubicBezTo>
                      <a:pt x="3315" y="11914"/>
                      <a:pt x="3322" y="11912"/>
                      <a:pt x="3327" y="11906"/>
                    </a:cubicBezTo>
                    <a:cubicBezTo>
                      <a:pt x="3202" y="11844"/>
                      <a:pt x="3014" y="11802"/>
                      <a:pt x="2951" y="11718"/>
                    </a:cubicBezTo>
                    <a:cubicBezTo>
                      <a:pt x="2958" y="11703"/>
                      <a:pt x="2970" y="11698"/>
                      <a:pt x="2983" y="11698"/>
                    </a:cubicBezTo>
                    <a:cubicBezTo>
                      <a:pt x="3024" y="11698"/>
                      <a:pt x="3084" y="11751"/>
                      <a:pt x="3104" y="11751"/>
                    </a:cubicBezTo>
                    <a:cubicBezTo>
                      <a:pt x="3114" y="11751"/>
                      <a:pt x="3114" y="11737"/>
                      <a:pt x="3097" y="11697"/>
                    </a:cubicBezTo>
                    <a:lnTo>
                      <a:pt x="3097" y="11697"/>
                    </a:lnTo>
                    <a:lnTo>
                      <a:pt x="3202" y="11823"/>
                    </a:lnTo>
                    <a:cubicBezTo>
                      <a:pt x="3202" y="11764"/>
                      <a:pt x="3210" y="11748"/>
                      <a:pt x="3221" y="11748"/>
                    </a:cubicBezTo>
                    <a:cubicBezTo>
                      <a:pt x="3235" y="11748"/>
                      <a:pt x="3253" y="11772"/>
                      <a:pt x="3266" y="11772"/>
                    </a:cubicBezTo>
                    <a:cubicBezTo>
                      <a:pt x="3277" y="11772"/>
                      <a:pt x="3286" y="11756"/>
                      <a:pt x="3286" y="11697"/>
                    </a:cubicBezTo>
                    <a:cubicBezTo>
                      <a:pt x="3139" y="11551"/>
                      <a:pt x="3076" y="11593"/>
                      <a:pt x="2909" y="11425"/>
                    </a:cubicBezTo>
                    <a:cubicBezTo>
                      <a:pt x="2846" y="11425"/>
                      <a:pt x="2888" y="11488"/>
                      <a:pt x="2804" y="11509"/>
                    </a:cubicBezTo>
                    <a:cubicBezTo>
                      <a:pt x="2511" y="11362"/>
                      <a:pt x="2783" y="11174"/>
                      <a:pt x="2532" y="11090"/>
                    </a:cubicBezTo>
                    <a:lnTo>
                      <a:pt x="2532" y="11090"/>
                    </a:lnTo>
                    <a:cubicBezTo>
                      <a:pt x="2496" y="11099"/>
                      <a:pt x="2460" y="11112"/>
                      <a:pt x="2424" y="11112"/>
                    </a:cubicBezTo>
                    <a:cubicBezTo>
                      <a:pt x="2376" y="11112"/>
                      <a:pt x="2329" y="11090"/>
                      <a:pt x="2281" y="11007"/>
                    </a:cubicBezTo>
                    <a:lnTo>
                      <a:pt x="2386" y="10965"/>
                    </a:lnTo>
                    <a:cubicBezTo>
                      <a:pt x="2239" y="10818"/>
                      <a:pt x="2198" y="10986"/>
                      <a:pt x="2093" y="10777"/>
                    </a:cubicBezTo>
                    <a:lnTo>
                      <a:pt x="2093" y="10777"/>
                    </a:lnTo>
                    <a:cubicBezTo>
                      <a:pt x="2145" y="10777"/>
                      <a:pt x="2212" y="10849"/>
                      <a:pt x="2221" y="10849"/>
                    </a:cubicBezTo>
                    <a:cubicBezTo>
                      <a:pt x="2223" y="10849"/>
                      <a:pt x="2222" y="10846"/>
                      <a:pt x="2218" y="10839"/>
                    </a:cubicBezTo>
                    <a:cubicBezTo>
                      <a:pt x="2200" y="10775"/>
                      <a:pt x="2177" y="10763"/>
                      <a:pt x="2151" y="10763"/>
                    </a:cubicBezTo>
                    <a:cubicBezTo>
                      <a:pt x="2136" y="10763"/>
                      <a:pt x="2120" y="10767"/>
                      <a:pt x="2102" y="10767"/>
                    </a:cubicBezTo>
                    <a:cubicBezTo>
                      <a:pt x="2080" y="10767"/>
                      <a:pt x="2056" y="10761"/>
                      <a:pt x="2030" y="10735"/>
                    </a:cubicBezTo>
                    <a:lnTo>
                      <a:pt x="2072" y="10651"/>
                    </a:lnTo>
                    <a:cubicBezTo>
                      <a:pt x="1946" y="10505"/>
                      <a:pt x="1737" y="10337"/>
                      <a:pt x="1591" y="10149"/>
                    </a:cubicBezTo>
                    <a:lnTo>
                      <a:pt x="1591" y="10149"/>
                    </a:lnTo>
                    <a:cubicBezTo>
                      <a:pt x="1598" y="10149"/>
                      <a:pt x="1607" y="10151"/>
                      <a:pt x="1616" y="10151"/>
                    </a:cubicBezTo>
                    <a:cubicBezTo>
                      <a:pt x="1635" y="10151"/>
                      <a:pt x="1653" y="10142"/>
                      <a:pt x="1653" y="10086"/>
                    </a:cubicBezTo>
                    <a:cubicBezTo>
                      <a:pt x="1444" y="9856"/>
                      <a:pt x="1319" y="9521"/>
                      <a:pt x="1256" y="9228"/>
                    </a:cubicBezTo>
                    <a:lnTo>
                      <a:pt x="1151" y="9145"/>
                    </a:lnTo>
                    <a:cubicBezTo>
                      <a:pt x="1134" y="9128"/>
                      <a:pt x="1145" y="9097"/>
                      <a:pt x="1161" y="9097"/>
                    </a:cubicBezTo>
                    <a:cubicBezTo>
                      <a:pt x="1164" y="9097"/>
                      <a:pt x="1168" y="9099"/>
                      <a:pt x="1172" y="9103"/>
                    </a:cubicBezTo>
                    <a:cubicBezTo>
                      <a:pt x="1172" y="9070"/>
                      <a:pt x="1168" y="9060"/>
                      <a:pt x="1161" y="9060"/>
                    </a:cubicBezTo>
                    <a:cubicBezTo>
                      <a:pt x="1150" y="9060"/>
                      <a:pt x="1130" y="9091"/>
                      <a:pt x="1108" y="9091"/>
                    </a:cubicBezTo>
                    <a:cubicBezTo>
                      <a:pt x="1101" y="9091"/>
                      <a:pt x="1095" y="9088"/>
                      <a:pt x="1089" y="9082"/>
                    </a:cubicBezTo>
                    <a:cubicBezTo>
                      <a:pt x="1058" y="9036"/>
                      <a:pt x="1072" y="9002"/>
                      <a:pt x="1097" y="9002"/>
                    </a:cubicBezTo>
                    <a:cubicBezTo>
                      <a:pt x="1107" y="9002"/>
                      <a:pt x="1119" y="9007"/>
                      <a:pt x="1130" y="9019"/>
                    </a:cubicBezTo>
                    <a:cubicBezTo>
                      <a:pt x="984" y="8852"/>
                      <a:pt x="796" y="8496"/>
                      <a:pt x="837" y="8266"/>
                    </a:cubicBezTo>
                    <a:lnTo>
                      <a:pt x="837" y="8266"/>
                    </a:lnTo>
                    <a:lnTo>
                      <a:pt x="879" y="8308"/>
                    </a:lnTo>
                    <a:cubicBezTo>
                      <a:pt x="858" y="8119"/>
                      <a:pt x="670" y="8140"/>
                      <a:pt x="712" y="7973"/>
                    </a:cubicBezTo>
                    <a:lnTo>
                      <a:pt x="712" y="7973"/>
                    </a:lnTo>
                    <a:lnTo>
                      <a:pt x="733" y="7994"/>
                    </a:lnTo>
                    <a:cubicBezTo>
                      <a:pt x="691" y="7638"/>
                      <a:pt x="586" y="7220"/>
                      <a:pt x="712" y="6948"/>
                    </a:cubicBezTo>
                    <a:cubicBezTo>
                      <a:pt x="586" y="6885"/>
                      <a:pt x="775" y="6571"/>
                      <a:pt x="607" y="6550"/>
                    </a:cubicBezTo>
                    <a:cubicBezTo>
                      <a:pt x="712" y="6341"/>
                      <a:pt x="733" y="6404"/>
                      <a:pt x="817" y="6111"/>
                    </a:cubicBezTo>
                    <a:cubicBezTo>
                      <a:pt x="837" y="6048"/>
                      <a:pt x="733" y="5985"/>
                      <a:pt x="733" y="5880"/>
                    </a:cubicBezTo>
                    <a:lnTo>
                      <a:pt x="733" y="5880"/>
                    </a:lnTo>
                    <a:lnTo>
                      <a:pt x="817" y="5901"/>
                    </a:lnTo>
                    <a:lnTo>
                      <a:pt x="754" y="5755"/>
                    </a:lnTo>
                    <a:lnTo>
                      <a:pt x="858" y="5692"/>
                    </a:lnTo>
                    <a:lnTo>
                      <a:pt x="858" y="5608"/>
                    </a:lnTo>
                    <a:cubicBezTo>
                      <a:pt x="837" y="5629"/>
                      <a:pt x="796" y="5671"/>
                      <a:pt x="775" y="5671"/>
                    </a:cubicBezTo>
                    <a:cubicBezTo>
                      <a:pt x="775" y="5504"/>
                      <a:pt x="921" y="5336"/>
                      <a:pt x="963" y="5336"/>
                    </a:cubicBezTo>
                    <a:cubicBezTo>
                      <a:pt x="963" y="5232"/>
                      <a:pt x="984" y="5106"/>
                      <a:pt x="984" y="5002"/>
                    </a:cubicBezTo>
                    <a:cubicBezTo>
                      <a:pt x="1005" y="5023"/>
                      <a:pt x="1005" y="5064"/>
                      <a:pt x="1026" y="5127"/>
                    </a:cubicBezTo>
                    <a:cubicBezTo>
                      <a:pt x="1005" y="5033"/>
                      <a:pt x="1026" y="5033"/>
                      <a:pt x="1049" y="5033"/>
                    </a:cubicBezTo>
                    <a:cubicBezTo>
                      <a:pt x="1073" y="5033"/>
                      <a:pt x="1099" y="5033"/>
                      <a:pt x="1089" y="4939"/>
                    </a:cubicBezTo>
                    <a:lnTo>
                      <a:pt x="1089" y="4939"/>
                    </a:lnTo>
                    <a:cubicBezTo>
                      <a:pt x="1085" y="4943"/>
                      <a:pt x="1081" y="4945"/>
                      <a:pt x="1077" y="4945"/>
                    </a:cubicBezTo>
                    <a:cubicBezTo>
                      <a:pt x="1060" y="4945"/>
                      <a:pt x="1047" y="4914"/>
                      <a:pt x="1047" y="4897"/>
                    </a:cubicBezTo>
                    <a:cubicBezTo>
                      <a:pt x="1109" y="4855"/>
                      <a:pt x="1193" y="4667"/>
                      <a:pt x="1214" y="4541"/>
                    </a:cubicBezTo>
                    <a:lnTo>
                      <a:pt x="1256" y="4583"/>
                    </a:lnTo>
                    <a:cubicBezTo>
                      <a:pt x="1319" y="4479"/>
                      <a:pt x="1340" y="4353"/>
                      <a:pt x="1402" y="4227"/>
                    </a:cubicBezTo>
                    <a:cubicBezTo>
                      <a:pt x="1465" y="4102"/>
                      <a:pt x="1528" y="3976"/>
                      <a:pt x="1591" y="3851"/>
                    </a:cubicBezTo>
                    <a:lnTo>
                      <a:pt x="1591" y="3851"/>
                    </a:lnTo>
                    <a:cubicBezTo>
                      <a:pt x="1570" y="3879"/>
                      <a:pt x="1547" y="3890"/>
                      <a:pt x="1526" y="3890"/>
                    </a:cubicBezTo>
                    <a:cubicBezTo>
                      <a:pt x="1486" y="3890"/>
                      <a:pt x="1458" y="3844"/>
                      <a:pt x="1486" y="3788"/>
                    </a:cubicBezTo>
                    <a:lnTo>
                      <a:pt x="1486" y="3788"/>
                    </a:lnTo>
                    <a:lnTo>
                      <a:pt x="1570" y="3809"/>
                    </a:lnTo>
                    <a:cubicBezTo>
                      <a:pt x="1564" y="3784"/>
                      <a:pt x="1556" y="3778"/>
                      <a:pt x="1547" y="3778"/>
                    </a:cubicBezTo>
                    <a:cubicBezTo>
                      <a:pt x="1538" y="3778"/>
                      <a:pt x="1530" y="3785"/>
                      <a:pt x="1522" y="3785"/>
                    </a:cubicBezTo>
                    <a:cubicBezTo>
                      <a:pt x="1513" y="3785"/>
                      <a:pt x="1507" y="3774"/>
                      <a:pt x="1507" y="3725"/>
                    </a:cubicBezTo>
                    <a:cubicBezTo>
                      <a:pt x="1526" y="3700"/>
                      <a:pt x="1545" y="3690"/>
                      <a:pt x="1561" y="3690"/>
                    </a:cubicBezTo>
                    <a:cubicBezTo>
                      <a:pt x="1600" y="3690"/>
                      <a:pt x="1626" y="3744"/>
                      <a:pt x="1612" y="3788"/>
                    </a:cubicBezTo>
                    <a:lnTo>
                      <a:pt x="1653" y="3663"/>
                    </a:lnTo>
                    <a:cubicBezTo>
                      <a:pt x="1674" y="3663"/>
                      <a:pt x="1674" y="3704"/>
                      <a:pt x="1695" y="3725"/>
                    </a:cubicBezTo>
                    <a:cubicBezTo>
                      <a:pt x="1695" y="3683"/>
                      <a:pt x="1737" y="3642"/>
                      <a:pt x="1779" y="3600"/>
                    </a:cubicBezTo>
                    <a:cubicBezTo>
                      <a:pt x="1821" y="3579"/>
                      <a:pt x="1863" y="3537"/>
                      <a:pt x="1863" y="3474"/>
                    </a:cubicBezTo>
                    <a:lnTo>
                      <a:pt x="1884" y="3474"/>
                    </a:lnTo>
                    <a:cubicBezTo>
                      <a:pt x="2051" y="3265"/>
                      <a:pt x="2093" y="3139"/>
                      <a:pt x="2239" y="2951"/>
                    </a:cubicBezTo>
                    <a:cubicBezTo>
                      <a:pt x="2177" y="2909"/>
                      <a:pt x="2260" y="2846"/>
                      <a:pt x="2260" y="2763"/>
                    </a:cubicBezTo>
                    <a:cubicBezTo>
                      <a:pt x="2407" y="2658"/>
                      <a:pt x="2574" y="2554"/>
                      <a:pt x="2700" y="2407"/>
                    </a:cubicBezTo>
                    <a:cubicBezTo>
                      <a:pt x="2783" y="2282"/>
                      <a:pt x="2700" y="2323"/>
                      <a:pt x="2721" y="2261"/>
                    </a:cubicBezTo>
                    <a:lnTo>
                      <a:pt x="2721" y="2261"/>
                    </a:lnTo>
                    <a:cubicBezTo>
                      <a:pt x="2727" y="2267"/>
                      <a:pt x="2736" y="2269"/>
                      <a:pt x="2747" y="2269"/>
                    </a:cubicBezTo>
                    <a:cubicBezTo>
                      <a:pt x="2789" y="2269"/>
                      <a:pt x="2856" y="2231"/>
                      <a:pt x="2875" y="2231"/>
                    </a:cubicBezTo>
                    <a:lnTo>
                      <a:pt x="2875" y="2231"/>
                    </a:lnTo>
                    <a:cubicBezTo>
                      <a:pt x="2884" y="2231"/>
                      <a:pt x="2883" y="2239"/>
                      <a:pt x="2867" y="2261"/>
                    </a:cubicBezTo>
                    <a:cubicBezTo>
                      <a:pt x="3055" y="2114"/>
                      <a:pt x="3097" y="2051"/>
                      <a:pt x="3306" y="1821"/>
                    </a:cubicBezTo>
                    <a:cubicBezTo>
                      <a:pt x="3265" y="1821"/>
                      <a:pt x="3223" y="1821"/>
                      <a:pt x="3244" y="1800"/>
                    </a:cubicBezTo>
                    <a:cubicBezTo>
                      <a:pt x="3268" y="1776"/>
                      <a:pt x="3307" y="1766"/>
                      <a:pt x="3335" y="1766"/>
                    </a:cubicBezTo>
                    <a:cubicBezTo>
                      <a:pt x="3355" y="1766"/>
                      <a:pt x="3369" y="1771"/>
                      <a:pt x="3369" y="1779"/>
                    </a:cubicBezTo>
                    <a:lnTo>
                      <a:pt x="3369" y="1800"/>
                    </a:lnTo>
                    <a:cubicBezTo>
                      <a:pt x="3474" y="1654"/>
                      <a:pt x="3683" y="1591"/>
                      <a:pt x="3871" y="1528"/>
                    </a:cubicBezTo>
                    <a:cubicBezTo>
                      <a:pt x="4039" y="1445"/>
                      <a:pt x="4227" y="1424"/>
                      <a:pt x="4332" y="1298"/>
                    </a:cubicBezTo>
                    <a:lnTo>
                      <a:pt x="4311" y="1298"/>
                    </a:lnTo>
                    <a:lnTo>
                      <a:pt x="4541" y="1110"/>
                    </a:lnTo>
                    <a:cubicBezTo>
                      <a:pt x="4559" y="1104"/>
                      <a:pt x="4570" y="1101"/>
                      <a:pt x="4577" y="1101"/>
                    </a:cubicBezTo>
                    <a:cubicBezTo>
                      <a:pt x="4619" y="1101"/>
                      <a:pt x="4493" y="1194"/>
                      <a:pt x="4583" y="1194"/>
                    </a:cubicBezTo>
                    <a:cubicBezTo>
                      <a:pt x="4834" y="963"/>
                      <a:pt x="5043" y="1026"/>
                      <a:pt x="5273" y="859"/>
                    </a:cubicBezTo>
                    <a:cubicBezTo>
                      <a:pt x="5317" y="881"/>
                      <a:pt x="5366" y="890"/>
                      <a:pt x="5418" y="890"/>
                    </a:cubicBezTo>
                    <a:cubicBezTo>
                      <a:pt x="5516" y="890"/>
                      <a:pt x="5625" y="858"/>
                      <a:pt x="5734" y="817"/>
                    </a:cubicBezTo>
                    <a:cubicBezTo>
                      <a:pt x="5869" y="783"/>
                      <a:pt x="6018" y="722"/>
                      <a:pt x="6148" y="722"/>
                    </a:cubicBezTo>
                    <a:cubicBezTo>
                      <a:pt x="6178" y="722"/>
                      <a:pt x="6208" y="725"/>
                      <a:pt x="6236" y="733"/>
                    </a:cubicBezTo>
                    <a:lnTo>
                      <a:pt x="6194" y="691"/>
                    </a:lnTo>
                    <a:cubicBezTo>
                      <a:pt x="6210" y="681"/>
                      <a:pt x="6224" y="677"/>
                      <a:pt x="6237" y="677"/>
                    </a:cubicBezTo>
                    <a:cubicBezTo>
                      <a:pt x="6278" y="677"/>
                      <a:pt x="6309" y="712"/>
                      <a:pt x="6340" y="712"/>
                    </a:cubicBezTo>
                    <a:cubicBezTo>
                      <a:pt x="6319" y="670"/>
                      <a:pt x="6257" y="691"/>
                      <a:pt x="6299" y="650"/>
                    </a:cubicBezTo>
                    <a:cubicBezTo>
                      <a:pt x="6445" y="608"/>
                      <a:pt x="6591" y="587"/>
                      <a:pt x="6738" y="566"/>
                    </a:cubicBezTo>
                    <a:cubicBezTo>
                      <a:pt x="6767" y="562"/>
                      <a:pt x="6797" y="560"/>
                      <a:pt x="6826" y="560"/>
                    </a:cubicBezTo>
                    <a:cubicBezTo>
                      <a:pt x="6944" y="560"/>
                      <a:pt x="7064" y="587"/>
                      <a:pt x="7198" y="587"/>
                    </a:cubicBezTo>
                    <a:cubicBezTo>
                      <a:pt x="7345" y="587"/>
                      <a:pt x="7491" y="608"/>
                      <a:pt x="7638" y="629"/>
                    </a:cubicBezTo>
                    <a:cubicBezTo>
                      <a:pt x="7784" y="650"/>
                      <a:pt x="7931" y="691"/>
                      <a:pt x="8077" y="712"/>
                    </a:cubicBezTo>
                    <a:cubicBezTo>
                      <a:pt x="8085" y="713"/>
                      <a:pt x="8092" y="713"/>
                      <a:pt x="8100" y="713"/>
                    </a:cubicBezTo>
                    <a:cubicBezTo>
                      <a:pt x="8238" y="713"/>
                      <a:pt x="8255" y="574"/>
                      <a:pt x="8359" y="574"/>
                    </a:cubicBezTo>
                    <a:cubicBezTo>
                      <a:pt x="8393" y="574"/>
                      <a:pt x="8436" y="589"/>
                      <a:pt x="8496" y="629"/>
                    </a:cubicBezTo>
                    <a:lnTo>
                      <a:pt x="8391" y="691"/>
                    </a:lnTo>
                    <a:cubicBezTo>
                      <a:pt x="8621" y="691"/>
                      <a:pt x="8830" y="733"/>
                      <a:pt x="9060" y="796"/>
                    </a:cubicBezTo>
                    <a:cubicBezTo>
                      <a:pt x="9270" y="859"/>
                      <a:pt x="9479" y="942"/>
                      <a:pt x="9688" y="963"/>
                    </a:cubicBezTo>
                    <a:cubicBezTo>
                      <a:pt x="9673" y="978"/>
                      <a:pt x="9659" y="993"/>
                      <a:pt x="9636" y="993"/>
                    </a:cubicBezTo>
                    <a:cubicBezTo>
                      <a:pt x="9627" y="993"/>
                      <a:pt x="9617" y="990"/>
                      <a:pt x="9604" y="984"/>
                    </a:cubicBezTo>
                    <a:lnTo>
                      <a:pt x="9604" y="984"/>
                    </a:lnTo>
                    <a:cubicBezTo>
                      <a:pt x="9646" y="1026"/>
                      <a:pt x="9730" y="1047"/>
                      <a:pt x="9793" y="1068"/>
                    </a:cubicBezTo>
                    <a:cubicBezTo>
                      <a:pt x="9824" y="1078"/>
                      <a:pt x="9856" y="1084"/>
                      <a:pt x="9882" y="1084"/>
                    </a:cubicBezTo>
                    <a:cubicBezTo>
                      <a:pt x="9908" y="1084"/>
                      <a:pt x="9929" y="1078"/>
                      <a:pt x="9939" y="1068"/>
                    </a:cubicBezTo>
                    <a:cubicBezTo>
                      <a:pt x="10002" y="1110"/>
                      <a:pt x="9939" y="1131"/>
                      <a:pt x="9960" y="1173"/>
                    </a:cubicBezTo>
                    <a:cubicBezTo>
                      <a:pt x="10023" y="1235"/>
                      <a:pt x="10190" y="1194"/>
                      <a:pt x="10211" y="1277"/>
                    </a:cubicBezTo>
                    <a:lnTo>
                      <a:pt x="10169" y="1277"/>
                    </a:lnTo>
                    <a:cubicBezTo>
                      <a:pt x="10216" y="1277"/>
                      <a:pt x="10322" y="1348"/>
                      <a:pt x="10364" y="1348"/>
                    </a:cubicBezTo>
                    <a:cubicBezTo>
                      <a:pt x="10377" y="1348"/>
                      <a:pt x="10384" y="1340"/>
                      <a:pt x="10379" y="1319"/>
                    </a:cubicBezTo>
                    <a:lnTo>
                      <a:pt x="10379" y="1319"/>
                    </a:lnTo>
                    <a:cubicBezTo>
                      <a:pt x="10504" y="1424"/>
                      <a:pt x="10651" y="1466"/>
                      <a:pt x="10734" y="1549"/>
                    </a:cubicBezTo>
                    <a:cubicBezTo>
                      <a:pt x="10842" y="1549"/>
                      <a:pt x="10919" y="1688"/>
                      <a:pt x="11004" y="1688"/>
                    </a:cubicBezTo>
                    <a:cubicBezTo>
                      <a:pt x="11019" y="1688"/>
                      <a:pt x="11033" y="1684"/>
                      <a:pt x="11048" y="1675"/>
                    </a:cubicBezTo>
                    <a:lnTo>
                      <a:pt x="11048" y="1675"/>
                    </a:lnTo>
                    <a:cubicBezTo>
                      <a:pt x="11006" y="1717"/>
                      <a:pt x="11048" y="1758"/>
                      <a:pt x="11111" y="1821"/>
                    </a:cubicBezTo>
                    <a:cubicBezTo>
                      <a:pt x="11174" y="1863"/>
                      <a:pt x="11257" y="1926"/>
                      <a:pt x="11320" y="1926"/>
                    </a:cubicBezTo>
                    <a:cubicBezTo>
                      <a:pt x="11257" y="1947"/>
                      <a:pt x="11341" y="2030"/>
                      <a:pt x="11278" y="2030"/>
                    </a:cubicBezTo>
                    <a:cubicBezTo>
                      <a:pt x="11338" y="2090"/>
                      <a:pt x="11409" y="2140"/>
                      <a:pt x="11452" y="2140"/>
                    </a:cubicBezTo>
                    <a:cubicBezTo>
                      <a:pt x="11469" y="2140"/>
                      <a:pt x="11482" y="2132"/>
                      <a:pt x="11488" y="2114"/>
                    </a:cubicBezTo>
                    <a:cubicBezTo>
                      <a:pt x="11529" y="2365"/>
                      <a:pt x="11864" y="2344"/>
                      <a:pt x="11801" y="2554"/>
                    </a:cubicBezTo>
                    <a:cubicBezTo>
                      <a:pt x="12073" y="2784"/>
                      <a:pt x="12283" y="3035"/>
                      <a:pt x="12471" y="3286"/>
                    </a:cubicBezTo>
                    <a:cubicBezTo>
                      <a:pt x="12465" y="3288"/>
                      <a:pt x="12459" y="3290"/>
                      <a:pt x="12453" y="3290"/>
                    </a:cubicBezTo>
                    <a:cubicBezTo>
                      <a:pt x="12368" y="3290"/>
                      <a:pt x="12296" y="3063"/>
                      <a:pt x="12212" y="3063"/>
                    </a:cubicBezTo>
                    <a:cubicBezTo>
                      <a:pt x="12201" y="3063"/>
                      <a:pt x="12190" y="3067"/>
                      <a:pt x="12178" y="3077"/>
                    </a:cubicBezTo>
                    <a:cubicBezTo>
                      <a:pt x="12387" y="3286"/>
                      <a:pt x="12555" y="3391"/>
                      <a:pt x="12638" y="3683"/>
                    </a:cubicBezTo>
                    <a:cubicBezTo>
                      <a:pt x="12644" y="3707"/>
                      <a:pt x="12642" y="3715"/>
                      <a:pt x="12635" y="3715"/>
                    </a:cubicBezTo>
                    <a:cubicBezTo>
                      <a:pt x="12618" y="3715"/>
                      <a:pt x="12570" y="3657"/>
                      <a:pt x="12555" y="3642"/>
                    </a:cubicBezTo>
                    <a:lnTo>
                      <a:pt x="12555" y="3642"/>
                    </a:lnTo>
                    <a:cubicBezTo>
                      <a:pt x="12722" y="3893"/>
                      <a:pt x="12764" y="4186"/>
                      <a:pt x="12910" y="4416"/>
                    </a:cubicBezTo>
                    <a:cubicBezTo>
                      <a:pt x="12918" y="4398"/>
                      <a:pt x="12929" y="4390"/>
                      <a:pt x="12942" y="4390"/>
                    </a:cubicBezTo>
                    <a:cubicBezTo>
                      <a:pt x="13003" y="4390"/>
                      <a:pt x="13114" y="4544"/>
                      <a:pt x="13155" y="4561"/>
                    </a:cubicBezTo>
                    <a:lnTo>
                      <a:pt x="13155" y="4561"/>
                    </a:lnTo>
                    <a:cubicBezTo>
                      <a:pt x="13147" y="4559"/>
                      <a:pt x="13140" y="4558"/>
                      <a:pt x="13134" y="4558"/>
                    </a:cubicBezTo>
                    <a:cubicBezTo>
                      <a:pt x="13031" y="4558"/>
                      <a:pt x="13135" y="4765"/>
                      <a:pt x="13032" y="4765"/>
                    </a:cubicBezTo>
                    <a:cubicBezTo>
                      <a:pt x="13017" y="4765"/>
                      <a:pt x="12998" y="4760"/>
                      <a:pt x="12973" y="4751"/>
                    </a:cubicBezTo>
                    <a:lnTo>
                      <a:pt x="12973" y="4751"/>
                    </a:lnTo>
                    <a:cubicBezTo>
                      <a:pt x="12990" y="4767"/>
                      <a:pt x="13007" y="4798"/>
                      <a:pt x="13035" y="4798"/>
                    </a:cubicBezTo>
                    <a:cubicBezTo>
                      <a:pt x="13042" y="4798"/>
                      <a:pt x="13049" y="4796"/>
                      <a:pt x="13057" y="4792"/>
                    </a:cubicBezTo>
                    <a:lnTo>
                      <a:pt x="13057" y="4792"/>
                    </a:lnTo>
                    <a:cubicBezTo>
                      <a:pt x="13057" y="4833"/>
                      <a:pt x="13048" y="4856"/>
                      <a:pt x="13031" y="4856"/>
                    </a:cubicBezTo>
                    <a:cubicBezTo>
                      <a:pt x="13021" y="4856"/>
                      <a:pt x="13009" y="4849"/>
                      <a:pt x="12994" y="4834"/>
                    </a:cubicBezTo>
                    <a:lnTo>
                      <a:pt x="12994" y="4834"/>
                    </a:lnTo>
                    <a:cubicBezTo>
                      <a:pt x="13057" y="5002"/>
                      <a:pt x="13099" y="4918"/>
                      <a:pt x="13141" y="5085"/>
                    </a:cubicBezTo>
                    <a:cubicBezTo>
                      <a:pt x="13136" y="5090"/>
                      <a:pt x="13132" y="5091"/>
                      <a:pt x="13128" y="5091"/>
                    </a:cubicBezTo>
                    <a:cubicBezTo>
                      <a:pt x="13110" y="5091"/>
                      <a:pt x="13090" y="5064"/>
                      <a:pt x="13057" y="5064"/>
                    </a:cubicBezTo>
                    <a:lnTo>
                      <a:pt x="13057" y="5064"/>
                    </a:lnTo>
                    <a:cubicBezTo>
                      <a:pt x="13120" y="5127"/>
                      <a:pt x="13182" y="5211"/>
                      <a:pt x="13203" y="5357"/>
                    </a:cubicBezTo>
                    <a:cubicBezTo>
                      <a:pt x="13189" y="5357"/>
                      <a:pt x="13174" y="5357"/>
                      <a:pt x="13166" y="5343"/>
                    </a:cubicBezTo>
                    <a:lnTo>
                      <a:pt x="13166" y="5343"/>
                    </a:lnTo>
                    <a:cubicBezTo>
                      <a:pt x="13189" y="5456"/>
                      <a:pt x="13227" y="5553"/>
                      <a:pt x="13266" y="5650"/>
                    </a:cubicBezTo>
                    <a:cubicBezTo>
                      <a:pt x="13308" y="5755"/>
                      <a:pt x="13329" y="5859"/>
                      <a:pt x="13329" y="6006"/>
                    </a:cubicBezTo>
                    <a:cubicBezTo>
                      <a:pt x="13309" y="5996"/>
                      <a:pt x="13295" y="5992"/>
                      <a:pt x="13284" y="5992"/>
                    </a:cubicBezTo>
                    <a:cubicBezTo>
                      <a:pt x="13225" y="5992"/>
                      <a:pt x="13271" y="6114"/>
                      <a:pt x="13182" y="6132"/>
                    </a:cubicBezTo>
                    <a:cubicBezTo>
                      <a:pt x="13203" y="6173"/>
                      <a:pt x="13224" y="6215"/>
                      <a:pt x="13224" y="6257"/>
                    </a:cubicBezTo>
                    <a:lnTo>
                      <a:pt x="13266" y="6215"/>
                    </a:lnTo>
                    <a:cubicBezTo>
                      <a:pt x="13266" y="6341"/>
                      <a:pt x="13350" y="6445"/>
                      <a:pt x="13308" y="6550"/>
                    </a:cubicBezTo>
                    <a:lnTo>
                      <a:pt x="13266" y="6466"/>
                    </a:lnTo>
                    <a:lnTo>
                      <a:pt x="13266" y="6466"/>
                    </a:lnTo>
                    <a:cubicBezTo>
                      <a:pt x="13287" y="6550"/>
                      <a:pt x="13287" y="6613"/>
                      <a:pt x="13287" y="6696"/>
                    </a:cubicBezTo>
                    <a:cubicBezTo>
                      <a:pt x="13308" y="6655"/>
                      <a:pt x="13329" y="6613"/>
                      <a:pt x="13329" y="6571"/>
                    </a:cubicBezTo>
                    <a:cubicBezTo>
                      <a:pt x="13392" y="6696"/>
                      <a:pt x="13454" y="6550"/>
                      <a:pt x="13413" y="6738"/>
                    </a:cubicBezTo>
                    <a:cubicBezTo>
                      <a:pt x="13413" y="6734"/>
                      <a:pt x="13413" y="6732"/>
                      <a:pt x="13412" y="6732"/>
                    </a:cubicBezTo>
                    <a:cubicBezTo>
                      <a:pt x="13412" y="6732"/>
                      <a:pt x="13406" y="6871"/>
                      <a:pt x="13350" y="6927"/>
                    </a:cubicBezTo>
                    <a:cubicBezTo>
                      <a:pt x="13392" y="6989"/>
                      <a:pt x="13413" y="7052"/>
                      <a:pt x="13371" y="7157"/>
                    </a:cubicBezTo>
                    <a:cubicBezTo>
                      <a:pt x="13367" y="7161"/>
                      <a:pt x="13360" y="7163"/>
                      <a:pt x="13352" y="7163"/>
                    </a:cubicBezTo>
                    <a:cubicBezTo>
                      <a:pt x="13319" y="7163"/>
                      <a:pt x="13262" y="7136"/>
                      <a:pt x="13245" y="7136"/>
                    </a:cubicBezTo>
                    <a:lnTo>
                      <a:pt x="13245" y="7136"/>
                    </a:lnTo>
                    <a:cubicBezTo>
                      <a:pt x="13324" y="7215"/>
                      <a:pt x="13254" y="7426"/>
                      <a:pt x="13299" y="7519"/>
                    </a:cubicBezTo>
                    <a:lnTo>
                      <a:pt x="13299" y="7519"/>
                    </a:lnTo>
                    <a:cubicBezTo>
                      <a:pt x="13282" y="7504"/>
                      <a:pt x="13245" y="7492"/>
                      <a:pt x="13245" y="7492"/>
                    </a:cubicBezTo>
                    <a:lnTo>
                      <a:pt x="13245" y="7492"/>
                    </a:lnTo>
                    <a:lnTo>
                      <a:pt x="13287" y="7554"/>
                    </a:lnTo>
                    <a:cubicBezTo>
                      <a:pt x="13266" y="7617"/>
                      <a:pt x="13245" y="7617"/>
                      <a:pt x="13203" y="7617"/>
                    </a:cubicBezTo>
                    <a:cubicBezTo>
                      <a:pt x="13196" y="7677"/>
                      <a:pt x="13212" y="7689"/>
                      <a:pt x="13233" y="7689"/>
                    </a:cubicBezTo>
                    <a:cubicBezTo>
                      <a:pt x="13246" y="7689"/>
                      <a:pt x="13262" y="7683"/>
                      <a:pt x="13273" y="7683"/>
                    </a:cubicBezTo>
                    <a:cubicBezTo>
                      <a:pt x="13293" y="7683"/>
                      <a:pt x="13300" y="7699"/>
                      <a:pt x="13266" y="7784"/>
                    </a:cubicBezTo>
                    <a:cubicBezTo>
                      <a:pt x="13266" y="7764"/>
                      <a:pt x="13245" y="7764"/>
                      <a:pt x="13245" y="7722"/>
                    </a:cubicBezTo>
                    <a:cubicBezTo>
                      <a:pt x="13182" y="7931"/>
                      <a:pt x="13203" y="8140"/>
                      <a:pt x="13120" y="8328"/>
                    </a:cubicBezTo>
                    <a:cubicBezTo>
                      <a:pt x="13110" y="8332"/>
                      <a:pt x="13102" y="8334"/>
                      <a:pt x="13096" y="8334"/>
                    </a:cubicBezTo>
                    <a:cubicBezTo>
                      <a:pt x="13042" y="8334"/>
                      <a:pt x="13115" y="8197"/>
                      <a:pt x="13075" y="8197"/>
                    </a:cubicBezTo>
                    <a:cubicBezTo>
                      <a:pt x="13070" y="8197"/>
                      <a:pt x="13065" y="8199"/>
                      <a:pt x="13057" y="8203"/>
                    </a:cubicBezTo>
                    <a:cubicBezTo>
                      <a:pt x="12994" y="8475"/>
                      <a:pt x="13015" y="8810"/>
                      <a:pt x="12889" y="9061"/>
                    </a:cubicBezTo>
                    <a:lnTo>
                      <a:pt x="12931" y="9019"/>
                    </a:lnTo>
                    <a:lnTo>
                      <a:pt x="12931" y="9019"/>
                    </a:lnTo>
                    <a:cubicBezTo>
                      <a:pt x="13034" y="9101"/>
                      <a:pt x="12795" y="9183"/>
                      <a:pt x="12805" y="9324"/>
                    </a:cubicBezTo>
                    <a:lnTo>
                      <a:pt x="12805" y="9324"/>
                    </a:lnTo>
                    <a:cubicBezTo>
                      <a:pt x="12797" y="9288"/>
                      <a:pt x="12743" y="9270"/>
                      <a:pt x="12743" y="9270"/>
                    </a:cubicBezTo>
                    <a:cubicBezTo>
                      <a:pt x="12659" y="9437"/>
                      <a:pt x="12638" y="9647"/>
                      <a:pt x="12534" y="9919"/>
                    </a:cubicBezTo>
                    <a:lnTo>
                      <a:pt x="12534" y="9877"/>
                    </a:lnTo>
                    <a:cubicBezTo>
                      <a:pt x="12450" y="9961"/>
                      <a:pt x="12366" y="10128"/>
                      <a:pt x="12304" y="10212"/>
                    </a:cubicBezTo>
                    <a:cubicBezTo>
                      <a:pt x="12304" y="10274"/>
                      <a:pt x="12262" y="10316"/>
                      <a:pt x="12345" y="10316"/>
                    </a:cubicBezTo>
                    <a:cubicBezTo>
                      <a:pt x="12157" y="10421"/>
                      <a:pt x="12073" y="10567"/>
                      <a:pt x="12011" y="10735"/>
                    </a:cubicBezTo>
                    <a:cubicBezTo>
                      <a:pt x="11927" y="10881"/>
                      <a:pt x="11864" y="11049"/>
                      <a:pt x="11676" y="11111"/>
                    </a:cubicBezTo>
                    <a:cubicBezTo>
                      <a:pt x="11694" y="11093"/>
                      <a:pt x="11712" y="11044"/>
                      <a:pt x="11703" y="11044"/>
                    </a:cubicBezTo>
                    <a:lnTo>
                      <a:pt x="11703" y="11044"/>
                    </a:lnTo>
                    <a:cubicBezTo>
                      <a:pt x="11702" y="11044"/>
                      <a:pt x="11700" y="11046"/>
                      <a:pt x="11697" y="11049"/>
                    </a:cubicBezTo>
                    <a:lnTo>
                      <a:pt x="11550" y="11279"/>
                    </a:lnTo>
                    <a:cubicBezTo>
                      <a:pt x="11563" y="11285"/>
                      <a:pt x="11571" y="11287"/>
                      <a:pt x="11580" y="11287"/>
                    </a:cubicBezTo>
                    <a:cubicBezTo>
                      <a:pt x="11599" y="11287"/>
                      <a:pt x="11617" y="11273"/>
                      <a:pt x="11676" y="11258"/>
                    </a:cubicBezTo>
                    <a:lnTo>
                      <a:pt x="11676" y="11258"/>
                    </a:lnTo>
                    <a:cubicBezTo>
                      <a:pt x="11676" y="11321"/>
                      <a:pt x="11634" y="11404"/>
                      <a:pt x="11592" y="11446"/>
                    </a:cubicBezTo>
                    <a:cubicBezTo>
                      <a:pt x="11624" y="11383"/>
                      <a:pt x="11603" y="11368"/>
                      <a:pt x="11566" y="11368"/>
                    </a:cubicBezTo>
                    <a:cubicBezTo>
                      <a:pt x="11529" y="11368"/>
                      <a:pt x="11477" y="11383"/>
                      <a:pt x="11446" y="11383"/>
                    </a:cubicBezTo>
                    <a:cubicBezTo>
                      <a:pt x="11467" y="11404"/>
                      <a:pt x="11467" y="11425"/>
                      <a:pt x="11488" y="11446"/>
                    </a:cubicBezTo>
                    <a:cubicBezTo>
                      <a:pt x="11320" y="11467"/>
                      <a:pt x="11571" y="11530"/>
                      <a:pt x="11362" y="11634"/>
                    </a:cubicBezTo>
                    <a:lnTo>
                      <a:pt x="11362" y="11593"/>
                    </a:lnTo>
                    <a:cubicBezTo>
                      <a:pt x="11320" y="11676"/>
                      <a:pt x="11278" y="11739"/>
                      <a:pt x="11216" y="11781"/>
                    </a:cubicBezTo>
                    <a:cubicBezTo>
                      <a:pt x="11153" y="11760"/>
                      <a:pt x="11257" y="11718"/>
                      <a:pt x="11216" y="11676"/>
                    </a:cubicBezTo>
                    <a:lnTo>
                      <a:pt x="11216" y="11676"/>
                    </a:lnTo>
                    <a:cubicBezTo>
                      <a:pt x="11132" y="11739"/>
                      <a:pt x="11132" y="11906"/>
                      <a:pt x="11006" y="11927"/>
                    </a:cubicBezTo>
                    <a:cubicBezTo>
                      <a:pt x="11048" y="11885"/>
                      <a:pt x="11090" y="11844"/>
                      <a:pt x="11111" y="11802"/>
                    </a:cubicBezTo>
                    <a:cubicBezTo>
                      <a:pt x="10985" y="11802"/>
                      <a:pt x="10985" y="11823"/>
                      <a:pt x="10902" y="11865"/>
                    </a:cubicBezTo>
                    <a:lnTo>
                      <a:pt x="10923" y="11865"/>
                    </a:lnTo>
                    <a:lnTo>
                      <a:pt x="10734" y="11948"/>
                    </a:lnTo>
                    <a:lnTo>
                      <a:pt x="10797" y="11948"/>
                    </a:lnTo>
                    <a:cubicBezTo>
                      <a:pt x="10797" y="12169"/>
                      <a:pt x="10605" y="12140"/>
                      <a:pt x="10497" y="12321"/>
                    </a:cubicBezTo>
                    <a:lnTo>
                      <a:pt x="10497" y="12321"/>
                    </a:lnTo>
                    <a:cubicBezTo>
                      <a:pt x="10544" y="12233"/>
                      <a:pt x="10531" y="12233"/>
                      <a:pt x="10504" y="12233"/>
                    </a:cubicBezTo>
                    <a:lnTo>
                      <a:pt x="10504" y="12233"/>
                    </a:lnTo>
                    <a:cubicBezTo>
                      <a:pt x="10485" y="12233"/>
                      <a:pt x="10458" y="12233"/>
                      <a:pt x="10441" y="12199"/>
                    </a:cubicBezTo>
                    <a:cubicBezTo>
                      <a:pt x="10414" y="12199"/>
                      <a:pt x="10367" y="12209"/>
                      <a:pt x="10345" y="12209"/>
                    </a:cubicBezTo>
                    <a:cubicBezTo>
                      <a:pt x="10339" y="12209"/>
                      <a:pt x="10335" y="12208"/>
                      <a:pt x="10334" y="12206"/>
                    </a:cubicBezTo>
                    <a:lnTo>
                      <a:pt x="10334" y="12206"/>
                    </a:lnTo>
                    <a:cubicBezTo>
                      <a:pt x="10289" y="12300"/>
                      <a:pt x="10168" y="12224"/>
                      <a:pt x="10107" y="12367"/>
                    </a:cubicBezTo>
                    <a:cubicBezTo>
                      <a:pt x="10103" y="12363"/>
                      <a:pt x="10099" y="12362"/>
                      <a:pt x="10094" y="12362"/>
                    </a:cubicBezTo>
                    <a:cubicBezTo>
                      <a:pt x="10079" y="12362"/>
                      <a:pt x="10057" y="12375"/>
                      <a:pt x="10042" y="12375"/>
                    </a:cubicBezTo>
                    <a:cubicBezTo>
                      <a:pt x="10031" y="12375"/>
                      <a:pt x="10023" y="12368"/>
                      <a:pt x="10023" y="12346"/>
                    </a:cubicBezTo>
                    <a:lnTo>
                      <a:pt x="10023" y="12346"/>
                    </a:lnTo>
                    <a:cubicBezTo>
                      <a:pt x="9953" y="12402"/>
                      <a:pt x="9995" y="12402"/>
                      <a:pt x="10031" y="12402"/>
                    </a:cubicBezTo>
                    <a:cubicBezTo>
                      <a:pt x="10049" y="12402"/>
                      <a:pt x="10065" y="12402"/>
                      <a:pt x="10065" y="12409"/>
                    </a:cubicBezTo>
                    <a:cubicBezTo>
                      <a:pt x="10023" y="12492"/>
                      <a:pt x="9897" y="12513"/>
                      <a:pt x="9793" y="12555"/>
                    </a:cubicBezTo>
                    <a:cubicBezTo>
                      <a:pt x="9688" y="12576"/>
                      <a:pt x="9563" y="12618"/>
                      <a:pt x="9458" y="12702"/>
                    </a:cubicBezTo>
                    <a:cubicBezTo>
                      <a:pt x="9270" y="12848"/>
                      <a:pt x="9270" y="12932"/>
                      <a:pt x="9060" y="13036"/>
                    </a:cubicBezTo>
                    <a:cubicBezTo>
                      <a:pt x="8998" y="13015"/>
                      <a:pt x="9102" y="12932"/>
                      <a:pt x="9102" y="12932"/>
                    </a:cubicBezTo>
                    <a:cubicBezTo>
                      <a:pt x="8977" y="12932"/>
                      <a:pt x="8893" y="12974"/>
                      <a:pt x="8809" y="13015"/>
                    </a:cubicBezTo>
                    <a:cubicBezTo>
                      <a:pt x="8809" y="12994"/>
                      <a:pt x="8788" y="12974"/>
                      <a:pt x="8747" y="12953"/>
                    </a:cubicBezTo>
                    <a:cubicBezTo>
                      <a:pt x="8672" y="12971"/>
                      <a:pt x="8714" y="13040"/>
                      <a:pt x="8635" y="13040"/>
                    </a:cubicBezTo>
                    <a:cubicBezTo>
                      <a:pt x="8625" y="13040"/>
                      <a:pt x="8614" y="13039"/>
                      <a:pt x="8600" y="13036"/>
                    </a:cubicBezTo>
                    <a:cubicBezTo>
                      <a:pt x="8621" y="13015"/>
                      <a:pt x="8621" y="12974"/>
                      <a:pt x="8663" y="12932"/>
                    </a:cubicBezTo>
                    <a:lnTo>
                      <a:pt x="8663" y="12932"/>
                    </a:lnTo>
                    <a:cubicBezTo>
                      <a:pt x="8558" y="12974"/>
                      <a:pt x="8475" y="13036"/>
                      <a:pt x="8391" y="13078"/>
                    </a:cubicBezTo>
                    <a:cubicBezTo>
                      <a:pt x="8349" y="13036"/>
                      <a:pt x="8433" y="13015"/>
                      <a:pt x="8454" y="12974"/>
                    </a:cubicBezTo>
                    <a:lnTo>
                      <a:pt x="8454" y="12974"/>
                    </a:lnTo>
                    <a:cubicBezTo>
                      <a:pt x="8349" y="13015"/>
                      <a:pt x="8161" y="13057"/>
                      <a:pt x="8140" y="13141"/>
                    </a:cubicBezTo>
                    <a:lnTo>
                      <a:pt x="8198" y="13141"/>
                    </a:lnTo>
                    <a:cubicBezTo>
                      <a:pt x="8185" y="13129"/>
                      <a:pt x="8194" y="13093"/>
                      <a:pt x="8224" y="13078"/>
                    </a:cubicBezTo>
                    <a:cubicBezTo>
                      <a:pt x="8250" y="13058"/>
                      <a:pt x="8274" y="13051"/>
                      <a:pt x="8295" y="13051"/>
                    </a:cubicBezTo>
                    <a:cubicBezTo>
                      <a:pt x="8341" y="13051"/>
                      <a:pt x="8370" y="13085"/>
                      <a:pt x="8370" y="13099"/>
                    </a:cubicBezTo>
                    <a:lnTo>
                      <a:pt x="8307" y="13141"/>
                    </a:lnTo>
                    <a:cubicBezTo>
                      <a:pt x="8331" y="13169"/>
                      <a:pt x="8359" y="13181"/>
                      <a:pt x="8389" y="13181"/>
                    </a:cubicBezTo>
                    <a:cubicBezTo>
                      <a:pt x="8495" y="13181"/>
                      <a:pt x="8633" y="13048"/>
                      <a:pt x="8747" y="13015"/>
                    </a:cubicBezTo>
                    <a:lnTo>
                      <a:pt x="8747" y="13015"/>
                    </a:lnTo>
                    <a:lnTo>
                      <a:pt x="8705" y="13141"/>
                    </a:lnTo>
                    <a:lnTo>
                      <a:pt x="8830" y="13015"/>
                    </a:lnTo>
                    <a:cubicBezTo>
                      <a:pt x="8872" y="13036"/>
                      <a:pt x="8914" y="13099"/>
                      <a:pt x="8851" y="13120"/>
                    </a:cubicBezTo>
                    <a:cubicBezTo>
                      <a:pt x="8873" y="13127"/>
                      <a:pt x="8890" y="13130"/>
                      <a:pt x="8903" y="13130"/>
                    </a:cubicBezTo>
                    <a:cubicBezTo>
                      <a:pt x="8953" y="13130"/>
                      <a:pt x="8955" y="13089"/>
                      <a:pt x="8997" y="13089"/>
                    </a:cubicBezTo>
                    <a:cubicBezTo>
                      <a:pt x="9008" y="13089"/>
                      <a:pt x="9021" y="13092"/>
                      <a:pt x="9040" y="13099"/>
                    </a:cubicBezTo>
                    <a:cubicBezTo>
                      <a:pt x="9060" y="13099"/>
                      <a:pt x="9040" y="13099"/>
                      <a:pt x="9040" y="13120"/>
                    </a:cubicBezTo>
                    <a:lnTo>
                      <a:pt x="9123" y="13057"/>
                    </a:lnTo>
                    <a:lnTo>
                      <a:pt x="9123" y="13057"/>
                    </a:lnTo>
                    <a:cubicBezTo>
                      <a:pt x="9123" y="13078"/>
                      <a:pt x="9165" y="13120"/>
                      <a:pt x="9102" y="13120"/>
                    </a:cubicBezTo>
                    <a:cubicBezTo>
                      <a:pt x="9288" y="13120"/>
                      <a:pt x="9359" y="12988"/>
                      <a:pt x="9445" y="12988"/>
                    </a:cubicBezTo>
                    <a:cubicBezTo>
                      <a:pt x="9456" y="12988"/>
                      <a:pt x="9467" y="12990"/>
                      <a:pt x="9479" y="12994"/>
                    </a:cubicBezTo>
                    <a:lnTo>
                      <a:pt x="9458" y="13015"/>
                    </a:lnTo>
                    <a:cubicBezTo>
                      <a:pt x="9709" y="12869"/>
                      <a:pt x="9458" y="12932"/>
                      <a:pt x="9604" y="12764"/>
                    </a:cubicBezTo>
                    <a:lnTo>
                      <a:pt x="9604" y="12764"/>
                    </a:lnTo>
                    <a:cubicBezTo>
                      <a:pt x="9667" y="12806"/>
                      <a:pt x="9751" y="12848"/>
                      <a:pt x="9814" y="12890"/>
                    </a:cubicBezTo>
                    <a:lnTo>
                      <a:pt x="9793" y="12806"/>
                    </a:lnTo>
                    <a:cubicBezTo>
                      <a:pt x="9821" y="12806"/>
                      <a:pt x="9849" y="12797"/>
                      <a:pt x="9864" y="12797"/>
                    </a:cubicBezTo>
                    <a:cubicBezTo>
                      <a:pt x="9872" y="12797"/>
                      <a:pt x="9876" y="12799"/>
                      <a:pt x="9876" y="12806"/>
                    </a:cubicBezTo>
                    <a:cubicBezTo>
                      <a:pt x="9960" y="12722"/>
                      <a:pt x="9856" y="12785"/>
                      <a:pt x="9876" y="12722"/>
                    </a:cubicBezTo>
                    <a:cubicBezTo>
                      <a:pt x="10010" y="12722"/>
                      <a:pt x="10131" y="12589"/>
                      <a:pt x="10217" y="12589"/>
                    </a:cubicBezTo>
                    <a:cubicBezTo>
                      <a:pt x="10238" y="12589"/>
                      <a:pt x="10257" y="12597"/>
                      <a:pt x="10274" y="12618"/>
                    </a:cubicBezTo>
                    <a:cubicBezTo>
                      <a:pt x="10281" y="12588"/>
                      <a:pt x="10268" y="12582"/>
                      <a:pt x="10252" y="12582"/>
                    </a:cubicBezTo>
                    <a:cubicBezTo>
                      <a:pt x="10241" y="12582"/>
                      <a:pt x="10229" y="12585"/>
                      <a:pt x="10222" y="12585"/>
                    </a:cubicBezTo>
                    <a:cubicBezTo>
                      <a:pt x="10210" y="12585"/>
                      <a:pt x="10210" y="12577"/>
                      <a:pt x="10253" y="12534"/>
                    </a:cubicBezTo>
                    <a:cubicBezTo>
                      <a:pt x="10274" y="12555"/>
                      <a:pt x="10291" y="12563"/>
                      <a:pt x="10307" y="12563"/>
                    </a:cubicBezTo>
                    <a:cubicBezTo>
                      <a:pt x="10371" y="12563"/>
                      <a:pt x="10408" y="12425"/>
                      <a:pt x="10525" y="12409"/>
                    </a:cubicBezTo>
                    <a:lnTo>
                      <a:pt x="10525" y="12409"/>
                    </a:lnTo>
                    <a:cubicBezTo>
                      <a:pt x="10525" y="12478"/>
                      <a:pt x="10439" y="12519"/>
                      <a:pt x="10493" y="12519"/>
                    </a:cubicBezTo>
                    <a:cubicBezTo>
                      <a:pt x="10504" y="12519"/>
                      <a:pt x="10521" y="12517"/>
                      <a:pt x="10546" y="12513"/>
                    </a:cubicBezTo>
                    <a:cubicBezTo>
                      <a:pt x="10546" y="12367"/>
                      <a:pt x="10755" y="12409"/>
                      <a:pt x="10839" y="12325"/>
                    </a:cubicBezTo>
                    <a:cubicBezTo>
                      <a:pt x="10776" y="12241"/>
                      <a:pt x="10985" y="12158"/>
                      <a:pt x="11111" y="12032"/>
                    </a:cubicBezTo>
                    <a:cubicBezTo>
                      <a:pt x="11111" y="12033"/>
                      <a:pt x="11112" y="12033"/>
                      <a:pt x="11113" y="12033"/>
                    </a:cubicBezTo>
                    <a:cubicBezTo>
                      <a:pt x="11136" y="12033"/>
                      <a:pt x="11383" y="11845"/>
                      <a:pt x="11524" y="11763"/>
                    </a:cubicBezTo>
                    <a:lnTo>
                      <a:pt x="11524" y="11763"/>
                    </a:lnTo>
                    <a:cubicBezTo>
                      <a:pt x="11525" y="11769"/>
                      <a:pt x="11527" y="11775"/>
                      <a:pt x="11529" y="11781"/>
                    </a:cubicBezTo>
                    <a:lnTo>
                      <a:pt x="11529" y="11760"/>
                    </a:lnTo>
                    <a:cubicBezTo>
                      <a:pt x="11528" y="11761"/>
                      <a:pt x="11526" y="11762"/>
                      <a:pt x="11524" y="11763"/>
                    </a:cubicBezTo>
                    <a:lnTo>
                      <a:pt x="11524" y="11763"/>
                    </a:lnTo>
                    <a:cubicBezTo>
                      <a:pt x="11502" y="11664"/>
                      <a:pt x="11618" y="11567"/>
                      <a:pt x="11697" y="11488"/>
                    </a:cubicBezTo>
                    <a:cubicBezTo>
                      <a:pt x="11739" y="11530"/>
                      <a:pt x="11739" y="11551"/>
                      <a:pt x="11697" y="11613"/>
                    </a:cubicBezTo>
                    <a:cubicBezTo>
                      <a:pt x="11718" y="11593"/>
                      <a:pt x="11760" y="11572"/>
                      <a:pt x="11781" y="11530"/>
                    </a:cubicBezTo>
                    <a:cubicBezTo>
                      <a:pt x="11781" y="11488"/>
                      <a:pt x="11781" y="11446"/>
                      <a:pt x="11822" y="11383"/>
                    </a:cubicBezTo>
                    <a:lnTo>
                      <a:pt x="11864" y="11467"/>
                    </a:lnTo>
                    <a:cubicBezTo>
                      <a:pt x="11969" y="11341"/>
                      <a:pt x="12011" y="11174"/>
                      <a:pt x="12157" y="11049"/>
                    </a:cubicBezTo>
                    <a:cubicBezTo>
                      <a:pt x="12115" y="11007"/>
                      <a:pt x="11927" y="11049"/>
                      <a:pt x="12011" y="10860"/>
                    </a:cubicBezTo>
                    <a:lnTo>
                      <a:pt x="12011" y="10860"/>
                    </a:lnTo>
                    <a:cubicBezTo>
                      <a:pt x="12029" y="10879"/>
                      <a:pt x="12080" y="10897"/>
                      <a:pt x="12078" y="10944"/>
                    </a:cubicBezTo>
                    <a:lnTo>
                      <a:pt x="12078" y="10944"/>
                    </a:lnTo>
                    <a:cubicBezTo>
                      <a:pt x="12085" y="10923"/>
                      <a:pt x="12100" y="10896"/>
                      <a:pt x="12115" y="10881"/>
                    </a:cubicBezTo>
                    <a:lnTo>
                      <a:pt x="12115" y="10986"/>
                    </a:lnTo>
                    <a:cubicBezTo>
                      <a:pt x="12199" y="10923"/>
                      <a:pt x="12115" y="10902"/>
                      <a:pt x="12157" y="10860"/>
                    </a:cubicBezTo>
                    <a:lnTo>
                      <a:pt x="12157" y="10860"/>
                    </a:lnTo>
                    <a:cubicBezTo>
                      <a:pt x="12166" y="10865"/>
                      <a:pt x="12174" y="10866"/>
                      <a:pt x="12181" y="10866"/>
                    </a:cubicBezTo>
                    <a:cubicBezTo>
                      <a:pt x="12201" y="10866"/>
                      <a:pt x="12215" y="10854"/>
                      <a:pt x="12227" y="10854"/>
                    </a:cubicBezTo>
                    <a:cubicBezTo>
                      <a:pt x="12232" y="10854"/>
                      <a:pt x="12236" y="10856"/>
                      <a:pt x="12241" y="10860"/>
                    </a:cubicBezTo>
                    <a:cubicBezTo>
                      <a:pt x="12241" y="10881"/>
                      <a:pt x="12199" y="10902"/>
                      <a:pt x="12199" y="10944"/>
                    </a:cubicBezTo>
                    <a:cubicBezTo>
                      <a:pt x="12241" y="10881"/>
                      <a:pt x="12325" y="10818"/>
                      <a:pt x="12366" y="10818"/>
                    </a:cubicBezTo>
                    <a:cubicBezTo>
                      <a:pt x="12345" y="10797"/>
                      <a:pt x="12325" y="10777"/>
                      <a:pt x="12345" y="10714"/>
                    </a:cubicBezTo>
                    <a:cubicBezTo>
                      <a:pt x="12376" y="10667"/>
                      <a:pt x="12396" y="10655"/>
                      <a:pt x="12411" y="10655"/>
                    </a:cubicBezTo>
                    <a:cubicBezTo>
                      <a:pt x="12428" y="10655"/>
                      <a:pt x="12440" y="10670"/>
                      <a:pt x="12457" y="10670"/>
                    </a:cubicBezTo>
                    <a:cubicBezTo>
                      <a:pt x="12467" y="10670"/>
                      <a:pt x="12478" y="10665"/>
                      <a:pt x="12492" y="10651"/>
                    </a:cubicBezTo>
                    <a:cubicBezTo>
                      <a:pt x="12492" y="10609"/>
                      <a:pt x="12576" y="10546"/>
                      <a:pt x="12513" y="10505"/>
                    </a:cubicBezTo>
                    <a:cubicBezTo>
                      <a:pt x="12534" y="10463"/>
                      <a:pt x="12576" y="10463"/>
                      <a:pt x="12597" y="10463"/>
                    </a:cubicBezTo>
                    <a:cubicBezTo>
                      <a:pt x="12597" y="10383"/>
                      <a:pt x="12769" y="10168"/>
                      <a:pt x="12674" y="10168"/>
                    </a:cubicBezTo>
                    <a:cubicBezTo>
                      <a:pt x="12670" y="10168"/>
                      <a:pt x="12665" y="10169"/>
                      <a:pt x="12659" y="10170"/>
                    </a:cubicBezTo>
                    <a:lnTo>
                      <a:pt x="12638" y="10191"/>
                    </a:lnTo>
                    <a:cubicBezTo>
                      <a:pt x="12659" y="10044"/>
                      <a:pt x="12743" y="9940"/>
                      <a:pt x="12827" y="9835"/>
                    </a:cubicBezTo>
                    <a:cubicBezTo>
                      <a:pt x="12889" y="9709"/>
                      <a:pt x="12952" y="9605"/>
                      <a:pt x="12994" y="9479"/>
                    </a:cubicBezTo>
                    <a:lnTo>
                      <a:pt x="13015" y="9479"/>
                    </a:lnTo>
                    <a:cubicBezTo>
                      <a:pt x="13057" y="9333"/>
                      <a:pt x="13120" y="9165"/>
                      <a:pt x="13120" y="9040"/>
                    </a:cubicBezTo>
                    <a:cubicBezTo>
                      <a:pt x="13120" y="9006"/>
                      <a:pt x="13161" y="8972"/>
                      <a:pt x="13188" y="8972"/>
                    </a:cubicBezTo>
                    <a:cubicBezTo>
                      <a:pt x="13194" y="8972"/>
                      <a:pt x="13199" y="8973"/>
                      <a:pt x="13203" y="8977"/>
                    </a:cubicBezTo>
                    <a:cubicBezTo>
                      <a:pt x="13224" y="8872"/>
                      <a:pt x="13203" y="8852"/>
                      <a:pt x="13308" y="8705"/>
                    </a:cubicBezTo>
                    <a:cubicBezTo>
                      <a:pt x="13308" y="8747"/>
                      <a:pt x="13313" y="8756"/>
                      <a:pt x="13316" y="8756"/>
                    </a:cubicBezTo>
                    <a:cubicBezTo>
                      <a:pt x="13317" y="8756"/>
                      <a:pt x="13317" y="8756"/>
                      <a:pt x="13318" y="8756"/>
                    </a:cubicBezTo>
                    <a:lnTo>
                      <a:pt x="13318" y="8756"/>
                    </a:lnTo>
                    <a:cubicBezTo>
                      <a:pt x="13313" y="8765"/>
                      <a:pt x="13304" y="8785"/>
                      <a:pt x="13287" y="8831"/>
                    </a:cubicBezTo>
                    <a:cubicBezTo>
                      <a:pt x="13371" y="8684"/>
                      <a:pt x="13413" y="8663"/>
                      <a:pt x="13392" y="8475"/>
                    </a:cubicBezTo>
                    <a:lnTo>
                      <a:pt x="13392" y="8475"/>
                    </a:lnTo>
                    <a:cubicBezTo>
                      <a:pt x="13400" y="8491"/>
                      <a:pt x="13408" y="8498"/>
                      <a:pt x="13417" y="8498"/>
                    </a:cubicBezTo>
                    <a:cubicBezTo>
                      <a:pt x="13455" y="8498"/>
                      <a:pt x="13496" y="8375"/>
                      <a:pt x="13496" y="8308"/>
                    </a:cubicBezTo>
                    <a:lnTo>
                      <a:pt x="13496" y="8308"/>
                    </a:lnTo>
                    <a:lnTo>
                      <a:pt x="13413" y="8412"/>
                    </a:lnTo>
                    <a:cubicBezTo>
                      <a:pt x="13433" y="8328"/>
                      <a:pt x="13454" y="8266"/>
                      <a:pt x="13475" y="8182"/>
                    </a:cubicBezTo>
                    <a:lnTo>
                      <a:pt x="13538" y="8245"/>
                    </a:lnTo>
                    <a:cubicBezTo>
                      <a:pt x="13726" y="7952"/>
                      <a:pt x="13475" y="7659"/>
                      <a:pt x="13685" y="7450"/>
                    </a:cubicBezTo>
                    <a:cubicBezTo>
                      <a:pt x="13675" y="7437"/>
                      <a:pt x="13668" y="7432"/>
                      <a:pt x="13661" y="7432"/>
                    </a:cubicBezTo>
                    <a:cubicBezTo>
                      <a:pt x="13627" y="7432"/>
                      <a:pt x="13616" y="7551"/>
                      <a:pt x="13583" y="7551"/>
                    </a:cubicBezTo>
                    <a:cubicBezTo>
                      <a:pt x="13576" y="7551"/>
                      <a:pt x="13568" y="7546"/>
                      <a:pt x="13559" y="7533"/>
                    </a:cubicBezTo>
                    <a:cubicBezTo>
                      <a:pt x="13580" y="7387"/>
                      <a:pt x="13726" y="7240"/>
                      <a:pt x="13726" y="7199"/>
                    </a:cubicBezTo>
                    <a:cubicBezTo>
                      <a:pt x="13789" y="7010"/>
                      <a:pt x="13622" y="7010"/>
                      <a:pt x="13664" y="6801"/>
                    </a:cubicBezTo>
                    <a:lnTo>
                      <a:pt x="13664" y="6801"/>
                    </a:lnTo>
                    <a:cubicBezTo>
                      <a:pt x="13649" y="6808"/>
                      <a:pt x="13629" y="6816"/>
                      <a:pt x="13608" y="6816"/>
                    </a:cubicBezTo>
                    <a:cubicBezTo>
                      <a:pt x="13570" y="6816"/>
                      <a:pt x="13531" y="6791"/>
                      <a:pt x="13517" y="6696"/>
                    </a:cubicBezTo>
                    <a:cubicBezTo>
                      <a:pt x="13530" y="6606"/>
                      <a:pt x="13575" y="6564"/>
                      <a:pt x="13617" y="6564"/>
                    </a:cubicBezTo>
                    <a:cubicBezTo>
                      <a:pt x="13643" y="6564"/>
                      <a:pt x="13668" y="6581"/>
                      <a:pt x="13685" y="6613"/>
                    </a:cubicBezTo>
                    <a:cubicBezTo>
                      <a:pt x="13685" y="6643"/>
                      <a:pt x="13673" y="6663"/>
                      <a:pt x="13667" y="6663"/>
                    </a:cubicBezTo>
                    <a:cubicBezTo>
                      <a:pt x="13665" y="6663"/>
                      <a:pt x="13664" y="6660"/>
                      <a:pt x="13664" y="6655"/>
                    </a:cubicBezTo>
                    <a:lnTo>
                      <a:pt x="13664" y="6655"/>
                    </a:lnTo>
                    <a:cubicBezTo>
                      <a:pt x="13664" y="6699"/>
                      <a:pt x="13674" y="6743"/>
                      <a:pt x="13688" y="6743"/>
                    </a:cubicBezTo>
                    <a:cubicBezTo>
                      <a:pt x="13693" y="6743"/>
                      <a:pt x="13699" y="6736"/>
                      <a:pt x="13705" y="6717"/>
                    </a:cubicBezTo>
                    <a:lnTo>
                      <a:pt x="13685" y="6696"/>
                    </a:lnTo>
                    <a:cubicBezTo>
                      <a:pt x="13703" y="6642"/>
                      <a:pt x="13705" y="6476"/>
                      <a:pt x="13733" y="6476"/>
                    </a:cubicBezTo>
                    <a:cubicBezTo>
                      <a:pt x="13737" y="6476"/>
                      <a:pt x="13742" y="6479"/>
                      <a:pt x="13747" y="6487"/>
                    </a:cubicBezTo>
                    <a:cubicBezTo>
                      <a:pt x="13739" y="6436"/>
                      <a:pt x="13730" y="6416"/>
                      <a:pt x="13722" y="6416"/>
                    </a:cubicBezTo>
                    <a:cubicBezTo>
                      <a:pt x="13709" y="6416"/>
                      <a:pt x="13697" y="6458"/>
                      <a:pt x="13685" y="6508"/>
                    </a:cubicBezTo>
                    <a:cubicBezTo>
                      <a:pt x="13726" y="6320"/>
                      <a:pt x="13685" y="6215"/>
                      <a:pt x="13705" y="6027"/>
                    </a:cubicBezTo>
                    <a:lnTo>
                      <a:pt x="13705" y="6027"/>
                    </a:lnTo>
                    <a:cubicBezTo>
                      <a:pt x="13690" y="6058"/>
                      <a:pt x="13664" y="6077"/>
                      <a:pt x="13651" y="6077"/>
                    </a:cubicBezTo>
                    <a:cubicBezTo>
                      <a:pt x="13646" y="6077"/>
                      <a:pt x="13643" y="6074"/>
                      <a:pt x="13643" y="6069"/>
                    </a:cubicBezTo>
                    <a:cubicBezTo>
                      <a:pt x="13664" y="5776"/>
                      <a:pt x="13580" y="5943"/>
                      <a:pt x="13559" y="5755"/>
                    </a:cubicBezTo>
                    <a:cubicBezTo>
                      <a:pt x="13580" y="5629"/>
                      <a:pt x="13664" y="5776"/>
                      <a:pt x="13601" y="5587"/>
                    </a:cubicBezTo>
                    <a:cubicBezTo>
                      <a:pt x="13608" y="5550"/>
                      <a:pt x="13621" y="5537"/>
                      <a:pt x="13636" y="5537"/>
                    </a:cubicBezTo>
                    <a:cubicBezTo>
                      <a:pt x="13664" y="5537"/>
                      <a:pt x="13699" y="5581"/>
                      <a:pt x="13726" y="5608"/>
                    </a:cubicBezTo>
                    <a:cubicBezTo>
                      <a:pt x="13643" y="5441"/>
                      <a:pt x="13705" y="5274"/>
                      <a:pt x="13705" y="5169"/>
                    </a:cubicBezTo>
                    <a:lnTo>
                      <a:pt x="13705" y="5169"/>
                    </a:lnTo>
                    <a:lnTo>
                      <a:pt x="13747" y="5253"/>
                    </a:lnTo>
                    <a:cubicBezTo>
                      <a:pt x="13726" y="5211"/>
                      <a:pt x="13726" y="5148"/>
                      <a:pt x="13705" y="5106"/>
                    </a:cubicBezTo>
                    <a:lnTo>
                      <a:pt x="13664" y="5169"/>
                    </a:lnTo>
                    <a:cubicBezTo>
                      <a:pt x="13664" y="5127"/>
                      <a:pt x="13643" y="5064"/>
                      <a:pt x="13685" y="5064"/>
                    </a:cubicBezTo>
                    <a:cubicBezTo>
                      <a:pt x="13673" y="5057"/>
                      <a:pt x="13662" y="5054"/>
                      <a:pt x="13652" y="5054"/>
                    </a:cubicBezTo>
                    <a:cubicBezTo>
                      <a:pt x="13626" y="5054"/>
                      <a:pt x="13603" y="5071"/>
                      <a:pt x="13579" y="5071"/>
                    </a:cubicBezTo>
                    <a:cubicBezTo>
                      <a:pt x="13560" y="5071"/>
                      <a:pt x="13540" y="5060"/>
                      <a:pt x="13517" y="5023"/>
                    </a:cubicBezTo>
                    <a:cubicBezTo>
                      <a:pt x="13517" y="4960"/>
                      <a:pt x="13433" y="4834"/>
                      <a:pt x="13496" y="4792"/>
                    </a:cubicBezTo>
                    <a:lnTo>
                      <a:pt x="13496" y="4792"/>
                    </a:lnTo>
                    <a:cubicBezTo>
                      <a:pt x="13503" y="4858"/>
                      <a:pt x="13513" y="4876"/>
                      <a:pt x="13527" y="4876"/>
                    </a:cubicBezTo>
                    <a:cubicBezTo>
                      <a:pt x="13544" y="4876"/>
                      <a:pt x="13565" y="4847"/>
                      <a:pt x="13589" y="4847"/>
                    </a:cubicBezTo>
                    <a:cubicBezTo>
                      <a:pt x="13595" y="4847"/>
                      <a:pt x="13602" y="4850"/>
                      <a:pt x="13609" y="4855"/>
                    </a:cubicBezTo>
                    <a:lnTo>
                      <a:pt x="13609" y="4855"/>
                    </a:lnTo>
                    <a:cubicBezTo>
                      <a:pt x="13604" y="4837"/>
                      <a:pt x="13601" y="4816"/>
                      <a:pt x="13601" y="4792"/>
                    </a:cubicBezTo>
                    <a:cubicBezTo>
                      <a:pt x="13601" y="4786"/>
                      <a:pt x="13603" y="4784"/>
                      <a:pt x="13605" y="4784"/>
                    </a:cubicBezTo>
                    <a:cubicBezTo>
                      <a:pt x="13611" y="4784"/>
                      <a:pt x="13622" y="4799"/>
                      <a:pt x="13622" y="4813"/>
                    </a:cubicBezTo>
                    <a:cubicBezTo>
                      <a:pt x="13643" y="4583"/>
                      <a:pt x="13517" y="4730"/>
                      <a:pt x="13454" y="4520"/>
                    </a:cubicBezTo>
                    <a:cubicBezTo>
                      <a:pt x="13517" y="4520"/>
                      <a:pt x="13538" y="4437"/>
                      <a:pt x="13517" y="4416"/>
                    </a:cubicBezTo>
                    <a:lnTo>
                      <a:pt x="13517" y="4416"/>
                    </a:lnTo>
                    <a:cubicBezTo>
                      <a:pt x="13526" y="4452"/>
                      <a:pt x="13515" y="4469"/>
                      <a:pt x="13495" y="4469"/>
                    </a:cubicBezTo>
                    <a:cubicBezTo>
                      <a:pt x="13469" y="4469"/>
                      <a:pt x="13427" y="4442"/>
                      <a:pt x="13392" y="4395"/>
                    </a:cubicBezTo>
                    <a:cubicBezTo>
                      <a:pt x="13392" y="4248"/>
                      <a:pt x="13308" y="4248"/>
                      <a:pt x="13308" y="4186"/>
                    </a:cubicBezTo>
                    <a:lnTo>
                      <a:pt x="13308" y="4269"/>
                    </a:lnTo>
                    <a:cubicBezTo>
                      <a:pt x="13245" y="4248"/>
                      <a:pt x="13245" y="4186"/>
                      <a:pt x="13182" y="4102"/>
                    </a:cubicBezTo>
                    <a:cubicBezTo>
                      <a:pt x="13187" y="4100"/>
                      <a:pt x="13192" y="4099"/>
                      <a:pt x="13196" y="4099"/>
                    </a:cubicBezTo>
                    <a:cubicBezTo>
                      <a:pt x="13202" y="4099"/>
                      <a:pt x="13208" y="4101"/>
                      <a:pt x="13213" y="4105"/>
                    </a:cubicBezTo>
                    <a:lnTo>
                      <a:pt x="13213" y="4105"/>
                    </a:lnTo>
                    <a:cubicBezTo>
                      <a:pt x="13165" y="4011"/>
                      <a:pt x="13231" y="3855"/>
                      <a:pt x="13141" y="3746"/>
                    </a:cubicBezTo>
                    <a:cubicBezTo>
                      <a:pt x="13141" y="3663"/>
                      <a:pt x="13203" y="3704"/>
                      <a:pt x="13203" y="3642"/>
                    </a:cubicBezTo>
                    <a:cubicBezTo>
                      <a:pt x="13078" y="3495"/>
                      <a:pt x="13182" y="3432"/>
                      <a:pt x="13057" y="3286"/>
                    </a:cubicBezTo>
                    <a:cubicBezTo>
                      <a:pt x="13047" y="3325"/>
                      <a:pt x="13046" y="3346"/>
                      <a:pt x="13035" y="3346"/>
                    </a:cubicBezTo>
                    <a:cubicBezTo>
                      <a:pt x="13023" y="3346"/>
                      <a:pt x="12998" y="3320"/>
                      <a:pt x="12931" y="3265"/>
                    </a:cubicBezTo>
                    <a:lnTo>
                      <a:pt x="12931" y="3265"/>
                    </a:lnTo>
                    <a:cubicBezTo>
                      <a:pt x="12994" y="3349"/>
                      <a:pt x="13057" y="3453"/>
                      <a:pt x="13099" y="3537"/>
                    </a:cubicBezTo>
                    <a:lnTo>
                      <a:pt x="12952" y="3391"/>
                    </a:lnTo>
                    <a:lnTo>
                      <a:pt x="12952" y="3391"/>
                    </a:lnTo>
                    <a:cubicBezTo>
                      <a:pt x="12973" y="3474"/>
                      <a:pt x="13057" y="3558"/>
                      <a:pt x="13078" y="3600"/>
                    </a:cubicBezTo>
                    <a:cubicBezTo>
                      <a:pt x="13036" y="3568"/>
                      <a:pt x="13015" y="3553"/>
                      <a:pt x="13002" y="3553"/>
                    </a:cubicBezTo>
                    <a:cubicBezTo>
                      <a:pt x="12989" y="3553"/>
                      <a:pt x="12984" y="3568"/>
                      <a:pt x="12973" y="3600"/>
                    </a:cubicBezTo>
                    <a:cubicBezTo>
                      <a:pt x="13015" y="3453"/>
                      <a:pt x="12827" y="3411"/>
                      <a:pt x="12827" y="3244"/>
                    </a:cubicBezTo>
                    <a:lnTo>
                      <a:pt x="12952" y="3181"/>
                    </a:lnTo>
                    <a:cubicBezTo>
                      <a:pt x="12910" y="2951"/>
                      <a:pt x="12701" y="2888"/>
                      <a:pt x="12576" y="2616"/>
                    </a:cubicBezTo>
                    <a:lnTo>
                      <a:pt x="12576" y="2616"/>
                    </a:lnTo>
                    <a:lnTo>
                      <a:pt x="12597" y="2721"/>
                    </a:lnTo>
                    <a:cubicBezTo>
                      <a:pt x="12534" y="2721"/>
                      <a:pt x="12492" y="2574"/>
                      <a:pt x="12429" y="2512"/>
                    </a:cubicBezTo>
                    <a:cubicBezTo>
                      <a:pt x="12471" y="2491"/>
                      <a:pt x="12450" y="2428"/>
                      <a:pt x="12450" y="2386"/>
                    </a:cubicBezTo>
                    <a:lnTo>
                      <a:pt x="12450" y="2386"/>
                    </a:lnTo>
                    <a:cubicBezTo>
                      <a:pt x="12449" y="2387"/>
                      <a:pt x="12448" y="2388"/>
                      <a:pt x="12446" y="2388"/>
                    </a:cubicBezTo>
                    <a:cubicBezTo>
                      <a:pt x="12421" y="2388"/>
                      <a:pt x="12340" y="2255"/>
                      <a:pt x="12267" y="2255"/>
                    </a:cubicBezTo>
                    <a:cubicBezTo>
                      <a:pt x="12258" y="2255"/>
                      <a:pt x="12249" y="2256"/>
                      <a:pt x="12241" y="2261"/>
                    </a:cubicBezTo>
                    <a:lnTo>
                      <a:pt x="12199" y="2135"/>
                    </a:lnTo>
                    <a:cubicBezTo>
                      <a:pt x="12073" y="1926"/>
                      <a:pt x="11927" y="2030"/>
                      <a:pt x="11781" y="1863"/>
                    </a:cubicBezTo>
                    <a:cubicBezTo>
                      <a:pt x="11857" y="1863"/>
                      <a:pt x="11844" y="1819"/>
                      <a:pt x="11888" y="1819"/>
                    </a:cubicBezTo>
                    <a:cubicBezTo>
                      <a:pt x="11905" y="1819"/>
                      <a:pt x="11929" y="1825"/>
                      <a:pt x="11969" y="1842"/>
                    </a:cubicBezTo>
                    <a:cubicBezTo>
                      <a:pt x="11915" y="1806"/>
                      <a:pt x="11876" y="1754"/>
                      <a:pt x="11853" y="1754"/>
                    </a:cubicBezTo>
                    <a:cubicBezTo>
                      <a:pt x="11849" y="1754"/>
                      <a:pt x="11846" y="1756"/>
                      <a:pt x="11843" y="1758"/>
                    </a:cubicBezTo>
                    <a:cubicBezTo>
                      <a:pt x="11843" y="1717"/>
                      <a:pt x="11655" y="1675"/>
                      <a:pt x="11634" y="1591"/>
                    </a:cubicBezTo>
                    <a:cubicBezTo>
                      <a:pt x="11613" y="1591"/>
                      <a:pt x="11592" y="1596"/>
                      <a:pt x="11571" y="1596"/>
                    </a:cubicBezTo>
                    <a:cubicBezTo>
                      <a:pt x="11550" y="1596"/>
                      <a:pt x="11529" y="1591"/>
                      <a:pt x="11509" y="1570"/>
                    </a:cubicBezTo>
                    <a:cubicBezTo>
                      <a:pt x="11509" y="1549"/>
                      <a:pt x="11509" y="1549"/>
                      <a:pt x="11509" y="1549"/>
                    </a:cubicBezTo>
                    <a:cubicBezTo>
                      <a:pt x="11509" y="1552"/>
                      <a:pt x="11507" y="1553"/>
                      <a:pt x="11505" y="1553"/>
                    </a:cubicBezTo>
                    <a:cubicBezTo>
                      <a:pt x="11493" y="1553"/>
                      <a:pt x="11460" y="1532"/>
                      <a:pt x="11439" y="1532"/>
                    </a:cubicBezTo>
                    <a:cubicBezTo>
                      <a:pt x="11426" y="1532"/>
                      <a:pt x="11418" y="1541"/>
                      <a:pt x="11425" y="1570"/>
                    </a:cubicBezTo>
                    <a:cubicBezTo>
                      <a:pt x="11341" y="1298"/>
                      <a:pt x="10902" y="1235"/>
                      <a:pt x="10818" y="1005"/>
                    </a:cubicBezTo>
                    <a:cubicBezTo>
                      <a:pt x="10692" y="922"/>
                      <a:pt x="10504" y="859"/>
                      <a:pt x="10379" y="796"/>
                    </a:cubicBezTo>
                    <a:cubicBezTo>
                      <a:pt x="10379" y="796"/>
                      <a:pt x="10379" y="787"/>
                      <a:pt x="10385" y="787"/>
                    </a:cubicBezTo>
                    <a:cubicBezTo>
                      <a:pt x="10386" y="787"/>
                      <a:pt x="10388" y="787"/>
                      <a:pt x="10391" y="789"/>
                    </a:cubicBezTo>
                    <a:lnTo>
                      <a:pt x="10391" y="789"/>
                    </a:lnTo>
                    <a:cubicBezTo>
                      <a:pt x="10358" y="763"/>
                      <a:pt x="10331" y="754"/>
                      <a:pt x="10308" y="754"/>
                    </a:cubicBezTo>
                    <a:cubicBezTo>
                      <a:pt x="10262" y="754"/>
                      <a:pt x="10227" y="788"/>
                      <a:pt x="10178" y="788"/>
                    </a:cubicBezTo>
                    <a:cubicBezTo>
                      <a:pt x="10148" y="788"/>
                      <a:pt x="10112" y="775"/>
                      <a:pt x="10065" y="733"/>
                    </a:cubicBezTo>
                    <a:cubicBezTo>
                      <a:pt x="10034" y="687"/>
                      <a:pt x="10043" y="675"/>
                      <a:pt x="10063" y="675"/>
                    </a:cubicBezTo>
                    <a:cubicBezTo>
                      <a:pt x="10086" y="675"/>
                      <a:pt x="10122" y="689"/>
                      <a:pt x="10135" y="689"/>
                    </a:cubicBezTo>
                    <a:cubicBezTo>
                      <a:pt x="10142" y="689"/>
                      <a:pt x="10142" y="685"/>
                      <a:pt x="10128" y="670"/>
                    </a:cubicBezTo>
                    <a:cubicBezTo>
                      <a:pt x="10148" y="587"/>
                      <a:pt x="10086" y="566"/>
                      <a:pt x="10002" y="545"/>
                    </a:cubicBezTo>
                    <a:cubicBezTo>
                      <a:pt x="9918" y="524"/>
                      <a:pt x="9814" y="524"/>
                      <a:pt x="9772" y="440"/>
                    </a:cubicBezTo>
                    <a:lnTo>
                      <a:pt x="9814" y="440"/>
                    </a:lnTo>
                    <a:cubicBezTo>
                      <a:pt x="9709" y="357"/>
                      <a:pt x="9521" y="419"/>
                      <a:pt x="9332" y="336"/>
                    </a:cubicBezTo>
                    <a:cubicBezTo>
                      <a:pt x="9332" y="336"/>
                      <a:pt x="9353" y="336"/>
                      <a:pt x="9353" y="315"/>
                    </a:cubicBezTo>
                    <a:lnTo>
                      <a:pt x="9353" y="315"/>
                    </a:lnTo>
                    <a:cubicBezTo>
                      <a:pt x="9291" y="332"/>
                      <a:pt x="9211" y="339"/>
                      <a:pt x="9124" y="339"/>
                    </a:cubicBezTo>
                    <a:cubicBezTo>
                      <a:pt x="9006" y="339"/>
                      <a:pt x="8876" y="327"/>
                      <a:pt x="8768" y="315"/>
                    </a:cubicBezTo>
                    <a:cubicBezTo>
                      <a:pt x="8851" y="273"/>
                      <a:pt x="8872" y="294"/>
                      <a:pt x="8851" y="231"/>
                    </a:cubicBezTo>
                    <a:cubicBezTo>
                      <a:pt x="8845" y="229"/>
                      <a:pt x="8839" y="229"/>
                      <a:pt x="8835" y="229"/>
                    </a:cubicBezTo>
                    <a:cubicBezTo>
                      <a:pt x="8784" y="229"/>
                      <a:pt x="8829" y="317"/>
                      <a:pt x="8718" y="317"/>
                    </a:cubicBezTo>
                    <a:cubicBezTo>
                      <a:pt x="8708" y="317"/>
                      <a:pt x="8697" y="316"/>
                      <a:pt x="8684" y="315"/>
                    </a:cubicBezTo>
                    <a:cubicBezTo>
                      <a:pt x="8642" y="273"/>
                      <a:pt x="8537" y="231"/>
                      <a:pt x="8537" y="147"/>
                    </a:cubicBezTo>
                    <a:lnTo>
                      <a:pt x="8537" y="147"/>
                    </a:lnTo>
                    <a:lnTo>
                      <a:pt x="8684" y="168"/>
                    </a:lnTo>
                    <a:cubicBezTo>
                      <a:pt x="8656" y="123"/>
                      <a:pt x="8613" y="113"/>
                      <a:pt x="8568" y="113"/>
                    </a:cubicBezTo>
                    <a:cubicBezTo>
                      <a:pt x="8534" y="113"/>
                      <a:pt x="8499" y="118"/>
                      <a:pt x="8468" y="118"/>
                    </a:cubicBezTo>
                    <a:cubicBezTo>
                      <a:pt x="8446" y="118"/>
                      <a:pt x="8427" y="115"/>
                      <a:pt x="8412" y="106"/>
                    </a:cubicBezTo>
                    <a:lnTo>
                      <a:pt x="8433" y="64"/>
                    </a:lnTo>
                    <a:cubicBezTo>
                      <a:pt x="8224" y="64"/>
                      <a:pt x="8174" y="136"/>
                      <a:pt x="8030" y="136"/>
                    </a:cubicBezTo>
                    <a:cubicBezTo>
                      <a:pt x="8001" y="136"/>
                      <a:pt x="7969" y="133"/>
                      <a:pt x="7931" y="126"/>
                    </a:cubicBezTo>
                    <a:lnTo>
                      <a:pt x="7931" y="126"/>
                    </a:lnTo>
                    <a:lnTo>
                      <a:pt x="7952" y="168"/>
                    </a:lnTo>
                    <a:cubicBezTo>
                      <a:pt x="7917" y="188"/>
                      <a:pt x="7892" y="195"/>
                      <a:pt x="7872" y="195"/>
                    </a:cubicBezTo>
                    <a:cubicBezTo>
                      <a:pt x="7823" y="195"/>
                      <a:pt x="7805" y="152"/>
                      <a:pt x="7757" y="152"/>
                    </a:cubicBezTo>
                    <a:cubicBezTo>
                      <a:pt x="7742" y="152"/>
                      <a:pt x="7724" y="157"/>
                      <a:pt x="7700" y="168"/>
                    </a:cubicBezTo>
                    <a:lnTo>
                      <a:pt x="7659" y="64"/>
                    </a:lnTo>
                    <a:cubicBezTo>
                      <a:pt x="7575" y="64"/>
                      <a:pt x="7345" y="168"/>
                      <a:pt x="7177" y="189"/>
                    </a:cubicBezTo>
                    <a:cubicBezTo>
                      <a:pt x="7261" y="106"/>
                      <a:pt x="7449" y="64"/>
                      <a:pt x="7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7"/>
              <p:cNvSpPr/>
              <p:nvPr/>
            </p:nvSpPr>
            <p:spPr>
              <a:xfrm>
                <a:off x="10707725" y="24110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1"/>
                    </a:moveTo>
                    <a:lnTo>
                      <a:pt x="21" y="22"/>
                    </a:lnTo>
                    <a:lnTo>
                      <a:pt x="42" y="22"/>
                    </a:lnTo>
                    <a:cubicBezTo>
                      <a:pt x="42" y="22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10987575" y="2397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>
                <a:off x="10691500" y="22902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7"/>
              <p:cNvSpPr/>
              <p:nvPr/>
            </p:nvSpPr>
            <p:spPr>
              <a:xfrm>
                <a:off x="10941550" y="24398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0"/>
                    </a:moveTo>
                    <a:lnTo>
                      <a:pt x="0" y="42"/>
                    </a:lnTo>
                    <a:cubicBezTo>
                      <a:pt x="42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7"/>
              <p:cNvSpPr/>
              <p:nvPr/>
            </p:nvSpPr>
            <p:spPr>
              <a:xfrm>
                <a:off x="10932125" y="24471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10992050" y="2251050"/>
                <a:ext cx="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" y="5"/>
                      <a:pt x="10" y="1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16" y="2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11004300" y="23142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cubicBezTo>
                      <a:pt x="1" y="43"/>
                      <a:pt x="1" y="85"/>
                      <a:pt x="43" y="85"/>
                    </a:cubicBezTo>
                    <a:cubicBezTo>
                      <a:pt x="22" y="43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10953050" y="2193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11004300" y="231112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7"/>
              <p:cNvSpPr/>
              <p:nvPr/>
            </p:nvSpPr>
            <p:spPr>
              <a:xfrm>
                <a:off x="10876150" y="2467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2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10874050" y="24680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0"/>
                    </a:moveTo>
                    <a:cubicBezTo>
                      <a:pt x="22" y="21"/>
                      <a:pt x="1" y="21"/>
                      <a:pt x="1" y="4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7"/>
              <p:cNvSpPr/>
              <p:nvPr/>
            </p:nvSpPr>
            <p:spPr>
              <a:xfrm>
                <a:off x="10894450" y="2462675"/>
                <a:ext cx="5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8" extrusionOk="0">
                    <a:moveTo>
                      <a:pt x="121" y="1"/>
                    </a:moveTo>
                    <a:cubicBezTo>
                      <a:pt x="85" y="1"/>
                      <a:pt x="43" y="6"/>
                      <a:pt x="1" y="27"/>
                    </a:cubicBezTo>
                    <a:lnTo>
                      <a:pt x="1" y="48"/>
                    </a:lnTo>
                    <a:cubicBezTo>
                      <a:pt x="7" y="36"/>
                      <a:pt x="26" y="32"/>
                      <a:pt x="51" y="32"/>
                    </a:cubicBezTo>
                    <a:cubicBezTo>
                      <a:pt x="77" y="32"/>
                      <a:pt x="108" y="36"/>
                      <a:pt x="137" y="36"/>
                    </a:cubicBezTo>
                    <a:cubicBezTo>
                      <a:pt x="172" y="36"/>
                      <a:pt x="202" y="30"/>
                      <a:pt x="210" y="6"/>
                    </a:cubicBezTo>
                    <a:cubicBezTo>
                      <a:pt x="189" y="6"/>
                      <a:pt x="15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10920075" y="2460725"/>
                <a:ext cx="6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7" extrusionOk="0">
                    <a:moveTo>
                      <a:pt x="190" y="0"/>
                    </a:moveTo>
                    <a:cubicBezTo>
                      <a:pt x="174" y="9"/>
                      <a:pt x="162" y="16"/>
                      <a:pt x="151" y="24"/>
                    </a:cubicBezTo>
                    <a:lnTo>
                      <a:pt x="151" y="24"/>
                    </a:lnTo>
                    <a:cubicBezTo>
                      <a:pt x="164" y="17"/>
                      <a:pt x="177" y="9"/>
                      <a:pt x="190" y="0"/>
                    </a:cubicBezTo>
                    <a:close/>
                    <a:moveTo>
                      <a:pt x="151" y="24"/>
                    </a:moveTo>
                    <a:lnTo>
                      <a:pt x="151" y="24"/>
                    </a:lnTo>
                    <a:cubicBezTo>
                      <a:pt x="101" y="51"/>
                      <a:pt x="51" y="67"/>
                      <a:pt x="1" y="84"/>
                    </a:cubicBezTo>
                    <a:cubicBezTo>
                      <a:pt x="64" y="84"/>
                      <a:pt x="106" y="105"/>
                      <a:pt x="43" y="147"/>
                    </a:cubicBezTo>
                    <a:cubicBezTo>
                      <a:pt x="278" y="127"/>
                      <a:pt x="1" y="126"/>
                      <a:pt x="15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10937150" y="2453725"/>
                <a:ext cx="3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4" extrusionOk="0">
                    <a:moveTo>
                      <a:pt x="101" y="0"/>
                    </a:moveTo>
                    <a:cubicBezTo>
                      <a:pt x="89" y="0"/>
                      <a:pt x="73" y="3"/>
                      <a:pt x="51" y="8"/>
                    </a:cubicBezTo>
                    <a:cubicBezTo>
                      <a:pt x="0" y="46"/>
                      <a:pt x="18" y="54"/>
                      <a:pt x="45" y="54"/>
                    </a:cubicBezTo>
                    <a:cubicBezTo>
                      <a:pt x="62" y="54"/>
                      <a:pt x="84" y="50"/>
                      <a:pt x="92" y="50"/>
                    </a:cubicBezTo>
                    <a:cubicBezTo>
                      <a:pt x="123" y="20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7"/>
              <p:cNvSpPr/>
              <p:nvPr/>
            </p:nvSpPr>
            <p:spPr>
              <a:xfrm>
                <a:off x="11002750" y="2366500"/>
                <a:ext cx="15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1" y="0"/>
                    </a:moveTo>
                    <a:cubicBezTo>
                      <a:pt x="44" y="0"/>
                      <a:pt x="33" y="8"/>
                      <a:pt x="19" y="8"/>
                    </a:cubicBezTo>
                    <a:cubicBezTo>
                      <a:pt x="13" y="8"/>
                      <a:pt x="7" y="7"/>
                      <a:pt x="0" y="3"/>
                    </a:cubicBezTo>
                    <a:lnTo>
                      <a:pt x="0" y="3"/>
                    </a:lnTo>
                    <a:lnTo>
                      <a:pt x="63" y="45"/>
                    </a:lnTo>
                    <a:cubicBezTo>
                      <a:pt x="63" y="9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10998025" y="2344600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64" y="10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11013725" y="2332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105"/>
                    </a:moveTo>
                    <a:lnTo>
                      <a:pt x="1" y="1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7"/>
              <p:cNvSpPr/>
              <p:nvPr/>
            </p:nvSpPr>
            <p:spPr>
              <a:xfrm>
                <a:off x="10946250" y="2168850"/>
                <a:ext cx="2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21" y="0"/>
                    </a:moveTo>
                    <a:lnTo>
                      <a:pt x="0" y="84"/>
                    </a:lnTo>
                    <a:cubicBezTo>
                      <a:pt x="5" y="86"/>
                      <a:pt x="10" y="87"/>
                      <a:pt x="15" y="87"/>
                    </a:cubicBezTo>
                    <a:cubicBezTo>
                      <a:pt x="54" y="87"/>
                      <a:pt x="96" y="19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>
                <a:off x="10865700" y="2143525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54" y="1"/>
                    </a:moveTo>
                    <a:cubicBezTo>
                      <a:pt x="35" y="1"/>
                      <a:pt x="17" y="3"/>
                      <a:pt x="0" y="9"/>
                    </a:cubicBezTo>
                    <a:cubicBezTo>
                      <a:pt x="68" y="26"/>
                      <a:pt x="122" y="56"/>
                      <a:pt x="162" y="56"/>
                    </a:cubicBezTo>
                    <a:cubicBezTo>
                      <a:pt x="172" y="56"/>
                      <a:pt x="181" y="55"/>
                      <a:pt x="189" y="51"/>
                    </a:cubicBezTo>
                    <a:cubicBezTo>
                      <a:pt x="158" y="20"/>
                      <a:pt x="105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10680000" y="226457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21" y="0"/>
                    </a:moveTo>
                    <a:lnTo>
                      <a:pt x="0" y="126"/>
                    </a:lnTo>
                    <a:lnTo>
                      <a:pt x="21" y="6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>
                <a:off x="10890275" y="2049725"/>
                <a:ext cx="17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83" extrusionOk="0">
                    <a:moveTo>
                      <a:pt x="57" y="1"/>
                    </a:moveTo>
                    <a:cubicBezTo>
                      <a:pt x="36" y="1"/>
                      <a:pt x="17" y="4"/>
                      <a:pt x="1" y="15"/>
                    </a:cubicBezTo>
                    <a:cubicBezTo>
                      <a:pt x="105" y="99"/>
                      <a:pt x="252" y="141"/>
                      <a:pt x="440" y="141"/>
                    </a:cubicBezTo>
                    <a:cubicBezTo>
                      <a:pt x="461" y="162"/>
                      <a:pt x="440" y="183"/>
                      <a:pt x="419" y="183"/>
                    </a:cubicBezTo>
                    <a:cubicBezTo>
                      <a:pt x="545" y="183"/>
                      <a:pt x="691" y="162"/>
                      <a:pt x="628" y="57"/>
                    </a:cubicBezTo>
                    <a:lnTo>
                      <a:pt x="628" y="57"/>
                    </a:lnTo>
                    <a:cubicBezTo>
                      <a:pt x="503" y="99"/>
                      <a:pt x="482" y="57"/>
                      <a:pt x="335" y="120"/>
                    </a:cubicBezTo>
                    <a:cubicBezTo>
                      <a:pt x="252" y="99"/>
                      <a:pt x="189" y="57"/>
                      <a:pt x="210" y="15"/>
                    </a:cubicBezTo>
                    <a:lnTo>
                      <a:pt x="210" y="15"/>
                    </a:lnTo>
                    <a:cubicBezTo>
                      <a:pt x="204" y="19"/>
                      <a:pt x="196" y="20"/>
                      <a:pt x="187" y="20"/>
                    </a:cubicBezTo>
                    <a:cubicBezTo>
                      <a:pt x="153" y="20"/>
                      <a:pt x="10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11105275" y="233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63"/>
                    </a:moveTo>
                    <a:cubicBezTo>
                      <a:pt x="0" y="22"/>
                      <a:pt x="0" y="1"/>
                      <a:pt x="0" y="1"/>
                    </a:cubicBezTo>
                    <a:cubicBezTo>
                      <a:pt x="0" y="42"/>
                      <a:pt x="0" y="84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11100025" y="236030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0"/>
                    </a:moveTo>
                    <a:cubicBezTo>
                      <a:pt x="22" y="21"/>
                      <a:pt x="1" y="42"/>
                      <a:pt x="22" y="42"/>
                    </a:cubicBezTo>
                    <a:cubicBezTo>
                      <a:pt x="22" y="42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11074925" y="220022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1" y="0"/>
                    </a:moveTo>
                    <a:lnTo>
                      <a:pt x="42" y="147"/>
                    </a:lnTo>
                    <a:cubicBezTo>
                      <a:pt x="84" y="147"/>
                      <a:pt x="42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10931075" y="2060025"/>
                <a:ext cx="2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2" extrusionOk="0">
                    <a:moveTo>
                      <a:pt x="1" y="1"/>
                    </a:moveTo>
                    <a:lnTo>
                      <a:pt x="84" y="22"/>
                    </a:lnTo>
                    <a:cubicBezTo>
                      <a:pt x="63" y="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11035700" y="2148450"/>
                <a:ext cx="2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2" extrusionOk="0">
                    <a:moveTo>
                      <a:pt x="0" y="0"/>
                    </a:moveTo>
                    <a:lnTo>
                      <a:pt x="84" y="42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11003275" y="2114450"/>
                <a:ext cx="31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0" extrusionOk="0">
                    <a:moveTo>
                      <a:pt x="21" y="0"/>
                    </a:moveTo>
                    <a:cubicBezTo>
                      <a:pt x="0" y="0"/>
                      <a:pt x="0" y="21"/>
                      <a:pt x="0" y="42"/>
                    </a:cubicBezTo>
                    <a:cubicBezTo>
                      <a:pt x="7" y="55"/>
                      <a:pt x="17" y="60"/>
                      <a:pt x="30" y="60"/>
                    </a:cubicBezTo>
                    <a:cubicBezTo>
                      <a:pt x="58" y="60"/>
                      <a:pt x="97" y="35"/>
                      <a:pt x="126" y="21"/>
                    </a:cubicBezTo>
                    <a:cubicBezTo>
                      <a:pt x="84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7"/>
              <p:cNvSpPr/>
              <p:nvPr/>
            </p:nvSpPr>
            <p:spPr>
              <a:xfrm>
                <a:off x="10828025" y="20375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7"/>
              <p:cNvSpPr/>
              <p:nvPr/>
            </p:nvSpPr>
            <p:spPr>
              <a:xfrm>
                <a:off x="10883475" y="20511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0"/>
                    </a:moveTo>
                    <a:cubicBezTo>
                      <a:pt x="22" y="21"/>
                      <a:pt x="22" y="21"/>
                      <a:pt x="1" y="42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11085925" y="2402100"/>
                <a:ext cx="5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14" y="0"/>
                    </a:moveTo>
                    <a:cubicBezTo>
                      <a:pt x="8" y="0"/>
                      <a:pt x="0" y="18"/>
                      <a:pt x="0" y="44"/>
                    </a:cubicBezTo>
                    <a:cubicBezTo>
                      <a:pt x="0" y="44"/>
                      <a:pt x="0" y="23"/>
                      <a:pt x="21" y="23"/>
                    </a:cubicBezTo>
                    <a:cubicBezTo>
                      <a:pt x="21" y="7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10749050" y="2555925"/>
                <a:ext cx="9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7" extrusionOk="0">
                    <a:moveTo>
                      <a:pt x="189" y="1"/>
                    </a:moveTo>
                    <a:cubicBezTo>
                      <a:pt x="251" y="54"/>
                      <a:pt x="203" y="58"/>
                      <a:pt x="146" y="58"/>
                    </a:cubicBezTo>
                    <a:cubicBezTo>
                      <a:pt x="137" y="58"/>
                      <a:pt x="127" y="58"/>
                      <a:pt x="118" y="58"/>
                    </a:cubicBezTo>
                    <a:cubicBezTo>
                      <a:pt x="53" y="58"/>
                      <a:pt x="0" y="63"/>
                      <a:pt x="126" y="147"/>
                    </a:cubicBezTo>
                    <a:cubicBezTo>
                      <a:pt x="105" y="105"/>
                      <a:pt x="398" y="126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10934225" y="2061075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42" y="2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11031000" y="2485975"/>
                <a:ext cx="10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29" y="0"/>
                    </a:moveTo>
                    <a:cubicBezTo>
                      <a:pt x="21" y="0"/>
                      <a:pt x="11" y="5"/>
                      <a:pt x="0" y="16"/>
                    </a:cubicBezTo>
                    <a:lnTo>
                      <a:pt x="42" y="16"/>
                    </a:lnTo>
                    <a:cubicBezTo>
                      <a:pt x="42" y="5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11000125" y="251407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cubicBezTo>
                      <a:pt x="42" y="22"/>
                      <a:pt x="42" y="22"/>
                      <a:pt x="1" y="63"/>
                    </a:cubicBezTo>
                    <a:lnTo>
                      <a:pt x="21" y="63"/>
                    </a:lnTo>
                    <a:cubicBezTo>
                      <a:pt x="21" y="43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10969275" y="25381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63" y="0"/>
                    </a:moveTo>
                    <a:cubicBezTo>
                      <a:pt x="42" y="21"/>
                      <a:pt x="0" y="42"/>
                      <a:pt x="0" y="42"/>
                    </a:cubicBezTo>
                    <a:lnTo>
                      <a:pt x="21" y="42"/>
                    </a:lnTo>
                    <a:cubicBezTo>
                      <a:pt x="42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10704575" y="2077550"/>
                <a:ext cx="36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6" extrusionOk="0">
                    <a:moveTo>
                      <a:pt x="125" y="0"/>
                    </a:moveTo>
                    <a:cubicBezTo>
                      <a:pt x="116" y="0"/>
                      <a:pt x="83" y="19"/>
                      <a:pt x="1" y="74"/>
                    </a:cubicBezTo>
                    <a:cubicBezTo>
                      <a:pt x="43" y="74"/>
                      <a:pt x="84" y="95"/>
                      <a:pt x="105" y="95"/>
                    </a:cubicBezTo>
                    <a:cubicBezTo>
                      <a:pt x="63" y="81"/>
                      <a:pt x="144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10932650" y="20605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cubicBezTo>
                      <a:pt x="14" y="22"/>
                      <a:pt x="28" y="13"/>
                      <a:pt x="42" y="13"/>
                    </a:cubicBezTo>
                    <a:cubicBezTo>
                      <a:pt x="49" y="13"/>
                      <a:pt x="56" y="15"/>
                      <a:pt x="63" y="22"/>
                    </a:cubicBezTo>
                    <a:lnTo>
                      <a:pt x="63" y="22"/>
                    </a:lnTo>
                    <a:cubicBezTo>
                      <a:pt x="42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11004300" y="2526625"/>
                <a:ext cx="58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" extrusionOk="0">
                    <a:moveTo>
                      <a:pt x="231" y="1"/>
                    </a:moveTo>
                    <a:lnTo>
                      <a:pt x="1" y="168"/>
                    </a:lnTo>
                    <a:cubicBezTo>
                      <a:pt x="64" y="126"/>
                      <a:pt x="147" y="64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10984425" y="2542850"/>
                <a:ext cx="42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5" extrusionOk="0">
                    <a:moveTo>
                      <a:pt x="168" y="0"/>
                    </a:moveTo>
                    <a:cubicBezTo>
                      <a:pt x="105" y="0"/>
                      <a:pt x="64" y="21"/>
                      <a:pt x="22" y="42"/>
                    </a:cubicBezTo>
                    <a:cubicBezTo>
                      <a:pt x="22" y="63"/>
                      <a:pt x="1" y="63"/>
                      <a:pt x="1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7"/>
              <p:cNvSpPr/>
              <p:nvPr/>
            </p:nvSpPr>
            <p:spPr>
              <a:xfrm>
                <a:off x="10579550" y="2038075"/>
                <a:ext cx="535675" cy="551350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2054" extrusionOk="0">
                    <a:moveTo>
                      <a:pt x="10860" y="21"/>
                    </a:moveTo>
                    <a:cubicBezTo>
                      <a:pt x="10842" y="21"/>
                      <a:pt x="10825" y="23"/>
                      <a:pt x="10812" y="26"/>
                    </a:cubicBezTo>
                    <a:lnTo>
                      <a:pt x="10812" y="26"/>
                    </a:lnTo>
                    <a:cubicBezTo>
                      <a:pt x="10829" y="25"/>
                      <a:pt x="10845" y="23"/>
                      <a:pt x="10860" y="21"/>
                    </a:cubicBezTo>
                    <a:close/>
                    <a:moveTo>
                      <a:pt x="8329" y="230"/>
                    </a:moveTo>
                    <a:lnTo>
                      <a:pt x="8329" y="230"/>
                    </a:lnTo>
                    <a:cubicBezTo>
                      <a:pt x="8319" y="230"/>
                      <a:pt x="8311" y="232"/>
                      <a:pt x="8303" y="236"/>
                    </a:cubicBezTo>
                    <a:lnTo>
                      <a:pt x="8303" y="236"/>
                    </a:lnTo>
                    <a:cubicBezTo>
                      <a:pt x="8311" y="234"/>
                      <a:pt x="8320" y="232"/>
                      <a:pt x="8329" y="230"/>
                    </a:cubicBezTo>
                    <a:close/>
                    <a:moveTo>
                      <a:pt x="13243" y="718"/>
                    </a:moveTo>
                    <a:cubicBezTo>
                      <a:pt x="13247" y="724"/>
                      <a:pt x="13254" y="728"/>
                      <a:pt x="13267" y="732"/>
                    </a:cubicBezTo>
                    <a:lnTo>
                      <a:pt x="13243" y="718"/>
                    </a:lnTo>
                    <a:close/>
                    <a:moveTo>
                      <a:pt x="5839" y="1172"/>
                    </a:moveTo>
                    <a:cubicBezTo>
                      <a:pt x="5837" y="1174"/>
                      <a:pt x="5835" y="1176"/>
                      <a:pt x="5834" y="1178"/>
                    </a:cubicBezTo>
                    <a:lnTo>
                      <a:pt x="5834" y="1178"/>
                    </a:lnTo>
                    <a:cubicBezTo>
                      <a:pt x="5835" y="1176"/>
                      <a:pt x="5837" y="1174"/>
                      <a:pt x="5839" y="1172"/>
                    </a:cubicBezTo>
                    <a:close/>
                    <a:moveTo>
                      <a:pt x="17949" y="4016"/>
                    </a:moveTo>
                    <a:cubicBezTo>
                      <a:pt x="17944" y="4016"/>
                      <a:pt x="17938" y="4016"/>
                      <a:pt x="17933" y="4017"/>
                    </a:cubicBezTo>
                    <a:lnTo>
                      <a:pt x="17953" y="4017"/>
                    </a:lnTo>
                    <a:cubicBezTo>
                      <a:pt x="17953" y="4017"/>
                      <a:pt x="17953" y="4016"/>
                      <a:pt x="17952" y="4016"/>
                    </a:cubicBezTo>
                    <a:lnTo>
                      <a:pt x="17952" y="4016"/>
                    </a:lnTo>
                    <a:cubicBezTo>
                      <a:pt x="17951" y="4016"/>
                      <a:pt x="17950" y="4016"/>
                      <a:pt x="17949" y="4016"/>
                    </a:cubicBezTo>
                    <a:close/>
                    <a:moveTo>
                      <a:pt x="2868" y="4520"/>
                    </a:moveTo>
                    <a:cubicBezTo>
                      <a:pt x="2868" y="4520"/>
                      <a:pt x="2888" y="4541"/>
                      <a:pt x="2868" y="4562"/>
                    </a:cubicBezTo>
                    <a:cubicBezTo>
                      <a:pt x="2847" y="4624"/>
                      <a:pt x="2805" y="4645"/>
                      <a:pt x="2784" y="4645"/>
                    </a:cubicBezTo>
                    <a:cubicBezTo>
                      <a:pt x="2805" y="4603"/>
                      <a:pt x="2847" y="4562"/>
                      <a:pt x="2868" y="4520"/>
                    </a:cubicBezTo>
                    <a:close/>
                    <a:moveTo>
                      <a:pt x="19021" y="5085"/>
                    </a:moveTo>
                    <a:cubicBezTo>
                      <a:pt x="19025" y="5089"/>
                      <a:pt x="19030" y="5094"/>
                      <a:pt x="19035" y="5097"/>
                    </a:cubicBezTo>
                    <a:lnTo>
                      <a:pt x="19035" y="5097"/>
                    </a:lnTo>
                    <a:cubicBezTo>
                      <a:pt x="19029" y="5092"/>
                      <a:pt x="19024" y="5088"/>
                      <a:pt x="19021" y="5085"/>
                    </a:cubicBezTo>
                    <a:close/>
                    <a:moveTo>
                      <a:pt x="1989" y="4959"/>
                    </a:moveTo>
                    <a:cubicBezTo>
                      <a:pt x="2010" y="4959"/>
                      <a:pt x="2031" y="4980"/>
                      <a:pt x="2010" y="5022"/>
                    </a:cubicBezTo>
                    <a:cubicBezTo>
                      <a:pt x="2010" y="5020"/>
                      <a:pt x="2009" y="5019"/>
                      <a:pt x="2007" y="5019"/>
                    </a:cubicBezTo>
                    <a:cubicBezTo>
                      <a:pt x="1992" y="5019"/>
                      <a:pt x="1919" y="5091"/>
                      <a:pt x="1863" y="5147"/>
                    </a:cubicBezTo>
                    <a:cubicBezTo>
                      <a:pt x="1905" y="5106"/>
                      <a:pt x="1947" y="5022"/>
                      <a:pt x="1989" y="4959"/>
                    </a:cubicBezTo>
                    <a:close/>
                    <a:moveTo>
                      <a:pt x="1047" y="6486"/>
                    </a:moveTo>
                    <a:cubicBezTo>
                      <a:pt x="1046" y="6490"/>
                      <a:pt x="1046" y="6493"/>
                      <a:pt x="1045" y="6496"/>
                    </a:cubicBezTo>
                    <a:lnTo>
                      <a:pt x="1045" y="6496"/>
                    </a:lnTo>
                    <a:cubicBezTo>
                      <a:pt x="1046" y="6493"/>
                      <a:pt x="1046" y="6490"/>
                      <a:pt x="1047" y="6486"/>
                    </a:cubicBezTo>
                    <a:close/>
                    <a:moveTo>
                      <a:pt x="988" y="8751"/>
                    </a:moveTo>
                    <a:lnTo>
                      <a:pt x="988" y="8751"/>
                    </a:lnTo>
                    <a:cubicBezTo>
                      <a:pt x="987" y="8756"/>
                      <a:pt x="985" y="8762"/>
                      <a:pt x="984" y="8767"/>
                    </a:cubicBezTo>
                    <a:cubicBezTo>
                      <a:pt x="986" y="8761"/>
                      <a:pt x="987" y="8756"/>
                      <a:pt x="988" y="8751"/>
                    </a:cubicBezTo>
                    <a:close/>
                    <a:moveTo>
                      <a:pt x="21055" y="14166"/>
                    </a:moveTo>
                    <a:cubicBezTo>
                      <a:pt x="21054" y="14173"/>
                      <a:pt x="21052" y="14180"/>
                      <a:pt x="21050" y="14186"/>
                    </a:cubicBezTo>
                    <a:cubicBezTo>
                      <a:pt x="21053" y="14178"/>
                      <a:pt x="21054" y="14172"/>
                      <a:pt x="21055" y="14166"/>
                    </a:cubicBezTo>
                    <a:close/>
                    <a:moveTo>
                      <a:pt x="20339" y="14458"/>
                    </a:moveTo>
                    <a:lnTo>
                      <a:pt x="20339" y="14458"/>
                    </a:lnTo>
                    <a:cubicBezTo>
                      <a:pt x="20323" y="14508"/>
                      <a:pt x="20319" y="14538"/>
                      <a:pt x="20322" y="14556"/>
                    </a:cubicBezTo>
                    <a:lnTo>
                      <a:pt x="20322" y="14556"/>
                    </a:lnTo>
                    <a:cubicBezTo>
                      <a:pt x="20333" y="14524"/>
                      <a:pt x="20339" y="14491"/>
                      <a:pt x="20339" y="14458"/>
                    </a:cubicBezTo>
                    <a:close/>
                    <a:moveTo>
                      <a:pt x="20276" y="14605"/>
                    </a:moveTo>
                    <a:cubicBezTo>
                      <a:pt x="20269" y="14612"/>
                      <a:pt x="20264" y="14620"/>
                      <a:pt x="20262" y="14626"/>
                    </a:cubicBezTo>
                    <a:lnTo>
                      <a:pt x="20262" y="14626"/>
                    </a:lnTo>
                    <a:cubicBezTo>
                      <a:pt x="20266" y="14619"/>
                      <a:pt x="20271" y="14612"/>
                      <a:pt x="20276" y="14605"/>
                    </a:cubicBezTo>
                    <a:close/>
                    <a:moveTo>
                      <a:pt x="19972" y="15705"/>
                    </a:moveTo>
                    <a:cubicBezTo>
                      <a:pt x="19971" y="15705"/>
                      <a:pt x="19968" y="15708"/>
                      <a:pt x="19962" y="15714"/>
                    </a:cubicBezTo>
                    <a:cubicBezTo>
                      <a:pt x="19962" y="15718"/>
                      <a:pt x="19961" y="15722"/>
                      <a:pt x="19960" y="15726"/>
                    </a:cubicBezTo>
                    <a:lnTo>
                      <a:pt x="19960" y="15726"/>
                    </a:lnTo>
                    <a:cubicBezTo>
                      <a:pt x="19968" y="15714"/>
                      <a:pt x="19974" y="15705"/>
                      <a:pt x="19972" y="15705"/>
                    </a:cubicBezTo>
                    <a:close/>
                    <a:moveTo>
                      <a:pt x="19960" y="15726"/>
                    </a:moveTo>
                    <a:cubicBezTo>
                      <a:pt x="19945" y="15750"/>
                      <a:pt x="19923" y="15786"/>
                      <a:pt x="19934" y="15795"/>
                    </a:cubicBezTo>
                    <a:lnTo>
                      <a:pt x="19934" y="15795"/>
                    </a:lnTo>
                    <a:cubicBezTo>
                      <a:pt x="19946" y="15773"/>
                      <a:pt x="19956" y="15750"/>
                      <a:pt x="19960" y="15726"/>
                    </a:cubicBezTo>
                    <a:close/>
                    <a:moveTo>
                      <a:pt x="20506" y="15609"/>
                    </a:moveTo>
                    <a:lnTo>
                      <a:pt x="20485" y="15693"/>
                    </a:lnTo>
                    <a:cubicBezTo>
                      <a:pt x="20477" y="15697"/>
                      <a:pt x="20470" y="15700"/>
                      <a:pt x="20464" y="15702"/>
                    </a:cubicBezTo>
                    <a:lnTo>
                      <a:pt x="20464" y="15702"/>
                    </a:lnTo>
                    <a:cubicBezTo>
                      <a:pt x="20464" y="15696"/>
                      <a:pt x="20464" y="15693"/>
                      <a:pt x="20464" y="15693"/>
                    </a:cubicBezTo>
                    <a:lnTo>
                      <a:pt x="20464" y="15693"/>
                    </a:lnTo>
                    <a:cubicBezTo>
                      <a:pt x="20463" y="15696"/>
                      <a:pt x="20462" y="15699"/>
                      <a:pt x="20460" y="15702"/>
                    </a:cubicBezTo>
                    <a:lnTo>
                      <a:pt x="20460" y="15702"/>
                    </a:lnTo>
                    <a:cubicBezTo>
                      <a:pt x="20462" y="15702"/>
                      <a:pt x="20463" y="15702"/>
                      <a:pt x="20464" y="15702"/>
                    </a:cubicBezTo>
                    <a:lnTo>
                      <a:pt x="20464" y="15702"/>
                    </a:lnTo>
                    <a:cubicBezTo>
                      <a:pt x="20463" y="15720"/>
                      <a:pt x="20460" y="15765"/>
                      <a:pt x="20443" y="15797"/>
                    </a:cubicBezTo>
                    <a:cubicBezTo>
                      <a:pt x="20485" y="15714"/>
                      <a:pt x="20548" y="15609"/>
                      <a:pt x="20506" y="15609"/>
                    </a:cubicBezTo>
                    <a:close/>
                    <a:moveTo>
                      <a:pt x="16719" y="19271"/>
                    </a:moveTo>
                    <a:cubicBezTo>
                      <a:pt x="16719" y="19271"/>
                      <a:pt x="16719" y="19275"/>
                      <a:pt x="16721" y="19279"/>
                    </a:cubicBezTo>
                    <a:lnTo>
                      <a:pt x="16721" y="19279"/>
                    </a:lnTo>
                    <a:cubicBezTo>
                      <a:pt x="16721" y="19276"/>
                      <a:pt x="16721" y="19273"/>
                      <a:pt x="16719" y="19271"/>
                    </a:cubicBezTo>
                    <a:close/>
                    <a:moveTo>
                      <a:pt x="15024" y="20422"/>
                    </a:moveTo>
                    <a:cubicBezTo>
                      <a:pt x="15009" y="20422"/>
                      <a:pt x="15002" y="20424"/>
                      <a:pt x="14999" y="20429"/>
                    </a:cubicBezTo>
                    <a:lnTo>
                      <a:pt x="14999" y="20429"/>
                    </a:lnTo>
                    <a:cubicBezTo>
                      <a:pt x="15007" y="20427"/>
                      <a:pt x="15015" y="20424"/>
                      <a:pt x="15024" y="20422"/>
                    </a:cubicBezTo>
                    <a:close/>
                    <a:moveTo>
                      <a:pt x="6906" y="20861"/>
                    </a:moveTo>
                    <a:cubicBezTo>
                      <a:pt x="6906" y="20868"/>
                      <a:pt x="6912" y="20874"/>
                      <a:pt x="6925" y="20882"/>
                    </a:cubicBezTo>
                    <a:lnTo>
                      <a:pt x="6925" y="20882"/>
                    </a:lnTo>
                    <a:cubicBezTo>
                      <a:pt x="6920" y="20881"/>
                      <a:pt x="6906" y="20878"/>
                      <a:pt x="6906" y="20861"/>
                    </a:cubicBezTo>
                    <a:close/>
                    <a:moveTo>
                      <a:pt x="9961" y="0"/>
                    </a:moveTo>
                    <a:cubicBezTo>
                      <a:pt x="9919" y="21"/>
                      <a:pt x="9710" y="105"/>
                      <a:pt x="9584" y="105"/>
                    </a:cubicBezTo>
                    <a:cubicBezTo>
                      <a:pt x="9658" y="57"/>
                      <a:pt x="9634" y="45"/>
                      <a:pt x="9570" y="45"/>
                    </a:cubicBezTo>
                    <a:cubicBezTo>
                      <a:pt x="9500" y="45"/>
                      <a:pt x="9381" y="60"/>
                      <a:pt x="9289" y="60"/>
                    </a:cubicBezTo>
                    <a:cubicBezTo>
                      <a:pt x="9206" y="60"/>
                      <a:pt x="9145" y="48"/>
                      <a:pt x="9166" y="0"/>
                    </a:cubicBezTo>
                    <a:lnTo>
                      <a:pt x="9166" y="0"/>
                    </a:lnTo>
                    <a:cubicBezTo>
                      <a:pt x="9001" y="144"/>
                      <a:pt x="8555" y="147"/>
                      <a:pt x="8261" y="265"/>
                    </a:cubicBezTo>
                    <a:lnTo>
                      <a:pt x="8261" y="265"/>
                    </a:lnTo>
                    <a:cubicBezTo>
                      <a:pt x="8273" y="257"/>
                      <a:pt x="8286" y="243"/>
                      <a:pt x="8303" y="236"/>
                    </a:cubicBezTo>
                    <a:lnTo>
                      <a:pt x="8303" y="236"/>
                    </a:lnTo>
                    <a:cubicBezTo>
                      <a:pt x="8224" y="252"/>
                      <a:pt x="8172" y="256"/>
                      <a:pt x="8127" y="256"/>
                    </a:cubicBezTo>
                    <a:cubicBezTo>
                      <a:pt x="8077" y="256"/>
                      <a:pt x="8036" y="251"/>
                      <a:pt x="7973" y="251"/>
                    </a:cubicBezTo>
                    <a:cubicBezTo>
                      <a:pt x="7973" y="356"/>
                      <a:pt x="7722" y="460"/>
                      <a:pt x="7617" y="565"/>
                    </a:cubicBezTo>
                    <a:cubicBezTo>
                      <a:pt x="7387" y="523"/>
                      <a:pt x="7701" y="398"/>
                      <a:pt x="7596" y="335"/>
                    </a:cubicBezTo>
                    <a:lnTo>
                      <a:pt x="7596" y="335"/>
                    </a:lnTo>
                    <a:cubicBezTo>
                      <a:pt x="7638" y="398"/>
                      <a:pt x="7282" y="544"/>
                      <a:pt x="7366" y="586"/>
                    </a:cubicBezTo>
                    <a:cubicBezTo>
                      <a:pt x="7199" y="565"/>
                      <a:pt x="7220" y="586"/>
                      <a:pt x="7115" y="544"/>
                    </a:cubicBezTo>
                    <a:lnTo>
                      <a:pt x="7115" y="544"/>
                    </a:lnTo>
                    <a:cubicBezTo>
                      <a:pt x="7136" y="670"/>
                      <a:pt x="6989" y="607"/>
                      <a:pt x="6885" y="732"/>
                    </a:cubicBezTo>
                    <a:cubicBezTo>
                      <a:pt x="6849" y="739"/>
                      <a:pt x="6821" y="742"/>
                      <a:pt x="6800" y="742"/>
                    </a:cubicBezTo>
                    <a:cubicBezTo>
                      <a:pt x="6739" y="742"/>
                      <a:pt x="6728" y="722"/>
                      <a:pt x="6705" y="722"/>
                    </a:cubicBezTo>
                    <a:cubicBezTo>
                      <a:pt x="6684" y="722"/>
                      <a:pt x="6654" y="737"/>
                      <a:pt x="6571" y="795"/>
                    </a:cubicBezTo>
                    <a:cubicBezTo>
                      <a:pt x="6445" y="795"/>
                      <a:pt x="6634" y="670"/>
                      <a:pt x="6634" y="670"/>
                    </a:cubicBezTo>
                    <a:lnTo>
                      <a:pt x="6634" y="670"/>
                    </a:lnTo>
                    <a:cubicBezTo>
                      <a:pt x="6383" y="774"/>
                      <a:pt x="6550" y="816"/>
                      <a:pt x="6529" y="879"/>
                    </a:cubicBezTo>
                    <a:cubicBezTo>
                      <a:pt x="6438" y="928"/>
                      <a:pt x="6390" y="944"/>
                      <a:pt x="6360" y="944"/>
                    </a:cubicBezTo>
                    <a:cubicBezTo>
                      <a:pt x="6301" y="944"/>
                      <a:pt x="6320" y="879"/>
                      <a:pt x="6236" y="879"/>
                    </a:cubicBezTo>
                    <a:cubicBezTo>
                      <a:pt x="6090" y="984"/>
                      <a:pt x="5985" y="1130"/>
                      <a:pt x="5860" y="1193"/>
                    </a:cubicBezTo>
                    <a:cubicBezTo>
                      <a:pt x="5841" y="1193"/>
                      <a:pt x="5822" y="1193"/>
                      <a:pt x="5834" y="1178"/>
                    </a:cubicBezTo>
                    <a:lnTo>
                      <a:pt x="5834" y="1178"/>
                    </a:lnTo>
                    <a:cubicBezTo>
                      <a:pt x="5683" y="1343"/>
                      <a:pt x="5293" y="1488"/>
                      <a:pt x="5148" y="1695"/>
                    </a:cubicBezTo>
                    <a:lnTo>
                      <a:pt x="5106" y="1695"/>
                    </a:lnTo>
                    <a:cubicBezTo>
                      <a:pt x="5169" y="1716"/>
                      <a:pt x="5211" y="1737"/>
                      <a:pt x="5211" y="1779"/>
                    </a:cubicBezTo>
                    <a:cubicBezTo>
                      <a:pt x="5135" y="1836"/>
                      <a:pt x="5093" y="1928"/>
                      <a:pt x="5023" y="1928"/>
                    </a:cubicBezTo>
                    <a:cubicBezTo>
                      <a:pt x="5016" y="1928"/>
                      <a:pt x="5009" y="1927"/>
                      <a:pt x="5002" y="1925"/>
                    </a:cubicBezTo>
                    <a:cubicBezTo>
                      <a:pt x="5064" y="1883"/>
                      <a:pt x="5064" y="1862"/>
                      <a:pt x="5064" y="1821"/>
                    </a:cubicBezTo>
                    <a:lnTo>
                      <a:pt x="5064" y="1821"/>
                    </a:lnTo>
                    <a:lnTo>
                      <a:pt x="4981" y="1925"/>
                    </a:lnTo>
                    <a:cubicBezTo>
                      <a:pt x="4855" y="1904"/>
                      <a:pt x="5106" y="1800"/>
                      <a:pt x="5064" y="1737"/>
                    </a:cubicBezTo>
                    <a:lnTo>
                      <a:pt x="5064" y="1737"/>
                    </a:lnTo>
                    <a:cubicBezTo>
                      <a:pt x="4897" y="1904"/>
                      <a:pt x="4709" y="2113"/>
                      <a:pt x="4541" y="2218"/>
                    </a:cubicBezTo>
                    <a:cubicBezTo>
                      <a:pt x="4470" y="2165"/>
                      <a:pt x="4761" y="1991"/>
                      <a:pt x="4697" y="1991"/>
                    </a:cubicBezTo>
                    <a:cubicBezTo>
                      <a:pt x="4686" y="1991"/>
                      <a:pt x="4663" y="1996"/>
                      <a:pt x="4625" y="2009"/>
                    </a:cubicBezTo>
                    <a:cubicBezTo>
                      <a:pt x="4709" y="1967"/>
                      <a:pt x="4792" y="1925"/>
                      <a:pt x="4876" y="1883"/>
                    </a:cubicBezTo>
                    <a:cubicBezTo>
                      <a:pt x="4625" y="1883"/>
                      <a:pt x="5023" y="1779"/>
                      <a:pt x="4772" y="1779"/>
                    </a:cubicBezTo>
                    <a:cubicBezTo>
                      <a:pt x="4458" y="1967"/>
                      <a:pt x="4458" y="2072"/>
                      <a:pt x="4165" y="2281"/>
                    </a:cubicBezTo>
                    <a:cubicBezTo>
                      <a:pt x="4123" y="2365"/>
                      <a:pt x="4228" y="2323"/>
                      <a:pt x="4186" y="2406"/>
                    </a:cubicBezTo>
                    <a:cubicBezTo>
                      <a:pt x="3851" y="2825"/>
                      <a:pt x="3725" y="2511"/>
                      <a:pt x="3537" y="2867"/>
                    </a:cubicBezTo>
                    <a:cubicBezTo>
                      <a:pt x="3495" y="2992"/>
                      <a:pt x="3558" y="3097"/>
                      <a:pt x="3307" y="3243"/>
                    </a:cubicBezTo>
                    <a:lnTo>
                      <a:pt x="3307" y="3118"/>
                    </a:lnTo>
                    <a:cubicBezTo>
                      <a:pt x="3056" y="3369"/>
                      <a:pt x="3286" y="3369"/>
                      <a:pt x="2972" y="3599"/>
                    </a:cubicBezTo>
                    <a:cubicBezTo>
                      <a:pt x="2992" y="3521"/>
                      <a:pt x="3121" y="3388"/>
                      <a:pt x="3104" y="3388"/>
                    </a:cubicBezTo>
                    <a:lnTo>
                      <a:pt x="3104" y="3388"/>
                    </a:lnTo>
                    <a:cubicBezTo>
                      <a:pt x="3102" y="3388"/>
                      <a:pt x="3100" y="3388"/>
                      <a:pt x="3098" y="3390"/>
                    </a:cubicBezTo>
                    <a:cubicBezTo>
                      <a:pt x="2868" y="3536"/>
                      <a:pt x="3014" y="3557"/>
                      <a:pt x="2888" y="3704"/>
                    </a:cubicBezTo>
                    <a:lnTo>
                      <a:pt x="2805" y="3683"/>
                    </a:lnTo>
                    <a:cubicBezTo>
                      <a:pt x="2575" y="3976"/>
                      <a:pt x="2365" y="4352"/>
                      <a:pt x="2135" y="4708"/>
                    </a:cubicBezTo>
                    <a:cubicBezTo>
                      <a:pt x="2135" y="4693"/>
                      <a:pt x="2147" y="4643"/>
                      <a:pt x="2119" y="4643"/>
                    </a:cubicBezTo>
                    <a:cubicBezTo>
                      <a:pt x="2109" y="4643"/>
                      <a:pt x="2095" y="4650"/>
                      <a:pt x="2072" y="4666"/>
                    </a:cubicBezTo>
                    <a:cubicBezTo>
                      <a:pt x="1926" y="4917"/>
                      <a:pt x="1779" y="5147"/>
                      <a:pt x="1633" y="5398"/>
                    </a:cubicBezTo>
                    <a:cubicBezTo>
                      <a:pt x="1487" y="5629"/>
                      <a:pt x="1319" y="5859"/>
                      <a:pt x="1194" y="6089"/>
                    </a:cubicBezTo>
                    <a:lnTo>
                      <a:pt x="1173" y="6298"/>
                    </a:lnTo>
                    <a:cubicBezTo>
                      <a:pt x="1160" y="6324"/>
                      <a:pt x="1139" y="6342"/>
                      <a:pt x="1125" y="6342"/>
                    </a:cubicBezTo>
                    <a:cubicBezTo>
                      <a:pt x="1116" y="6342"/>
                      <a:pt x="1110" y="6335"/>
                      <a:pt x="1110" y="6319"/>
                    </a:cubicBezTo>
                    <a:cubicBezTo>
                      <a:pt x="1063" y="6393"/>
                      <a:pt x="1067" y="6406"/>
                      <a:pt x="1082" y="6406"/>
                    </a:cubicBezTo>
                    <a:cubicBezTo>
                      <a:pt x="1090" y="6406"/>
                      <a:pt x="1102" y="6403"/>
                      <a:pt x="1111" y="6403"/>
                    </a:cubicBezTo>
                    <a:cubicBezTo>
                      <a:pt x="1126" y="6403"/>
                      <a:pt x="1138" y="6410"/>
                      <a:pt x="1131" y="6445"/>
                    </a:cubicBezTo>
                    <a:cubicBezTo>
                      <a:pt x="1106" y="6506"/>
                      <a:pt x="1075" y="6538"/>
                      <a:pt x="1057" y="6538"/>
                    </a:cubicBezTo>
                    <a:cubicBezTo>
                      <a:pt x="1045" y="6538"/>
                      <a:pt x="1040" y="6524"/>
                      <a:pt x="1045" y="6496"/>
                    </a:cubicBezTo>
                    <a:lnTo>
                      <a:pt x="1045" y="6496"/>
                    </a:lnTo>
                    <a:cubicBezTo>
                      <a:pt x="1003" y="6683"/>
                      <a:pt x="941" y="6930"/>
                      <a:pt x="859" y="7156"/>
                    </a:cubicBezTo>
                    <a:cubicBezTo>
                      <a:pt x="796" y="7407"/>
                      <a:pt x="712" y="7658"/>
                      <a:pt x="608" y="7826"/>
                    </a:cubicBezTo>
                    <a:lnTo>
                      <a:pt x="608" y="7742"/>
                    </a:lnTo>
                    <a:lnTo>
                      <a:pt x="608" y="7742"/>
                    </a:lnTo>
                    <a:cubicBezTo>
                      <a:pt x="503" y="8014"/>
                      <a:pt x="671" y="8098"/>
                      <a:pt x="524" y="8349"/>
                    </a:cubicBezTo>
                    <a:lnTo>
                      <a:pt x="524" y="8286"/>
                    </a:lnTo>
                    <a:cubicBezTo>
                      <a:pt x="336" y="8893"/>
                      <a:pt x="273" y="9583"/>
                      <a:pt x="127" y="10064"/>
                    </a:cubicBezTo>
                    <a:cubicBezTo>
                      <a:pt x="210" y="10169"/>
                      <a:pt x="22" y="10692"/>
                      <a:pt x="189" y="10734"/>
                    </a:cubicBezTo>
                    <a:cubicBezTo>
                      <a:pt x="85" y="11090"/>
                      <a:pt x="64" y="10985"/>
                      <a:pt x="22" y="11508"/>
                    </a:cubicBezTo>
                    <a:cubicBezTo>
                      <a:pt x="1" y="11634"/>
                      <a:pt x="106" y="11696"/>
                      <a:pt x="147" y="11864"/>
                    </a:cubicBezTo>
                    <a:lnTo>
                      <a:pt x="64" y="11885"/>
                    </a:lnTo>
                    <a:lnTo>
                      <a:pt x="168" y="12094"/>
                    </a:lnTo>
                    <a:lnTo>
                      <a:pt x="64" y="12220"/>
                    </a:lnTo>
                    <a:cubicBezTo>
                      <a:pt x="85" y="12282"/>
                      <a:pt x="85" y="12324"/>
                      <a:pt x="106" y="12387"/>
                    </a:cubicBezTo>
                    <a:cubicBezTo>
                      <a:pt x="106" y="12331"/>
                      <a:pt x="122" y="12258"/>
                      <a:pt x="141" y="12258"/>
                    </a:cubicBezTo>
                    <a:cubicBezTo>
                      <a:pt x="143" y="12258"/>
                      <a:pt x="145" y="12259"/>
                      <a:pt x="147" y="12261"/>
                    </a:cubicBezTo>
                    <a:cubicBezTo>
                      <a:pt x="210" y="12492"/>
                      <a:pt x="168" y="12847"/>
                      <a:pt x="127" y="12868"/>
                    </a:cubicBezTo>
                    <a:cubicBezTo>
                      <a:pt x="168" y="13056"/>
                      <a:pt x="231" y="13245"/>
                      <a:pt x="294" y="13433"/>
                    </a:cubicBezTo>
                    <a:cubicBezTo>
                      <a:pt x="252" y="13433"/>
                      <a:pt x="231" y="13329"/>
                      <a:pt x="189" y="13266"/>
                    </a:cubicBezTo>
                    <a:lnTo>
                      <a:pt x="189" y="13266"/>
                    </a:lnTo>
                    <a:cubicBezTo>
                      <a:pt x="336" y="13559"/>
                      <a:pt x="127" y="13329"/>
                      <a:pt x="252" y="13601"/>
                    </a:cubicBezTo>
                    <a:cubicBezTo>
                      <a:pt x="252" y="13590"/>
                      <a:pt x="255" y="13586"/>
                      <a:pt x="259" y="13586"/>
                    </a:cubicBezTo>
                    <a:cubicBezTo>
                      <a:pt x="272" y="13586"/>
                      <a:pt x="299" y="13621"/>
                      <a:pt x="315" y="13621"/>
                    </a:cubicBezTo>
                    <a:cubicBezTo>
                      <a:pt x="294" y="13768"/>
                      <a:pt x="378" y="14082"/>
                      <a:pt x="461" y="14312"/>
                    </a:cubicBezTo>
                    <a:lnTo>
                      <a:pt x="399" y="14291"/>
                    </a:lnTo>
                    <a:lnTo>
                      <a:pt x="399" y="14291"/>
                    </a:lnTo>
                    <a:cubicBezTo>
                      <a:pt x="440" y="14500"/>
                      <a:pt x="524" y="14709"/>
                      <a:pt x="608" y="14940"/>
                    </a:cubicBezTo>
                    <a:cubicBezTo>
                      <a:pt x="691" y="15149"/>
                      <a:pt x="775" y="15379"/>
                      <a:pt x="880" y="15609"/>
                    </a:cubicBezTo>
                    <a:cubicBezTo>
                      <a:pt x="857" y="15519"/>
                      <a:pt x="877" y="15478"/>
                      <a:pt x="910" y="15478"/>
                    </a:cubicBezTo>
                    <a:cubicBezTo>
                      <a:pt x="938" y="15478"/>
                      <a:pt x="976" y="15509"/>
                      <a:pt x="1005" y="15567"/>
                    </a:cubicBezTo>
                    <a:lnTo>
                      <a:pt x="943" y="15651"/>
                    </a:lnTo>
                    <a:cubicBezTo>
                      <a:pt x="954" y="15660"/>
                      <a:pt x="962" y="15663"/>
                      <a:pt x="967" y="15663"/>
                    </a:cubicBezTo>
                    <a:cubicBezTo>
                      <a:pt x="991" y="15663"/>
                      <a:pt x="969" y="15598"/>
                      <a:pt x="988" y="15598"/>
                    </a:cubicBezTo>
                    <a:lnTo>
                      <a:pt x="988" y="15598"/>
                    </a:lnTo>
                    <a:cubicBezTo>
                      <a:pt x="996" y="15598"/>
                      <a:pt x="1013" y="15611"/>
                      <a:pt x="1047" y="15651"/>
                    </a:cubicBezTo>
                    <a:cubicBezTo>
                      <a:pt x="1081" y="15742"/>
                      <a:pt x="1066" y="15777"/>
                      <a:pt x="1035" y="15777"/>
                    </a:cubicBezTo>
                    <a:cubicBezTo>
                      <a:pt x="1009" y="15777"/>
                      <a:pt x="971" y="15752"/>
                      <a:pt x="943" y="15714"/>
                    </a:cubicBezTo>
                    <a:lnTo>
                      <a:pt x="943" y="15714"/>
                    </a:lnTo>
                    <a:lnTo>
                      <a:pt x="1068" y="15902"/>
                    </a:lnTo>
                    <a:cubicBezTo>
                      <a:pt x="1064" y="15906"/>
                      <a:pt x="1059" y="15908"/>
                      <a:pt x="1053" y="15908"/>
                    </a:cubicBezTo>
                    <a:cubicBezTo>
                      <a:pt x="1030" y="15908"/>
                      <a:pt x="997" y="15881"/>
                      <a:pt x="963" y="15881"/>
                    </a:cubicBezTo>
                    <a:cubicBezTo>
                      <a:pt x="1068" y="15944"/>
                      <a:pt x="1047" y="16279"/>
                      <a:pt x="1194" y="16342"/>
                    </a:cubicBezTo>
                    <a:lnTo>
                      <a:pt x="1194" y="16362"/>
                    </a:lnTo>
                    <a:cubicBezTo>
                      <a:pt x="1298" y="16593"/>
                      <a:pt x="1382" y="16739"/>
                      <a:pt x="1487" y="16886"/>
                    </a:cubicBezTo>
                    <a:cubicBezTo>
                      <a:pt x="1570" y="17032"/>
                      <a:pt x="1654" y="17158"/>
                      <a:pt x="1759" y="17325"/>
                    </a:cubicBezTo>
                    <a:cubicBezTo>
                      <a:pt x="1769" y="17320"/>
                      <a:pt x="1779" y="17318"/>
                      <a:pt x="1788" y="17318"/>
                    </a:cubicBezTo>
                    <a:cubicBezTo>
                      <a:pt x="1858" y="17318"/>
                      <a:pt x="1918" y="17437"/>
                      <a:pt x="2010" y="17492"/>
                    </a:cubicBezTo>
                    <a:cubicBezTo>
                      <a:pt x="2177" y="17743"/>
                      <a:pt x="2323" y="18036"/>
                      <a:pt x="2554" y="18308"/>
                    </a:cubicBezTo>
                    <a:cubicBezTo>
                      <a:pt x="2621" y="18368"/>
                      <a:pt x="2651" y="18385"/>
                      <a:pt x="2666" y="18385"/>
                    </a:cubicBezTo>
                    <a:cubicBezTo>
                      <a:pt x="2686" y="18385"/>
                      <a:pt x="2682" y="18356"/>
                      <a:pt x="2704" y="18356"/>
                    </a:cubicBezTo>
                    <a:cubicBezTo>
                      <a:pt x="2712" y="18356"/>
                      <a:pt x="2724" y="18360"/>
                      <a:pt x="2742" y="18371"/>
                    </a:cubicBezTo>
                    <a:cubicBezTo>
                      <a:pt x="2707" y="18423"/>
                      <a:pt x="2875" y="18606"/>
                      <a:pt x="2836" y="18606"/>
                    </a:cubicBezTo>
                    <a:cubicBezTo>
                      <a:pt x="2828" y="18606"/>
                      <a:pt x="2812" y="18598"/>
                      <a:pt x="2784" y="18580"/>
                    </a:cubicBezTo>
                    <a:lnTo>
                      <a:pt x="2784" y="18580"/>
                    </a:lnTo>
                    <a:cubicBezTo>
                      <a:pt x="3098" y="18894"/>
                      <a:pt x="3181" y="18978"/>
                      <a:pt x="3600" y="19292"/>
                    </a:cubicBezTo>
                    <a:cubicBezTo>
                      <a:pt x="3579" y="19229"/>
                      <a:pt x="3537" y="19187"/>
                      <a:pt x="3579" y="19187"/>
                    </a:cubicBezTo>
                    <a:cubicBezTo>
                      <a:pt x="3663" y="19229"/>
                      <a:pt x="3725" y="19355"/>
                      <a:pt x="3684" y="19355"/>
                    </a:cubicBezTo>
                    <a:lnTo>
                      <a:pt x="3663" y="19355"/>
                    </a:lnTo>
                    <a:cubicBezTo>
                      <a:pt x="3914" y="19522"/>
                      <a:pt x="4165" y="19773"/>
                      <a:pt x="4395" y="20003"/>
                    </a:cubicBezTo>
                    <a:cubicBezTo>
                      <a:pt x="4646" y="20233"/>
                      <a:pt x="4876" y="20443"/>
                      <a:pt x="5127" y="20505"/>
                    </a:cubicBezTo>
                    <a:lnTo>
                      <a:pt x="5106" y="20484"/>
                    </a:lnTo>
                    <a:lnTo>
                      <a:pt x="5106" y="20484"/>
                    </a:lnTo>
                    <a:cubicBezTo>
                      <a:pt x="5253" y="20568"/>
                      <a:pt x="5420" y="20631"/>
                      <a:pt x="5567" y="20673"/>
                    </a:cubicBezTo>
                    <a:cubicBezTo>
                      <a:pt x="5635" y="20718"/>
                      <a:pt x="5634" y="20728"/>
                      <a:pt x="5612" y="20728"/>
                    </a:cubicBezTo>
                    <a:cubicBezTo>
                      <a:pt x="5595" y="20728"/>
                      <a:pt x="5565" y="20722"/>
                      <a:pt x="5544" y="20722"/>
                    </a:cubicBezTo>
                    <a:cubicBezTo>
                      <a:pt x="5515" y="20722"/>
                      <a:pt x="5500" y="20732"/>
                      <a:pt x="5546" y="20777"/>
                    </a:cubicBezTo>
                    <a:cubicBezTo>
                      <a:pt x="6069" y="20924"/>
                      <a:pt x="6299" y="21175"/>
                      <a:pt x="6738" y="21259"/>
                    </a:cubicBezTo>
                    <a:cubicBezTo>
                      <a:pt x="6864" y="21426"/>
                      <a:pt x="7157" y="21531"/>
                      <a:pt x="7471" y="21614"/>
                    </a:cubicBezTo>
                    <a:cubicBezTo>
                      <a:pt x="7785" y="21677"/>
                      <a:pt x="8098" y="21740"/>
                      <a:pt x="8308" y="21844"/>
                    </a:cubicBezTo>
                    <a:lnTo>
                      <a:pt x="8308" y="21803"/>
                    </a:lnTo>
                    <a:cubicBezTo>
                      <a:pt x="8321" y="21800"/>
                      <a:pt x="8334" y="21799"/>
                      <a:pt x="8345" y="21799"/>
                    </a:cubicBezTo>
                    <a:cubicBezTo>
                      <a:pt x="8434" y="21799"/>
                      <a:pt x="8442" y="21868"/>
                      <a:pt x="8517" y="21886"/>
                    </a:cubicBezTo>
                    <a:cubicBezTo>
                      <a:pt x="8517" y="21844"/>
                      <a:pt x="8391" y="21823"/>
                      <a:pt x="8475" y="21803"/>
                    </a:cubicBezTo>
                    <a:lnTo>
                      <a:pt x="8475" y="21803"/>
                    </a:lnTo>
                    <a:cubicBezTo>
                      <a:pt x="8977" y="21886"/>
                      <a:pt x="9479" y="21970"/>
                      <a:pt x="10002" y="22012"/>
                    </a:cubicBezTo>
                    <a:cubicBezTo>
                      <a:pt x="10274" y="22033"/>
                      <a:pt x="10526" y="22054"/>
                      <a:pt x="10818" y="22054"/>
                    </a:cubicBezTo>
                    <a:cubicBezTo>
                      <a:pt x="11090" y="22033"/>
                      <a:pt x="11342" y="22033"/>
                      <a:pt x="11593" y="22012"/>
                    </a:cubicBezTo>
                    <a:cubicBezTo>
                      <a:pt x="11938" y="21973"/>
                      <a:pt x="11791" y="21777"/>
                      <a:pt x="12135" y="21777"/>
                    </a:cubicBezTo>
                    <a:cubicBezTo>
                      <a:pt x="12166" y="21777"/>
                      <a:pt x="12201" y="21778"/>
                      <a:pt x="12241" y="21782"/>
                    </a:cubicBezTo>
                    <a:lnTo>
                      <a:pt x="12137" y="21886"/>
                    </a:lnTo>
                    <a:cubicBezTo>
                      <a:pt x="12869" y="21677"/>
                      <a:pt x="13664" y="21593"/>
                      <a:pt x="14355" y="21259"/>
                    </a:cubicBezTo>
                    <a:lnTo>
                      <a:pt x="14355" y="21259"/>
                    </a:lnTo>
                    <a:cubicBezTo>
                      <a:pt x="14313" y="21279"/>
                      <a:pt x="14313" y="21321"/>
                      <a:pt x="14250" y="21342"/>
                    </a:cubicBezTo>
                    <a:cubicBezTo>
                      <a:pt x="14417" y="21342"/>
                      <a:pt x="14794" y="21133"/>
                      <a:pt x="14773" y="21070"/>
                    </a:cubicBezTo>
                    <a:cubicBezTo>
                      <a:pt x="14799" y="21062"/>
                      <a:pt x="14816" y="21058"/>
                      <a:pt x="14827" y="21058"/>
                    </a:cubicBezTo>
                    <a:cubicBezTo>
                      <a:pt x="14865" y="21058"/>
                      <a:pt x="14842" y="21095"/>
                      <a:pt x="14876" y="21095"/>
                    </a:cubicBezTo>
                    <a:cubicBezTo>
                      <a:pt x="14882" y="21095"/>
                      <a:pt x="14889" y="21094"/>
                      <a:pt x="14899" y="21091"/>
                    </a:cubicBezTo>
                    <a:cubicBezTo>
                      <a:pt x="15066" y="21070"/>
                      <a:pt x="15233" y="20861"/>
                      <a:pt x="15338" y="20861"/>
                    </a:cubicBezTo>
                    <a:cubicBezTo>
                      <a:pt x="15338" y="20861"/>
                      <a:pt x="15317" y="20882"/>
                      <a:pt x="15296" y="20903"/>
                    </a:cubicBezTo>
                    <a:cubicBezTo>
                      <a:pt x="15422" y="20819"/>
                      <a:pt x="15694" y="20694"/>
                      <a:pt x="15589" y="20694"/>
                    </a:cubicBezTo>
                    <a:cubicBezTo>
                      <a:pt x="15652" y="20652"/>
                      <a:pt x="15715" y="20631"/>
                      <a:pt x="15756" y="20589"/>
                    </a:cubicBezTo>
                    <a:lnTo>
                      <a:pt x="15840" y="20526"/>
                    </a:lnTo>
                    <a:cubicBezTo>
                      <a:pt x="15861" y="20526"/>
                      <a:pt x="15924" y="20484"/>
                      <a:pt x="15945" y="20463"/>
                    </a:cubicBezTo>
                    <a:cubicBezTo>
                      <a:pt x="16028" y="20380"/>
                      <a:pt x="16133" y="20317"/>
                      <a:pt x="16238" y="20275"/>
                    </a:cubicBezTo>
                    <a:cubicBezTo>
                      <a:pt x="16300" y="20108"/>
                      <a:pt x="16635" y="20024"/>
                      <a:pt x="16593" y="19899"/>
                    </a:cubicBezTo>
                    <a:lnTo>
                      <a:pt x="16593" y="19899"/>
                    </a:lnTo>
                    <a:cubicBezTo>
                      <a:pt x="16602" y="19913"/>
                      <a:pt x="16617" y="19919"/>
                      <a:pt x="16636" y="19919"/>
                    </a:cubicBezTo>
                    <a:cubicBezTo>
                      <a:pt x="16755" y="19919"/>
                      <a:pt x="17047" y="19669"/>
                      <a:pt x="17137" y="19543"/>
                    </a:cubicBezTo>
                    <a:lnTo>
                      <a:pt x="17137" y="19543"/>
                    </a:lnTo>
                    <a:cubicBezTo>
                      <a:pt x="17134" y="19555"/>
                      <a:pt x="17136" y="19559"/>
                      <a:pt x="17143" y="19559"/>
                    </a:cubicBezTo>
                    <a:cubicBezTo>
                      <a:pt x="17164" y="19559"/>
                      <a:pt x="17225" y="19516"/>
                      <a:pt x="17252" y="19516"/>
                    </a:cubicBezTo>
                    <a:cubicBezTo>
                      <a:pt x="17262" y="19516"/>
                      <a:pt x="17268" y="19523"/>
                      <a:pt x="17263" y="19543"/>
                    </a:cubicBezTo>
                    <a:cubicBezTo>
                      <a:pt x="17409" y="19417"/>
                      <a:pt x="17535" y="19292"/>
                      <a:pt x="17472" y="19271"/>
                    </a:cubicBezTo>
                    <a:cubicBezTo>
                      <a:pt x="17849" y="19145"/>
                      <a:pt x="17974" y="18706"/>
                      <a:pt x="18246" y="18706"/>
                    </a:cubicBezTo>
                    <a:cubicBezTo>
                      <a:pt x="18644" y="18246"/>
                      <a:pt x="19000" y="17827"/>
                      <a:pt x="19313" y="17409"/>
                    </a:cubicBezTo>
                    <a:lnTo>
                      <a:pt x="19313" y="17409"/>
                    </a:lnTo>
                    <a:cubicBezTo>
                      <a:pt x="19397" y="17492"/>
                      <a:pt x="18937" y="17848"/>
                      <a:pt x="19041" y="17911"/>
                    </a:cubicBezTo>
                    <a:cubicBezTo>
                      <a:pt x="19334" y="17513"/>
                      <a:pt x="19460" y="17220"/>
                      <a:pt x="19774" y="16823"/>
                    </a:cubicBezTo>
                    <a:cubicBezTo>
                      <a:pt x="19791" y="16801"/>
                      <a:pt x="19802" y="16792"/>
                      <a:pt x="19807" y="16792"/>
                    </a:cubicBezTo>
                    <a:lnTo>
                      <a:pt x="19807" y="16792"/>
                    </a:lnTo>
                    <a:cubicBezTo>
                      <a:pt x="19825" y="16792"/>
                      <a:pt x="19769" y="16920"/>
                      <a:pt x="19753" y="16969"/>
                    </a:cubicBezTo>
                    <a:cubicBezTo>
                      <a:pt x="19878" y="16739"/>
                      <a:pt x="20025" y="16530"/>
                      <a:pt x="20150" y="16321"/>
                    </a:cubicBezTo>
                    <a:cubicBezTo>
                      <a:pt x="20274" y="16114"/>
                      <a:pt x="20377" y="15908"/>
                      <a:pt x="20460" y="15702"/>
                    </a:cubicBezTo>
                    <a:lnTo>
                      <a:pt x="20460" y="15702"/>
                    </a:lnTo>
                    <a:cubicBezTo>
                      <a:pt x="20459" y="15703"/>
                      <a:pt x="20457" y="15703"/>
                      <a:pt x="20455" y="15703"/>
                    </a:cubicBezTo>
                    <a:cubicBezTo>
                      <a:pt x="20369" y="15703"/>
                      <a:pt x="20463" y="15361"/>
                      <a:pt x="20450" y="15288"/>
                    </a:cubicBezTo>
                    <a:lnTo>
                      <a:pt x="20450" y="15288"/>
                    </a:lnTo>
                    <a:cubicBezTo>
                      <a:pt x="20460" y="15305"/>
                      <a:pt x="20471" y="15313"/>
                      <a:pt x="20483" y="15313"/>
                    </a:cubicBezTo>
                    <a:cubicBezTo>
                      <a:pt x="20547" y="15313"/>
                      <a:pt x="20629" y="15086"/>
                      <a:pt x="20688" y="15086"/>
                    </a:cubicBezTo>
                    <a:cubicBezTo>
                      <a:pt x="20707" y="15086"/>
                      <a:pt x="20723" y="15109"/>
                      <a:pt x="20736" y="15170"/>
                    </a:cubicBezTo>
                    <a:cubicBezTo>
                      <a:pt x="20757" y="15107"/>
                      <a:pt x="20757" y="15044"/>
                      <a:pt x="20736" y="15044"/>
                    </a:cubicBezTo>
                    <a:cubicBezTo>
                      <a:pt x="20758" y="15000"/>
                      <a:pt x="20775" y="14973"/>
                      <a:pt x="20785" y="14973"/>
                    </a:cubicBezTo>
                    <a:cubicBezTo>
                      <a:pt x="20794" y="14973"/>
                      <a:pt x="20799" y="14995"/>
                      <a:pt x="20799" y="15044"/>
                    </a:cubicBezTo>
                    <a:cubicBezTo>
                      <a:pt x="20883" y="14730"/>
                      <a:pt x="20799" y="14814"/>
                      <a:pt x="20904" y="14542"/>
                    </a:cubicBezTo>
                    <a:cubicBezTo>
                      <a:pt x="20925" y="14563"/>
                      <a:pt x="20904" y="14605"/>
                      <a:pt x="20925" y="14647"/>
                    </a:cubicBezTo>
                    <a:cubicBezTo>
                      <a:pt x="20925" y="14584"/>
                      <a:pt x="20946" y="14500"/>
                      <a:pt x="20946" y="14417"/>
                    </a:cubicBezTo>
                    <a:cubicBezTo>
                      <a:pt x="20966" y="14333"/>
                      <a:pt x="20987" y="14228"/>
                      <a:pt x="21029" y="14124"/>
                    </a:cubicBezTo>
                    <a:cubicBezTo>
                      <a:pt x="21029" y="14142"/>
                      <a:pt x="21061" y="14128"/>
                      <a:pt x="21055" y="14166"/>
                    </a:cubicBezTo>
                    <a:lnTo>
                      <a:pt x="21055" y="14166"/>
                    </a:lnTo>
                    <a:cubicBezTo>
                      <a:pt x="21153" y="13778"/>
                      <a:pt x="21094" y="13447"/>
                      <a:pt x="21238" y="13036"/>
                    </a:cubicBezTo>
                    <a:cubicBezTo>
                      <a:pt x="21255" y="13065"/>
                      <a:pt x="21268" y="13076"/>
                      <a:pt x="21278" y="13076"/>
                    </a:cubicBezTo>
                    <a:cubicBezTo>
                      <a:pt x="21319" y="13076"/>
                      <a:pt x="21322" y="12885"/>
                      <a:pt x="21406" y="12868"/>
                    </a:cubicBezTo>
                    <a:lnTo>
                      <a:pt x="21406" y="12617"/>
                    </a:lnTo>
                    <a:lnTo>
                      <a:pt x="21343" y="12701"/>
                    </a:lnTo>
                    <a:cubicBezTo>
                      <a:pt x="21385" y="12492"/>
                      <a:pt x="21322" y="12303"/>
                      <a:pt x="21364" y="12115"/>
                    </a:cubicBezTo>
                    <a:lnTo>
                      <a:pt x="21364" y="12115"/>
                    </a:lnTo>
                    <a:lnTo>
                      <a:pt x="21406" y="12282"/>
                    </a:lnTo>
                    <a:lnTo>
                      <a:pt x="21406" y="11885"/>
                    </a:lnTo>
                    <a:lnTo>
                      <a:pt x="21364" y="12094"/>
                    </a:lnTo>
                    <a:cubicBezTo>
                      <a:pt x="21322" y="11885"/>
                      <a:pt x="21238" y="12115"/>
                      <a:pt x="21280" y="11843"/>
                    </a:cubicBezTo>
                    <a:lnTo>
                      <a:pt x="21280" y="11843"/>
                    </a:lnTo>
                    <a:cubicBezTo>
                      <a:pt x="21282" y="11846"/>
                      <a:pt x="21283" y="11847"/>
                      <a:pt x="21284" y="11847"/>
                    </a:cubicBezTo>
                    <a:cubicBezTo>
                      <a:pt x="21299" y="11847"/>
                      <a:pt x="21285" y="11605"/>
                      <a:pt x="21343" y="11508"/>
                    </a:cubicBezTo>
                    <a:cubicBezTo>
                      <a:pt x="21322" y="11404"/>
                      <a:pt x="21280" y="11299"/>
                      <a:pt x="21301" y="11132"/>
                    </a:cubicBezTo>
                    <a:cubicBezTo>
                      <a:pt x="21307" y="11113"/>
                      <a:pt x="21319" y="11107"/>
                      <a:pt x="21333" y="11107"/>
                    </a:cubicBezTo>
                    <a:cubicBezTo>
                      <a:pt x="21356" y="11107"/>
                      <a:pt x="21385" y="11123"/>
                      <a:pt x="21405" y="11123"/>
                    </a:cubicBezTo>
                    <a:cubicBezTo>
                      <a:pt x="21415" y="11123"/>
                      <a:pt x="21422" y="11120"/>
                      <a:pt x="21427" y="11111"/>
                    </a:cubicBezTo>
                    <a:cubicBezTo>
                      <a:pt x="21346" y="11010"/>
                      <a:pt x="21382" y="10638"/>
                      <a:pt x="21292" y="10499"/>
                    </a:cubicBezTo>
                    <a:lnTo>
                      <a:pt x="21292" y="10499"/>
                    </a:lnTo>
                    <a:cubicBezTo>
                      <a:pt x="21305" y="10512"/>
                      <a:pt x="21324" y="10518"/>
                      <a:pt x="21339" y="10518"/>
                    </a:cubicBezTo>
                    <a:cubicBezTo>
                      <a:pt x="21353" y="10518"/>
                      <a:pt x="21364" y="10512"/>
                      <a:pt x="21364" y="10504"/>
                    </a:cubicBezTo>
                    <a:cubicBezTo>
                      <a:pt x="21343" y="10483"/>
                      <a:pt x="21322" y="10462"/>
                      <a:pt x="21301" y="10420"/>
                    </a:cubicBezTo>
                    <a:cubicBezTo>
                      <a:pt x="21301" y="10336"/>
                      <a:pt x="21301" y="10316"/>
                      <a:pt x="21364" y="10316"/>
                    </a:cubicBezTo>
                    <a:cubicBezTo>
                      <a:pt x="21351" y="10222"/>
                      <a:pt x="21333" y="10199"/>
                      <a:pt x="21316" y="10199"/>
                    </a:cubicBezTo>
                    <a:cubicBezTo>
                      <a:pt x="21299" y="10199"/>
                      <a:pt x="21282" y="10223"/>
                      <a:pt x="21271" y="10223"/>
                    </a:cubicBezTo>
                    <a:cubicBezTo>
                      <a:pt x="21258" y="10223"/>
                      <a:pt x="21252" y="10193"/>
                      <a:pt x="21259" y="10064"/>
                    </a:cubicBezTo>
                    <a:lnTo>
                      <a:pt x="21259" y="10064"/>
                    </a:lnTo>
                    <a:cubicBezTo>
                      <a:pt x="21259" y="10106"/>
                      <a:pt x="21259" y="10085"/>
                      <a:pt x="21280" y="10148"/>
                    </a:cubicBezTo>
                    <a:cubicBezTo>
                      <a:pt x="21280" y="9771"/>
                      <a:pt x="21134" y="9458"/>
                      <a:pt x="21092" y="9144"/>
                    </a:cubicBezTo>
                    <a:cubicBezTo>
                      <a:pt x="21104" y="9126"/>
                      <a:pt x="21114" y="9119"/>
                      <a:pt x="21123" y="9119"/>
                    </a:cubicBezTo>
                    <a:cubicBezTo>
                      <a:pt x="21168" y="9119"/>
                      <a:pt x="21181" y="9315"/>
                      <a:pt x="21215" y="9315"/>
                    </a:cubicBezTo>
                    <a:cubicBezTo>
                      <a:pt x="21222" y="9315"/>
                      <a:pt x="21230" y="9308"/>
                      <a:pt x="21238" y="9290"/>
                    </a:cubicBezTo>
                    <a:cubicBezTo>
                      <a:pt x="21197" y="9060"/>
                      <a:pt x="21092" y="8830"/>
                      <a:pt x="21008" y="8600"/>
                    </a:cubicBezTo>
                    <a:cubicBezTo>
                      <a:pt x="20925" y="8370"/>
                      <a:pt x="20820" y="8160"/>
                      <a:pt x="20757" y="7930"/>
                    </a:cubicBezTo>
                    <a:lnTo>
                      <a:pt x="20757" y="7930"/>
                    </a:lnTo>
                    <a:lnTo>
                      <a:pt x="20778" y="8014"/>
                    </a:lnTo>
                    <a:cubicBezTo>
                      <a:pt x="20633" y="7993"/>
                      <a:pt x="20714" y="7683"/>
                      <a:pt x="20571" y="7474"/>
                    </a:cubicBezTo>
                    <a:lnTo>
                      <a:pt x="20571" y="7474"/>
                    </a:lnTo>
                    <a:cubicBezTo>
                      <a:pt x="20596" y="7508"/>
                      <a:pt x="20627" y="7515"/>
                      <a:pt x="20644" y="7515"/>
                    </a:cubicBezTo>
                    <a:cubicBezTo>
                      <a:pt x="20656" y="7515"/>
                      <a:pt x="20661" y="7512"/>
                      <a:pt x="20653" y="7512"/>
                    </a:cubicBezTo>
                    <a:cubicBezTo>
                      <a:pt x="20611" y="7365"/>
                      <a:pt x="20527" y="7219"/>
                      <a:pt x="20443" y="7051"/>
                    </a:cubicBezTo>
                    <a:cubicBezTo>
                      <a:pt x="20339" y="6905"/>
                      <a:pt x="20255" y="6738"/>
                      <a:pt x="20109" y="6528"/>
                    </a:cubicBezTo>
                    <a:lnTo>
                      <a:pt x="20109" y="6528"/>
                    </a:lnTo>
                    <a:lnTo>
                      <a:pt x="20171" y="6570"/>
                    </a:lnTo>
                    <a:cubicBezTo>
                      <a:pt x="20109" y="6382"/>
                      <a:pt x="19962" y="6131"/>
                      <a:pt x="19878" y="5942"/>
                    </a:cubicBezTo>
                    <a:cubicBezTo>
                      <a:pt x="19833" y="5927"/>
                      <a:pt x="19788" y="5869"/>
                      <a:pt x="19766" y="5869"/>
                    </a:cubicBezTo>
                    <a:cubicBezTo>
                      <a:pt x="19758" y="5869"/>
                      <a:pt x="19753" y="5877"/>
                      <a:pt x="19753" y="5901"/>
                    </a:cubicBezTo>
                    <a:cubicBezTo>
                      <a:pt x="19606" y="5273"/>
                      <a:pt x="19021" y="5001"/>
                      <a:pt x="18811" y="4478"/>
                    </a:cubicBezTo>
                    <a:lnTo>
                      <a:pt x="18811" y="4478"/>
                    </a:lnTo>
                    <a:cubicBezTo>
                      <a:pt x="18841" y="4507"/>
                      <a:pt x="18891" y="4537"/>
                      <a:pt x="18904" y="4537"/>
                    </a:cubicBezTo>
                    <a:cubicBezTo>
                      <a:pt x="18909" y="4537"/>
                      <a:pt x="18907" y="4532"/>
                      <a:pt x="18895" y="4520"/>
                    </a:cubicBezTo>
                    <a:lnTo>
                      <a:pt x="18581" y="4185"/>
                    </a:lnTo>
                    <a:lnTo>
                      <a:pt x="18581" y="4185"/>
                    </a:lnTo>
                    <a:cubicBezTo>
                      <a:pt x="18560" y="4269"/>
                      <a:pt x="18581" y="4269"/>
                      <a:pt x="18623" y="4373"/>
                    </a:cubicBezTo>
                    <a:cubicBezTo>
                      <a:pt x="18539" y="4352"/>
                      <a:pt x="18435" y="4269"/>
                      <a:pt x="18372" y="4185"/>
                    </a:cubicBezTo>
                    <a:lnTo>
                      <a:pt x="18372" y="4185"/>
                    </a:lnTo>
                    <a:cubicBezTo>
                      <a:pt x="18411" y="4214"/>
                      <a:pt x="18436" y="4227"/>
                      <a:pt x="18449" y="4227"/>
                    </a:cubicBezTo>
                    <a:cubicBezTo>
                      <a:pt x="18495" y="4227"/>
                      <a:pt x="18430" y="4098"/>
                      <a:pt x="18414" y="4017"/>
                    </a:cubicBezTo>
                    <a:cubicBezTo>
                      <a:pt x="18414" y="4038"/>
                      <a:pt x="18372" y="4038"/>
                      <a:pt x="18351" y="4059"/>
                    </a:cubicBezTo>
                    <a:cubicBezTo>
                      <a:pt x="18320" y="3966"/>
                      <a:pt x="18297" y="3948"/>
                      <a:pt x="18272" y="3948"/>
                    </a:cubicBezTo>
                    <a:cubicBezTo>
                      <a:pt x="18256" y="3948"/>
                      <a:pt x="18238" y="3955"/>
                      <a:pt x="18216" y="3955"/>
                    </a:cubicBezTo>
                    <a:cubicBezTo>
                      <a:pt x="18180" y="3955"/>
                      <a:pt x="18132" y="3935"/>
                      <a:pt x="18058" y="3829"/>
                    </a:cubicBezTo>
                    <a:lnTo>
                      <a:pt x="18100" y="3808"/>
                    </a:lnTo>
                    <a:cubicBezTo>
                      <a:pt x="18016" y="3745"/>
                      <a:pt x="17912" y="3683"/>
                      <a:pt x="17807" y="3578"/>
                    </a:cubicBezTo>
                    <a:cubicBezTo>
                      <a:pt x="17812" y="3559"/>
                      <a:pt x="17821" y="3552"/>
                      <a:pt x="17832" y="3552"/>
                    </a:cubicBezTo>
                    <a:cubicBezTo>
                      <a:pt x="17868" y="3552"/>
                      <a:pt x="17930" y="3622"/>
                      <a:pt x="17965" y="3622"/>
                    </a:cubicBezTo>
                    <a:cubicBezTo>
                      <a:pt x="17968" y="3622"/>
                      <a:pt x="17972" y="3621"/>
                      <a:pt x="17974" y="3620"/>
                    </a:cubicBezTo>
                    <a:cubicBezTo>
                      <a:pt x="17828" y="3494"/>
                      <a:pt x="17619" y="3453"/>
                      <a:pt x="17535" y="3285"/>
                    </a:cubicBezTo>
                    <a:lnTo>
                      <a:pt x="17535" y="3285"/>
                    </a:lnTo>
                    <a:cubicBezTo>
                      <a:pt x="17619" y="3327"/>
                      <a:pt x="17702" y="3411"/>
                      <a:pt x="17765" y="3453"/>
                    </a:cubicBezTo>
                    <a:cubicBezTo>
                      <a:pt x="17681" y="3264"/>
                      <a:pt x="17661" y="3264"/>
                      <a:pt x="17556" y="3160"/>
                    </a:cubicBezTo>
                    <a:lnTo>
                      <a:pt x="17577" y="3160"/>
                    </a:lnTo>
                    <a:cubicBezTo>
                      <a:pt x="17514" y="3076"/>
                      <a:pt x="17430" y="3013"/>
                      <a:pt x="17368" y="2929"/>
                    </a:cubicBezTo>
                    <a:lnTo>
                      <a:pt x="17368" y="2929"/>
                    </a:lnTo>
                    <a:lnTo>
                      <a:pt x="17409" y="2992"/>
                    </a:lnTo>
                    <a:cubicBezTo>
                      <a:pt x="17121" y="2992"/>
                      <a:pt x="17044" y="2744"/>
                      <a:pt x="16773" y="2639"/>
                    </a:cubicBezTo>
                    <a:lnTo>
                      <a:pt x="16773" y="2639"/>
                    </a:lnTo>
                    <a:cubicBezTo>
                      <a:pt x="16814" y="2651"/>
                      <a:pt x="16839" y="2656"/>
                      <a:pt x="16852" y="2656"/>
                    </a:cubicBezTo>
                    <a:cubicBezTo>
                      <a:pt x="16906" y="2656"/>
                      <a:pt x="16799" y="2583"/>
                      <a:pt x="16844" y="2553"/>
                    </a:cubicBezTo>
                    <a:cubicBezTo>
                      <a:pt x="16803" y="2490"/>
                      <a:pt x="16719" y="2385"/>
                      <a:pt x="16761" y="2385"/>
                    </a:cubicBezTo>
                    <a:cubicBezTo>
                      <a:pt x="16593" y="2365"/>
                      <a:pt x="16593" y="2197"/>
                      <a:pt x="16363" y="2155"/>
                    </a:cubicBezTo>
                    <a:cubicBezTo>
                      <a:pt x="16363" y="2134"/>
                      <a:pt x="16217" y="2051"/>
                      <a:pt x="16280" y="2030"/>
                    </a:cubicBezTo>
                    <a:cubicBezTo>
                      <a:pt x="16240" y="2005"/>
                      <a:pt x="16221" y="1996"/>
                      <a:pt x="16213" y="1996"/>
                    </a:cubicBezTo>
                    <a:lnTo>
                      <a:pt x="16213" y="1996"/>
                    </a:lnTo>
                    <a:cubicBezTo>
                      <a:pt x="16189" y="1996"/>
                      <a:pt x="16296" y="2097"/>
                      <a:pt x="16280" y="2113"/>
                    </a:cubicBezTo>
                    <a:cubicBezTo>
                      <a:pt x="15987" y="2009"/>
                      <a:pt x="15736" y="1632"/>
                      <a:pt x="15296" y="1507"/>
                    </a:cubicBezTo>
                    <a:cubicBezTo>
                      <a:pt x="14940" y="1381"/>
                      <a:pt x="14857" y="1423"/>
                      <a:pt x="14522" y="1318"/>
                    </a:cubicBezTo>
                    <a:cubicBezTo>
                      <a:pt x="14480" y="1277"/>
                      <a:pt x="14512" y="1266"/>
                      <a:pt x="14553" y="1266"/>
                    </a:cubicBezTo>
                    <a:cubicBezTo>
                      <a:pt x="14595" y="1266"/>
                      <a:pt x="14648" y="1277"/>
                      <a:pt x="14648" y="1277"/>
                    </a:cubicBezTo>
                    <a:cubicBezTo>
                      <a:pt x="14501" y="1151"/>
                      <a:pt x="14355" y="1109"/>
                      <a:pt x="14187" y="1067"/>
                    </a:cubicBezTo>
                    <a:cubicBezTo>
                      <a:pt x="14229" y="1046"/>
                      <a:pt x="14208" y="1025"/>
                      <a:pt x="14166" y="984"/>
                    </a:cubicBezTo>
                    <a:cubicBezTo>
                      <a:pt x="14133" y="967"/>
                      <a:pt x="14108" y="962"/>
                      <a:pt x="14087" y="962"/>
                    </a:cubicBezTo>
                    <a:cubicBezTo>
                      <a:pt x="14060" y="962"/>
                      <a:pt x="14039" y="970"/>
                      <a:pt x="14013" y="970"/>
                    </a:cubicBezTo>
                    <a:cubicBezTo>
                      <a:pt x="13984" y="970"/>
                      <a:pt x="13950" y="961"/>
                      <a:pt x="13894" y="921"/>
                    </a:cubicBezTo>
                    <a:cubicBezTo>
                      <a:pt x="13915" y="900"/>
                      <a:pt x="13978" y="879"/>
                      <a:pt x="14062" y="879"/>
                    </a:cubicBezTo>
                    <a:cubicBezTo>
                      <a:pt x="13894" y="837"/>
                      <a:pt x="13727" y="816"/>
                      <a:pt x="13539" y="774"/>
                    </a:cubicBezTo>
                    <a:cubicBezTo>
                      <a:pt x="13528" y="753"/>
                      <a:pt x="13559" y="748"/>
                      <a:pt x="13601" y="748"/>
                    </a:cubicBezTo>
                    <a:cubicBezTo>
                      <a:pt x="13643" y="748"/>
                      <a:pt x="13695" y="753"/>
                      <a:pt x="13727" y="753"/>
                    </a:cubicBezTo>
                    <a:cubicBezTo>
                      <a:pt x="13581" y="705"/>
                      <a:pt x="13372" y="656"/>
                      <a:pt x="13247" y="656"/>
                    </a:cubicBezTo>
                    <a:cubicBezTo>
                      <a:pt x="13210" y="656"/>
                      <a:pt x="13181" y="660"/>
                      <a:pt x="13162" y="670"/>
                    </a:cubicBezTo>
                    <a:lnTo>
                      <a:pt x="13243" y="718"/>
                    </a:lnTo>
                    <a:lnTo>
                      <a:pt x="13243" y="718"/>
                    </a:lnTo>
                    <a:cubicBezTo>
                      <a:pt x="13227" y="697"/>
                      <a:pt x="13275" y="670"/>
                      <a:pt x="13308" y="670"/>
                    </a:cubicBezTo>
                    <a:cubicBezTo>
                      <a:pt x="13497" y="670"/>
                      <a:pt x="13539" y="774"/>
                      <a:pt x="13539" y="795"/>
                    </a:cubicBezTo>
                    <a:cubicBezTo>
                      <a:pt x="13497" y="795"/>
                      <a:pt x="13455" y="774"/>
                      <a:pt x="13413" y="774"/>
                    </a:cubicBezTo>
                    <a:cubicBezTo>
                      <a:pt x="13476" y="942"/>
                      <a:pt x="13873" y="921"/>
                      <a:pt x="14103" y="1025"/>
                    </a:cubicBezTo>
                    <a:lnTo>
                      <a:pt x="13978" y="1088"/>
                    </a:lnTo>
                    <a:cubicBezTo>
                      <a:pt x="14062" y="1088"/>
                      <a:pt x="14145" y="1088"/>
                      <a:pt x="14250" y="1109"/>
                    </a:cubicBezTo>
                    <a:cubicBezTo>
                      <a:pt x="14268" y="1145"/>
                      <a:pt x="14286" y="1197"/>
                      <a:pt x="14210" y="1197"/>
                    </a:cubicBezTo>
                    <a:cubicBezTo>
                      <a:pt x="14198" y="1197"/>
                      <a:pt x="14183" y="1196"/>
                      <a:pt x="14166" y="1193"/>
                    </a:cubicBezTo>
                    <a:lnTo>
                      <a:pt x="14166" y="1193"/>
                    </a:lnTo>
                    <a:cubicBezTo>
                      <a:pt x="14313" y="1297"/>
                      <a:pt x="14334" y="1214"/>
                      <a:pt x="14438" y="1339"/>
                    </a:cubicBezTo>
                    <a:lnTo>
                      <a:pt x="14417" y="1339"/>
                    </a:lnTo>
                    <a:lnTo>
                      <a:pt x="14606" y="1381"/>
                    </a:lnTo>
                    <a:cubicBezTo>
                      <a:pt x="14577" y="1395"/>
                      <a:pt x="14578" y="1429"/>
                      <a:pt x="14554" y="1429"/>
                    </a:cubicBezTo>
                    <a:cubicBezTo>
                      <a:pt x="14544" y="1429"/>
                      <a:pt x="14528" y="1422"/>
                      <a:pt x="14501" y="1402"/>
                    </a:cubicBezTo>
                    <a:lnTo>
                      <a:pt x="14501" y="1402"/>
                    </a:lnTo>
                    <a:cubicBezTo>
                      <a:pt x="14741" y="1582"/>
                      <a:pt x="14962" y="1571"/>
                      <a:pt x="15036" y="1679"/>
                    </a:cubicBezTo>
                    <a:lnTo>
                      <a:pt x="15036" y="1679"/>
                    </a:lnTo>
                    <a:cubicBezTo>
                      <a:pt x="15032" y="1678"/>
                      <a:pt x="15028" y="1676"/>
                      <a:pt x="15024" y="1674"/>
                    </a:cubicBezTo>
                    <a:lnTo>
                      <a:pt x="15024" y="1674"/>
                    </a:lnTo>
                    <a:lnTo>
                      <a:pt x="15045" y="1695"/>
                    </a:lnTo>
                    <a:cubicBezTo>
                      <a:pt x="15042" y="1689"/>
                      <a:pt x="15039" y="1684"/>
                      <a:pt x="15036" y="1679"/>
                    </a:cubicBezTo>
                    <a:lnTo>
                      <a:pt x="15036" y="1679"/>
                    </a:lnTo>
                    <a:cubicBezTo>
                      <a:pt x="15142" y="1726"/>
                      <a:pt x="15190" y="1741"/>
                      <a:pt x="15214" y="1741"/>
                    </a:cubicBezTo>
                    <a:cubicBezTo>
                      <a:pt x="15255" y="1741"/>
                      <a:pt x="15222" y="1695"/>
                      <a:pt x="15296" y="1695"/>
                    </a:cubicBezTo>
                    <a:cubicBezTo>
                      <a:pt x="15322" y="1695"/>
                      <a:pt x="15361" y="1701"/>
                      <a:pt x="15422" y="1716"/>
                    </a:cubicBezTo>
                    <a:lnTo>
                      <a:pt x="15505" y="1988"/>
                    </a:lnTo>
                    <a:lnTo>
                      <a:pt x="15568" y="1946"/>
                    </a:lnTo>
                    <a:cubicBezTo>
                      <a:pt x="15610" y="1967"/>
                      <a:pt x="15694" y="2009"/>
                      <a:pt x="15652" y="2030"/>
                    </a:cubicBezTo>
                    <a:cubicBezTo>
                      <a:pt x="15685" y="2038"/>
                      <a:pt x="15705" y="2041"/>
                      <a:pt x="15717" y="2041"/>
                    </a:cubicBezTo>
                    <a:cubicBezTo>
                      <a:pt x="15763" y="2041"/>
                      <a:pt x="15673" y="1988"/>
                      <a:pt x="15756" y="1988"/>
                    </a:cubicBezTo>
                    <a:cubicBezTo>
                      <a:pt x="15903" y="2176"/>
                      <a:pt x="16259" y="2302"/>
                      <a:pt x="16238" y="2427"/>
                    </a:cubicBezTo>
                    <a:cubicBezTo>
                      <a:pt x="16301" y="2412"/>
                      <a:pt x="16185" y="2336"/>
                      <a:pt x="16215" y="2336"/>
                    </a:cubicBezTo>
                    <a:cubicBezTo>
                      <a:pt x="16224" y="2336"/>
                      <a:pt x="16249" y="2344"/>
                      <a:pt x="16300" y="2365"/>
                    </a:cubicBezTo>
                    <a:cubicBezTo>
                      <a:pt x="16280" y="2511"/>
                      <a:pt x="16531" y="2511"/>
                      <a:pt x="16635" y="2678"/>
                    </a:cubicBezTo>
                    <a:cubicBezTo>
                      <a:pt x="16629" y="2680"/>
                      <a:pt x="16623" y="2680"/>
                      <a:pt x="16617" y="2680"/>
                    </a:cubicBezTo>
                    <a:cubicBezTo>
                      <a:pt x="16568" y="2680"/>
                      <a:pt x="16513" y="2639"/>
                      <a:pt x="16501" y="2639"/>
                    </a:cubicBezTo>
                    <a:lnTo>
                      <a:pt x="16501" y="2639"/>
                    </a:lnTo>
                    <a:cubicBezTo>
                      <a:pt x="16493" y="2639"/>
                      <a:pt x="16505" y="2658"/>
                      <a:pt x="16552" y="2720"/>
                    </a:cubicBezTo>
                    <a:cubicBezTo>
                      <a:pt x="16558" y="2719"/>
                      <a:pt x="16564" y="2719"/>
                      <a:pt x="16570" y="2719"/>
                    </a:cubicBezTo>
                    <a:cubicBezTo>
                      <a:pt x="16727" y="2719"/>
                      <a:pt x="16829" y="2974"/>
                      <a:pt x="16970" y="3055"/>
                    </a:cubicBezTo>
                    <a:cubicBezTo>
                      <a:pt x="16977" y="3048"/>
                      <a:pt x="16985" y="3045"/>
                      <a:pt x="16996" y="3045"/>
                    </a:cubicBezTo>
                    <a:cubicBezTo>
                      <a:pt x="17082" y="3045"/>
                      <a:pt x="17285" y="3261"/>
                      <a:pt x="17472" y="3411"/>
                    </a:cubicBezTo>
                    <a:cubicBezTo>
                      <a:pt x="17451" y="3432"/>
                      <a:pt x="17805" y="3806"/>
                      <a:pt x="17952" y="4016"/>
                    </a:cubicBezTo>
                    <a:lnTo>
                      <a:pt x="17952" y="4016"/>
                    </a:lnTo>
                    <a:cubicBezTo>
                      <a:pt x="18060" y="4019"/>
                      <a:pt x="18233" y="4194"/>
                      <a:pt x="18351" y="4331"/>
                    </a:cubicBezTo>
                    <a:cubicBezTo>
                      <a:pt x="18336" y="4339"/>
                      <a:pt x="18320" y="4344"/>
                      <a:pt x="18303" y="4344"/>
                    </a:cubicBezTo>
                    <a:cubicBezTo>
                      <a:pt x="18273" y="4344"/>
                      <a:pt x="18237" y="4329"/>
                      <a:pt x="18184" y="4290"/>
                    </a:cubicBezTo>
                    <a:lnTo>
                      <a:pt x="18184" y="4290"/>
                    </a:lnTo>
                    <a:lnTo>
                      <a:pt x="18288" y="4415"/>
                    </a:lnTo>
                    <a:cubicBezTo>
                      <a:pt x="18351" y="4436"/>
                      <a:pt x="18393" y="4457"/>
                      <a:pt x="18477" y="4541"/>
                    </a:cubicBezTo>
                    <a:lnTo>
                      <a:pt x="18393" y="4562"/>
                    </a:lnTo>
                    <a:cubicBezTo>
                      <a:pt x="18560" y="4729"/>
                      <a:pt x="18769" y="4875"/>
                      <a:pt x="18916" y="5147"/>
                    </a:cubicBezTo>
                    <a:cubicBezTo>
                      <a:pt x="18961" y="5132"/>
                      <a:pt x="18941" y="4976"/>
                      <a:pt x="19013" y="4976"/>
                    </a:cubicBezTo>
                    <a:cubicBezTo>
                      <a:pt x="19040" y="4976"/>
                      <a:pt x="19082" y="4999"/>
                      <a:pt x="19146" y="5064"/>
                    </a:cubicBezTo>
                    <a:cubicBezTo>
                      <a:pt x="19133" y="5090"/>
                      <a:pt x="19111" y="5117"/>
                      <a:pt x="19081" y="5117"/>
                    </a:cubicBezTo>
                    <a:cubicBezTo>
                      <a:pt x="19067" y="5117"/>
                      <a:pt x="19052" y="5111"/>
                      <a:pt x="19035" y="5097"/>
                    </a:cubicBezTo>
                    <a:lnTo>
                      <a:pt x="19035" y="5097"/>
                    </a:lnTo>
                    <a:cubicBezTo>
                      <a:pt x="19062" y="5121"/>
                      <a:pt x="19108" y="5158"/>
                      <a:pt x="19125" y="5210"/>
                    </a:cubicBezTo>
                    <a:cubicBezTo>
                      <a:pt x="19083" y="5189"/>
                      <a:pt x="19041" y="5168"/>
                      <a:pt x="19000" y="5147"/>
                    </a:cubicBezTo>
                    <a:lnTo>
                      <a:pt x="19000" y="5147"/>
                    </a:lnTo>
                    <a:cubicBezTo>
                      <a:pt x="19062" y="5273"/>
                      <a:pt x="19083" y="5168"/>
                      <a:pt x="19146" y="5273"/>
                    </a:cubicBezTo>
                    <a:cubicBezTo>
                      <a:pt x="19083" y="5294"/>
                      <a:pt x="19146" y="5357"/>
                      <a:pt x="19104" y="5357"/>
                    </a:cubicBezTo>
                    <a:cubicBezTo>
                      <a:pt x="19083" y="5336"/>
                      <a:pt x="19083" y="5273"/>
                      <a:pt x="19041" y="5252"/>
                    </a:cubicBezTo>
                    <a:lnTo>
                      <a:pt x="19041" y="5252"/>
                    </a:lnTo>
                    <a:cubicBezTo>
                      <a:pt x="19104" y="5357"/>
                      <a:pt x="19146" y="5503"/>
                      <a:pt x="19146" y="5566"/>
                    </a:cubicBezTo>
                    <a:cubicBezTo>
                      <a:pt x="19157" y="5555"/>
                      <a:pt x="19172" y="5545"/>
                      <a:pt x="19193" y="5545"/>
                    </a:cubicBezTo>
                    <a:cubicBezTo>
                      <a:pt x="19214" y="5545"/>
                      <a:pt x="19240" y="5555"/>
                      <a:pt x="19272" y="5587"/>
                    </a:cubicBezTo>
                    <a:cubicBezTo>
                      <a:pt x="19397" y="5796"/>
                      <a:pt x="19272" y="5691"/>
                      <a:pt x="19313" y="5817"/>
                    </a:cubicBezTo>
                    <a:cubicBezTo>
                      <a:pt x="19369" y="5854"/>
                      <a:pt x="19407" y="5971"/>
                      <a:pt x="19459" y="5971"/>
                    </a:cubicBezTo>
                    <a:cubicBezTo>
                      <a:pt x="19466" y="5971"/>
                      <a:pt x="19473" y="5969"/>
                      <a:pt x="19481" y="5963"/>
                    </a:cubicBezTo>
                    <a:cubicBezTo>
                      <a:pt x="19523" y="6026"/>
                      <a:pt x="19502" y="6047"/>
                      <a:pt x="19502" y="6089"/>
                    </a:cubicBezTo>
                    <a:cubicBezTo>
                      <a:pt x="19544" y="6131"/>
                      <a:pt x="19627" y="6256"/>
                      <a:pt x="19690" y="6340"/>
                    </a:cubicBezTo>
                    <a:cubicBezTo>
                      <a:pt x="19733" y="6411"/>
                      <a:pt x="19766" y="6462"/>
                      <a:pt x="19782" y="6462"/>
                    </a:cubicBezTo>
                    <a:cubicBezTo>
                      <a:pt x="19790" y="6462"/>
                      <a:pt x="19795" y="6451"/>
                      <a:pt x="19795" y="6424"/>
                    </a:cubicBezTo>
                    <a:lnTo>
                      <a:pt x="19795" y="6403"/>
                    </a:lnTo>
                    <a:cubicBezTo>
                      <a:pt x="20067" y="6738"/>
                      <a:pt x="20150" y="7177"/>
                      <a:pt x="20339" y="7533"/>
                    </a:cubicBezTo>
                    <a:lnTo>
                      <a:pt x="20297" y="7533"/>
                    </a:lnTo>
                    <a:cubicBezTo>
                      <a:pt x="20422" y="7742"/>
                      <a:pt x="20527" y="8014"/>
                      <a:pt x="20632" y="8181"/>
                    </a:cubicBezTo>
                    <a:cubicBezTo>
                      <a:pt x="20651" y="8239"/>
                      <a:pt x="20635" y="8330"/>
                      <a:pt x="20600" y="8330"/>
                    </a:cubicBezTo>
                    <a:cubicBezTo>
                      <a:pt x="20597" y="8330"/>
                      <a:pt x="20594" y="8330"/>
                      <a:pt x="20590" y="8328"/>
                    </a:cubicBezTo>
                    <a:lnTo>
                      <a:pt x="20590" y="8328"/>
                    </a:lnTo>
                    <a:cubicBezTo>
                      <a:pt x="20653" y="8495"/>
                      <a:pt x="20715" y="8495"/>
                      <a:pt x="20736" y="8767"/>
                    </a:cubicBezTo>
                    <a:cubicBezTo>
                      <a:pt x="20705" y="8717"/>
                      <a:pt x="20691" y="8705"/>
                      <a:pt x="20684" y="8705"/>
                    </a:cubicBezTo>
                    <a:cubicBezTo>
                      <a:pt x="20679" y="8705"/>
                      <a:pt x="20679" y="8712"/>
                      <a:pt x="20679" y="8716"/>
                    </a:cubicBezTo>
                    <a:lnTo>
                      <a:pt x="20679" y="8716"/>
                    </a:lnTo>
                    <a:cubicBezTo>
                      <a:pt x="20678" y="8708"/>
                      <a:pt x="20672" y="8679"/>
                      <a:pt x="20653" y="8600"/>
                    </a:cubicBezTo>
                    <a:lnTo>
                      <a:pt x="20653" y="8600"/>
                    </a:lnTo>
                    <a:cubicBezTo>
                      <a:pt x="20694" y="8830"/>
                      <a:pt x="20674" y="8893"/>
                      <a:pt x="20799" y="9123"/>
                    </a:cubicBezTo>
                    <a:cubicBezTo>
                      <a:pt x="20790" y="9116"/>
                      <a:pt x="20782" y="9113"/>
                      <a:pt x="20776" y="9113"/>
                    </a:cubicBezTo>
                    <a:cubicBezTo>
                      <a:pt x="20724" y="9113"/>
                      <a:pt x="20762" y="9323"/>
                      <a:pt x="20799" y="9416"/>
                    </a:cubicBezTo>
                    <a:lnTo>
                      <a:pt x="20820" y="9248"/>
                    </a:lnTo>
                    <a:cubicBezTo>
                      <a:pt x="20841" y="9353"/>
                      <a:pt x="20862" y="9479"/>
                      <a:pt x="20883" y="9583"/>
                    </a:cubicBezTo>
                    <a:lnTo>
                      <a:pt x="20778" y="9541"/>
                    </a:lnTo>
                    <a:lnTo>
                      <a:pt x="20778" y="9541"/>
                    </a:lnTo>
                    <a:cubicBezTo>
                      <a:pt x="20778" y="9667"/>
                      <a:pt x="20799" y="9771"/>
                      <a:pt x="20820" y="9876"/>
                    </a:cubicBezTo>
                    <a:cubicBezTo>
                      <a:pt x="20862" y="9981"/>
                      <a:pt x="20883" y="10085"/>
                      <a:pt x="20925" y="10190"/>
                    </a:cubicBezTo>
                    <a:cubicBezTo>
                      <a:pt x="20987" y="10378"/>
                      <a:pt x="21029" y="10567"/>
                      <a:pt x="20946" y="10755"/>
                    </a:cubicBezTo>
                    <a:cubicBezTo>
                      <a:pt x="20954" y="10772"/>
                      <a:pt x="20961" y="10780"/>
                      <a:pt x="20966" y="10780"/>
                    </a:cubicBezTo>
                    <a:cubicBezTo>
                      <a:pt x="20994" y="10780"/>
                      <a:pt x="20983" y="10584"/>
                      <a:pt x="21022" y="10584"/>
                    </a:cubicBezTo>
                    <a:cubicBezTo>
                      <a:pt x="21029" y="10584"/>
                      <a:pt x="21038" y="10591"/>
                      <a:pt x="21050" y="10608"/>
                    </a:cubicBezTo>
                    <a:cubicBezTo>
                      <a:pt x="21050" y="10818"/>
                      <a:pt x="20946" y="11069"/>
                      <a:pt x="20946" y="11132"/>
                    </a:cubicBezTo>
                    <a:cubicBezTo>
                      <a:pt x="20904" y="11424"/>
                      <a:pt x="21071" y="11404"/>
                      <a:pt x="21029" y="11717"/>
                    </a:cubicBezTo>
                    <a:cubicBezTo>
                      <a:pt x="21044" y="11703"/>
                      <a:pt x="21063" y="11691"/>
                      <a:pt x="21083" y="11691"/>
                    </a:cubicBezTo>
                    <a:cubicBezTo>
                      <a:pt x="21121" y="11691"/>
                      <a:pt x="21162" y="11734"/>
                      <a:pt x="21176" y="11885"/>
                    </a:cubicBezTo>
                    <a:cubicBezTo>
                      <a:pt x="21150" y="12025"/>
                      <a:pt x="21101" y="12096"/>
                      <a:pt x="21062" y="12096"/>
                    </a:cubicBezTo>
                    <a:cubicBezTo>
                      <a:pt x="21037" y="12096"/>
                      <a:pt x="21016" y="12067"/>
                      <a:pt x="21008" y="12010"/>
                    </a:cubicBezTo>
                    <a:cubicBezTo>
                      <a:pt x="21008" y="11968"/>
                      <a:pt x="21029" y="11927"/>
                      <a:pt x="21029" y="11927"/>
                    </a:cubicBezTo>
                    <a:cubicBezTo>
                      <a:pt x="21029" y="11880"/>
                      <a:pt x="21018" y="11812"/>
                      <a:pt x="21004" y="11812"/>
                    </a:cubicBezTo>
                    <a:cubicBezTo>
                      <a:pt x="20998" y="11812"/>
                      <a:pt x="20993" y="11821"/>
                      <a:pt x="20987" y="11843"/>
                    </a:cubicBezTo>
                    <a:lnTo>
                      <a:pt x="21008" y="11885"/>
                    </a:lnTo>
                    <a:cubicBezTo>
                      <a:pt x="20970" y="11979"/>
                      <a:pt x="20950" y="12228"/>
                      <a:pt x="20915" y="12228"/>
                    </a:cubicBezTo>
                    <a:cubicBezTo>
                      <a:pt x="20911" y="12228"/>
                      <a:pt x="20908" y="12226"/>
                      <a:pt x="20904" y="12220"/>
                    </a:cubicBezTo>
                    <a:lnTo>
                      <a:pt x="20904" y="12220"/>
                    </a:lnTo>
                    <a:cubicBezTo>
                      <a:pt x="20912" y="12283"/>
                      <a:pt x="20920" y="12307"/>
                      <a:pt x="20928" y="12307"/>
                    </a:cubicBezTo>
                    <a:cubicBezTo>
                      <a:pt x="20935" y="12307"/>
                      <a:pt x="20943" y="12284"/>
                      <a:pt x="20951" y="12251"/>
                    </a:cubicBezTo>
                    <a:lnTo>
                      <a:pt x="20951" y="12251"/>
                    </a:lnTo>
                    <a:cubicBezTo>
                      <a:pt x="20907" y="12482"/>
                      <a:pt x="20917" y="12642"/>
                      <a:pt x="20841" y="12889"/>
                    </a:cubicBezTo>
                    <a:cubicBezTo>
                      <a:pt x="20867" y="12863"/>
                      <a:pt x="20894" y="12836"/>
                      <a:pt x="20904" y="12836"/>
                    </a:cubicBezTo>
                    <a:lnTo>
                      <a:pt x="20904" y="12836"/>
                    </a:lnTo>
                    <a:cubicBezTo>
                      <a:pt x="20911" y="12836"/>
                      <a:pt x="20911" y="12845"/>
                      <a:pt x="20904" y="12868"/>
                    </a:cubicBezTo>
                    <a:cubicBezTo>
                      <a:pt x="20799" y="13266"/>
                      <a:pt x="20925" y="13056"/>
                      <a:pt x="20883" y="13349"/>
                    </a:cubicBezTo>
                    <a:cubicBezTo>
                      <a:pt x="20857" y="13394"/>
                      <a:pt x="20839" y="13404"/>
                      <a:pt x="20826" y="13404"/>
                    </a:cubicBezTo>
                    <a:cubicBezTo>
                      <a:pt x="20816" y="13404"/>
                      <a:pt x="20808" y="13399"/>
                      <a:pt x="20801" y="13399"/>
                    </a:cubicBezTo>
                    <a:cubicBezTo>
                      <a:pt x="20787" y="13399"/>
                      <a:pt x="20777" y="13421"/>
                      <a:pt x="20757" y="13559"/>
                    </a:cubicBezTo>
                    <a:cubicBezTo>
                      <a:pt x="20736" y="13614"/>
                      <a:pt x="20720" y="13635"/>
                      <a:pt x="20708" y="13635"/>
                    </a:cubicBezTo>
                    <a:cubicBezTo>
                      <a:pt x="20683" y="13635"/>
                      <a:pt x="20674" y="13552"/>
                      <a:pt x="20674" y="13496"/>
                    </a:cubicBezTo>
                    <a:cubicBezTo>
                      <a:pt x="20674" y="13768"/>
                      <a:pt x="20485" y="13956"/>
                      <a:pt x="20443" y="14103"/>
                    </a:cubicBezTo>
                    <a:lnTo>
                      <a:pt x="20464" y="13956"/>
                    </a:lnTo>
                    <a:lnTo>
                      <a:pt x="20464" y="13956"/>
                    </a:lnTo>
                    <a:cubicBezTo>
                      <a:pt x="20443" y="14040"/>
                      <a:pt x="20422" y="14103"/>
                      <a:pt x="20401" y="14165"/>
                    </a:cubicBezTo>
                    <a:lnTo>
                      <a:pt x="20485" y="14124"/>
                    </a:lnTo>
                    <a:lnTo>
                      <a:pt x="20485" y="14124"/>
                    </a:lnTo>
                    <a:cubicBezTo>
                      <a:pt x="20464" y="14186"/>
                      <a:pt x="20443" y="14249"/>
                      <a:pt x="20422" y="14249"/>
                    </a:cubicBezTo>
                    <a:cubicBezTo>
                      <a:pt x="20422" y="14333"/>
                      <a:pt x="20527" y="14228"/>
                      <a:pt x="20527" y="14396"/>
                    </a:cubicBezTo>
                    <a:cubicBezTo>
                      <a:pt x="20464" y="14479"/>
                      <a:pt x="20443" y="14730"/>
                      <a:pt x="20339" y="14730"/>
                    </a:cubicBezTo>
                    <a:cubicBezTo>
                      <a:pt x="20410" y="14598"/>
                      <a:pt x="20405" y="14577"/>
                      <a:pt x="20384" y="14577"/>
                    </a:cubicBezTo>
                    <a:cubicBezTo>
                      <a:pt x="20374" y="14577"/>
                      <a:pt x="20360" y="14581"/>
                      <a:pt x="20349" y="14581"/>
                    </a:cubicBezTo>
                    <a:cubicBezTo>
                      <a:pt x="20336" y="14581"/>
                      <a:pt x="20325" y="14576"/>
                      <a:pt x="20322" y="14556"/>
                    </a:cubicBezTo>
                    <a:lnTo>
                      <a:pt x="20322" y="14556"/>
                    </a:lnTo>
                    <a:cubicBezTo>
                      <a:pt x="20311" y="14586"/>
                      <a:pt x="20296" y="14617"/>
                      <a:pt x="20276" y="14647"/>
                    </a:cubicBezTo>
                    <a:cubicBezTo>
                      <a:pt x="20262" y="14647"/>
                      <a:pt x="20258" y="14638"/>
                      <a:pt x="20262" y="14626"/>
                    </a:cubicBezTo>
                    <a:lnTo>
                      <a:pt x="20262" y="14626"/>
                    </a:lnTo>
                    <a:cubicBezTo>
                      <a:pt x="20099" y="14873"/>
                      <a:pt x="20293" y="14801"/>
                      <a:pt x="20150" y="15086"/>
                    </a:cubicBezTo>
                    <a:cubicBezTo>
                      <a:pt x="20147" y="15078"/>
                      <a:pt x="20140" y="15075"/>
                      <a:pt x="20133" y="15075"/>
                    </a:cubicBezTo>
                    <a:cubicBezTo>
                      <a:pt x="20100" y="15075"/>
                      <a:pt x="20042" y="15140"/>
                      <a:pt x="20025" y="15191"/>
                    </a:cubicBezTo>
                    <a:cubicBezTo>
                      <a:pt x="20047" y="15147"/>
                      <a:pt x="20066" y="15129"/>
                      <a:pt x="20081" y="15129"/>
                    </a:cubicBezTo>
                    <a:cubicBezTo>
                      <a:pt x="20109" y="15129"/>
                      <a:pt x="20122" y="15193"/>
                      <a:pt x="20109" y="15274"/>
                    </a:cubicBezTo>
                    <a:cubicBezTo>
                      <a:pt x="19983" y="15463"/>
                      <a:pt x="20025" y="15505"/>
                      <a:pt x="19962" y="15609"/>
                    </a:cubicBezTo>
                    <a:lnTo>
                      <a:pt x="20046" y="15505"/>
                    </a:lnTo>
                    <a:lnTo>
                      <a:pt x="20046" y="15505"/>
                    </a:lnTo>
                    <a:cubicBezTo>
                      <a:pt x="20067" y="15567"/>
                      <a:pt x="20004" y="15651"/>
                      <a:pt x="19941" y="15797"/>
                    </a:cubicBezTo>
                    <a:cubicBezTo>
                      <a:pt x="19938" y="15797"/>
                      <a:pt x="19936" y="15797"/>
                      <a:pt x="19934" y="15795"/>
                    </a:cubicBezTo>
                    <a:lnTo>
                      <a:pt x="19934" y="15795"/>
                    </a:lnTo>
                    <a:cubicBezTo>
                      <a:pt x="19862" y="15926"/>
                      <a:pt x="19676" y="16045"/>
                      <a:pt x="19606" y="16237"/>
                    </a:cubicBezTo>
                    <a:cubicBezTo>
                      <a:pt x="19585" y="16253"/>
                      <a:pt x="19571" y="16258"/>
                      <a:pt x="19560" y="16258"/>
                    </a:cubicBezTo>
                    <a:cubicBezTo>
                      <a:pt x="19538" y="16258"/>
                      <a:pt x="19529" y="16237"/>
                      <a:pt x="19506" y="16237"/>
                    </a:cubicBezTo>
                    <a:cubicBezTo>
                      <a:pt x="19495" y="16237"/>
                      <a:pt x="19481" y="16242"/>
                      <a:pt x="19460" y="16258"/>
                    </a:cubicBezTo>
                    <a:cubicBezTo>
                      <a:pt x="19376" y="16509"/>
                      <a:pt x="19272" y="16467"/>
                      <a:pt x="19146" y="16718"/>
                    </a:cubicBezTo>
                    <a:cubicBezTo>
                      <a:pt x="19179" y="16712"/>
                      <a:pt x="19202" y="16705"/>
                      <a:pt x="19215" y="16705"/>
                    </a:cubicBezTo>
                    <a:cubicBezTo>
                      <a:pt x="19242" y="16705"/>
                      <a:pt x="19224" y="16736"/>
                      <a:pt x="19167" y="16865"/>
                    </a:cubicBezTo>
                    <a:cubicBezTo>
                      <a:pt x="19251" y="16739"/>
                      <a:pt x="19334" y="16593"/>
                      <a:pt x="19397" y="16467"/>
                    </a:cubicBezTo>
                    <a:lnTo>
                      <a:pt x="19397" y="16467"/>
                    </a:lnTo>
                    <a:cubicBezTo>
                      <a:pt x="19376" y="16551"/>
                      <a:pt x="19334" y="16655"/>
                      <a:pt x="19313" y="16760"/>
                    </a:cubicBezTo>
                    <a:cubicBezTo>
                      <a:pt x="19397" y="16634"/>
                      <a:pt x="19439" y="16488"/>
                      <a:pt x="19481" y="16425"/>
                    </a:cubicBezTo>
                    <a:lnTo>
                      <a:pt x="19481" y="16425"/>
                    </a:lnTo>
                    <a:cubicBezTo>
                      <a:pt x="19467" y="16520"/>
                      <a:pt x="19463" y="16545"/>
                      <a:pt x="19478" y="16545"/>
                    </a:cubicBezTo>
                    <a:cubicBezTo>
                      <a:pt x="19486" y="16545"/>
                      <a:pt x="19501" y="16537"/>
                      <a:pt x="19523" y="16530"/>
                    </a:cubicBezTo>
                    <a:lnTo>
                      <a:pt x="19523" y="16530"/>
                    </a:lnTo>
                    <a:cubicBezTo>
                      <a:pt x="19439" y="16572"/>
                      <a:pt x="19397" y="16676"/>
                      <a:pt x="19355" y="16760"/>
                    </a:cubicBezTo>
                    <a:cubicBezTo>
                      <a:pt x="19313" y="16844"/>
                      <a:pt x="19272" y="16948"/>
                      <a:pt x="19167" y="17011"/>
                    </a:cubicBezTo>
                    <a:lnTo>
                      <a:pt x="19062" y="16906"/>
                    </a:lnTo>
                    <a:cubicBezTo>
                      <a:pt x="18790" y="17116"/>
                      <a:pt x="18749" y="17409"/>
                      <a:pt x="18414" y="17681"/>
                    </a:cubicBezTo>
                    <a:lnTo>
                      <a:pt x="18539" y="17618"/>
                    </a:lnTo>
                    <a:lnTo>
                      <a:pt x="18539" y="17618"/>
                    </a:lnTo>
                    <a:cubicBezTo>
                      <a:pt x="18539" y="17702"/>
                      <a:pt x="18351" y="17806"/>
                      <a:pt x="18267" y="17911"/>
                    </a:cubicBezTo>
                    <a:cubicBezTo>
                      <a:pt x="18262" y="17900"/>
                      <a:pt x="18254" y="17896"/>
                      <a:pt x="18244" y="17896"/>
                    </a:cubicBezTo>
                    <a:cubicBezTo>
                      <a:pt x="18214" y="17896"/>
                      <a:pt x="18163" y="17932"/>
                      <a:pt x="18100" y="17932"/>
                    </a:cubicBezTo>
                    <a:cubicBezTo>
                      <a:pt x="18142" y="17953"/>
                      <a:pt x="17891" y="18162"/>
                      <a:pt x="17912" y="18246"/>
                    </a:cubicBezTo>
                    <a:lnTo>
                      <a:pt x="17723" y="18329"/>
                    </a:lnTo>
                    <a:cubicBezTo>
                      <a:pt x="17451" y="18538"/>
                      <a:pt x="17535" y="18706"/>
                      <a:pt x="17263" y="18894"/>
                    </a:cubicBezTo>
                    <a:cubicBezTo>
                      <a:pt x="17305" y="18790"/>
                      <a:pt x="17158" y="18873"/>
                      <a:pt x="17305" y="18685"/>
                    </a:cubicBezTo>
                    <a:lnTo>
                      <a:pt x="17305" y="18685"/>
                    </a:lnTo>
                    <a:cubicBezTo>
                      <a:pt x="17221" y="18769"/>
                      <a:pt x="17137" y="18810"/>
                      <a:pt x="17158" y="18852"/>
                    </a:cubicBezTo>
                    <a:cubicBezTo>
                      <a:pt x="17096" y="18852"/>
                      <a:pt x="16970" y="19103"/>
                      <a:pt x="16844" y="19124"/>
                    </a:cubicBezTo>
                    <a:cubicBezTo>
                      <a:pt x="16824" y="19166"/>
                      <a:pt x="16844" y="19229"/>
                      <a:pt x="16740" y="19292"/>
                    </a:cubicBezTo>
                    <a:cubicBezTo>
                      <a:pt x="16728" y="19292"/>
                      <a:pt x="16723" y="19285"/>
                      <a:pt x="16721" y="19279"/>
                    </a:cubicBezTo>
                    <a:lnTo>
                      <a:pt x="16721" y="19279"/>
                    </a:lnTo>
                    <a:cubicBezTo>
                      <a:pt x="16715" y="19311"/>
                      <a:pt x="16623" y="19399"/>
                      <a:pt x="16695" y="19399"/>
                    </a:cubicBezTo>
                    <a:cubicBezTo>
                      <a:pt x="16701" y="19399"/>
                      <a:pt x="16709" y="19398"/>
                      <a:pt x="16719" y="19396"/>
                    </a:cubicBezTo>
                    <a:lnTo>
                      <a:pt x="16719" y="19396"/>
                    </a:lnTo>
                    <a:cubicBezTo>
                      <a:pt x="16342" y="19480"/>
                      <a:pt x="15945" y="19982"/>
                      <a:pt x="15610" y="20066"/>
                    </a:cubicBezTo>
                    <a:cubicBezTo>
                      <a:pt x="15547" y="20108"/>
                      <a:pt x="15422" y="20191"/>
                      <a:pt x="15317" y="20275"/>
                    </a:cubicBezTo>
                    <a:cubicBezTo>
                      <a:pt x="15192" y="20338"/>
                      <a:pt x="15087" y="20401"/>
                      <a:pt x="15003" y="20463"/>
                    </a:cubicBezTo>
                    <a:cubicBezTo>
                      <a:pt x="15003" y="20450"/>
                      <a:pt x="14995" y="20437"/>
                      <a:pt x="14999" y="20429"/>
                    </a:cubicBezTo>
                    <a:lnTo>
                      <a:pt x="14999" y="20429"/>
                    </a:lnTo>
                    <a:cubicBezTo>
                      <a:pt x="14742" y="20513"/>
                      <a:pt x="14910" y="20634"/>
                      <a:pt x="14585" y="20735"/>
                    </a:cubicBezTo>
                    <a:cubicBezTo>
                      <a:pt x="14392" y="20735"/>
                      <a:pt x="14680" y="20628"/>
                      <a:pt x="14643" y="20628"/>
                    </a:cubicBezTo>
                    <a:cubicBezTo>
                      <a:pt x="14640" y="20628"/>
                      <a:pt x="14635" y="20629"/>
                      <a:pt x="14627" y="20631"/>
                    </a:cubicBezTo>
                    <a:cubicBezTo>
                      <a:pt x="14606" y="20610"/>
                      <a:pt x="14581" y="20601"/>
                      <a:pt x="14553" y="20601"/>
                    </a:cubicBezTo>
                    <a:cubicBezTo>
                      <a:pt x="14422" y="20601"/>
                      <a:pt x="14224" y="20799"/>
                      <a:pt x="14023" y="20799"/>
                    </a:cubicBezTo>
                    <a:cubicBezTo>
                      <a:pt x="14015" y="20799"/>
                      <a:pt x="14007" y="20799"/>
                      <a:pt x="13999" y="20798"/>
                    </a:cubicBezTo>
                    <a:lnTo>
                      <a:pt x="14041" y="20777"/>
                    </a:lnTo>
                    <a:cubicBezTo>
                      <a:pt x="13852" y="20777"/>
                      <a:pt x="13664" y="20966"/>
                      <a:pt x="13371" y="21028"/>
                    </a:cubicBezTo>
                    <a:cubicBezTo>
                      <a:pt x="13371" y="21028"/>
                      <a:pt x="13371" y="21007"/>
                      <a:pt x="13371" y="21007"/>
                    </a:cubicBezTo>
                    <a:cubicBezTo>
                      <a:pt x="13204" y="21154"/>
                      <a:pt x="12827" y="21259"/>
                      <a:pt x="12555" y="21342"/>
                    </a:cubicBezTo>
                    <a:cubicBezTo>
                      <a:pt x="12639" y="21259"/>
                      <a:pt x="12681" y="21279"/>
                      <a:pt x="12618" y="21217"/>
                    </a:cubicBezTo>
                    <a:lnTo>
                      <a:pt x="12618" y="21217"/>
                    </a:lnTo>
                    <a:cubicBezTo>
                      <a:pt x="12492" y="21259"/>
                      <a:pt x="12681" y="21321"/>
                      <a:pt x="12430" y="21384"/>
                    </a:cubicBezTo>
                    <a:cubicBezTo>
                      <a:pt x="12346" y="21363"/>
                      <a:pt x="12158" y="21363"/>
                      <a:pt x="12116" y="21300"/>
                    </a:cubicBezTo>
                    <a:lnTo>
                      <a:pt x="12346" y="21259"/>
                    </a:lnTo>
                    <a:cubicBezTo>
                      <a:pt x="12315" y="21238"/>
                      <a:pt x="12281" y="21230"/>
                      <a:pt x="12245" y="21230"/>
                    </a:cubicBezTo>
                    <a:cubicBezTo>
                      <a:pt x="12139" y="21230"/>
                      <a:pt x="12022" y="21300"/>
                      <a:pt x="11927" y="21300"/>
                    </a:cubicBezTo>
                    <a:lnTo>
                      <a:pt x="11927" y="21259"/>
                    </a:lnTo>
                    <a:cubicBezTo>
                      <a:pt x="11572" y="21321"/>
                      <a:pt x="11572" y="21426"/>
                      <a:pt x="11195" y="21468"/>
                    </a:cubicBezTo>
                    <a:lnTo>
                      <a:pt x="11237" y="21489"/>
                    </a:lnTo>
                    <a:cubicBezTo>
                      <a:pt x="11174" y="21527"/>
                      <a:pt x="11131" y="21538"/>
                      <a:pt x="11097" y="21538"/>
                    </a:cubicBezTo>
                    <a:cubicBezTo>
                      <a:pt x="11049" y="21538"/>
                      <a:pt x="11018" y="21515"/>
                      <a:pt x="10966" y="21515"/>
                    </a:cubicBezTo>
                    <a:cubicBezTo>
                      <a:pt x="10934" y="21515"/>
                      <a:pt x="10895" y="21524"/>
                      <a:pt x="10839" y="21551"/>
                    </a:cubicBezTo>
                    <a:lnTo>
                      <a:pt x="10777" y="21447"/>
                    </a:lnTo>
                    <a:cubicBezTo>
                      <a:pt x="10630" y="21510"/>
                      <a:pt x="10295" y="21572"/>
                      <a:pt x="10044" y="21572"/>
                    </a:cubicBezTo>
                    <a:cubicBezTo>
                      <a:pt x="10170" y="21510"/>
                      <a:pt x="10484" y="21468"/>
                      <a:pt x="10651" y="21426"/>
                    </a:cubicBezTo>
                    <a:cubicBezTo>
                      <a:pt x="10526" y="21426"/>
                      <a:pt x="10191" y="21426"/>
                      <a:pt x="10107" y="21489"/>
                    </a:cubicBezTo>
                    <a:cubicBezTo>
                      <a:pt x="10151" y="21474"/>
                      <a:pt x="10196" y="21459"/>
                      <a:pt x="10240" y="21459"/>
                    </a:cubicBezTo>
                    <a:cubicBezTo>
                      <a:pt x="10259" y="21459"/>
                      <a:pt x="10277" y="21462"/>
                      <a:pt x="10295" y="21468"/>
                    </a:cubicBezTo>
                    <a:cubicBezTo>
                      <a:pt x="10168" y="21532"/>
                      <a:pt x="10003" y="21559"/>
                      <a:pt x="9811" y="21559"/>
                    </a:cubicBezTo>
                    <a:cubicBezTo>
                      <a:pt x="9752" y="21559"/>
                      <a:pt x="9690" y="21556"/>
                      <a:pt x="9626" y="21551"/>
                    </a:cubicBezTo>
                    <a:cubicBezTo>
                      <a:pt x="9689" y="21363"/>
                      <a:pt x="8894" y="21426"/>
                      <a:pt x="8726" y="21238"/>
                    </a:cubicBezTo>
                    <a:cubicBezTo>
                      <a:pt x="8245" y="21217"/>
                      <a:pt x="7805" y="21007"/>
                      <a:pt x="7261" y="20819"/>
                    </a:cubicBezTo>
                    <a:lnTo>
                      <a:pt x="7261" y="20819"/>
                    </a:lnTo>
                    <a:cubicBezTo>
                      <a:pt x="7310" y="20896"/>
                      <a:pt x="7310" y="20917"/>
                      <a:pt x="7288" y="20917"/>
                    </a:cubicBezTo>
                    <a:cubicBezTo>
                      <a:pt x="7261" y="20917"/>
                      <a:pt x="7202" y="20887"/>
                      <a:pt x="7155" y="20887"/>
                    </a:cubicBezTo>
                    <a:cubicBezTo>
                      <a:pt x="7125" y="20887"/>
                      <a:pt x="7100" y="20900"/>
                      <a:pt x="7094" y="20945"/>
                    </a:cubicBezTo>
                    <a:cubicBezTo>
                      <a:pt x="7009" y="20916"/>
                      <a:pt x="6952" y="20898"/>
                      <a:pt x="6925" y="20882"/>
                    </a:cubicBezTo>
                    <a:lnTo>
                      <a:pt x="6925" y="20882"/>
                    </a:lnTo>
                    <a:cubicBezTo>
                      <a:pt x="6926" y="20882"/>
                      <a:pt x="6927" y="20882"/>
                      <a:pt x="6927" y="20882"/>
                    </a:cubicBezTo>
                    <a:lnTo>
                      <a:pt x="6906" y="20861"/>
                    </a:lnTo>
                    <a:lnTo>
                      <a:pt x="6906" y="20861"/>
                    </a:lnTo>
                    <a:cubicBezTo>
                      <a:pt x="6906" y="20861"/>
                      <a:pt x="6906" y="20861"/>
                      <a:pt x="6906" y="20861"/>
                    </a:cubicBezTo>
                    <a:lnTo>
                      <a:pt x="6571" y="20631"/>
                    </a:lnTo>
                    <a:cubicBezTo>
                      <a:pt x="6549" y="20602"/>
                      <a:pt x="6558" y="20593"/>
                      <a:pt x="6578" y="20593"/>
                    </a:cubicBezTo>
                    <a:cubicBezTo>
                      <a:pt x="6610" y="20593"/>
                      <a:pt x="6669" y="20613"/>
                      <a:pt x="6689" y="20613"/>
                    </a:cubicBezTo>
                    <a:cubicBezTo>
                      <a:pt x="6694" y="20613"/>
                      <a:pt x="6697" y="20612"/>
                      <a:pt x="6697" y="20610"/>
                    </a:cubicBezTo>
                    <a:cubicBezTo>
                      <a:pt x="6445" y="20484"/>
                      <a:pt x="6613" y="20484"/>
                      <a:pt x="6466" y="20380"/>
                    </a:cubicBezTo>
                    <a:lnTo>
                      <a:pt x="6466" y="20380"/>
                    </a:lnTo>
                    <a:cubicBezTo>
                      <a:pt x="6474" y="20403"/>
                      <a:pt x="6459" y="20415"/>
                      <a:pt x="6428" y="20415"/>
                    </a:cubicBezTo>
                    <a:cubicBezTo>
                      <a:pt x="6377" y="20415"/>
                      <a:pt x="6286" y="20382"/>
                      <a:pt x="6194" y="20317"/>
                    </a:cubicBezTo>
                    <a:lnTo>
                      <a:pt x="6194" y="20317"/>
                    </a:lnTo>
                    <a:cubicBezTo>
                      <a:pt x="6257" y="20380"/>
                      <a:pt x="6320" y="20443"/>
                      <a:pt x="6383" y="20484"/>
                    </a:cubicBezTo>
                    <a:cubicBezTo>
                      <a:pt x="5985" y="20380"/>
                      <a:pt x="6132" y="20212"/>
                      <a:pt x="5734" y="20108"/>
                    </a:cubicBezTo>
                    <a:lnTo>
                      <a:pt x="5881" y="20108"/>
                    </a:lnTo>
                    <a:cubicBezTo>
                      <a:pt x="5671" y="20045"/>
                      <a:pt x="5211" y="19731"/>
                      <a:pt x="4981" y="19710"/>
                    </a:cubicBezTo>
                    <a:cubicBezTo>
                      <a:pt x="4965" y="19694"/>
                      <a:pt x="4949" y="19654"/>
                      <a:pt x="4979" y="19654"/>
                    </a:cubicBezTo>
                    <a:cubicBezTo>
                      <a:pt x="4988" y="19654"/>
                      <a:pt x="5003" y="19658"/>
                      <a:pt x="5023" y="19668"/>
                    </a:cubicBezTo>
                    <a:cubicBezTo>
                      <a:pt x="4625" y="19375"/>
                      <a:pt x="4060" y="19103"/>
                      <a:pt x="3830" y="18769"/>
                    </a:cubicBezTo>
                    <a:lnTo>
                      <a:pt x="3893" y="18769"/>
                    </a:lnTo>
                    <a:cubicBezTo>
                      <a:pt x="3809" y="18727"/>
                      <a:pt x="3725" y="18706"/>
                      <a:pt x="3663" y="18601"/>
                    </a:cubicBezTo>
                    <a:cubicBezTo>
                      <a:pt x="3684" y="18601"/>
                      <a:pt x="3704" y="18601"/>
                      <a:pt x="3684" y="18580"/>
                    </a:cubicBezTo>
                    <a:cubicBezTo>
                      <a:pt x="3642" y="18538"/>
                      <a:pt x="3453" y="18455"/>
                      <a:pt x="3391" y="18350"/>
                    </a:cubicBezTo>
                    <a:lnTo>
                      <a:pt x="3391" y="18350"/>
                    </a:lnTo>
                    <a:lnTo>
                      <a:pt x="3495" y="18392"/>
                    </a:lnTo>
                    <a:cubicBezTo>
                      <a:pt x="3202" y="17994"/>
                      <a:pt x="2909" y="17911"/>
                      <a:pt x="2637" y="17597"/>
                    </a:cubicBezTo>
                    <a:cubicBezTo>
                      <a:pt x="2721" y="17534"/>
                      <a:pt x="2533" y="17199"/>
                      <a:pt x="2449" y="17032"/>
                    </a:cubicBezTo>
                    <a:cubicBezTo>
                      <a:pt x="2323" y="16802"/>
                      <a:pt x="2177" y="16614"/>
                      <a:pt x="2031" y="16425"/>
                    </a:cubicBezTo>
                    <a:cubicBezTo>
                      <a:pt x="1884" y="16237"/>
                      <a:pt x="1738" y="16049"/>
                      <a:pt x="1612" y="15818"/>
                    </a:cubicBezTo>
                    <a:cubicBezTo>
                      <a:pt x="1591" y="15484"/>
                      <a:pt x="1215" y="14793"/>
                      <a:pt x="1152" y="14270"/>
                    </a:cubicBezTo>
                    <a:cubicBezTo>
                      <a:pt x="1152" y="14295"/>
                      <a:pt x="1145" y="14305"/>
                      <a:pt x="1133" y="14305"/>
                    </a:cubicBezTo>
                    <a:cubicBezTo>
                      <a:pt x="1106" y="14305"/>
                      <a:pt x="1056" y="14246"/>
                      <a:pt x="1026" y="14186"/>
                    </a:cubicBezTo>
                    <a:cubicBezTo>
                      <a:pt x="1005" y="14061"/>
                      <a:pt x="859" y="13893"/>
                      <a:pt x="963" y="13873"/>
                    </a:cubicBezTo>
                    <a:lnTo>
                      <a:pt x="963" y="13873"/>
                    </a:lnTo>
                    <a:lnTo>
                      <a:pt x="963" y="13914"/>
                    </a:lnTo>
                    <a:cubicBezTo>
                      <a:pt x="1047" y="13810"/>
                      <a:pt x="963" y="13559"/>
                      <a:pt x="922" y="13370"/>
                    </a:cubicBezTo>
                    <a:lnTo>
                      <a:pt x="796" y="13370"/>
                    </a:lnTo>
                    <a:cubicBezTo>
                      <a:pt x="880" y="12826"/>
                      <a:pt x="524" y="12031"/>
                      <a:pt x="691" y="11738"/>
                    </a:cubicBezTo>
                    <a:cubicBezTo>
                      <a:pt x="650" y="11613"/>
                      <a:pt x="650" y="11466"/>
                      <a:pt x="629" y="11341"/>
                    </a:cubicBezTo>
                    <a:lnTo>
                      <a:pt x="691" y="11341"/>
                    </a:lnTo>
                    <a:cubicBezTo>
                      <a:pt x="712" y="11006"/>
                      <a:pt x="733" y="10839"/>
                      <a:pt x="733" y="10399"/>
                    </a:cubicBezTo>
                    <a:lnTo>
                      <a:pt x="775" y="10504"/>
                    </a:lnTo>
                    <a:cubicBezTo>
                      <a:pt x="796" y="10253"/>
                      <a:pt x="608" y="10169"/>
                      <a:pt x="608" y="9960"/>
                    </a:cubicBezTo>
                    <a:lnTo>
                      <a:pt x="733" y="9897"/>
                    </a:lnTo>
                    <a:cubicBezTo>
                      <a:pt x="775" y="9479"/>
                      <a:pt x="963" y="9081"/>
                      <a:pt x="963" y="8663"/>
                    </a:cubicBezTo>
                    <a:cubicBezTo>
                      <a:pt x="963" y="8682"/>
                      <a:pt x="1000" y="8683"/>
                      <a:pt x="988" y="8751"/>
                    </a:cubicBezTo>
                    <a:lnTo>
                      <a:pt x="988" y="8751"/>
                    </a:lnTo>
                    <a:cubicBezTo>
                      <a:pt x="1036" y="8541"/>
                      <a:pt x="1236" y="8074"/>
                      <a:pt x="1106" y="8074"/>
                    </a:cubicBezTo>
                    <a:cubicBezTo>
                      <a:pt x="1106" y="8074"/>
                      <a:pt x="1106" y="8074"/>
                      <a:pt x="1106" y="8074"/>
                    </a:cubicBezTo>
                    <a:lnTo>
                      <a:pt x="1106" y="8074"/>
                    </a:lnTo>
                    <a:cubicBezTo>
                      <a:pt x="1179" y="8036"/>
                      <a:pt x="1218" y="7642"/>
                      <a:pt x="1256" y="7428"/>
                    </a:cubicBezTo>
                    <a:lnTo>
                      <a:pt x="1319" y="7491"/>
                    </a:lnTo>
                    <a:cubicBezTo>
                      <a:pt x="1298" y="7282"/>
                      <a:pt x="1277" y="7261"/>
                      <a:pt x="1340" y="7010"/>
                    </a:cubicBezTo>
                    <a:cubicBezTo>
                      <a:pt x="1357" y="6985"/>
                      <a:pt x="1373" y="6973"/>
                      <a:pt x="1384" y="6973"/>
                    </a:cubicBezTo>
                    <a:cubicBezTo>
                      <a:pt x="1402" y="6973"/>
                      <a:pt x="1407" y="7001"/>
                      <a:pt x="1382" y="7051"/>
                    </a:cubicBezTo>
                    <a:cubicBezTo>
                      <a:pt x="1487" y="6863"/>
                      <a:pt x="1361" y="6863"/>
                      <a:pt x="1507" y="6633"/>
                    </a:cubicBezTo>
                    <a:cubicBezTo>
                      <a:pt x="1507" y="6675"/>
                      <a:pt x="1507" y="6717"/>
                      <a:pt x="1507" y="6758"/>
                    </a:cubicBezTo>
                    <a:cubicBezTo>
                      <a:pt x="1612" y="6549"/>
                      <a:pt x="1570" y="6549"/>
                      <a:pt x="1570" y="6424"/>
                    </a:cubicBezTo>
                    <a:cubicBezTo>
                      <a:pt x="1610" y="6303"/>
                      <a:pt x="1766" y="6067"/>
                      <a:pt x="1834" y="6067"/>
                    </a:cubicBezTo>
                    <a:cubicBezTo>
                      <a:pt x="1837" y="6067"/>
                      <a:pt x="1840" y="6067"/>
                      <a:pt x="1842" y="6068"/>
                    </a:cubicBezTo>
                    <a:cubicBezTo>
                      <a:pt x="1821" y="6026"/>
                      <a:pt x="1842" y="5880"/>
                      <a:pt x="1926" y="5775"/>
                    </a:cubicBezTo>
                    <a:cubicBezTo>
                      <a:pt x="1947" y="5775"/>
                      <a:pt x="1947" y="5817"/>
                      <a:pt x="1926" y="5859"/>
                    </a:cubicBezTo>
                    <a:cubicBezTo>
                      <a:pt x="2135" y="5545"/>
                      <a:pt x="2135" y="5336"/>
                      <a:pt x="2323" y="5168"/>
                    </a:cubicBezTo>
                    <a:cubicBezTo>
                      <a:pt x="2344" y="5168"/>
                      <a:pt x="2365" y="5168"/>
                      <a:pt x="2386" y="5147"/>
                    </a:cubicBezTo>
                    <a:lnTo>
                      <a:pt x="2386" y="5147"/>
                    </a:lnTo>
                    <a:cubicBezTo>
                      <a:pt x="2227" y="5386"/>
                      <a:pt x="2106" y="5567"/>
                      <a:pt x="2112" y="5567"/>
                    </a:cubicBezTo>
                    <a:cubicBezTo>
                      <a:pt x="2113" y="5567"/>
                      <a:pt x="2113" y="5567"/>
                      <a:pt x="2114" y="5566"/>
                    </a:cubicBezTo>
                    <a:cubicBezTo>
                      <a:pt x="2119" y="5570"/>
                      <a:pt x="2124" y="5572"/>
                      <a:pt x="2131" y="5572"/>
                    </a:cubicBezTo>
                    <a:cubicBezTo>
                      <a:pt x="2164" y="5572"/>
                      <a:pt x="2220" y="5522"/>
                      <a:pt x="2254" y="5522"/>
                    </a:cubicBezTo>
                    <a:cubicBezTo>
                      <a:pt x="2276" y="5522"/>
                      <a:pt x="2289" y="5542"/>
                      <a:pt x="2282" y="5608"/>
                    </a:cubicBezTo>
                    <a:cubicBezTo>
                      <a:pt x="2344" y="5440"/>
                      <a:pt x="2407" y="5085"/>
                      <a:pt x="2554" y="4938"/>
                    </a:cubicBezTo>
                    <a:cubicBezTo>
                      <a:pt x="2575" y="4917"/>
                      <a:pt x="2596" y="4917"/>
                      <a:pt x="2596" y="4917"/>
                    </a:cubicBezTo>
                    <a:lnTo>
                      <a:pt x="2596" y="4938"/>
                    </a:lnTo>
                    <a:cubicBezTo>
                      <a:pt x="2616" y="4896"/>
                      <a:pt x="2658" y="4854"/>
                      <a:pt x="2658" y="4813"/>
                    </a:cubicBezTo>
                    <a:cubicBezTo>
                      <a:pt x="2721" y="4771"/>
                      <a:pt x="2742" y="4729"/>
                      <a:pt x="2784" y="4666"/>
                    </a:cubicBezTo>
                    <a:cubicBezTo>
                      <a:pt x="2787" y="4667"/>
                      <a:pt x="2790" y="4668"/>
                      <a:pt x="2793" y="4668"/>
                    </a:cubicBezTo>
                    <a:cubicBezTo>
                      <a:pt x="2858" y="4668"/>
                      <a:pt x="2975" y="4474"/>
                      <a:pt x="3035" y="4394"/>
                    </a:cubicBezTo>
                    <a:cubicBezTo>
                      <a:pt x="2986" y="4362"/>
                      <a:pt x="3039" y="4291"/>
                      <a:pt x="3005" y="4291"/>
                    </a:cubicBezTo>
                    <a:cubicBezTo>
                      <a:pt x="2995" y="4291"/>
                      <a:pt x="2979" y="4297"/>
                      <a:pt x="2951" y="4310"/>
                    </a:cubicBezTo>
                    <a:cubicBezTo>
                      <a:pt x="2972" y="4310"/>
                      <a:pt x="2930" y="4331"/>
                      <a:pt x="2888" y="4394"/>
                    </a:cubicBezTo>
                    <a:cubicBezTo>
                      <a:pt x="2888" y="4415"/>
                      <a:pt x="2868" y="4436"/>
                      <a:pt x="2868" y="4436"/>
                    </a:cubicBezTo>
                    <a:cubicBezTo>
                      <a:pt x="2826" y="4499"/>
                      <a:pt x="2763" y="4582"/>
                      <a:pt x="2700" y="4666"/>
                    </a:cubicBezTo>
                    <a:cubicBezTo>
                      <a:pt x="2721" y="4562"/>
                      <a:pt x="2763" y="4478"/>
                      <a:pt x="2868" y="4394"/>
                    </a:cubicBezTo>
                    <a:cubicBezTo>
                      <a:pt x="2868" y="4310"/>
                      <a:pt x="2868" y="4248"/>
                      <a:pt x="2888" y="4185"/>
                    </a:cubicBezTo>
                    <a:cubicBezTo>
                      <a:pt x="3056" y="4122"/>
                      <a:pt x="3307" y="3934"/>
                      <a:pt x="3370" y="3934"/>
                    </a:cubicBezTo>
                    <a:cubicBezTo>
                      <a:pt x="3579" y="3641"/>
                      <a:pt x="3914" y="3306"/>
                      <a:pt x="3997" y="3055"/>
                    </a:cubicBezTo>
                    <a:cubicBezTo>
                      <a:pt x="4039" y="2999"/>
                      <a:pt x="4072" y="2999"/>
                      <a:pt x="4101" y="2999"/>
                    </a:cubicBezTo>
                    <a:cubicBezTo>
                      <a:pt x="4116" y="2999"/>
                      <a:pt x="4130" y="2999"/>
                      <a:pt x="4144" y="2992"/>
                    </a:cubicBezTo>
                    <a:lnTo>
                      <a:pt x="4144" y="2992"/>
                    </a:lnTo>
                    <a:cubicBezTo>
                      <a:pt x="4102" y="3055"/>
                      <a:pt x="4060" y="3097"/>
                      <a:pt x="4039" y="3139"/>
                    </a:cubicBezTo>
                    <a:cubicBezTo>
                      <a:pt x="4186" y="2971"/>
                      <a:pt x="4479" y="2720"/>
                      <a:pt x="4458" y="2616"/>
                    </a:cubicBezTo>
                    <a:cubicBezTo>
                      <a:pt x="4502" y="2592"/>
                      <a:pt x="4527" y="2583"/>
                      <a:pt x="4542" y="2583"/>
                    </a:cubicBezTo>
                    <a:cubicBezTo>
                      <a:pt x="4580" y="2583"/>
                      <a:pt x="4540" y="2644"/>
                      <a:pt x="4554" y="2644"/>
                    </a:cubicBezTo>
                    <a:cubicBezTo>
                      <a:pt x="4563" y="2644"/>
                      <a:pt x="4591" y="2622"/>
                      <a:pt x="4667" y="2553"/>
                    </a:cubicBezTo>
                    <a:lnTo>
                      <a:pt x="4667" y="2553"/>
                    </a:lnTo>
                    <a:lnTo>
                      <a:pt x="4646" y="2595"/>
                    </a:lnTo>
                    <a:cubicBezTo>
                      <a:pt x="4960" y="2427"/>
                      <a:pt x="5148" y="2239"/>
                      <a:pt x="5357" y="2030"/>
                    </a:cubicBezTo>
                    <a:cubicBezTo>
                      <a:pt x="5462" y="1904"/>
                      <a:pt x="5588" y="1821"/>
                      <a:pt x="5713" y="1737"/>
                    </a:cubicBezTo>
                    <a:cubicBezTo>
                      <a:pt x="5776" y="1695"/>
                      <a:pt x="5860" y="1653"/>
                      <a:pt x="5943" y="1611"/>
                    </a:cubicBezTo>
                    <a:cubicBezTo>
                      <a:pt x="6006" y="1569"/>
                      <a:pt x="6111" y="1549"/>
                      <a:pt x="6194" y="1528"/>
                    </a:cubicBezTo>
                    <a:cubicBezTo>
                      <a:pt x="6166" y="1528"/>
                      <a:pt x="6148" y="1537"/>
                      <a:pt x="6132" y="1537"/>
                    </a:cubicBezTo>
                    <a:cubicBezTo>
                      <a:pt x="6125" y="1537"/>
                      <a:pt x="6118" y="1535"/>
                      <a:pt x="6111" y="1528"/>
                    </a:cubicBezTo>
                    <a:cubicBezTo>
                      <a:pt x="6320" y="1444"/>
                      <a:pt x="6508" y="1339"/>
                      <a:pt x="6717" y="1256"/>
                    </a:cubicBezTo>
                    <a:cubicBezTo>
                      <a:pt x="6906" y="1172"/>
                      <a:pt x="7115" y="1067"/>
                      <a:pt x="7324" y="984"/>
                    </a:cubicBezTo>
                    <a:cubicBezTo>
                      <a:pt x="7533" y="900"/>
                      <a:pt x="7743" y="816"/>
                      <a:pt x="7973" y="774"/>
                    </a:cubicBezTo>
                    <a:cubicBezTo>
                      <a:pt x="8182" y="712"/>
                      <a:pt x="8391" y="670"/>
                      <a:pt x="8601" y="670"/>
                    </a:cubicBezTo>
                    <a:cubicBezTo>
                      <a:pt x="8852" y="649"/>
                      <a:pt x="8873" y="586"/>
                      <a:pt x="9019" y="523"/>
                    </a:cubicBezTo>
                    <a:lnTo>
                      <a:pt x="9082" y="586"/>
                    </a:lnTo>
                    <a:lnTo>
                      <a:pt x="9312" y="481"/>
                    </a:lnTo>
                    <a:cubicBezTo>
                      <a:pt x="9381" y="462"/>
                      <a:pt x="9446" y="455"/>
                      <a:pt x="9509" y="455"/>
                    </a:cubicBezTo>
                    <a:cubicBezTo>
                      <a:pt x="9711" y="455"/>
                      <a:pt x="9896" y="529"/>
                      <a:pt x="10121" y="529"/>
                    </a:cubicBezTo>
                    <a:cubicBezTo>
                      <a:pt x="10213" y="529"/>
                      <a:pt x="10311" y="516"/>
                      <a:pt x="10421" y="481"/>
                    </a:cubicBezTo>
                    <a:lnTo>
                      <a:pt x="10358" y="440"/>
                    </a:lnTo>
                    <a:cubicBezTo>
                      <a:pt x="10425" y="440"/>
                      <a:pt x="10522" y="436"/>
                      <a:pt x="10612" y="436"/>
                    </a:cubicBezTo>
                    <a:cubicBezTo>
                      <a:pt x="10747" y="436"/>
                      <a:pt x="10865" y="444"/>
                      <a:pt x="10839" y="481"/>
                    </a:cubicBezTo>
                    <a:cubicBezTo>
                      <a:pt x="10855" y="481"/>
                      <a:pt x="10883" y="446"/>
                      <a:pt x="10922" y="446"/>
                    </a:cubicBezTo>
                    <a:cubicBezTo>
                      <a:pt x="10935" y="446"/>
                      <a:pt x="10949" y="450"/>
                      <a:pt x="10965" y="460"/>
                    </a:cubicBezTo>
                    <a:lnTo>
                      <a:pt x="10965" y="502"/>
                    </a:lnTo>
                    <a:cubicBezTo>
                      <a:pt x="11111" y="481"/>
                      <a:pt x="11237" y="481"/>
                      <a:pt x="11383" y="460"/>
                    </a:cubicBezTo>
                    <a:lnTo>
                      <a:pt x="11383" y="460"/>
                    </a:lnTo>
                    <a:cubicBezTo>
                      <a:pt x="11697" y="544"/>
                      <a:pt x="11321" y="628"/>
                      <a:pt x="11760" y="691"/>
                    </a:cubicBezTo>
                    <a:cubicBezTo>
                      <a:pt x="11791" y="694"/>
                      <a:pt x="11827" y="696"/>
                      <a:pt x="11866" y="696"/>
                    </a:cubicBezTo>
                    <a:cubicBezTo>
                      <a:pt x="12037" y="696"/>
                      <a:pt x="12251" y="662"/>
                      <a:pt x="12199" y="628"/>
                    </a:cubicBezTo>
                    <a:cubicBezTo>
                      <a:pt x="12137" y="607"/>
                      <a:pt x="12032" y="565"/>
                      <a:pt x="12032" y="523"/>
                    </a:cubicBezTo>
                    <a:lnTo>
                      <a:pt x="12032" y="523"/>
                    </a:lnTo>
                    <a:lnTo>
                      <a:pt x="12199" y="544"/>
                    </a:lnTo>
                    <a:cubicBezTo>
                      <a:pt x="12220" y="502"/>
                      <a:pt x="12241" y="460"/>
                      <a:pt x="12262" y="398"/>
                    </a:cubicBezTo>
                    <a:cubicBezTo>
                      <a:pt x="12283" y="419"/>
                      <a:pt x="12304" y="419"/>
                      <a:pt x="12325" y="440"/>
                    </a:cubicBezTo>
                    <a:lnTo>
                      <a:pt x="12409" y="356"/>
                    </a:lnTo>
                    <a:lnTo>
                      <a:pt x="12262" y="356"/>
                    </a:lnTo>
                    <a:cubicBezTo>
                      <a:pt x="12241" y="293"/>
                      <a:pt x="12199" y="230"/>
                      <a:pt x="12011" y="168"/>
                    </a:cubicBezTo>
                    <a:lnTo>
                      <a:pt x="11739" y="188"/>
                    </a:lnTo>
                    <a:lnTo>
                      <a:pt x="11655" y="126"/>
                    </a:lnTo>
                    <a:lnTo>
                      <a:pt x="11886" y="147"/>
                    </a:lnTo>
                    <a:cubicBezTo>
                      <a:pt x="11823" y="115"/>
                      <a:pt x="11765" y="105"/>
                      <a:pt x="11713" y="105"/>
                    </a:cubicBezTo>
                    <a:cubicBezTo>
                      <a:pt x="11661" y="105"/>
                      <a:pt x="11614" y="115"/>
                      <a:pt x="11572" y="126"/>
                    </a:cubicBezTo>
                    <a:cubicBezTo>
                      <a:pt x="11551" y="105"/>
                      <a:pt x="11509" y="63"/>
                      <a:pt x="11467" y="63"/>
                    </a:cubicBezTo>
                    <a:lnTo>
                      <a:pt x="11174" y="147"/>
                    </a:lnTo>
                    <a:cubicBezTo>
                      <a:pt x="11153" y="84"/>
                      <a:pt x="11300" y="63"/>
                      <a:pt x="11132" y="21"/>
                    </a:cubicBezTo>
                    <a:lnTo>
                      <a:pt x="11132" y="21"/>
                    </a:lnTo>
                    <a:cubicBezTo>
                      <a:pt x="10986" y="63"/>
                      <a:pt x="11237" y="126"/>
                      <a:pt x="11028" y="147"/>
                    </a:cubicBezTo>
                    <a:cubicBezTo>
                      <a:pt x="10937" y="101"/>
                      <a:pt x="10934" y="67"/>
                      <a:pt x="10876" y="67"/>
                    </a:cubicBezTo>
                    <a:cubicBezTo>
                      <a:pt x="10854" y="67"/>
                      <a:pt x="10823" y="72"/>
                      <a:pt x="10777" y="84"/>
                    </a:cubicBezTo>
                    <a:cubicBezTo>
                      <a:pt x="10762" y="54"/>
                      <a:pt x="10778" y="35"/>
                      <a:pt x="10812" y="26"/>
                    </a:cubicBezTo>
                    <a:lnTo>
                      <a:pt x="10812" y="26"/>
                    </a:lnTo>
                    <a:cubicBezTo>
                      <a:pt x="10667" y="39"/>
                      <a:pt x="10477" y="28"/>
                      <a:pt x="10421" y="84"/>
                    </a:cubicBezTo>
                    <a:cubicBezTo>
                      <a:pt x="10366" y="60"/>
                      <a:pt x="10285" y="57"/>
                      <a:pt x="10205" y="57"/>
                    </a:cubicBezTo>
                    <a:cubicBezTo>
                      <a:pt x="10179" y="57"/>
                      <a:pt x="10153" y="58"/>
                      <a:pt x="10128" y="58"/>
                    </a:cubicBezTo>
                    <a:cubicBezTo>
                      <a:pt x="10029" y="58"/>
                      <a:pt x="9950" y="52"/>
                      <a:pt x="9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10960900" y="2560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21" y="1"/>
                      <a:pt x="21" y="22"/>
                      <a:pt x="0" y="22"/>
                    </a:cubicBezTo>
                    <a:cubicBezTo>
                      <a:pt x="21" y="22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10651225" y="2146875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1" y="21"/>
                      <a:pt x="1" y="21"/>
                      <a:pt x="1" y="42"/>
                    </a:cubicBezTo>
                    <a:cubicBezTo>
                      <a:pt x="1" y="42"/>
                      <a:pt x="1" y="63"/>
                      <a:pt x="1" y="63"/>
                    </a:cubicBezTo>
                    <a:cubicBezTo>
                      <a:pt x="1" y="63"/>
                      <a:pt x="21" y="42"/>
                      <a:pt x="21" y="42"/>
                    </a:cubicBezTo>
                    <a:cubicBezTo>
                      <a:pt x="21" y="21"/>
                      <a:pt x="21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11074400" y="21981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2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10580075" y="23331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1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11039350" y="21379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42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11015825" y="2113925"/>
                <a:ext cx="31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0" y="0"/>
                    </a:moveTo>
                    <a:cubicBezTo>
                      <a:pt x="63" y="63"/>
                      <a:pt x="84" y="105"/>
                      <a:pt x="126" y="126"/>
                    </a:cubicBezTo>
                    <a:cubicBezTo>
                      <a:pt x="84" y="84"/>
                      <a:pt x="42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11000650" y="2101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32" y="1"/>
                      <a:pt x="27" y="6"/>
                      <a:pt x="21" y="11"/>
                    </a:cubicBezTo>
                    <a:lnTo>
                      <a:pt x="42" y="1"/>
                    </a:lnTo>
                    <a:close/>
                    <a:moveTo>
                      <a:pt x="21" y="11"/>
                    </a:moveTo>
                    <a:lnTo>
                      <a:pt x="0" y="22"/>
                    </a:lnTo>
                    <a:cubicBezTo>
                      <a:pt x="11" y="22"/>
                      <a:pt x="16" y="17"/>
                      <a:pt x="2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11089600" y="2432475"/>
                <a:ext cx="10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1"/>
                    </a:moveTo>
                    <a:cubicBezTo>
                      <a:pt x="20" y="1"/>
                      <a:pt x="20" y="21"/>
                      <a:pt x="20" y="21"/>
                    </a:cubicBezTo>
                    <a:cubicBezTo>
                      <a:pt x="4" y="55"/>
                      <a:pt x="0" y="68"/>
                      <a:pt x="4" y="68"/>
                    </a:cubicBezTo>
                    <a:cubicBezTo>
                      <a:pt x="9" y="68"/>
                      <a:pt x="29" y="38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11113125" y="2325250"/>
                <a:ext cx="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7" extrusionOk="0">
                    <a:moveTo>
                      <a:pt x="0" y="0"/>
                    </a:moveTo>
                    <a:cubicBezTo>
                      <a:pt x="0" y="42"/>
                      <a:pt x="21" y="84"/>
                      <a:pt x="21" y="147"/>
                    </a:cubicBezTo>
                    <a:cubicBezTo>
                      <a:pt x="42" y="63"/>
                      <a:pt x="4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11010075" y="2526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11113625" y="2328900"/>
                <a:ext cx="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9" extrusionOk="0">
                    <a:moveTo>
                      <a:pt x="1" y="1"/>
                    </a:moveTo>
                    <a:cubicBezTo>
                      <a:pt x="1" y="63"/>
                      <a:pt x="1" y="126"/>
                      <a:pt x="1" y="189"/>
                    </a:cubicBezTo>
                    <a:cubicBezTo>
                      <a:pt x="22" y="126"/>
                      <a:pt x="22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7"/>
              <p:cNvSpPr/>
              <p:nvPr/>
            </p:nvSpPr>
            <p:spPr>
              <a:xfrm>
                <a:off x="10912775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7"/>
              <p:cNvSpPr/>
              <p:nvPr/>
            </p:nvSpPr>
            <p:spPr>
              <a:xfrm>
                <a:off x="10911200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lnTo>
                      <a:pt x="1" y="0"/>
                    </a:lnTo>
                    <a:cubicBezTo>
                      <a:pt x="2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0908575" y="2051975"/>
                <a:ext cx="2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24" y="0"/>
                    </a:moveTo>
                    <a:cubicBezTo>
                      <a:pt x="15" y="0"/>
                      <a:pt x="7" y="3"/>
                      <a:pt x="1" y="9"/>
                    </a:cubicBezTo>
                    <a:lnTo>
                      <a:pt x="106" y="30"/>
                    </a:lnTo>
                    <a:cubicBezTo>
                      <a:pt x="76" y="15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10942575" y="2064225"/>
                <a:ext cx="84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9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5" y="20"/>
                      <a:pt x="10" y="20"/>
                      <a:pt x="15" y="20"/>
                    </a:cubicBezTo>
                    <a:cubicBezTo>
                      <a:pt x="100" y="20"/>
                      <a:pt x="237" y="189"/>
                      <a:pt x="336" y="189"/>
                    </a:cubicBezTo>
                    <a:cubicBezTo>
                      <a:pt x="252" y="147"/>
                      <a:pt x="147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10972400" y="2090900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71" y="29"/>
                      <a:pt x="100" y="78"/>
                      <a:pt x="74" y="78"/>
                    </a:cubicBezTo>
                    <a:cubicBezTo>
                      <a:pt x="62" y="78"/>
                      <a:pt x="40" y="68"/>
                      <a:pt x="1" y="42"/>
                    </a:cubicBezTo>
                    <a:lnTo>
                      <a:pt x="1" y="42"/>
                    </a:lnTo>
                    <a:cubicBezTo>
                      <a:pt x="85" y="133"/>
                      <a:pt x="113" y="160"/>
                      <a:pt x="122" y="160"/>
                    </a:cubicBezTo>
                    <a:cubicBezTo>
                      <a:pt x="133" y="160"/>
                      <a:pt x="108" y="110"/>
                      <a:pt x="142" y="110"/>
                    </a:cubicBezTo>
                    <a:cubicBezTo>
                      <a:pt x="163" y="110"/>
                      <a:pt x="206" y="129"/>
                      <a:pt x="294" y="189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10996000" y="2109525"/>
                <a:ext cx="3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25" y="1"/>
                    </a:moveTo>
                    <a:cubicBezTo>
                      <a:pt x="1" y="1"/>
                      <a:pt x="56" y="71"/>
                      <a:pt x="40" y="71"/>
                    </a:cubicBezTo>
                    <a:cubicBezTo>
                      <a:pt x="88" y="91"/>
                      <a:pt x="119" y="106"/>
                      <a:pt x="129" y="106"/>
                    </a:cubicBezTo>
                    <a:cubicBezTo>
                      <a:pt x="142" y="106"/>
                      <a:pt x="127" y="86"/>
                      <a:pt x="82" y="30"/>
                    </a:cubicBezTo>
                    <a:cubicBezTo>
                      <a:pt x="50" y="9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11092725" y="2247825"/>
                <a:ext cx="1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0" y="1"/>
                    </a:moveTo>
                    <a:cubicBezTo>
                      <a:pt x="14" y="42"/>
                      <a:pt x="21" y="56"/>
                      <a:pt x="26" y="56"/>
                    </a:cubicBezTo>
                    <a:cubicBezTo>
                      <a:pt x="35" y="56"/>
                      <a:pt x="3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11109450" y="2273450"/>
                <a:ext cx="1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9" extrusionOk="0">
                    <a:moveTo>
                      <a:pt x="1" y="1"/>
                    </a:moveTo>
                    <a:lnTo>
                      <a:pt x="42" y="168"/>
                    </a:lnTo>
                    <a:lnTo>
                      <a:pt x="63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11101075" y="229700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84"/>
                      <a:pt x="43" y="147"/>
                      <a:pt x="43" y="210"/>
                    </a:cubicBezTo>
                    <a:cubicBezTo>
                      <a:pt x="43" y="168"/>
                      <a:pt x="43" y="105"/>
                      <a:pt x="22" y="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10973975" y="2532225"/>
                <a:ext cx="3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12" extrusionOk="0">
                    <a:moveTo>
                      <a:pt x="83" y="0"/>
                    </a:moveTo>
                    <a:cubicBezTo>
                      <a:pt x="63" y="0"/>
                      <a:pt x="35" y="14"/>
                      <a:pt x="0" y="49"/>
                    </a:cubicBezTo>
                    <a:lnTo>
                      <a:pt x="84" y="112"/>
                    </a:lnTo>
                    <a:cubicBezTo>
                      <a:pt x="126" y="56"/>
                      <a:pt x="121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10853150" y="2572400"/>
                <a:ext cx="68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2" extrusionOk="0">
                    <a:moveTo>
                      <a:pt x="152" y="1"/>
                    </a:moveTo>
                    <a:cubicBezTo>
                      <a:pt x="99" y="1"/>
                      <a:pt x="42" y="11"/>
                      <a:pt x="0" y="32"/>
                    </a:cubicBezTo>
                    <a:cubicBezTo>
                      <a:pt x="70" y="32"/>
                      <a:pt x="149" y="41"/>
                      <a:pt x="206" y="41"/>
                    </a:cubicBezTo>
                    <a:cubicBezTo>
                      <a:pt x="235" y="41"/>
                      <a:pt x="258" y="39"/>
                      <a:pt x="272" y="32"/>
                    </a:cubicBezTo>
                    <a:cubicBezTo>
                      <a:pt x="251" y="11"/>
                      <a:pt x="204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7"/>
              <p:cNvSpPr/>
              <p:nvPr/>
            </p:nvSpPr>
            <p:spPr>
              <a:xfrm>
                <a:off x="10599950" y="2363425"/>
                <a:ext cx="16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89" extrusionOk="0">
                    <a:moveTo>
                      <a:pt x="1" y="1"/>
                    </a:moveTo>
                    <a:lnTo>
                      <a:pt x="22" y="84"/>
                    </a:lnTo>
                    <a:lnTo>
                      <a:pt x="64" y="1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6fc4bae8ec_0_4559"/>
          <p:cNvSpPr/>
          <p:nvPr/>
        </p:nvSpPr>
        <p:spPr>
          <a:xfrm flipH="1">
            <a:off x="191700" y="185725"/>
            <a:ext cx="8760499" cy="4766101"/>
          </a:xfrm>
          <a:custGeom>
            <a:avLst/>
            <a:gdLst/>
            <a:ahLst/>
            <a:cxnLst/>
            <a:rect l="l" t="t" r="r" b="b"/>
            <a:pathLst>
              <a:path w="350455" h="192706" extrusionOk="0">
                <a:moveTo>
                  <a:pt x="4235" y="25703"/>
                </a:moveTo>
                <a:cubicBezTo>
                  <a:pt x="4430" y="18673"/>
                  <a:pt x="4512" y="8031"/>
                  <a:pt x="9903" y="4196"/>
                </a:cubicBezTo>
                <a:cubicBezTo>
                  <a:pt x="15294" y="361"/>
                  <a:pt x="25354" y="3362"/>
                  <a:pt x="36580" y="2695"/>
                </a:cubicBezTo>
                <a:cubicBezTo>
                  <a:pt x="47806" y="2028"/>
                  <a:pt x="58199" y="-723"/>
                  <a:pt x="77261" y="194"/>
                </a:cubicBezTo>
                <a:cubicBezTo>
                  <a:pt x="96323" y="1111"/>
                  <a:pt x="129835" y="7864"/>
                  <a:pt x="150954" y="8197"/>
                </a:cubicBezTo>
                <a:cubicBezTo>
                  <a:pt x="172073" y="8531"/>
                  <a:pt x="188662" y="2945"/>
                  <a:pt x="203973" y="2195"/>
                </a:cubicBezTo>
                <a:cubicBezTo>
                  <a:pt x="219284" y="1445"/>
                  <a:pt x="225925" y="3473"/>
                  <a:pt x="242820" y="3695"/>
                </a:cubicBezTo>
                <a:cubicBezTo>
                  <a:pt x="259715" y="3917"/>
                  <a:pt x="290253" y="2390"/>
                  <a:pt x="305342" y="3529"/>
                </a:cubicBezTo>
                <a:cubicBezTo>
                  <a:pt x="320431" y="4668"/>
                  <a:pt x="327489" y="9559"/>
                  <a:pt x="333352" y="10531"/>
                </a:cubicBezTo>
                <a:cubicBezTo>
                  <a:pt x="339215" y="11504"/>
                  <a:pt x="338632" y="9586"/>
                  <a:pt x="340521" y="9364"/>
                </a:cubicBezTo>
                <a:cubicBezTo>
                  <a:pt x="342411" y="9142"/>
                  <a:pt x="343161" y="8502"/>
                  <a:pt x="344689" y="9197"/>
                </a:cubicBezTo>
                <a:cubicBezTo>
                  <a:pt x="346217" y="9892"/>
                  <a:pt x="348802" y="9142"/>
                  <a:pt x="349691" y="13532"/>
                </a:cubicBezTo>
                <a:cubicBezTo>
                  <a:pt x="350580" y="17923"/>
                  <a:pt x="350609" y="25648"/>
                  <a:pt x="350025" y="35540"/>
                </a:cubicBezTo>
                <a:cubicBezTo>
                  <a:pt x="349442" y="45433"/>
                  <a:pt x="346274" y="52797"/>
                  <a:pt x="346190" y="72887"/>
                </a:cubicBezTo>
                <a:cubicBezTo>
                  <a:pt x="346107" y="92978"/>
                  <a:pt x="349524" y="137076"/>
                  <a:pt x="349524" y="156083"/>
                </a:cubicBezTo>
                <a:cubicBezTo>
                  <a:pt x="349524" y="175090"/>
                  <a:pt x="349663" y="180842"/>
                  <a:pt x="346190" y="186927"/>
                </a:cubicBezTo>
                <a:cubicBezTo>
                  <a:pt x="342717" y="193013"/>
                  <a:pt x="337465" y="192818"/>
                  <a:pt x="328684" y="192596"/>
                </a:cubicBezTo>
                <a:cubicBezTo>
                  <a:pt x="319903" y="192374"/>
                  <a:pt x="310427" y="185705"/>
                  <a:pt x="293504" y="185594"/>
                </a:cubicBezTo>
                <a:cubicBezTo>
                  <a:pt x="276581" y="185483"/>
                  <a:pt x="247738" y="191707"/>
                  <a:pt x="227147" y="191929"/>
                </a:cubicBezTo>
                <a:cubicBezTo>
                  <a:pt x="206556" y="192151"/>
                  <a:pt x="188689" y="187038"/>
                  <a:pt x="169960" y="186927"/>
                </a:cubicBezTo>
                <a:cubicBezTo>
                  <a:pt x="151231" y="186816"/>
                  <a:pt x="135448" y="191318"/>
                  <a:pt x="114774" y="191262"/>
                </a:cubicBezTo>
                <a:cubicBezTo>
                  <a:pt x="94100" y="191207"/>
                  <a:pt x="64284" y="186872"/>
                  <a:pt x="45916" y="186594"/>
                </a:cubicBezTo>
                <a:cubicBezTo>
                  <a:pt x="27548" y="186316"/>
                  <a:pt x="11904" y="191401"/>
                  <a:pt x="4568" y="189595"/>
                </a:cubicBezTo>
                <a:cubicBezTo>
                  <a:pt x="-2768" y="187789"/>
                  <a:pt x="677" y="184260"/>
                  <a:pt x="1900" y="175757"/>
                </a:cubicBezTo>
                <a:cubicBezTo>
                  <a:pt x="3123" y="167254"/>
                  <a:pt x="10959" y="152971"/>
                  <a:pt x="11904" y="138577"/>
                </a:cubicBezTo>
                <a:cubicBezTo>
                  <a:pt x="12849" y="124183"/>
                  <a:pt x="8097" y="104760"/>
                  <a:pt x="7569" y="89393"/>
                </a:cubicBezTo>
                <a:cubicBezTo>
                  <a:pt x="7041" y="74026"/>
                  <a:pt x="9292" y="56992"/>
                  <a:pt x="8736" y="46377"/>
                </a:cubicBezTo>
                <a:cubicBezTo>
                  <a:pt x="8180" y="35762"/>
                  <a:pt x="4041" y="32733"/>
                  <a:pt x="4235" y="257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26fc4bae8ec_0_455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g26fc4bae8ec_0_455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47" name="Google Shape;447;g26fc4bae8ec_0_4559"/>
          <p:cNvGrpSpPr/>
          <p:nvPr/>
        </p:nvGrpSpPr>
        <p:grpSpPr>
          <a:xfrm rot="10800000" flipH="1">
            <a:off x="8498348" y="3797815"/>
            <a:ext cx="776300" cy="783100"/>
            <a:chOff x="3222406" y="1835625"/>
            <a:chExt cx="776300" cy="783100"/>
          </a:xfrm>
        </p:grpSpPr>
        <p:sp>
          <p:nvSpPr>
            <p:cNvPr id="448" name="Google Shape;448;g26fc4bae8ec_0_4559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26fc4bae8ec_0_4559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g26fc4bae8ec_0_4559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451" name="Google Shape;451;g26fc4bae8ec_0_4559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g26fc4bae8ec_0_4559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g26fc4bae8ec_0_4559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26fc4bae8ec_0_4559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g26fc4bae8ec_0_4559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g26fc4bae8ec_0_4559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g26fc4bae8ec_0_4559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g26fc4bae8ec_0_4559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g26fc4bae8ec_0_4559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g26fc4bae8ec_0_4559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g26fc4bae8ec_0_4559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g26fc4bae8ec_0_4559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g26fc4bae8ec_0_4559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g26fc4bae8ec_0_4559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g26fc4bae8ec_0_4559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g26fc4bae8ec_0_4559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g26fc4bae8ec_0_4559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g26fc4bae8ec_0_4559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g26fc4bae8ec_0_4559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g26fc4bae8ec_0_4559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g26fc4bae8ec_0_4559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g26fc4bae8ec_0_4559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g26fc4bae8ec_0_4559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g26fc4bae8ec_0_4559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g26fc4bae8ec_0_4559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g26fc4bae8ec_0_4559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g26fc4bae8ec_0_4559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g26fc4bae8ec_0_4559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g26fc4bae8ec_0_4559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g26fc4bae8ec_0_4559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g26fc4bae8ec_0_4559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g26fc4bae8ec_0_4559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g26fc4bae8ec_0_4559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g26fc4bae8ec_0_4559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g26fc4bae8ec_0_4559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g26fc4bae8ec_0_4559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g26fc4bae8ec_0_4559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26fc4bae8ec_0_4559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26fc4bae8ec_0_4559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26fc4bae8ec_0_4559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26fc4bae8ec_0_4559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g26fc4bae8ec_0_4559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26fc4bae8ec_0_4559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26fc4bae8ec_0_4559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26fc4bae8ec_0_4559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26fc4bae8ec_0_4559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26fc4bae8ec_0_4559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26fc4bae8ec_0_4559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g26fc4bae8ec_0_4559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g26fc4bae8ec_0_4559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g26fc4bae8ec_0_4559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g26fc4bae8ec_0_4559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g26fc4bae8ec_0_4559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g26fc4bae8ec_0_4559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g26fc4bae8ec_0_4559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g26fc4bae8ec_0_4559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g26fc4bae8ec_0_4559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g26fc4bae8ec_0_4559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g26fc4bae8ec_0_4559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g26fc4bae8ec_0_4559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g26fc4bae8ec_0_4559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g26fc4bae8ec_0_4559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g26fc4bae8ec_0_4559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g26fc4bae8ec_0_4559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g26fc4bae8ec_0_4559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g26fc4bae8ec_0_4559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g26fc4bae8ec_0_4559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g26fc4bae8ec_0_4559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g26fc4bae8ec_0_4559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g26fc4bae8ec_0_4559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g26fc4bae8ec_0_4559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g26fc4bae8ec_0_4559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g26fc4bae8ec_0_4559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g26fc4bae8ec_0_4559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g26fc4bae8ec_0_4559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g26fc4bae8ec_0_4559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g26fc4bae8ec_0_4559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g26fc4bae8ec_0_4559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g26fc4bae8ec_0_4559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g26fc4bae8ec_0_4559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g26fc4bae8ec_0_4559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g26fc4bae8ec_0_4559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g26fc4bae8ec_0_4559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g26fc4bae8ec_0_4559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g26fc4bae8ec_0_4559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g26fc4bae8ec_0_4559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g26fc4bae8ec_0_4559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g26fc4bae8ec_0_4559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g26fc4bae8ec_0_4559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g26fc4bae8ec_0_4559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g26fc4bae8ec_0_4559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g26fc4bae8ec_0_4559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g26fc4bae8ec_0_4559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g26fc4bae8ec_0_4559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g26fc4bae8ec_0_4559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g26fc4bae8ec_0_4559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g26fc4bae8ec_0_4559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g26fc4bae8ec_0_4559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g26fc4bae8ec_0_4559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g26fc4bae8ec_0_4559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g26fc4bae8ec_0_4559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g26fc4bae8ec_0_4559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g26fc4bae8ec_0_4559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g26fc4bae8ec_0_4559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g26fc4bae8ec_0_4559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g26fc4bae8ec_0_4559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g26fc4bae8ec_0_4559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g26fc4bae8ec_0_4559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g26fc4bae8ec_0_4559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g26fc4bae8ec_0_4559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g26fc4bae8ec_0_4559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g26fc4bae8ec_0_4559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g26fc4bae8ec_0_4559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g26fc4bae8ec_0_4559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5" name="Google Shape;565;g26fc4bae8ec_0_4559"/>
          <p:cNvGrpSpPr/>
          <p:nvPr/>
        </p:nvGrpSpPr>
        <p:grpSpPr>
          <a:xfrm rot="10800000" flipH="1">
            <a:off x="7958380" y="4473040"/>
            <a:ext cx="1371575" cy="1353775"/>
            <a:chOff x="3595263" y="573913"/>
            <a:chExt cx="1371575" cy="1353775"/>
          </a:xfrm>
        </p:grpSpPr>
        <p:sp>
          <p:nvSpPr>
            <p:cNvPr id="566" name="Google Shape;566;g26fc4bae8ec_0_4559"/>
            <p:cNvSpPr/>
            <p:nvPr/>
          </p:nvSpPr>
          <p:spPr>
            <a:xfrm>
              <a:off x="3605738" y="590550"/>
              <a:ext cx="1350625" cy="1320500"/>
            </a:xfrm>
            <a:custGeom>
              <a:avLst/>
              <a:gdLst/>
              <a:ahLst/>
              <a:cxnLst/>
              <a:rect l="l" t="t" r="r" b="b"/>
              <a:pathLst>
                <a:path w="54025" h="52820" extrusionOk="0">
                  <a:moveTo>
                    <a:pt x="26929" y="14642"/>
                  </a:moveTo>
                  <a:cubicBezTo>
                    <a:pt x="27780" y="14642"/>
                    <a:pt x="28633" y="14691"/>
                    <a:pt x="29460" y="14715"/>
                  </a:cubicBezTo>
                  <a:cubicBezTo>
                    <a:pt x="30172" y="14840"/>
                    <a:pt x="30904" y="15029"/>
                    <a:pt x="31616" y="15280"/>
                  </a:cubicBezTo>
                  <a:cubicBezTo>
                    <a:pt x="33729" y="16033"/>
                    <a:pt x="35696" y="17330"/>
                    <a:pt x="37244" y="19109"/>
                  </a:cubicBezTo>
                  <a:cubicBezTo>
                    <a:pt x="37997" y="20008"/>
                    <a:pt x="38499" y="21097"/>
                    <a:pt x="38981" y="22164"/>
                  </a:cubicBezTo>
                  <a:cubicBezTo>
                    <a:pt x="39064" y="22938"/>
                    <a:pt x="39608" y="23775"/>
                    <a:pt x="39357" y="24507"/>
                  </a:cubicBezTo>
                  <a:cubicBezTo>
                    <a:pt x="39399" y="25281"/>
                    <a:pt x="39357" y="26097"/>
                    <a:pt x="39211" y="26913"/>
                  </a:cubicBezTo>
                  <a:cubicBezTo>
                    <a:pt x="39064" y="27750"/>
                    <a:pt x="38834" y="28587"/>
                    <a:pt x="38458" y="29466"/>
                  </a:cubicBezTo>
                  <a:cubicBezTo>
                    <a:pt x="37955" y="30847"/>
                    <a:pt x="37265" y="31935"/>
                    <a:pt x="36616" y="32981"/>
                  </a:cubicBezTo>
                  <a:cubicBezTo>
                    <a:pt x="36177" y="33630"/>
                    <a:pt x="35696" y="34237"/>
                    <a:pt x="35173" y="34781"/>
                  </a:cubicBezTo>
                  <a:cubicBezTo>
                    <a:pt x="33005" y="36990"/>
                    <a:pt x="30057" y="38319"/>
                    <a:pt x="26935" y="38319"/>
                  </a:cubicBezTo>
                  <a:cubicBezTo>
                    <a:pt x="26863" y="38319"/>
                    <a:pt x="26791" y="38318"/>
                    <a:pt x="26719" y="38317"/>
                  </a:cubicBezTo>
                  <a:cubicBezTo>
                    <a:pt x="26071" y="38296"/>
                    <a:pt x="25422" y="38212"/>
                    <a:pt x="24774" y="38086"/>
                  </a:cubicBezTo>
                  <a:cubicBezTo>
                    <a:pt x="21781" y="37438"/>
                    <a:pt x="19333" y="35471"/>
                    <a:pt x="17513" y="33044"/>
                  </a:cubicBezTo>
                  <a:cubicBezTo>
                    <a:pt x="17157" y="32500"/>
                    <a:pt x="16844" y="31935"/>
                    <a:pt x="16592" y="31349"/>
                  </a:cubicBezTo>
                  <a:cubicBezTo>
                    <a:pt x="15337" y="28399"/>
                    <a:pt x="15358" y="24905"/>
                    <a:pt x="16592" y="21787"/>
                  </a:cubicBezTo>
                  <a:cubicBezTo>
                    <a:pt x="16885" y="21034"/>
                    <a:pt x="17262" y="20322"/>
                    <a:pt x="17701" y="19632"/>
                  </a:cubicBezTo>
                  <a:cubicBezTo>
                    <a:pt x="18601" y="18230"/>
                    <a:pt x="19731" y="17142"/>
                    <a:pt x="20986" y="16326"/>
                  </a:cubicBezTo>
                  <a:cubicBezTo>
                    <a:pt x="21614" y="15907"/>
                    <a:pt x="22284" y="15573"/>
                    <a:pt x="22953" y="15322"/>
                  </a:cubicBezTo>
                  <a:cubicBezTo>
                    <a:pt x="24203" y="14767"/>
                    <a:pt x="25565" y="14642"/>
                    <a:pt x="26929" y="14642"/>
                  </a:cubicBezTo>
                  <a:close/>
                  <a:moveTo>
                    <a:pt x="30178" y="0"/>
                  </a:moveTo>
                  <a:cubicBezTo>
                    <a:pt x="29496" y="0"/>
                    <a:pt x="28908" y="505"/>
                    <a:pt x="28770" y="1177"/>
                  </a:cubicBezTo>
                  <a:cubicBezTo>
                    <a:pt x="28456" y="2935"/>
                    <a:pt x="28310" y="4839"/>
                    <a:pt x="27243" y="5550"/>
                  </a:cubicBezTo>
                  <a:cubicBezTo>
                    <a:pt x="27243" y="5550"/>
                    <a:pt x="22948" y="6884"/>
                    <a:pt x="20369" y="6884"/>
                  </a:cubicBezTo>
                  <a:cubicBezTo>
                    <a:pt x="20023" y="6884"/>
                    <a:pt x="19708" y="6860"/>
                    <a:pt x="19438" y="6806"/>
                  </a:cubicBezTo>
                  <a:cubicBezTo>
                    <a:pt x="18078" y="6534"/>
                    <a:pt x="16948" y="3960"/>
                    <a:pt x="15504" y="2956"/>
                  </a:cubicBezTo>
                  <a:cubicBezTo>
                    <a:pt x="15284" y="2780"/>
                    <a:pt x="15060" y="2709"/>
                    <a:pt x="14834" y="2709"/>
                  </a:cubicBezTo>
                  <a:cubicBezTo>
                    <a:pt x="14226" y="2709"/>
                    <a:pt x="13604" y="3228"/>
                    <a:pt x="12994" y="3625"/>
                  </a:cubicBezTo>
                  <a:cubicBezTo>
                    <a:pt x="12450" y="3981"/>
                    <a:pt x="11885" y="4399"/>
                    <a:pt x="11403" y="4860"/>
                  </a:cubicBezTo>
                  <a:cubicBezTo>
                    <a:pt x="10922" y="5320"/>
                    <a:pt x="10546" y="5801"/>
                    <a:pt x="10357" y="6283"/>
                  </a:cubicBezTo>
                  <a:cubicBezTo>
                    <a:pt x="10253" y="6534"/>
                    <a:pt x="11215" y="8647"/>
                    <a:pt x="12659" y="11493"/>
                  </a:cubicBezTo>
                  <a:cubicBezTo>
                    <a:pt x="11675" y="12476"/>
                    <a:pt x="9185" y="16933"/>
                    <a:pt x="8411" y="18104"/>
                  </a:cubicBezTo>
                  <a:cubicBezTo>
                    <a:pt x="8167" y="18745"/>
                    <a:pt x="7831" y="18948"/>
                    <a:pt x="7377" y="18948"/>
                  </a:cubicBezTo>
                  <a:cubicBezTo>
                    <a:pt x="6592" y="18948"/>
                    <a:pt x="5456" y="18343"/>
                    <a:pt x="3831" y="18343"/>
                  </a:cubicBezTo>
                  <a:cubicBezTo>
                    <a:pt x="3417" y="18343"/>
                    <a:pt x="2970" y="18382"/>
                    <a:pt x="2490" y="18481"/>
                  </a:cubicBezTo>
                  <a:cubicBezTo>
                    <a:pt x="774" y="18837"/>
                    <a:pt x="0" y="22687"/>
                    <a:pt x="1569" y="24193"/>
                  </a:cubicBezTo>
                  <a:cubicBezTo>
                    <a:pt x="2762" y="25365"/>
                    <a:pt x="5566" y="25260"/>
                    <a:pt x="6340" y="26327"/>
                  </a:cubicBezTo>
                  <a:cubicBezTo>
                    <a:pt x="6486" y="26558"/>
                    <a:pt x="7093" y="30240"/>
                    <a:pt x="7533" y="32333"/>
                  </a:cubicBezTo>
                  <a:cubicBezTo>
                    <a:pt x="7679" y="33023"/>
                    <a:pt x="7909" y="33693"/>
                    <a:pt x="8244" y="34320"/>
                  </a:cubicBezTo>
                  <a:cubicBezTo>
                    <a:pt x="7365" y="35262"/>
                    <a:pt x="6047" y="35931"/>
                    <a:pt x="5147" y="36894"/>
                  </a:cubicBezTo>
                  <a:cubicBezTo>
                    <a:pt x="4352" y="37542"/>
                    <a:pt x="3850" y="37982"/>
                    <a:pt x="3766" y="38086"/>
                  </a:cubicBezTo>
                  <a:cubicBezTo>
                    <a:pt x="3494" y="38442"/>
                    <a:pt x="3892" y="39572"/>
                    <a:pt x="4603" y="40681"/>
                  </a:cubicBezTo>
                  <a:cubicBezTo>
                    <a:pt x="5250" y="42133"/>
                    <a:pt x="6186" y="42589"/>
                    <a:pt x="7228" y="42589"/>
                  </a:cubicBezTo>
                  <a:cubicBezTo>
                    <a:pt x="8995" y="42589"/>
                    <a:pt x="11065" y="41277"/>
                    <a:pt x="12543" y="41277"/>
                  </a:cubicBezTo>
                  <a:cubicBezTo>
                    <a:pt x="12618" y="41277"/>
                    <a:pt x="12691" y="41281"/>
                    <a:pt x="12763" y="41288"/>
                  </a:cubicBezTo>
                  <a:cubicBezTo>
                    <a:pt x="14835" y="41476"/>
                    <a:pt x="19229" y="45431"/>
                    <a:pt x="19229" y="45431"/>
                  </a:cubicBezTo>
                  <a:cubicBezTo>
                    <a:pt x="20505" y="47335"/>
                    <a:pt x="17408" y="52126"/>
                    <a:pt x="21384" y="52566"/>
                  </a:cubicBezTo>
                  <a:cubicBezTo>
                    <a:pt x="22033" y="52712"/>
                    <a:pt x="22723" y="52817"/>
                    <a:pt x="23393" y="52817"/>
                  </a:cubicBezTo>
                  <a:cubicBezTo>
                    <a:pt x="23457" y="52819"/>
                    <a:pt x="23521" y="52820"/>
                    <a:pt x="23585" y="52820"/>
                  </a:cubicBezTo>
                  <a:cubicBezTo>
                    <a:pt x="24164" y="52820"/>
                    <a:pt x="24715" y="52733"/>
                    <a:pt x="25129" y="52545"/>
                  </a:cubicBezTo>
                  <a:cubicBezTo>
                    <a:pt x="25401" y="52440"/>
                    <a:pt x="26280" y="50055"/>
                    <a:pt x="27347" y="46791"/>
                  </a:cubicBezTo>
                  <a:cubicBezTo>
                    <a:pt x="30214" y="46770"/>
                    <a:pt x="32976" y="46142"/>
                    <a:pt x="35528" y="45012"/>
                  </a:cubicBezTo>
                  <a:cubicBezTo>
                    <a:pt x="37872" y="47670"/>
                    <a:pt x="39671" y="49636"/>
                    <a:pt x="39964" y="49762"/>
                  </a:cubicBezTo>
                  <a:cubicBezTo>
                    <a:pt x="40011" y="49781"/>
                    <a:pt x="40066" y="49791"/>
                    <a:pt x="40128" y="49791"/>
                  </a:cubicBezTo>
                  <a:cubicBezTo>
                    <a:pt x="41333" y="49791"/>
                    <a:pt x="45195" y="46289"/>
                    <a:pt x="45195" y="46289"/>
                  </a:cubicBezTo>
                  <a:cubicBezTo>
                    <a:pt x="45195" y="46289"/>
                    <a:pt x="43856" y="43820"/>
                    <a:pt x="42036" y="40472"/>
                  </a:cubicBezTo>
                  <a:cubicBezTo>
                    <a:pt x="43877" y="38568"/>
                    <a:pt x="45341" y="36308"/>
                    <a:pt x="46367" y="33755"/>
                  </a:cubicBezTo>
                  <a:cubicBezTo>
                    <a:pt x="48855" y="33918"/>
                    <a:pt x="50903" y="34018"/>
                    <a:pt x="51991" y="34018"/>
                  </a:cubicBezTo>
                  <a:cubicBezTo>
                    <a:pt x="52440" y="34018"/>
                    <a:pt x="52726" y="34001"/>
                    <a:pt x="52811" y="33965"/>
                  </a:cubicBezTo>
                  <a:cubicBezTo>
                    <a:pt x="53502" y="33693"/>
                    <a:pt x="53836" y="30533"/>
                    <a:pt x="53983" y="28838"/>
                  </a:cubicBezTo>
                  <a:cubicBezTo>
                    <a:pt x="54025" y="28231"/>
                    <a:pt x="53648" y="27687"/>
                    <a:pt x="53062" y="27499"/>
                  </a:cubicBezTo>
                  <a:cubicBezTo>
                    <a:pt x="52414" y="27311"/>
                    <a:pt x="51451" y="27039"/>
                    <a:pt x="50321" y="26704"/>
                  </a:cubicBezTo>
                  <a:cubicBezTo>
                    <a:pt x="49568" y="26474"/>
                    <a:pt x="48731" y="26223"/>
                    <a:pt x="47831" y="25972"/>
                  </a:cubicBezTo>
                  <a:cubicBezTo>
                    <a:pt x="47706" y="23335"/>
                    <a:pt x="47078" y="20615"/>
                    <a:pt x="46409" y="18125"/>
                  </a:cubicBezTo>
                  <a:cubicBezTo>
                    <a:pt x="46262" y="17623"/>
                    <a:pt x="47120" y="16849"/>
                    <a:pt x="47936" y="16431"/>
                  </a:cubicBezTo>
                  <a:cubicBezTo>
                    <a:pt x="48480" y="15949"/>
                    <a:pt x="48961" y="15510"/>
                    <a:pt x="49359" y="15133"/>
                  </a:cubicBezTo>
                  <a:cubicBezTo>
                    <a:pt x="50175" y="14380"/>
                    <a:pt x="50677" y="13878"/>
                    <a:pt x="50740" y="13710"/>
                  </a:cubicBezTo>
                  <a:cubicBezTo>
                    <a:pt x="50991" y="13083"/>
                    <a:pt x="49296" y="10886"/>
                    <a:pt x="48166" y="9547"/>
                  </a:cubicBezTo>
                  <a:cubicBezTo>
                    <a:pt x="47834" y="9148"/>
                    <a:pt x="47349" y="8935"/>
                    <a:pt x="46857" y="8935"/>
                  </a:cubicBezTo>
                  <a:cubicBezTo>
                    <a:pt x="46575" y="8935"/>
                    <a:pt x="46291" y="9004"/>
                    <a:pt x="46032" y="9149"/>
                  </a:cubicBezTo>
                  <a:cubicBezTo>
                    <a:pt x="45488" y="9442"/>
                    <a:pt x="44777" y="9840"/>
                    <a:pt x="43940" y="10279"/>
                  </a:cubicBezTo>
                  <a:cubicBezTo>
                    <a:pt x="43270" y="10656"/>
                    <a:pt x="42517" y="11053"/>
                    <a:pt x="41722" y="11493"/>
                  </a:cubicBezTo>
                  <a:cubicBezTo>
                    <a:pt x="41240" y="11011"/>
                    <a:pt x="40717" y="10551"/>
                    <a:pt x="40173" y="10112"/>
                  </a:cubicBezTo>
                  <a:cubicBezTo>
                    <a:pt x="39650" y="9672"/>
                    <a:pt x="39085" y="9275"/>
                    <a:pt x="38499" y="8898"/>
                  </a:cubicBezTo>
                  <a:cubicBezTo>
                    <a:pt x="37914" y="8501"/>
                    <a:pt x="37307" y="8166"/>
                    <a:pt x="36679" y="7831"/>
                  </a:cubicBezTo>
                  <a:cubicBezTo>
                    <a:pt x="33269" y="7224"/>
                    <a:pt x="35947" y="3291"/>
                    <a:pt x="34733" y="1156"/>
                  </a:cubicBezTo>
                  <a:cubicBezTo>
                    <a:pt x="34146" y="125"/>
                    <a:pt x="33097" y="15"/>
                    <a:pt x="31937" y="15"/>
                  </a:cubicBezTo>
                  <a:cubicBezTo>
                    <a:pt x="31625" y="15"/>
                    <a:pt x="31305" y="23"/>
                    <a:pt x="30983" y="23"/>
                  </a:cubicBezTo>
                  <a:cubicBezTo>
                    <a:pt x="30755" y="23"/>
                    <a:pt x="30525" y="19"/>
                    <a:pt x="30297" y="6"/>
                  </a:cubicBezTo>
                  <a:cubicBezTo>
                    <a:pt x="30257" y="2"/>
                    <a:pt x="30218" y="0"/>
                    <a:pt x="3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6fc4bae8ec_0_4559"/>
            <p:cNvSpPr/>
            <p:nvPr/>
          </p:nvSpPr>
          <p:spPr>
            <a:xfrm>
              <a:off x="3961438" y="988463"/>
              <a:ext cx="639225" cy="524675"/>
            </a:xfrm>
            <a:custGeom>
              <a:avLst/>
              <a:gdLst/>
              <a:ahLst/>
              <a:cxnLst/>
              <a:rect l="l" t="t" r="r" b="b"/>
              <a:pathLst>
                <a:path w="25569" h="20987" extrusionOk="0">
                  <a:moveTo>
                    <a:pt x="12806" y="4045"/>
                  </a:moveTo>
                  <a:cubicBezTo>
                    <a:pt x="14164" y="4045"/>
                    <a:pt x="15513" y="4455"/>
                    <a:pt x="16635" y="5336"/>
                  </a:cubicBezTo>
                  <a:cubicBezTo>
                    <a:pt x="16948" y="5587"/>
                    <a:pt x="17241" y="5880"/>
                    <a:pt x="17492" y="6215"/>
                  </a:cubicBezTo>
                  <a:cubicBezTo>
                    <a:pt x="17743" y="6528"/>
                    <a:pt x="17953" y="6884"/>
                    <a:pt x="18120" y="7240"/>
                  </a:cubicBezTo>
                  <a:cubicBezTo>
                    <a:pt x="19982" y="11111"/>
                    <a:pt x="17827" y="16655"/>
                    <a:pt x="12973" y="16886"/>
                  </a:cubicBezTo>
                  <a:cubicBezTo>
                    <a:pt x="11864" y="16886"/>
                    <a:pt x="10901" y="16614"/>
                    <a:pt x="9918" y="16342"/>
                  </a:cubicBezTo>
                  <a:cubicBezTo>
                    <a:pt x="8851" y="15965"/>
                    <a:pt x="8140" y="15295"/>
                    <a:pt x="7324" y="14438"/>
                  </a:cubicBezTo>
                  <a:cubicBezTo>
                    <a:pt x="7051" y="14124"/>
                    <a:pt x="6821" y="13768"/>
                    <a:pt x="6633" y="13391"/>
                  </a:cubicBezTo>
                  <a:cubicBezTo>
                    <a:pt x="6068" y="12282"/>
                    <a:pt x="5859" y="11048"/>
                    <a:pt x="6005" y="9855"/>
                  </a:cubicBezTo>
                  <a:cubicBezTo>
                    <a:pt x="6047" y="9458"/>
                    <a:pt x="6131" y="9039"/>
                    <a:pt x="6256" y="8663"/>
                  </a:cubicBezTo>
                  <a:cubicBezTo>
                    <a:pt x="7226" y="5755"/>
                    <a:pt x="10033" y="4045"/>
                    <a:pt x="12806" y="4045"/>
                  </a:cubicBezTo>
                  <a:close/>
                  <a:moveTo>
                    <a:pt x="12031" y="0"/>
                  </a:moveTo>
                  <a:cubicBezTo>
                    <a:pt x="11362" y="0"/>
                    <a:pt x="10692" y="84"/>
                    <a:pt x="10065" y="230"/>
                  </a:cubicBezTo>
                  <a:cubicBezTo>
                    <a:pt x="3327" y="1904"/>
                    <a:pt x="0" y="10546"/>
                    <a:pt x="4038" y="16635"/>
                  </a:cubicBezTo>
                  <a:cubicBezTo>
                    <a:pt x="4415" y="17179"/>
                    <a:pt x="4834" y="17681"/>
                    <a:pt x="5294" y="18141"/>
                  </a:cubicBezTo>
                  <a:cubicBezTo>
                    <a:pt x="6675" y="19501"/>
                    <a:pt x="8453" y="20464"/>
                    <a:pt x="10399" y="20819"/>
                  </a:cubicBezTo>
                  <a:cubicBezTo>
                    <a:pt x="11069" y="20945"/>
                    <a:pt x="11738" y="20987"/>
                    <a:pt x="12429" y="20987"/>
                  </a:cubicBezTo>
                  <a:cubicBezTo>
                    <a:pt x="14291" y="20798"/>
                    <a:pt x="15839" y="20526"/>
                    <a:pt x="17367" y="19564"/>
                  </a:cubicBezTo>
                  <a:cubicBezTo>
                    <a:pt x="18685" y="18601"/>
                    <a:pt x="19982" y="17639"/>
                    <a:pt x="21070" y="16237"/>
                  </a:cubicBezTo>
                  <a:cubicBezTo>
                    <a:pt x="25569" y="9855"/>
                    <a:pt x="20673" y="1674"/>
                    <a:pt x="13935" y="209"/>
                  </a:cubicBezTo>
                  <a:cubicBezTo>
                    <a:pt x="13329" y="63"/>
                    <a:pt x="12680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8" name="Google Shape;568;g26fc4bae8ec_0_4559"/>
            <p:cNvGrpSpPr/>
            <p:nvPr/>
          </p:nvGrpSpPr>
          <p:grpSpPr>
            <a:xfrm>
              <a:off x="3595263" y="573913"/>
              <a:ext cx="1371575" cy="1353775"/>
              <a:chOff x="10163700" y="1640175"/>
              <a:chExt cx="1371575" cy="1353775"/>
            </a:xfrm>
          </p:grpSpPr>
          <p:sp>
            <p:nvSpPr>
              <p:cNvPr id="569" name="Google Shape;569;g26fc4bae8ec_0_4559"/>
              <p:cNvSpPr/>
              <p:nvPr/>
            </p:nvSpPr>
            <p:spPr>
              <a:xfrm>
                <a:off x="10791925" y="2614000"/>
                <a:ext cx="19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8" extrusionOk="0">
                    <a:moveTo>
                      <a:pt x="712" y="0"/>
                    </a:moveTo>
                    <a:lnTo>
                      <a:pt x="712" y="0"/>
                    </a:lnTo>
                    <a:cubicBezTo>
                      <a:pt x="566" y="63"/>
                      <a:pt x="545" y="21"/>
                      <a:pt x="399" y="105"/>
                    </a:cubicBezTo>
                    <a:cubicBezTo>
                      <a:pt x="294" y="105"/>
                      <a:pt x="210" y="63"/>
                      <a:pt x="231" y="21"/>
                    </a:cubicBezTo>
                    <a:lnTo>
                      <a:pt x="231" y="21"/>
                    </a:lnTo>
                    <a:cubicBezTo>
                      <a:pt x="225" y="24"/>
                      <a:pt x="217" y="25"/>
                      <a:pt x="207" y="25"/>
                    </a:cubicBezTo>
                    <a:cubicBezTo>
                      <a:pt x="170" y="25"/>
                      <a:pt x="111" y="6"/>
                      <a:pt x="60" y="6"/>
                    </a:cubicBezTo>
                    <a:cubicBezTo>
                      <a:pt x="38" y="6"/>
                      <a:pt x="17" y="10"/>
                      <a:pt x="1" y="21"/>
                    </a:cubicBezTo>
                    <a:cubicBezTo>
                      <a:pt x="105" y="90"/>
                      <a:pt x="252" y="131"/>
                      <a:pt x="407" y="131"/>
                    </a:cubicBezTo>
                    <a:cubicBezTo>
                      <a:pt x="439" y="131"/>
                      <a:pt x="471" y="129"/>
                      <a:pt x="503" y="126"/>
                    </a:cubicBezTo>
                    <a:cubicBezTo>
                      <a:pt x="545" y="147"/>
                      <a:pt x="503" y="167"/>
                      <a:pt x="503" y="167"/>
                    </a:cubicBezTo>
                    <a:cubicBezTo>
                      <a:pt x="629" y="147"/>
                      <a:pt x="775" y="84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g26fc4bae8ec_0_4559"/>
              <p:cNvSpPr/>
              <p:nvPr/>
            </p:nvSpPr>
            <p:spPr>
              <a:xfrm>
                <a:off x="11139275" y="239325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cubicBezTo>
                      <a:pt x="0" y="63"/>
                      <a:pt x="0" y="84"/>
                      <a:pt x="0" y="84"/>
                    </a:cubicBezTo>
                    <a:cubicBezTo>
                      <a:pt x="21" y="42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g26fc4bae8ec_0_4559"/>
              <p:cNvSpPr/>
              <p:nvPr/>
            </p:nvSpPr>
            <p:spPr>
              <a:xfrm>
                <a:off x="11150775" y="236710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42" y="0"/>
                    </a:moveTo>
                    <a:cubicBezTo>
                      <a:pt x="21" y="21"/>
                      <a:pt x="21" y="42"/>
                      <a:pt x="1" y="63"/>
                    </a:cubicBezTo>
                    <a:cubicBezTo>
                      <a:pt x="21" y="42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g26fc4bae8ec_0_4559"/>
              <p:cNvSpPr/>
              <p:nvPr/>
            </p:nvSpPr>
            <p:spPr>
              <a:xfrm>
                <a:off x="11050875" y="2531775"/>
                <a:ext cx="367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9" extrusionOk="0">
                    <a:moveTo>
                      <a:pt x="144" y="1"/>
                    </a:moveTo>
                    <a:cubicBezTo>
                      <a:pt x="129" y="1"/>
                      <a:pt x="56" y="71"/>
                      <a:pt x="0" y="109"/>
                    </a:cubicBezTo>
                    <a:cubicBezTo>
                      <a:pt x="63" y="88"/>
                      <a:pt x="105" y="46"/>
                      <a:pt x="147" y="4"/>
                    </a:cubicBezTo>
                    <a:cubicBezTo>
                      <a:pt x="147" y="2"/>
                      <a:pt x="146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g26fc4bae8ec_0_4559"/>
              <p:cNvSpPr/>
              <p:nvPr/>
            </p:nvSpPr>
            <p:spPr>
              <a:xfrm>
                <a:off x="10839025" y="2615550"/>
                <a:ext cx="21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" extrusionOk="0">
                    <a:moveTo>
                      <a:pt x="84" y="1"/>
                    </a:moveTo>
                    <a:cubicBezTo>
                      <a:pt x="42" y="1"/>
                      <a:pt x="21" y="1"/>
                      <a:pt x="0" y="22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g26fc4bae8ec_0_4559"/>
              <p:cNvSpPr/>
              <p:nvPr/>
            </p:nvSpPr>
            <p:spPr>
              <a:xfrm>
                <a:off x="10992275" y="25820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1"/>
                    </a:moveTo>
                    <a:lnTo>
                      <a:pt x="22" y="43"/>
                    </a:lnTo>
                    <a:cubicBezTo>
                      <a:pt x="22" y="43"/>
                      <a:pt x="1" y="63"/>
                      <a:pt x="1" y="84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g26fc4bae8ec_0_4559"/>
              <p:cNvSpPr/>
              <p:nvPr/>
            </p:nvSpPr>
            <p:spPr>
              <a:xfrm>
                <a:off x="10941550" y="260457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4" y="42"/>
                      <a:pt x="42" y="63"/>
                      <a:pt x="0" y="84"/>
                    </a:cubicBezTo>
                    <a:cubicBezTo>
                      <a:pt x="21" y="105"/>
                      <a:pt x="21" y="105"/>
                      <a:pt x="42" y="126"/>
                    </a:cubicBezTo>
                    <a:cubicBezTo>
                      <a:pt x="105" y="105"/>
                      <a:pt x="84" y="42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g26fc4bae8ec_0_4559"/>
              <p:cNvSpPr/>
              <p:nvPr/>
            </p:nvSpPr>
            <p:spPr>
              <a:xfrm>
                <a:off x="10852100" y="26223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1"/>
                    </a:moveTo>
                    <a:lnTo>
                      <a:pt x="0" y="22"/>
                    </a:lnTo>
                    <a:cubicBezTo>
                      <a:pt x="21" y="22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g26fc4bae8ec_0_4559"/>
              <p:cNvSpPr/>
              <p:nvPr/>
            </p:nvSpPr>
            <p:spPr>
              <a:xfrm>
                <a:off x="10728125" y="25862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g26fc4bae8ec_0_4559"/>
              <p:cNvSpPr/>
              <p:nvPr/>
            </p:nvSpPr>
            <p:spPr>
              <a:xfrm>
                <a:off x="10784625" y="26160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g26fc4bae8ec_0_4559"/>
              <p:cNvSpPr/>
              <p:nvPr/>
            </p:nvSpPr>
            <p:spPr>
              <a:xfrm>
                <a:off x="11164900" y="2315300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g26fc4bae8ec_0_4559"/>
              <p:cNvSpPr/>
              <p:nvPr/>
            </p:nvSpPr>
            <p:spPr>
              <a:xfrm>
                <a:off x="10845825" y="2011400"/>
                <a:ext cx="15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7" extrusionOk="0">
                    <a:moveTo>
                      <a:pt x="356" y="0"/>
                    </a:moveTo>
                    <a:cubicBezTo>
                      <a:pt x="565" y="63"/>
                      <a:pt x="0" y="84"/>
                      <a:pt x="335" y="147"/>
                    </a:cubicBezTo>
                    <a:cubicBezTo>
                      <a:pt x="293" y="126"/>
                      <a:pt x="628" y="42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g26fc4bae8ec_0_4559"/>
              <p:cNvSpPr/>
              <p:nvPr/>
            </p:nvSpPr>
            <p:spPr>
              <a:xfrm>
                <a:off x="10842675" y="2615550"/>
                <a:ext cx="2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1" y="1"/>
                    </a:moveTo>
                    <a:lnTo>
                      <a:pt x="84" y="1"/>
                    </a:lnTo>
                    <a:cubicBezTo>
                      <a:pt x="42" y="1"/>
                      <a:pt x="2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g26fc4bae8ec_0_4559"/>
              <p:cNvSpPr/>
              <p:nvPr/>
            </p:nvSpPr>
            <p:spPr>
              <a:xfrm>
                <a:off x="11148150" y="21939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42"/>
                      <a:pt x="22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g26fc4bae8ec_0_4559"/>
              <p:cNvSpPr/>
              <p:nvPr/>
            </p:nvSpPr>
            <p:spPr>
              <a:xfrm>
                <a:off x="11123050" y="2150525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2"/>
                    </a:cubicBezTo>
                    <a:cubicBezTo>
                      <a:pt x="12" y="22"/>
                      <a:pt x="23" y="28"/>
                      <a:pt x="35" y="44"/>
                    </a:cubicBezTo>
                    <a:lnTo>
                      <a:pt x="35" y="44"/>
                    </a:lnTo>
                    <a:cubicBezTo>
                      <a:pt x="27" y="31"/>
                      <a:pt x="17" y="18"/>
                      <a:pt x="1" y="1"/>
                    </a:cubicBezTo>
                    <a:close/>
                    <a:moveTo>
                      <a:pt x="35" y="44"/>
                    </a:moveTo>
                    <a:cubicBezTo>
                      <a:pt x="46" y="63"/>
                      <a:pt x="51" y="80"/>
                      <a:pt x="63" y="105"/>
                    </a:cubicBezTo>
                    <a:cubicBezTo>
                      <a:pt x="54" y="77"/>
                      <a:pt x="44" y="57"/>
                      <a:pt x="3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g26fc4bae8ec_0_4559"/>
              <p:cNvSpPr/>
              <p:nvPr/>
            </p:nvSpPr>
            <p:spPr>
              <a:xfrm>
                <a:off x="11093750" y="211495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22"/>
                    </a:cubicBezTo>
                    <a:lnTo>
                      <a:pt x="1" y="1"/>
                    </a:lnTo>
                    <a:close/>
                    <a:moveTo>
                      <a:pt x="22" y="22"/>
                    </a:moveTo>
                    <a:lnTo>
                      <a:pt x="22" y="22"/>
                    </a:lnTo>
                    <a:cubicBezTo>
                      <a:pt x="22" y="43"/>
                      <a:pt x="43" y="64"/>
                      <a:pt x="64" y="6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g26fc4bae8ec_0_4559"/>
              <p:cNvSpPr/>
              <p:nvPr/>
            </p:nvSpPr>
            <p:spPr>
              <a:xfrm>
                <a:off x="10618275" y="2496300"/>
                <a:ext cx="26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4" extrusionOk="0">
                    <a:moveTo>
                      <a:pt x="4" y="101"/>
                    </a:moveTo>
                    <a:cubicBezTo>
                      <a:pt x="3" y="102"/>
                      <a:pt x="1" y="103"/>
                      <a:pt x="0" y="105"/>
                    </a:cubicBezTo>
                    <a:cubicBezTo>
                      <a:pt x="2" y="104"/>
                      <a:pt x="3" y="102"/>
                      <a:pt x="4" y="101"/>
                    </a:cubicBezTo>
                    <a:close/>
                    <a:moveTo>
                      <a:pt x="0" y="0"/>
                    </a:moveTo>
                    <a:cubicBezTo>
                      <a:pt x="20" y="39"/>
                      <a:pt x="21" y="79"/>
                      <a:pt x="4" y="101"/>
                    </a:cubicBezTo>
                    <a:lnTo>
                      <a:pt x="4" y="101"/>
                    </a:lnTo>
                    <a:cubicBezTo>
                      <a:pt x="6" y="99"/>
                      <a:pt x="9" y="99"/>
                      <a:pt x="12" y="99"/>
                    </a:cubicBezTo>
                    <a:cubicBezTo>
                      <a:pt x="36" y="99"/>
                      <a:pt x="84" y="134"/>
                      <a:pt x="95" y="134"/>
                    </a:cubicBezTo>
                    <a:cubicBezTo>
                      <a:pt x="106" y="134"/>
                      <a:pt x="88" y="10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g26fc4bae8ec_0_4559"/>
              <p:cNvSpPr/>
              <p:nvPr/>
            </p:nvSpPr>
            <p:spPr>
              <a:xfrm>
                <a:off x="10841100" y="26155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43"/>
                    </a:cubicBezTo>
                    <a:cubicBezTo>
                      <a:pt x="22" y="22"/>
                      <a:pt x="22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g26fc4bae8ec_0_4559"/>
              <p:cNvSpPr/>
              <p:nvPr/>
            </p:nvSpPr>
            <p:spPr>
              <a:xfrm>
                <a:off x="11107350" y="2153150"/>
                <a:ext cx="3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2" extrusionOk="0">
                    <a:moveTo>
                      <a:pt x="1" y="0"/>
                    </a:moveTo>
                    <a:cubicBezTo>
                      <a:pt x="15" y="29"/>
                      <a:pt x="32" y="58"/>
                      <a:pt x="50" y="87"/>
                    </a:cubicBezTo>
                    <a:lnTo>
                      <a:pt x="50" y="87"/>
                    </a:lnTo>
                    <a:cubicBezTo>
                      <a:pt x="33" y="54"/>
                      <a:pt x="17" y="24"/>
                      <a:pt x="1" y="0"/>
                    </a:cubicBezTo>
                    <a:close/>
                    <a:moveTo>
                      <a:pt x="50" y="87"/>
                    </a:moveTo>
                    <a:lnTo>
                      <a:pt x="50" y="87"/>
                    </a:lnTo>
                    <a:cubicBezTo>
                      <a:pt x="78" y="140"/>
                      <a:pt x="109" y="200"/>
                      <a:pt x="147" y="251"/>
                    </a:cubicBezTo>
                    <a:cubicBezTo>
                      <a:pt x="120" y="197"/>
                      <a:pt x="84" y="142"/>
                      <a:pt x="5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g26fc4bae8ec_0_4559"/>
              <p:cNvSpPr/>
              <p:nvPr/>
            </p:nvSpPr>
            <p:spPr>
              <a:xfrm>
                <a:off x="11091150" y="2131700"/>
                <a:ext cx="26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8" extrusionOk="0">
                    <a:moveTo>
                      <a:pt x="0" y="0"/>
                    </a:moveTo>
                    <a:lnTo>
                      <a:pt x="105" y="168"/>
                    </a:lnTo>
                    <a:cubicBezTo>
                      <a:pt x="84" y="126"/>
                      <a:pt x="63" y="63"/>
                      <a:pt x="42" y="21"/>
                    </a:cubicBezTo>
                    <a:cubicBezTo>
                      <a:pt x="21" y="2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g26fc4bae8ec_0_4559"/>
              <p:cNvSpPr/>
              <p:nvPr/>
            </p:nvSpPr>
            <p:spPr>
              <a:xfrm>
                <a:off x="10544925" y="2008250"/>
                <a:ext cx="622100" cy="6148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24593" extrusionOk="0">
                    <a:moveTo>
                      <a:pt x="12350" y="273"/>
                    </a:moveTo>
                    <a:lnTo>
                      <a:pt x="12374" y="285"/>
                    </a:lnTo>
                    <a:lnTo>
                      <a:pt x="12374" y="285"/>
                    </a:lnTo>
                    <a:cubicBezTo>
                      <a:pt x="12363" y="282"/>
                      <a:pt x="12355" y="278"/>
                      <a:pt x="12350" y="273"/>
                    </a:cubicBezTo>
                    <a:close/>
                    <a:moveTo>
                      <a:pt x="20991" y="4122"/>
                    </a:moveTo>
                    <a:lnTo>
                      <a:pt x="20991" y="4122"/>
                    </a:lnTo>
                    <a:cubicBezTo>
                      <a:pt x="20999" y="4130"/>
                      <a:pt x="21007" y="4135"/>
                      <a:pt x="21013" y="4138"/>
                    </a:cubicBezTo>
                    <a:lnTo>
                      <a:pt x="21013" y="4138"/>
                    </a:lnTo>
                    <a:cubicBezTo>
                      <a:pt x="21006" y="4132"/>
                      <a:pt x="20998" y="4127"/>
                      <a:pt x="20991" y="4122"/>
                    </a:cubicBezTo>
                    <a:close/>
                    <a:moveTo>
                      <a:pt x="2577" y="5816"/>
                    </a:moveTo>
                    <a:cubicBezTo>
                      <a:pt x="2561" y="5839"/>
                      <a:pt x="2541" y="5882"/>
                      <a:pt x="2516" y="5964"/>
                    </a:cubicBezTo>
                    <a:cubicBezTo>
                      <a:pt x="2540" y="5915"/>
                      <a:pt x="2565" y="5859"/>
                      <a:pt x="2577" y="5816"/>
                    </a:cubicBezTo>
                    <a:close/>
                    <a:moveTo>
                      <a:pt x="2035" y="6801"/>
                    </a:move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32" y="6807"/>
                      <a:pt x="2033" y="6804"/>
                      <a:pt x="2035" y="6801"/>
                    </a:cubicBezTo>
                    <a:close/>
                    <a:moveTo>
                      <a:pt x="24297" y="7931"/>
                    </a:moveTo>
                    <a:cubicBezTo>
                      <a:pt x="24297" y="7942"/>
                      <a:pt x="24300" y="7952"/>
                      <a:pt x="24304" y="7963"/>
                    </a:cubicBezTo>
                    <a:lnTo>
                      <a:pt x="24304" y="7963"/>
                    </a:lnTo>
                    <a:cubicBezTo>
                      <a:pt x="24301" y="7950"/>
                      <a:pt x="24297" y="7939"/>
                      <a:pt x="24297" y="7931"/>
                    </a:cubicBezTo>
                    <a:close/>
                    <a:moveTo>
                      <a:pt x="24738" y="12384"/>
                    </a:moveTo>
                    <a:lnTo>
                      <a:pt x="24738" y="12384"/>
                    </a:lnTo>
                    <a:cubicBezTo>
                      <a:pt x="24737" y="12413"/>
                      <a:pt x="24737" y="12442"/>
                      <a:pt x="24737" y="12471"/>
                    </a:cubicBezTo>
                    <a:cubicBezTo>
                      <a:pt x="24739" y="12434"/>
                      <a:pt x="24739" y="12405"/>
                      <a:pt x="24738" y="12384"/>
                    </a:cubicBezTo>
                    <a:close/>
                    <a:moveTo>
                      <a:pt x="172" y="12743"/>
                    </a:moveTo>
                    <a:cubicBezTo>
                      <a:pt x="170" y="12756"/>
                      <a:pt x="168" y="12767"/>
                      <a:pt x="167" y="12777"/>
                    </a:cubicBezTo>
                    <a:lnTo>
                      <a:pt x="167" y="12777"/>
                    </a:lnTo>
                    <a:cubicBezTo>
                      <a:pt x="169" y="12766"/>
                      <a:pt x="170" y="12755"/>
                      <a:pt x="172" y="12743"/>
                    </a:cubicBezTo>
                    <a:close/>
                    <a:moveTo>
                      <a:pt x="24088" y="12952"/>
                    </a:moveTo>
                    <a:lnTo>
                      <a:pt x="24088" y="12952"/>
                    </a:lnTo>
                    <a:cubicBezTo>
                      <a:pt x="24083" y="12967"/>
                      <a:pt x="24082" y="12977"/>
                      <a:pt x="24082" y="12984"/>
                    </a:cubicBezTo>
                    <a:lnTo>
                      <a:pt x="24082" y="12984"/>
                    </a:lnTo>
                    <a:cubicBezTo>
                      <a:pt x="24084" y="12973"/>
                      <a:pt x="24086" y="12963"/>
                      <a:pt x="24088" y="12952"/>
                    </a:cubicBezTo>
                    <a:close/>
                    <a:moveTo>
                      <a:pt x="317" y="14688"/>
                    </a:moveTo>
                    <a:cubicBezTo>
                      <a:pt x="316" y="14688"/>
                      <a:pt x="315" y="14689"/>
                      <a:pt x="315" y="14690"/>
                    </a:cubicBezTo>
                    <a:lnTo>
                      <a:pt x="315" y="14690"/>
                    </a:lnTo>
                    <a:cubicBezTo>
                      <a:pt x="316" y="14690"/>
                      <a:pt x="317" y="14689"/>
                      <a:pt x="319" y="14689"/>
                    </a:cubicBezTo>
                    <a:cubicBezTo>
                      <a:pt x="318" y="14688"/>
                      <a:pt x="317" y="14688"/>
                      <a:pt x="317" y="14688"/>
                    </a:cubicBezTo>
                    <a:close/>
                    <a:moveTo>
                      <a:pt x="758" y="14898"/>
                    </a:moveTo>
                    <a:cubicBezTo>
                      <a:pt x="779" y="14961"/>
                      <a:pt x="779" y="15045"/>
                      <a:pt x="800" y="15149"/>
                    </a:cubicBezTo>
                    <a:cubicBezTo>
                      <a:pt x="795" y="15154"/>
                      <a:pt x="790" y="15157"/>
                      <a:pt x="784" y="15157"/>
                    </a:cubicBezTo>
                    <a:cubicBezTo>
                      <a:pt x="769" y="15157"/>
                      <a:pt x="753" y="15134"/>
                      <a:pt x="737" y="15086"/>
                    </a:cubicBezTo>
                    <a:lnTo>
                      <a:pt x="737" y="15086"/>
                    </a:lnTo>
                    <a:cubicBezTo>
                      <a:pt x="740" y="15091"/>
                      <a:pt x="742" y="15094"/>
                      <a:pt x="744" y="15094"/>
                    </a:cubicBezTo>
                    <a:cubicBezTo>
                      <a:pt x="758" y="15094"/>
                      <a:pt x="758" y="14972"/>
                      <a:pt x="758" y="14898"/>
                    </a:cubicBezTo>
                    <a:close/>
                    <a:moveTo>
                      <a:pt x="528" y="16070"/>
                    </a:moveTo>
                    <a:lnTo>
                      <a:pt x="528" y="16070"/>
                    </a:lnTo>
                    <a:cubicBezTo>
                      <a:pt x="549" y="16112"/>
                      <a:pt x="549" y="16154"/>
                      <a:pt x="591" y="16216"/>
                    </a:cubicBezTo>
                    <a:cubicBezTo>
                      <a:pt x="591" y="16216"/>
                      <a:pt x="591" y="16216"/>
                      <a:pt x="591" y="16237"/>
                    </a:cubicBezTo>
                    <a:cubicBezTo>
                      <a:pt x="570" y="16216"/>
                      <a:pt x="570" y="16216"/>
                      <a:pt x="549" y="16195"/>
                    </a:cubicBezTo>
                    <a:cubicBezTo>
                      <a:pt x="507" y="16112"/>
                      <a:pt x="528" y="16091"/>
                      <a:pt x="528" y="16070"/>
                    </a:cubicBezTo>
                    <a:close/>
                    <a:moveTo>
                      <a:pt x="20154" y="21092"/>
                    </a:moveTo>
                    <a:lnTo>
                      <a:pt x="20134" y="21112"/>
                    </a:lnTo>
                    <a:cubicBezTo>
                      <a:pt x="20134" y="21112"/>
                      <a:pt x="20134" y="21092"/>
                      <a:pt x="20154" y="21092"/>
                    </a:cubicBezTo>
                    <a:close/>
                    <a:moveTo>
                      <a:pt x="18798" y="22180"/>
                    </a:moveTo>
                    <a:lnTo>
                      <a:pt x="18798" y="22180"/>
                    </a:lnTo>
                    <a:cubicBezTo>
                      <a:pt x="18788" y="22194"/>
                      <a:pt x="18780" y="22209"/>
                      <a:pt x="18773" y="22221"/>
                    </a:cubicBezTo>
                    <a:cubicBezTo>
                      <a:pt x="18785" y="22206"/>
                      <a:pt x="18793" y="22192"/>
                      <a:pt x="18798" y="22180"/>
                    </a:cubicBezTo>
                    <a:close/>
                    <a:moveTo>
                      <a:pt x="5740" y="22226"/>
                    </a:moveTo>
                    <a:lnTo>
                      <a:pt x="5740" y="22226"/>
                    </a:lnTo>
                    <a:cubicBezTo>
                      <a:pt x="5745" y="22229"/>
                      <a:pt x="5751" y="22232"/>
                      <a:pt x="5756" y="22235"/>
                    </a:cubicBezTo>
                    <a:lnTo>
                      <a:pt x="5756" y="22235"/>
                    </a:lnTo>
                    <a:cubicBezTo>
                      <a:pt x="5753" y="22231"/>
                      <a:pt x="5747" y="22228"/>
                      <a:pt x="5740" y="22226"/>
                    </a:cubicBezTo>
                    <a:close/>
                    <a:moveTo>
                      <a:pt x="10833" y="24372"/>
                    </a:moveTo>
                    <a:cubicBezTo>
                      <a:pt x="10840" y="24375"/>
                      <a:pt x="10851" y="24377"/>
                      <a:pt x="10864" y="24377"/>
                    </a:cubicBezTo>
                    <a:lnTo>
                      <a:pt x="10833" y="24372"/>
                    </a:lnTo>
                    <a:close/>
                    <a:moveTo>
                      <a:pt x="13153" y="24518"/>
                    </a:moveTo>
                    <a:lnTo>
                      <a:pt x="13153" y="24518"/>
                    </a:lnTo>
                    <a:cubicBezTo>
                      <a:pt x="13144" y="24520"/>
                      <a:pt x="13134" y="24521"/>
                      <a:pt x="13124" y="24523"/>
                    </a:cubicBezTo>
                    <a:lnTo>
                      <a:pt x="13166" y="24523"/>
                    </a:lnTo>
                    <a:cubicBezTo>
                      <a:pt x="13162" y="24521"/>
                      <a:pt x="13157" y="24520"/>
                      <a:pt x="13153" y="24518"/>
                    </a:cubicBezTo>
                    <a:close/>
                    <a:moveTo>
                      <a:pt x="11639" y="1"/>
                    </a:moveTo>
                    <a:lnTo>
                      <a:pt x="11639" y="1"/>
                    </a:lnTo>
                    <a:cubicBezTo>
                      <a:pt x="11686" y="48"/>
                      <a:pt x="11603" y="71"/>
                      <a:pt x="11471" y="71"/>
                    </a:cubicBezTo>
                    <a:cubicBezTo>
                      <a:pt x="11427" y="71"/>
                      <a:pt x="11377" y="69"/>
                      <a:pt x="11325" y="63"/>
                    </a:cubicBezTo>
                    <a:lnTo>
                      <a:pt x="11325" y="63"/>
                    </a:lnTo>
                    <a:cubicBezTo>
                      <a:pt x="11429" y="84"/>
                      <a:pt x="11513" y="105"/>
                      <a:pt x="11618" y="126"/>
                    </a:cubicBezTo>
                    <a:cubicBezTo>
                      <a:pt x="11524" y="146"/>
                      <a:pt x="11452" y="154"/>
                      <a:pt x="11391" y="154"/>
                    </a:cubicBezTo>
                    <a:cubicBezTo>
                      <a:pt x="11200" y="154"/>
                      <a:pt x="11132" y="77"/>
                      <a:pt x="10933" y="77"/>
                    </a:cubicBezTo>
                    <a:cubicBezTo>
                      <a:pt x="10870" y="77"/>
                      <a:pt x="10794" y="85"/>
                      <a:pt x="10697" y="105"/>
                    </a:cubicBezTo>
                    <a:lnTo>
                      <a:pt x="10843" y="63"/>
                    </a:lnTo>
                    <a:lnTo>
                      <a:pt x="10843" y="63"/>
                    </a:lnTo>
                    <a:cubicBezTo>
                      <a:pt x="10613" y="84"/>
                      <a:pt x="9923" y="126"/>
                      <a:pt x="9693" y="293"/>
                    </a:cubicBezTo>
                    <a:cubicBezTo>
                      <a:pt x="9651" y="293"/>
                      <a:pt x="9588" y="252"/>
                      <a:pt x="9693" y="231"/>
                    </a:cubicBezTo>
                    <a:lnTo>
                      <a:pt x="9693" y="231"/>
                    </a:lnTo>
                    <a:cubicBezTo>
                      <a:pt x="9086" y="293"/>
                      <a:pt x="8395" y="628"/>
                      <a:pt x="7935" y="733"/>
                    </a:cubicBezTo>
                    <a:lnTo>
                      <a:pt x="7977" y="691"/>
                    </a:lnTo>
                    <a:lnTo>
                      <a:pt x="7977" y="691"/>
                    </a:lnTo>
                    <a:cubicBezTo>
                      <a:pt x="7872" y="733"/>
                      <a:pt x="7810" y="837"/>
                      <a:pt x="7663" y="837"/>
                    </a:cubicBezTo>
                    <a:cubicBezTo>
                      <a:pt x="7663" y="823"/>
                      <a:pt x="7674" y="808"/>
                      <a:pt x="7665" y="808"/>
                    </a:cubicBezTo>
                    <a:lnTo>
                      <a:pt x="7665" y="808"/>
                    </a:lnTo>
                    <a:cubicBezTo>
                      <a:pt x="7661" y="808"/>
                      <a:pt x="7654" y="810"/>
                      <a:pt x="7642" y="817"/>
                    </a:cubicBezTo>
                    <a:cubicBezTo>
                      <a:pt x="7600" y="837"/>
                      <a:pt x="7391" y="984"/>
                      <a:pt x="7266" y="1026"/>
                    </a:cubicBezTo>
                    <a:lnTo>
                      <a:pt x="7349" y="921"/>
                    </a:lnTo>
                    <a:lnTo>
                      <a:pt x="7349" y="921"/>
                    </a:lnTo>
                    <a:cubicBezTo>
                      <a:pt x="6784" y="1109"/>
                      <a:pt x="6575" y="1402"/>
                      <a:pt x="6177" y="1674"/>
                    </a:cubicBezTo>
                    <a:cubicBezTo>
                      <a:pt x="6165" y="1654"/>
                      <a:pt x="6141" y="1646"/>
                      <a:pt x="6107" y="1646"/>
                    </a:cubicBezTo>
                    <a:cubicBezTo>
                      <a:pt x="5963" y="1646"/>
                      <a:pt x="5656" y="1799"/>
                      <a:pt x="5487" y="1884"/>
                    </a:cubicBezTo>
                    <a:lnTo>
                      <a:pt x="5487" y="1863"/>
                    </a:lnTo>
                    <a:cubicBezTo>
                      <a:pt x="4901" y="2239"/>
                      <a:pt x="4587" y="2637"/>
                      <a:pt x="4169" y="3076"/>
                    </a:cubicBezTo>
                    <a:cubicBezTo>
                      <a:pt x="3771" y="3244"/>
                      <a:pt x="3164" y="3976"/>
                      <a:pt x="2746" y="4436"/>
                    </a:cubicBezTo>
                    <a:cubicBezTo>
                      <a:pt x="2758" y="4425"/>
                      <a:pt x="2766" y="4419"/>
                      <a:pt x="2773" y="4419"/>
                    </a:cubicBezTo>
                    <a:lnTo>
                      <a:pt x="2773" y="4419"/>
                    </a:lnTo>
                    <a:cubicBezTo>
                      <a:pt x="2800" y="4419"/>
                      <a:pt x="2780" y="4519"/>
                      <a:pt x="2746" y="4604"/>
                    </a:cubicBezTo>
                    <a:cubicBezTo>
                      <a:pt x="2637" y="4695"/>
                      <a:pt x="2575" y="4912"/>
                      <a:pt x="2520" y="4912"/>
                    </a:cubicBezTo>
                    <a:cubicBezTo>
                      <a:pt x="2511" y="4912"/>
                      <a:pt x="2503" y="4908"/>
                      <a:pt x="2495" y="4897"/>
                    </a:cubicBezTo>
                    <a:lnTo>
                      <a:pt x="2516" y="4855"/>
                    </a:lnTo>
                    <a:lnTo>
                      <a:pt x="2516" y="4855"/>
                    </a:lnTo>
                    <a:cubicBezTo>
                      <a:pt x="2369" y="4876"/>
                      <a:pt x="2202" y="5148"/>
                      <a:pt x="2076" y="5357"/>
                    </a:cubicBezTo>
                    <a:lnTo>
                      <a:pt x="2181" y="5462"/>
                    </a:lnTo>
                    <a:cubicBezTo>
                      <a:pt x="1930" y="5671"/>
                      <a:pt x="1742" y="6027"/>
                      <a:pt x="1595" y="6382"/>
                    </a:cubicBezTo>
                    <a:cubicBezTo>
                      <a:pt x="1449" y="6717"/>
                      <a:pt x="1323" y="7031"/>
                      <a:pt x="1177" y="7156"/>
                    </a:cubicBezTo>
                    <a:cubicBezTo>
                      <a:pt x="1156" y="7303"/>
                      <a:pt x="1072" y="7470"/>
                      <a:pt x="1051" y="7617"/>
                    </a:cubicBezTo>
                    <a:lnTo>
                      <a:pt x="988" y="7596"/>
                    </a:lnTo>
                    <a:cubicBezTo>
                      <a:pt x="821" y="7972"/>
                      <a:pt x="737" y="8161"/>
                      <a:pt x="612" y="8663"/>
                    </a:cubicBezTo>
                    <a:lnTo>
                      <a:pt x="591" y="8537"/>
                    </a:lnTo>
                    <a:lnTo>
                      <a:pt x="591" y="8537"/>
                    </a:lnTo>
                    <a:cubicBezTo>
                      <a:pt x="507" y="8830"/>
                      <a:pt x="695" y="8956"/>
                      <a:pt x="633" y="9207"/>
                    </a:cubicBezTo>
                    <a:lnTo>
                      <a:pt x="507" y="9270"/>
                    </a:lnTo>
                    <a:cubicBezTo>
                      <a:pt x="382" y="9751"/>
                      <a:pt x="193" y="10232"/>
                      <a:pt x="214" y="10755"/>
                    </a:cubicBezTo>
                    <a:cubicBezTo>
                      <a:pt x="193" y="10734"/>
                      <a:pt x="172" y="10713"/>
                      <a:pt x="172" y="10630"/>
                    </a:cubicBezTo>
                    <a:cubicBezTo>
                      <a:pt x="133" y="10847"/>
                      <a:pt x="0" y="11474"/>
                      <a:pt x="126" y="11474"/>
                    </a:cubicBezTo>
                    <a:cubicBezTo>
                      <a:pt x="130" y="11474"/>
                      <a:pt x="134" y="11473"/>
                      <a:pt x="138" y="11472"/>
                    </a:cubicBezTo>
                    <a:lnTo>
                      <a:pt x="138" y="11472"/>
                    </a:lnTo>
                    <a:cubicBezTo>
                      <a:pt x="70" y="11528"/>
                      <a:pt x="92" y="12006"/>
                      <a:pt x="151" y="12262"/>
                    </a:cubicBezTo>
                    <a:lnTo>
                      <a:pt x="68" y="12220"/>
                    </a:lnTo>
                    <a:lnTo>
                      <a:pt x="68" y="12220"/>
                    </a:lnTo>
                    <a:cubicBezTo>
                      <a:pt x="151" y="12450"/>
                      <a:pt x="172" y="12450"/>
                      <a:pt x="214" y="12764"/>
                    </a:cubicBezTo>
                    <a:cubicBezTo>
                      <a:pt x="204" y="12803"/>
                      <a:pt x="190" y="12824"/>
                      <a:pt x="179" y="12824"/>
                    </a:cubicBezTo>
                    <a:cubicBezTo>
                      <a:pt x="171" y="12824"/>
                      <a:pt x="165" y="12809"/>
                      <a:pt x="167" y="12777"/>
                    </a:cubicBezTo>
                    <a:lnTo>
                      <a:pt x="167" y="12777"/>
                    </a:lnTo>
                    <a:cubicBezTo>
                      <a:pt x="140" y="12989"/>
                      <a:pt x="234" y="12946"/>
                      <a:pt x="214" y="13245"/>
                    </a:cubicBezTo>
                    <a:lnTo>
                      <a:pt x="151" y="13120"/>
                    </a:lnTo>
                    <a:lnTo>
                      <a:pt x="151" y="13120"/>
                    </a:lnTo>
                    <a:cubicBezTo>
                      <a:pt x="151" y="13392"/>
                      <a:pt x="193" y="13371"/>
                      <a:pt x="256" y="13496"/>
                    </a:cubicBezTo>
                    <a:cubicBezTo>
                      <a:pt x="298" y="13664"/>
                      <a:pt x="277" y="13998"/>
                      <a:pt x="214" y="14040"/>
                    </a:cubicBezTo>
                    <a:cubicBezTo>
                      <a:pt x="256" y="14061"/>
                      <a:pt x="340" y="14208"/>
                      <a:pt x="319" y="14354"/>
                    </a:cubicBezTo>
                    <a:cubicBezTo>
                      <a:pt x="315" y="14358"/>
                      <a:pt x="311" y="14360"/>
                      <a:pt x="307" y="14360"/>
                    </a:cubicBezTo>
                    <a:cubicBezTo>
                      <a:pt x="291" y="14360"/>
                      <a:pt x="277" y="14326"/>
                      <a:pt x="277" y="14291"/>
                    </a:cubicBezTo>
                    <a:lnTo>
                      <a:pt x="277" y="14291"/>
                    </a:lnTo>
                    <a:cubicBezTo>
                      <a:pt x="277" y="14522"/>
                      <a:pt x="319" y="14668"/>
                      <a:pt x="361" y="14814"/>
                    </a:cubicBezTo>
                    <a:cubicBezTo>
                      <a:pt x="403" y="14961"/>
                      <a:pt x="444" y="15066"/>
                      <a:pt x="444" y="15233"/>
                    </a:cubicBezTo>
                    <a:cubicBezTo>
                      <a:pt x="423" y="15233"/>
                      <a:pt x="403" y="15254"/>
                      <a:pt x="403" y="15275"/>
                    </a:cubicBezTo>
                    <a:cubicBezTo>
                      <a:pt x="345" y="14970"/>
                      <a:pt x="306" y="14717"/>
                      <a:pt x="315" y="14690"/>
                    </a:cubicBezTo>
                    <a:lnTo>
                      <a:pt x="315" y="14690"/>
                    </a:lnTo>
                    <a:cubicBezTo>
                      <a:pt x="258" y="14711"/>
                      <a:pt x="263" y="14851"/>
                      <a:pt x="223" y="14851"/>
                    </a:cubicBezTo>
                    <a:cubicBezTo>
                      <a:pt x="208" y="14851"/>
                      <a:pt x="186" y="14830"/>
                      <a:pt x="151" y="14773"/>
                    </a:cubicBezTo>
                    <a:lnTo>
                      <a:pt x="151" y="14773"/>
                    </a:lnTo>
                    <a:cubicBezTo>
                      <a:pt x="193" y="14877"/>
                      <a:pt x="256" y="15024"/>
                      <a:pt x="319" y="15170"/>
                    </a:cubicBezTo>
                    <a:cubicBezTo>
                      <a:pt x="382" y="15338"/>
                      <a:pt x="444" y="15484"/>
                      <a:pt x="444" y="15630"/>
                    </a:cubicBezTo>
                    <a:cubicBezTo>
                      <a:pt x="444" y="15630"/>
                      <a:pt x="444" y="15651"/>
                      <a:pt x="444" y="15672"/>
                    </a:cubicBezTo>
                    <a:lnTo>
                      <a:pt x="423" y="15630"/>
                    </a:lnTo>
                    <a:lnTo>
                      <a:pt x="423" y="15630"/>
                    </a:lnTo>
                    <a:cubicBezTo>
                      <a:pt x="423" y="15693"/>
                      <a:pt x="444" y="15756"/>
                      <a:pt x="465" y="15798"/>
                    </a:cubicBezTo>
                    <a:cubicBezTo>
                      <a:pt x="486" y="15882"/>
                      <a:pt x="486" y="15944"/>
                      <a:pt x="507" y="16028"/>
                    </a:cubicBezTo>
                    <a:cubicBezTo>
                      <a:pt x="465" y="16070"/>
                      <a:pt x="570" y="16342"/>
                      <a:pt x="612" y="16467"/>
                    </a:cubicBezTo>
                    <a:cubicBezTo>
                      <a:pt x="616" y="16466"/>
                      <a:pt x="619" y="16466"/>
                      <a:pt x="623" y="16466"/>
                    </a:cubicBezTo>
                    <a:cubicBezTo>
                      <a:pt x="661" y="16466"/>
                      <a:pt x="697" y="16522"/>
                      <a:pt x="718" y="16522"/>
                    </a:cubicBezTo>
                    <a:cubicBezTo>
                      <a:pt x="730" y="16522"/>
                      <a:pt x="737" y="16504"/>
                      <a:pt x="737" y="16447"/>
                    </a:cubicBezTo>
                    <a:lnTo>
                      <a:pt x="737" y="16447"/>
                    </a:lnTo>
                    <a:cubicBezTo>
                      <a:pt x="737" y="16450"/>
                      <a:pt x="737" y="16452"/>
                      <a:pt x="736" y="16452"/>
                    </a:cubicBezTo>
                    <a:cubicBezTo>
                      <a:pt x="730" y="16452"/>
                      <a:pt x="709" y="16408"/>
                      <a:pt x="675" y="16321"/>
                    </a:cubicBezTo>
                    <a:cubicBezTo>
                      <a:pt x="675" y="16321"/>
                      <a:pt x="675" y="16279"/>
                      <a:pt x="654" y="16279"/>
                    </a:cubicBezTo>
                    <a:lnTo>
                      <a:pt x="675" y="16279"/>
                    </a:lnTo>
                    <a:cubicBezTo>
                      <a:pt x="633" y="16195"/>
                      <a:pt x="612" y="16091"/>
                      <a:pt x="570" y="15944"/>
                    </a:cubicBezTo>
                    <a:lnTo>
                      <a:pt x="570" y="15944"/>
                    </a:lnTo>
                    <a:cubicBezTo>
                      <a:pt x="633" y="16049"/>
                      <a:pt x="695" y="16154"/>
                      <a:pt x="695" y="16300"/>
                    </a:cubicBezTo>
                    <a:cubicBezTo>
                      <a:pt x="758" y="16363"/>
                      <a:pt x="842" y="16426"/>
                      <a:pt x="863" y="16446"/>
                    </a:cubicBezTo>
                    <a:cubicBezTo>
                      <a:pt x="842" y="16656"/>
                      <a:pt x="905" y="17032"/>
                      <a:pt x="863" y="17095"/>
                    </a:cubicBezTo>
                    <a:cubicBezTo>
                      <a:pt x="1051" y="17493"/>
                      <a:pt x="1281" y="18016"/>
                      <a:pt x="1532" y="18183"/>
                    </a:cubicBezTo>
                    <a:cubicBezTo>
                      <a:pt x="1595" y="18288"/>
                      <a:pt x="1553" y="18330"/>
                      <a:pt x="1553" y="18371"/>
                    </a:cubicBezTo>
                    <a:cubicBezTo>
                      <a:pt x="1512" y="18330"/>
                      <a:pt x="1470" y="18246"/>
                      <a:pt x="1449" y="18225"/>
                    </a:cubicBezTo>
                    <a:lnTo>
                      <a:pt x="1449" y="18225"/>
                    </a:lnTo>
                    <a:cubicBezTo>
                      <a:pt x="1574" y="18434"/>
                      <a:pt x="1804" y="18853"/>
                      <a:pt x="1909" y="18853"/>
                    </a:cubicBezTo>
                    <a:cubicBezTo>
                      <a:pt x="1948" y="18937"/>
                      <a:pt x="1947" y="18959"/>
                      <a:pt x="1934" y="18959"/>
                    </a:cubicBezTo>
                    <a:cubicBezTo>
                      <a:pt x="1920" y="18959"/>
                      <a:pt x="1893" y="18934"/>
                      <a:pt x="1888" y="18934"/>
                    </a:cubicBezTo>
                    <a:lnTo>
                      <a:pt x="1888" y="18934"/>
                    </a:lnTo>
                    <a:cubicBezTo>
                      <a:pt x="1883" y="18934"/>
                      <a:pt x="1903" y="18963"/>
                      <a:pt x="1993" y="19083"/>
                    </a:cubicBezTo>
                    <a:lnTo>
                      <a:pt x="1930" y="19062"/>
                    </a:lnTo>
                    <a:lnTo>
                      <a:pt x="1930" y="19062"/>
                    </a:lnTo>
                    <a:cubicBezTo>
                      <a:pt x="2014" y="19271"/>
                      <a:pt x="2118" y="19418"/>
                      <a:pt x="2244" y="19543"/>
                    </a:cubicBezTo>
                    <a:cubicBezTo>
                      <a:pt x="2369" y="19690"/>
                      <a:pt x="2495" y="19794"/>
                      <a:pt x="2620" y="19899"/>
                    </a:cubicBezTo>
                    <a:cubicBezTo>
                      <a:pt x="2883" y="20121"/>
                      <a:pt x="3126" y="20343"/>
                      <a:pt x="3369" y="20717"/>
                    </a:cubicBezTo>
                    <a:lnTo>
                      <a:pt x="3369" y="20717"/>
                    </a:lnTo>
                    <a:cubicBezTo>
                      <a:pt x="3356" y="20702"/>
                      <a:pt x="3344" y="20688"/>
                      <a:pt x="3332" y="20673"/>
                    </a:cubicBezTo>
                    <a:lnTo>
                      <a:pt x="3332" y="20673"/>
                    </a:lnTo>
                    <a:cubicBezTo>
                      <a:pt x="3332" y="20673"/>
                      <a:pt x="3353" y="20715"/>
                      <a:pt x="3395" y="20757"/>
                    </a:cubicBezTo>
                    <a:cubicBezTo>
                      <a:pt x="3386" y="20743"/>
                      <a:pt x="3377" y="20730"/>
                      <a:pt x="3369" y="20717"/>
                    </a:cubicBezTo>
                    <a:lnTo>
                      <a:pt x="3369" y="20717"/>
                    </a:lnTo>
                    <a:cubicBezTo>
                      <a:pt x="3696" y="21097"/>
                      <a:pt x="4079" y="21439"/>
                      <a:pt x="4462" y="21761"/>
                    </a:cubicBezTo>
                    <a:cubicBezTo>
                      <a:pt x="4880" y="22096"/>
                      <a:pt x="5299" y="22431"/>
                      <a:pt x="5675" y="22765"/>
                    </a:cubicBezTo>
                    <a:cubicBezTo>
                      <a:pt x="5905" y="22954"/>
                      <a:pt x="5968" y="22912"/>
                      <a:pt x="6136" y="22954"/>
                    </a:cubicBezTo>
                    <a:lnTo>
                      <a:pt x="6157" y="23058"/>
                    </a:lnTo>
                    <a:cubicBezTo>
                      <a:pt x="6240" y="23079"/>
                      <a:pt x="6345" y="23121"/>
                      <a:pt x="6449" y="23142"/>
                    </a:cubicBezTo>
                    <a:cubicBezTo>
                      <a:pt x="6847" y="23288"/>
                      <a:pt x="7014" y="23665"/>
                      <a:pt x="7558" y="23791"/>
                    </a:cubicBezTo>
                    <a:lnTo>
                      <a:pt x="7517" y="23707"/>
                    </a:lnTo>
                    <a:lnTo>
                      <a:pt x="7517" y="23707"/>
                    </a:lnTo>
                    <a:cubicBezTo>
                      <a:pt x="7705" y="23791"/>
                      <a:pt x="8102" y="23916"/>
                      <a:pt x="8061" y="23958"/>
                    </a:cubicBezTo>
                    <a:cubicBezTo>
                      <a:pt x="8071" y="23958"/>
                      <a:pt x="8087" y="23953"/>
                      <a:pt x="8108" y="23953"/>
                    </a:cubicBezTo>
                    <a:cubicBezTo>
                      <a:pt x="8129" y="23953"/>
                      <a:pt x="8155" y="23958"/>
                      <a:pt x="8186" y="23979"/>
                    </a:cubicBezTo>
                    <a:lnTo>
                      <a:pt x="8186" y="24021"/>
                    </a:lnTo>
                    <a:cubicBezTo>
                      <a:pt x="8354" y="24063"/>
                      <a:pt x="8500" y="24084"/>
                      <a:pt x="8667" y="24105"/>
                    </a:cubicBezTo>
                    <a:cubicBezTo>
                      <a:pt x="9002" y="24251"/>
                      <a:pt x="8563" y="24251"/>
                      <a:pt x="9086" y="24418"/>
                    </a:cubicBezTo>
                    <a:cubicBezTo>
                      <a:pt x="9173" y="24427"/>
                      <a:pt x="9288" y="24432"/>
                      <a:pt x="9389" y="24432"/>
                    </a:cubicBezTo>
                    <a:cubicBezTo>
                      <a:pt x="9532" y="24432"/>
                      <a:pt x="9646" y="24422"/>
                      <a:pt x="9609" y="24397"/>
                    </a:cubicBezTo>
                    <a:cubicBezTo>
                      <a:pt x="9525" y="24377"/>
                      <a:pt x="9400" y="24314"/>
                      <a:pt x="9421" y="24272"/>
                    </a:cubicBezTo>
                    <a:lnTo>
                      <a:pt x="9421" y="24272"/>
                    </a:lnTo>
                    <a:lnTo>
                      <a:pt x="9588" y="24293"/>
                    </a:lnTo>
                    <a:cubicBezTo>
                      <a:pt x="9609" y="24251"/>
                      <a:pt x="9651" y="24209"/>
                      <a:pt x="9672" y="24167"/>
                    </a:cubicBezTo>
                    <a:cubicBezTo>
                      <a:pt x="9693" y="24188"/>
                      <a:pt x="9714" y="24188"/>
                      <a:pt x="9755" y="24188"/>
                    </a:cubicBezTo>
                    <a:lnTo>
                      <a:pt x="9839" y="24125"/>
                    </a:lnTo>
                    <a:lnTo>
                      <a:pt x="9672" y="24125"/>
                    </a:lnTo>
                    <a:cubicBezTo>
                      <a:pt x="9651" y="24063"/>
                      <a:pt x="9588" y="24000"/>
                      <a:pt x="9400" y="23916"/>
                    </a:cubicBezTo>
                    <a:lnTo>
                      <a:pt x="9086" y="23916"/>
                    </a:lnTo>
                    <a:lnTo>
                      <a:pt x="9002" y="23833"/>
                    </a:lnTo>
                    <a:lnTo>
                      <a:pt x="9002" y="23833"/>
                    </a:lnTo>
                    <a:cubicBezTo>
                      <a:pt x="9086" y="23853"/>
                      <a:pt x="9170" y="23874"/>
                      <a:pt x="9253" y="23895"/>
                    </a:cubicBezTo>
                    <a:cubicBezTo>
                      <a:pt x="9170" y="23839"/>
                      <a:pt x="9104" y="23821"/>
                      <a:pt x="9033" y="23821"/>
                    </a:cubicBezTo>
                    <a:cubicBezTo>
                      <a:pt x="8998" y="23821"/>
                      <a:pt x="8960" y="23826"/>
                      <a:pt x="8918" y="23833"/>
                    </a:cubicBezTo>
                    <a:cubicBezTo>
                      <a:pt x="8918" y="23791"/>
                      <a:pt x="8877" y="23749"/>
                      <a:pt x="8814" y="23728"/>
                    </a:cubicBezTo>
                    <a:cubicBezTo>
                      <a:pt x="8709" y="23728"/>
                      <a:pt x="8605" y="23749"/>
                      <a:pt x="8500" y="23749"/>
                    </a:cubicBezTo>
                    <a:cubicBezTo>
                      <a:pt x="8479" y="23686"/>
                      <a:pt x="8667" y="23707"/>
                      <a:pt x="8479" y="23602"/>
                    </a:cubicBezTo>
                    <a:cubicBezTo>
                      <a:pt x="8351" y="23602"/>
                      <a:pt x="8511" y="23714"/>
                      <a:pt x="8399" y="23714"/>
                    </a:cubicBezTo>
                    <a:cubicBezTo>
                      <a:pt x="8383" y="23714"/>
                      <a:pt x="8361" y="23712"/>
                      <a:pt x="8333" y="23707"/>
                    </a:cubicBezTo>
                    <a:cubicBezTo>
                      <a:pt x="8228" y="23602"/>
                      <a:pt x="8291" y="23581"/>
                      <a:pt x="8102" y="23561"/>
                    </a:cubicBezTo>
                    <a:cubicBezTo>
                      <a:pt x="8102" y="23519"/>
                      <a:pt x="8144" y="23519"/>
                      <a:pt x="8207" y="23519"/>
                    </a:cubicBezTo>
                    <a:cubicBezTo>
                      <a:pt x="8053" y="23519"/>
                      <a:pt x="7862" y="23412"/>
                      <a:pt x="7752" y="23412"/>
                    </a:cubicBezTo>
                    <a:cubicBezTo>
                      <a:pt x="7743" y="23412"/>
                      <a:pt x="7734" y="23412"/>
                      <a:pt x="7726" y="23414"/>
                    </a:cubicBezTo>
                    <a:cubicBezTo>
                      <a:pt x="7621" y="23309"/>
                      <a:pt x="7266" y="23226"/>
                      <a:pt x="7328" y="23121"/>
                    </a:cubicBezTo>
                    <a:cubicBezTo>
                      <a:pt x="7266" y="23121"/>
                      <a:pt x="7035" y="23079"/>
                      <a:pt x="6910" y="23016"/>
                    </a:cubicBezTo>
                    <a:cubicBezTo>
                      <a:pt x="7203" y="23016"/>
                      <a:pt x="6470" y="22765"/>
                      <a:pt x="6596" y="22661"/>
                    </a:cubicBezTo>
                    <a:cubicBezTo>
                      <a:pt x="6491" y="22661"/>
                      <a:pt x="6345" y="22577"/>
                      <a:pt x="6177" y="22493"/>
                    </a:cubicBezTo>
                    <a:cubicBezTo>
                      <a:pt x="6032" y="22403"/>
                      <a:pt x="5888" y="22312"/>
                      <a:pt x="5756" y="22235"/>
                    </a:cubicBezTo>
                    <a:lnTo>
                      <a:pt x="5756" y="22235"/>
                    </a:lnTo>
                    <a:cubicBezTo>
                      <a:pt x="5758" y="22237"/>
                      <a:pt x="5759" y="22240"/>
                      <a:pt x="5759" y="22242"/>
                    </a:cubicBezTo>
                    <a:cubicBezTo>
                      <a:pt x="5752" y="22237"/>
                      <a:pt x="5746" y="22231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611" y="22111"/>
                      <a:pt x="5588" y="22050"/>
                      <a:pt x="5508" y="21970"/>
                    </a:cubicBezTo>
                    <a:cubicBezTo>
                      <a:pt x="5497" y="21981"/>
                      <a:pt x="5481" y="21986"/>
                      <a:pt x="5461" y="21986"/>
                    </a:cubicBezTo>
                    <a:cubicBezTo>
                      <a:pt x="5362" y="21986"/>
                      <a:pt x="5166" y="21876"/>
                      <a:pt x="5027" y="21824"/>
                    </a:cubicBezTo>
                    <a:cubicBezTo>
                      <a:pt x="4980" y="21738"/>
                      <a:pt x="4994" y="21716"/>
                      <a:pt x="5031" y="21716"/>
                    </a:cubicBezTo>
                    <a:cubicBezTo>
                      <a:pt x="5068" y="21716"/>
                      <a:pt x="5128" y="21739"/>
                      <a:pt x="5169" y="21739"/>
                    </a:cubicBezTo>
                    <a:cubicBezTo>
                      <a:pt x="5196" y="21739"/>
                      <a:pt x="5215" y="21729"/>
                      <a:pt x="5215" y="21698"/>
                    </a:cubicBezTo>
                    <a:lnTo>
                      <a:pt x="5215" y="21698"/>
                    </a:lnTo>
                    <a:cubicBezTo>
                      <a:pt x="5210" y="21705"/>
                      <a:pt x="5202" y="21709"/>
                      <a:pt x="5191" y="21709"/>
                    </a:cubicBezTo>
                    <a:cubicBezTo>
                      <a:pt x="5123" y="21709"/>
                      <a:pt x="4951" y="21589"/>
                      <a:pt x="4885" y="21589"/>
                    </a:cubicBezTo>
                    <a:cubicBezTo>
                      <a:pt x="4869" y="21589"/>
                      <a:pt x="4859" y="21596"/>
                      <a:pt x="4859" y="21615"/>
                    </a:cubicBezTo>
                    <a:cubicBezTo>
                      <a:pt x="4776" y="21447"/>
                      <a:pt x="4776" y="21489"/>
                      <a:pt x="4755" y="21364"/>
                    </a:cubicBezTo>
                    <a:cubicBezTo>
                      <a:pt x="4734" y="21380"/>
                      <a:pt x="4717" y="21387"/>
                      <a:pt x="4701" y="21387"/>
                    </a:cubicBezTo>
                    <a:cubicBezTo>
                      <a:pt x="4636" y="21387"/>
                      <a:pt x="4596" y="21272"/>
                      <a:pt x="4462" y="21238"/>
                    </a:cubicBezTo>
                    <a:cubicBezTo>
                      <a:pt x="4315" y="21008"/>
                      <a:pt x="4483" y="21112"/>
                      <a:pt x="4253" y="20945"/>
                    </a:cubicBezTo>
                    <a:cubicBezTo>
                      <a:pt x="4232" y="20903"/>
                      <a:pt x="4241" y="20889"/>
                      <a:pt x="4263" y="20889"/>
                    </a:cubicBezTo>
                    <a:cubicBezTo>
                      <a:pt x="4306" y="20889"/>
                      <a:pt x="4399" y="20945"/>
                      <a:pt x="4399" y="20945"/>
                    </a:cubicBezTo>
                    <a:cubicBezTo>
                      <a:pt x="4331" y="20877"/>
                      <a:pt x="4291" y="20856"/>
                      <a:pt x="4263" y="20856"/>
                    </a:cubicBezTo>
                    <a:cubicBezTo>
                      <a:pt x="4215" y="20856"/>
                      <a:pt x="4209" y="20924"/>
                      <a:pt x="4169" y="20924"/>
                    </a:cubicBezTo>
                    <a:cubicBezTo>
                      <a:pt x="3897" y="20715"/>
                      <a:pt x="4106" y="20757"/>
                      <a:pt x="4043" y="20652"/>
                    </a:cubicBezTo>
                    <a:cubicBezTo>
                      <a:pt x="3876" y="20527"/>
                      <a:pt x="3708" y="20464"/>
                      <a:pt x="3604" y="20338"/>
                    </a:cubicBezTo>
                    <a:cubicBezTo>
                      <a:pt x="3604" y="20317"/>
                      <a:pt x="3583" y="20296"/>
                      <a:pt x="3625" y="20296"/>
                    </a:cubicBezTo>
                    <a:cubicBezTo>
                      <a:pt x="3416" y="20192"/>
                      <a:pt x="3164" y="19815"/>
                      <a:pt x="2934" y="19669"/>
                    </a:cubicBezTo>
                    <a:cubicBezTo>
                      <a:pt x="2934" y="19648"/>
                      <a:pt x="2934" y="19627"/>
                      <a:pt x="2934" y="19627"/>
                    </a:cubicBezTo>
                    <a:cubicBezTo>
                      <a:pt x="2913" y="19690"/>
                      <a:pt x="2892" y="19731"/>
                      <a:pt x="2851" y="19731"/>
                    </a:cubicBezTo>
                    <a:cubicBezTo>
                      <a:pt x="2767" y="19648"/>
                      <a:pt x="2662" y="19585"/>
                      <a:pt x="2662" y="19522"/>
                    </a:cubicBezTo>
                    <a:lnTo>
                      <a:pt x="2662" y="19522"/>
                    </a:lnTo>
                    <a:cubicBezTo>
                      <a:pt x="2725" y="19585"/>
                      <a:pt x="2746" y="19564"/>
                      <a:pt x="2788" y="19585"/>
                    </a:cubicBezTo>
                    <a:lnTo>
                      <a:pt x="2683" y="19501"/>
                    </a:lnTo>
                    <a:cubicBezTo>
                      <a:pt x="2678" y="19463"/>
                      <a:pt x="2682" y="19449"/>
                      <a:pt x="2692" y="19449"/>
                    </a:cubicBezTo>
                    <a:cubicBezTo>
                      <a:pt x="2720" y="19449"/>
                      <a:pt x="2799" y="19573"/>
                      <a:pt x="2851" y="19573"/>
                    </a:cubicBezTo>
                    <a:cubicBezTo>
                      <a:pt x="2858" y="19573"/>
                      <a:pt x="2865" y="19570"/>
                      <a:pt x="2872" y="19564"/>
                    </a:cubicBezTo>
                    <a:cubicBezTo>
                      <a:pt x="2683" y="19397"/>
                      <a:pt x="2432" y="19187"/>
                      <a:pt x="2328" y="19020"/>
                    </a:cubicBezTo>
                    <a:cubicBezTo>
                      <a:pt x="2331" y="19013"/>
                      <a:pt x="2337" y="19009"/>
                      <a:pt x="2344" y="19009"/>
                    </a:cubicBezTo>
                    <a:cubicBezTo>
                      <a:pt x="2396" y="19009"/>
                      <a:pt x="2527" y="19194"/>
                      <a:pt x="2555" y="19194"/>
                    </a:cubicBezTo>
                    <a:cubicBezTo>
                      <a:pt x="2565" y="19194"/>
                      <a:pt x="2562" y="19170"/>
                      <a:pt x="2537" y="19104"/>
                    </a:cubicBezTo>
                    <a:lnTo>
                      <a:pt x="2537" y="19104"/>
                    </a:lnTo>
                    <a:lnTo>
                      <a:pt x="2704" y="19376"/>
                    </a:lnTo>
                    <a:cubicBezTo>
                      <a:pt x="2693" y="19303"/>
                      <a:pt x="2695" y="19280"/>
                      <a:pt x="2704" y="19280"/>
                    </a:cubicBezTo>
                    <a:cubicBezTo>
                      <a:pt x="2720" y="19280"/>
                      <a:pt x="2758" y="19355"/>
                      <a:pt x="2777" y="19355"/>
                    </a:cubicBezTo>
                    <a:cubicBezTo>
                      <a:pt x="2788" y="19355"/>
                      <a:pt x="2793" y="19334"/>
                      <a:pt x="2788" y="19271"/>
                    </a:cubicBezTo>
                    <a:cubicBezTo>
                      <a:pt x="2683" y="19104"/>
                      <a:pt x="2600" y="19020"/>
                      <a:pt x="2537" y="18936"/>
                    </a:cubicBezTo>
                    <a:cubicBezTo>
                      <a:pt x="2453" y="18853"/>
                      <a:pt x="2390" y="18769"/>
                      <a:pt x="2286" y="18581"/>
                    </a:cubicBezTo>
                    <a:cubicBezTo>
                      <a:pt x="2271" y="18573"/>
                      <a:pt x="2261" y="18571"/>
                      <a:pt x="2252" y="18571"/>
                    </a:cubicBezTo>
                    <a:cubicBezTo>
                      <a:pt x="2221" y="18571"/>
                      <a:pt x="2225" y="18612"/>
                      <a:pt x="2194" y="18612"/>
                    </a:cubicBezTo>
                    <a:cubicBezTo>
                      <a:pt x="2185" y="18612"/>
                      <a:pt x="2175" y="18609"/>
                      <a:pt x="2160" y="18602"/>
                    </a:cubicBezTo>
                    <a:cubicBezTo>
                      <a:pt x="1784" y="18141"/>
                      <a:pt x="2118" y="18099"/>
                      <a:pt x="1825" y="17786"/>
                    </a:cubicBezTo>
                    <a:cubicBezTo>
                      <a:pt x="1742" y="17702"/>
                      <a:pt x="1616" y="17723"/>
                      <a:pt x="1532" y="17409"/>
                    </a:cubicBezTo>
                    <a:lnTo>
                      <a:pt x="1532" y="17409"/>
                    </a:lnTo>
                    <a:lnTo>
                      <a:pt x="1679" y="17472"/>
                    </a:lnTo>
                    <a:cubicBezTo>
                      <a:pt x="1532" y="17095"/>
                      <a:pt x="1449" y="17304"/>
                      <a:pt x="1365" y="16907"/>
                    </a:cubicBezTo>
                    <a:lnTo>
                      <a:pt x="1365" y="16907"/>
                    </a:lnTo>
                    <a:cubicBezTo>
                      <a:pt x="1420" y="16944"/>
                      <a:pt x="1492" y="17127"/>
                      <a:pt x="1494" y="17127"/>
                    </a:cubicBezTo>
                    <a:cubicBezTo>
                      <a:pt x="1494" y="17127"/>
                      <a:pt x="1493" y="17123"/>
                      <a:pt x="1491" y="17116"/>
                    </a:cubicBezTo>
                    <a:cubicBezTo>
                      <a:pt x="1470" y="16844"/>
                      <a:pt x="1365" y="16970"/>
                      <a:pt x="1302" y="16760"/>
                    </a:cubicBezTo>
                    <a:lnTo>
                      <a:pt x="1365" y="16698"/>
                    </a:lnTo>
                    <a:cubicBezTo>
                      <a:pt x="1219" y="16300"/>
                      <a:pt x="1009" y="15882"/>
                      <a:pt x="884" y="15421"/>
                    </a:cubicBezTo>
                    <a:lnTo>
                      <a:pt x="884" y="15421"/>
                    </a:lnTo>
                    <a:cubicBezTo>
                      <a:pt x="909" y="15434"/>
                      <a:pt x="933" y="15468"/>
                      <a:pt x="949" y="15468"/>
                    </a:cubicBezTo>
                    <a:cubicBezTo>
                      <a:pt x="961" y="15468"/>
                      <a:pt x="968" y="15452"/>
                      <a:pt x="968" y="15400"/>
                    </a:cubicBezTo>
                    <a:cubicBezTo>
                      <a:pt x="779" y="14856"/>
                      <a:pt x="758" y="14166"/>
                      <a:pt x="758" y="13601"/>
                    </a:cubicBezTo>
                    <a:lnTo>
                      <a:pt x="675" y="13392"/>
                    </a:lnTo>
                    <a:cubicBezTo>
                      <a:pt x="675" y="13362"/>
                      <a:pt x="685" y="13332"/>
                      <a:pt x="699" y="13332"/>
                    </a:cubicBezTo>
                    <a:cubicBezTo>
                      <a:pt x="704" y="13332"/>
                      <a:pt x="710" y="13338"/>
                      <a:pt x="716" y="13350"/>
                    </a:cubicBezTo>
                    <a:cubicBezTo>
                      <a:pt x="724" y="13272"/>
                      <a:pt x="720" y="13252"/>
                      <a:pt x="711" y="13252"/>
                    </a:cubicBezTo>
                    <a:cubicBezTo>
                      <a:pt x="700" y="13252"/>
                      <a:pt x="682" y="13276"/>
                      <a:pt x="663" y="13276"/>
                    </a:cubicBezTo>
                    <a:cubicBezTo>
                      <a:pt x="653" y="13276"/>
                      <a:pt x="642" y="13269"/>
                      <a:pt x="633" y="13245"/>
                    </a:cubicBezTo>
                    <a:cubicBezTo>
                      <a:pt x="619" y="13164"/>
                      <a:pt x="641" y="13118"/>
                      <a:pt x="663" y="13118"/>
                    </a:cubicBezTo>
                    <a:cubicBezTo>
                      <a:pt x="675" y="13118"/>
                      <a:pt x="688" y="13132"/>
                      <a:pt x="695" y="13161"/>
                    </a:cubicBezTo>
                    <a:cubicBezTo>
                      <a:pt x="612" y="12764"/>
                      <a:pt x="549" y="12032"/>
                      <a:pt x="675" y="11634"/>
                    </a:cubicBezTo>
                    <a:lnTo>
                      <a:pt x="675" y="11634"/>
                    </a:lnTo>
                    <a:lnTo>
                      <a:pt x="675" y="11718"/>
                    </a:lnTo>
                    <a:cubicBezTo>
                      <a:pt x="737" y="11404"/>
                      <a:pt x="549" y="11341"/>
                      <a:pt x="654" y="11048"/>
                    </a:cubicBezTo>
                    <a:lnTo>
                      <a:pt x="654" y="11048"/>
                    </a:lnTo>
                    <a:lnTo>
                      <a:pt x="675" y="11111"/>
                    </a:lnTo>
                    <a:cubicBezTo>
                      <a:pt x="779" y="10420"/>
                      <a:pt x="863" y="9646"/>
                      <a:pt x="1135" y="9165"/>
                    </a:cubicBezTo>
                    <a:cubicBezTo>
                      <a:pt x="1051" y="9040"/>
                      <a:pt x="1386" y="8516"/>
                      <a:pt x="1240" y="8433"/>
                    </a:cubicBezTo>
                    <a:cubicBezTo>
                      <a:pt x="1449" y="8077"/>
                      <a:pt x="1428" y="8203"/>
                      <a:pt x="1679" y="7700"/>
                    </a:cubicBezTo>
                    <a:cubicBezTo>
                      <a:pt x="1742" y="7554"/>
                      <a:pt x="1679" y="7449"/>
                      <a:pt x="1742" y="7282"/>
                    </a:cubicBezTo>
                    <a:lnTo>
                      <a:pt x="1804" y="7303"/>
                    </a:lnTo>
                    <a:lnTo>
                      <a:pt x="1846" y="7031"/>
                    </a:lnTo>
                    <a:lnTo>
                      <a:pt x="1972" y="6968"/>
                    </a:ln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11" y="6857"/>
                      <a:pt x="1970" y="6890"/>
                      <a:pt x="1945" y="6890"/>
                    </a:cubicBezTo>
                    <a:cubicBezTo>
                      <a:pt x="1939" y="6890"/>
                      <a:pt x="1934" y="6888"/>
                      <a:pt x="1930" y="6884"/>
                    </a:cubicBezTo>
                    <a:cubicBezTo>
                      <a:pt x="2011" y="6641"/>
                      <a:pt x="2269" y="6339"/>
                      <a:pt x="2304" y="6339"/>
                    </a:cubicBezTo>
                    <a:cubicBezTo>
                      <a:pt x="2305" y="6339"/>
                      <a:pt x="2306" y="6340"/>
                      <a:pt x="2307" y="6340"/>
                    </a:cubicBezTo>
                    <a:cubicBezTo>
                      <a:pt x="2390" y="6152"/>
                      <a:pt x="2474" y="5943"/>
                      <a:pt x="2579" y="5755"/>
                    </a:cubicBezTo>
                    <a:lnTo>
                      <a:pt x="2579" y="5755"/>
                    </a:lnTo>
                    <a:cubicBezTo>
                      <a:pt x="2587" y="5763"/>
                      <a:pt x="2585" y="5786"/>
                      <a:pt x="2577" y="5816"/>
                    </a:cubicBezTo>
                    <a:lnTo>
                      <a:pt x="2577" y="5816"/>
                    </a:lnTo>
                    <a:cubicBezTo>
                      <a:pt x="2594" y="5793"/>
                      <a:pt x="2607" y="5791"/>
                      <a:pt x="2620" y="5791"/>
                    </a:cubicBezTo>
                    <a:cubicBezTo>
                      <a:pt x="2622" y="5791"/>
                      <a:pt x="2624" y="5791"/>
                      <a:pt x="2626" y="5791"/>
                    </a:cubicBezTo>
                    <a:cubicBezTo>
                      <a:pt x="2650" y="5791"/>
                      <a:pt x="2676" y="5787"/>
                      <a:pt x="2725" y="5650"/>
                    </a:cubicBezTo>
                    <a:lnTo>
                      <a:pt x="2725" y="5650"/>
                    </a:lnTo>
                    <a:cubicBezTo>
                      <a:pt x="2719" y="5653"/>
                      <a:pt x="2715" y="5654"/>
                      <a:pt x="2711" y="5654"/>
                    </a:cubicBezTo>
                    <a:cubicBezTo>
                      <a:pt x="2688" y="5654"/>
                      <a:pt x="2701" y="5605"/>
                      <a:pt x="2683" y="5587"/>
                    </a:cubicBezTo>
                    <a:cubicBezTo>
                      <a:pt x="2809" y="5503"/>
                      <a:pt x="3018" y="5210"/>
                      <a:pt x="3164" y="4980"/>
                    </a:cubicBezTo>
                    <a:lnTo>
                      <a:pt x="3164" y="5064"/>
                    </a:lnTo>
                    <a:cubicBezTo>
                      <a:pt x="3457" y="4687"/>
                      <a:pt x="3771" y="4269"/>
                      <a:pt x="4148" y="3892"/>
                    </a:cubicBezTo>
                    <a:lnTo>
                      <a:pt x="4148" y="3892"/>
                    </a:lnTo>
                    <a:cubicBezTo>
                      <a:pt x="4101" y="3932"/>
                      <a:pt x="4065" y="3949"/>
                      <a:pt x="4041" y="3949"/>
                    </a:cubicBezTo>
                    <a:cubicBezTo>
                      <a:pt x="3990" y="3949"/>
                      <a:pt x="3993" y="3873"/>
                      <a:pt x="4064" y="3788"/>
                    </a:cubicBezTo>
                    <a:lnTo>
                      <a:pt x="4169" y="3809"/>
                    </a:lnTo>
                    <a:cubicBezTo>
                      <a:pt x="4174" y="3782"/>
                      <a:pt x="4168" y="3775"/>
                      <a:pt x="4156" y="3775"/>
                    </a:cubicBezTo>
                    <a:cubicBezTo>
                      <a:pt x="4140" y="3775"/>
                      <a:pt x="4113" y="3792"/>
                      <a:pt x="4100" y="3792"/>
                    </a:cubicBezTo>
                    <a:cubicBezTo>
                      <a:pt x="4087" y="3792"/>
                      <a:pt x="4088" y="3775"/>
                      <a:pt x="4127" y="3704"/>
                    </a:cubicBezTo>
                    <a:cubicBezTo>
                      <a:pt x="4175" y="3663"/>
                      <a:pt x="4209" y="3647"/>
                      <a:pt x="4232" y="3647"/>
                    </a:cubicBezTo>
                    <a:cubicBezTo>
                      <a:pt x="4278" y="3647"/>
                      <a:pt x="4274" y="3717"/>
                      <a:pt x="4232" y="3788"/>
                    </a:cubicBezTo>
                    <a:lnTo>
                      <a:pt x="4378" y="3599"/>
                    </a:lnTo>
                    <a:cubicBezTo>
                      <a:pt x="4399" y="3599"/>
                      <a:pt x="4378" y="3662"/>
                      <a:pt x="4378" y="3683"/>
                    </a:cubicBezTo>
                    <a:cubicBezTo>
                      <a:pt x="4420" y="3578"/>
                      <a:pt x="4755" y="3474"/>
                      <a:pt x="4797" y="3306"/>
                    </a:cubicBezTo>
                    <a:lnTo>
                      <a:pt x="4817" y="3327"/>
                    </a:lnTo>
                    <a:cubicBezTo>
                      <a:pt x="5215" y="2972"/>
                      <a:pt x="5403" y="2825"/>
                      <a:pt x="5738" y="2574"/>
                    </a:cubicBezTo>
                    <a:cubicBezTo>
                      <a:pt x="5717" y="2511"/>
                      <a:pt x="5864" y="2428"/>
                      <a:pt x="5926" y="2302"/>
                    </a:cubicBezTo>
                    <a:cubicBezTo>
                      <a:pt x="6219" y="2156"/>
                      <a:pt x="6554" y="2009"/>
                      <a:pt x="6889" y="1842"/>
                    </a:cubicBezTo>
                    <a:cubicBezTo>
                      <a:pt x="7098" y="1695"/>
                      <a:pt x="6931" y="1758"/>
                      <a:pt x="7014" y="1653"/>
                    </a:cubicBezTo>
                    <a:lnTo>
                      <a:pt x="7014" y="1653"/>
                    </a:lnTo>
                    <a:cubicBezTo>
                      <a:pt x="7021" y="1664"/>
                      <a:pt x="7037" y="1668"/>
                      <a:pt x="7058" y="1668"/>
                    </a:cubicBezTo>
                    <a:cubicBezTo>
                      <a:pt x="7126" y="1668"/>
                      <a:pt x="7244" y="1626"/>
                      <a:pt x="7279" y="1626"/>
                    </a:cubicBezTo>
                    <a:cubicBezTo>
                      <a:pt x="7298" y="1626"/>
                      <a:pt x="7293" y="1638"/>
                      <a:pt x="7245" y="1674"/>
                    </a:cubicBezTo>
                    <a:cubicBezTo>
                      <a:pt x="7454" y="1570"/>
                      <a:pt x="7579" y="1507"/>
                      <a:pt x="7726" y="1444"/>
                    </a:cubicBezTo>
                    <a:cubicBezTo>
                      <a:pt x="7893" y="1361"/>
                      <a:pt x="8040" y="1277"/>
                      <a:pt x="8291" y="1151"/>
                    </a:cubicBezTo>
                    <a:cubicBezTo>
                      <a:pt x="8259" y="1151"/>
                      <a:pt x="8228" y="1157"/>
                      <a:pt x="8207" y="1157"/>
                    </a:cubicBezTo>
                    <a:cubicBezTo>
                      <a:pt x="8186" y="1157"/>
                      <a:pt x="8176" y="1151"/>
                      <a:pt x="8186" y="1130"/>
                    </a:cubicBezTo>
                    <a:cubicBezTo>
                      <a:pt x="8247" y="1106"/>
                      <a:pt x="8316" y="1096"/>
                      <a:pt x="8362" y="1096"/>
                    </a:cubicBezTo>
                    <a:cubicBezTo>
                      <a:pt x="8395" y="1096"/>
                      <a:pt x="8416" y="1101"/>
                      <a:pt x="8416" y="1109"/>
                    </a:cubicBezTo>
                    <a:lnTo>
                      <a:pt x="8395" y="1130"/>
                    </a:lnTo>
                    <a:cubicBezTo>
                      <a:pt x="8688" y="963"/>
                      <a:pt x="9065" y="921"/>
                      <a:pt x="9421" y="900"/>
                    </a:cubicBezTo>
                    <a:cubicBezTo>
                      <a:pt x="9776" y="879"/>
                      <a:pt x="10111" y="879"/>
                      <a:pt x="10362" y="775"/>
                    </a:cubicBezTo>
                    <a:lnTo>
                      <a:pt x="10362" y="775"/>
                    </a:lnTo>
                    <a:lnTo>
                      <a:pt x="10341" y="796"/>
                    </a:lnTo>
                    <a:cubicBezTo>
                      <a:pt x="10509" y="754"/>
                      <a:pt x="10697" y="712"/>
                      <a:pt x="10885" y="670"/>
                    </a:cubicBezTo>
                    <a:cubicBezTo>
                      <a:pt x="11115" y="670"/>
                      <a:pt x="10739" y="733"/>
                      <a:pt x="10906" y="775"/>
                    </a:cubicBezTo>
                    <a:cubicBezTo>
                      <a:pt x="11149" y="714"/>
                      <a:pt x="11353" y="700"/>
                      <a:pt x="11542" y="700"/>
                    </a:cubicBezTo>
                    <a:cubicBezTo>
                      <a:pt x="11703" y="700"/>
                      <a:pt x="11853" y="710"/>
                      <a:pt x="12009" y="710"/>
                    </a:cubicBezTo>
                    <a:cubicBezTo>
                      <a:pt x="12112" y="710"/>
                      <a:pt x="12217" y="706"/>
                      <a:pt x="12329" y="691"/>
                    </a:cubicBezTo>
                    <a:cubicBezTo>
                      <a:pt x="12498" y="785"/>
                      <a:pt x="12784" y="799"/>
                      <a:pt x="13094" y="799"/>
                    </a:cubicBezTo>
                    <a:cubicBezTo>
                      <a:pt x="13225" y="799"/>
                      <a:pt x="13360" y="796"/>
                      <a:pt x="13493" y="796"/>
                    </a:cubicBezTo>
                    <a:cubicBezTo>
                      <a:pt x="13746" y="796"/>
                      <a:pt x="13988" y="805"/>
                      <a:pt x="14170" y="858"/>
                    </a:cubicBezTo>
                    <a:lnTo>
                      <a:pt x="14149" y="817"/>
                    </a:lnTo>
                    <a:cubicBezTo>
                      <a:pt x="14181" y="806"/>
                      <a:pt x="14207" y="801"/>
                      <a:pt x="14230" y="801"/>
                    </a:cubicBezTo>
                    <a:cubicBezTo>
                      <a:pt x="14254" y="801"/>
                      <a:pt x="14275" y="806"/>
                      <a:pt x="14296" y="817"/>
                    </a:cubicBezTo>
                    <a:cubicBezTo>
                      <a:pt x="14317" y="817"/>
                      <a:pt x="14338" y="837"/>
                      <a:pt x="14338" y="837"/>
                    </a:cubicBezTo>
                    <a:cubicBezTo>
                      <a:pt x="14338" y="837"/>
                      <a:pt x="14338" y="858"/>
                      <a:pt x="14359" y="858"/>
                    </a:cubicBezTo>
                    <a:cubicBezTo>
                      <a:pt x="14359" y="837"/>
                      <a:pt x="14359" y="837"/>
                      <a:pt x="14338" y="817"/>
                    </a:cubicBezTo>
                    <a:cubicBezTo>
                      <a:pt x="14317" y="817"/>
                      <a:pt x="14317" y="796"/>
                      <a:pt x="14338" y="796"/>
                    </a:cubicBezTo>
                    <a:lnTo>
                      <a:pt x="14400" y="796"/>
                    </a:lnTo>
                    <a:lnTo>
                      <a:pt x="14505" y="817"/>
                    </a:lnTo>
                    <a:lnTo>
                      <a:pt x="14714" y="837"/>
                    </a:lnTo>
                    <a:cubicBezTo>
                      <a:pt x="14861" y="879"/>
                      <a:pt x="14986" y="900"/>
                      <a:pt x="15133" y="942"/>
                    </a:cubicBezTo>
                    <a:cubicBezTo>
                      <a:pt x="15405" y="1005"/>
                      <a:pt x="15677" y="1089"/>
                      <a:pt x="15928" y="1193"/>
                    </a:cubicBezTo>
                    <a:cubicBezTo>
                      <a:pt x="16472" y="1381"/>
                      <a:pt x="16995" y="1633"/>
                      <a:pt x="17476" y="1884"/>
                    </a:cubicBezTo>
                    <a:cubicBezTo>
                      <a:pt x="17576" y="1928"/>
                      <a:pt x="17646" y="1940"/>
                      <a:pt x="17703" y="1940"/>
                    </a:cubicBezTo>
                    <a:cubicBezTo>
                      <a:pt x="17771" y="1940"/>
                      <a:pt x="17820" y="1923"/>
                      <a:pt x="17878" y="1923"/>
                    </a:cubicBezTo>
                    <a:cubicBezTo>
                      <a:pt x="17953" y="1923"/>
                      <a:pt x="18042" y="1953"/>
                      <a:pt x="18209" y="2093"/>
                    </a:cubicBezTo>
                    <a:lnTo>
                      <a:pt x="18041" y="2093"/>
                    </a:lnTo>
                    <a:cubicBezTo>
                      <a:pt x="18836" y="2386"/>
                      <a:pt x="19506" y="2930"/>
                      <a:pt x="20196" y="3369"/>
                    </a:cubicBezTo>
                    <a:cubicBezTo>
                      <a:pt x="20154" y="3348"/>
                      <a:pt x="20134" y="3369"/>
                      <a:pt x="20071" y="3327"/>
                    </a:cubicBezTo>
                    <a:lnTo>
                      <a:pt x="20071" y="3327"/>
                    </a:lnTo>
                    <a:cubicBezTo>
                      <a:pt x="20168" y="3463"/>
                      <a:pt x="20515" y="3688"/>
                      <a:pt x="20583" y="3688"/>
                    </a:cubicBezTo>
                    <a:cubicBezTo>
                      <a:pt x="20589" y="3688"/>
                      <a:pt x="20592" y="3686"/>
                      <a:pt x="20594" y="3683"/>
                    </a:cubicBezTo>
                    <a:cubicBezTo>
                      <a:pt x="20698" y="3767"/>
                      <a:pt x="20594" y="3725"/>
                      <a:pt x="20636" y="3809"/>
                    </a:cubicBezTo>
                    <a:cubicBezTo>
                      <a:pt x="20740" y="3934"/>
                      <a:pt x="21012" y="4039"/>
                      <a:pt x="21033" y="4143"/>
                    </a:cubicBezTo>
                    <a:cubicBezTo>
                      <a:pt x="21033" y="4143"/>
                      <a:pt x="21025" y="4143"/>
                      <a:pt x="21013" y="4138"/>
                    </a:cubicBezTo>
                    <a:lnTo>
                      <a:pt x="21013" y="4138"/>
                    </a:lnTo>
                    <a:cubicBezTo>
                      <a:pt x="21114" y="4214"/>
                      <a:pt x="21251" y="4366"/>
                      <a:pt x="21294" y="4366"/>
                    </a:cubicBezTo>
                    <a:cubicBezTo>
                      <a:pt x="21305" y="4366"/>
                      <a:pt x="21309" y="4356"/>
                      <a:pt x="21305" y="4332"/>
                    </a:cubicBezTo>
                    <a:lnTo>
                      <a:pt x="21305" y="4332"/>
                    </a:lnTo>
                    <a:cubicBezTo>
                      <a:pt x="21494" y="4583"/>
                      <a:pt x="21745" y="4729"/>
                      <a:pt x="21870" y="4938"/>
                    </a:cubicBezTo>
                    <a:cubicBezTo>
                      <a:pt x="22028" y="4998"/>
                      <a:pt x="22168" y="5319"/>
                      <a:pt x="22289" y="5319"/>
                    </a:cubicBezTo>
                    <a:cubicBezTo>
                      <a:pt x="22296" y="5319"/>
                      <a:pt x="22303" y="5317"/>
                      <a:pt x="22310" y="5315"/>
                    </a:cubicBezTo>
                    <a:lnTo>
                      <a:pt x="22310" y="5315"/>
                    </a:lnTo>
                    <a:cubicBezTo>
                      <a:pt x="22205" y="5378"/>
                      <a:pt x="22540" y="5796"/>
                      <a:pt x="22686" y="5922"/>
                    </a:cubicBezTo>
                    <a:cubicBezTo>
                      <a:pt x="22683" y="5921"/>
                      <a:pt x="22680" y="5920"/>
                      <a:pt x="22678" y="5920"/>
                    </a:cubicBezTo>
                    <a:lnTo>
                      <a:pt x="22678" y="5920"/>
                    </a:lnTo>
                    <a:cubicBezTo>
                      <a:pt x="22641" y="5920"/>
                      <a:pt x="22723" y="6054"/>
                      <a:pt x="22685" y="6054"/>
                    </a:cubicBezTo>
                    <a:cubicBezTo>
                      <a:pt x="22680" y="6054"/>
                      <a:pt x="22674" y="6052"/>
                      <a:pt x="22665" y="6047"/>
                    </a:cubicBezTo>
                    <a:lnTo>
                      <a:pt x="22665" y="6047"/>
                    </a:lnTo>
                    <a:cubicBezTo>
                      <a:pt x="22755" y="6208"/>
                      <a:pt x="22859" y="6354"/>
                      <a:pt x="22901" y="6354"/>
                    </a:cubicBezTo>
                    <a:cubicBezTo>
                      <a:pt x="22908" y="6354"/>
                      <a:pt x="22913" y="6350"/>
                      <a:pt x="22916" y="6340"/>
                    </a:cubicBezTo>
                    <a:cubicBezTo>
                      <a:pt x="23000" y="6759"/>
                      <a:pt x="23419" y="7010"/>
                      <a:pt x="23356" y="7303"/>
                    </a:cubicBezTo>
                    <a:cubicBezTo>
                      <a:pt x="23523" y="7575"/>
                      <a:pt x="23670" y="7868"/>
                      <a:pt x="23816" y="8140"/>
                    </a:cubicBezTo>
                    <a:cubicBezTo>
                      <a:pt x="23837" y="8140"/>
                      <a:pt x="23837" y="8161"/>
                      <a:pt x="23837" y="8182"/>
                    </a:cubicBezTo>
                    <a:cubicBezTo>
                      <a:pt x="23858" y="8223"/>
                      <a:pt x="23858" y="8265"/>
                      <a:pt x="23858" y="8307"/>
                    </a:cubicBezTo>
                    <a:cubicBezTo>
                      <a:pt x="23879" y="8370"/>
                      <a:pt x="23921" y="8454"/>
                      <a:pt x="23942" y="8537"/>
                    </a:cubicBezTo>
                    <a:cubicBezTo>
                      <a:pt x="23983" y="8684"/>
                      <a:pt x="24046" y="8830"/>
                      <a:pt x="24088" y="8977"/>
                    </a:cubicBezTo>
                    <a:cubicBezTo>
                      <a:pt x="24086" y="8977"/>
                      <a:pt x="24084" y="8977"/>
                      <a:pt x="24082" y="8977"/>
                    </a:cubicBezTo>
                    <a:cubicBezTo>
                      <a:pt x="23964" y="8977"/>
                      <a:pt x="23882" y="8368"/>
                      <a:pt x="23784" y="8368"/>
                    </a:cubicBezTo>
                    <a:cubicBezTo>
                      <a:pt x="23781" y="8368"/>
                      <a:pt x="23777" y="8369"/>
                      <a:pt x="23774" y="8370"/>
                    </a:cubicBezTo>
                    <a:cubicBezTo>
                      <a:pt x="23879" y="8684"/>
                      <a:pt x="23983" y="8872"/>
                      <a:pt x="24067" y="9081"/>
                    </a:cubicBezTo>
                    <a:cubicBezTo>
                      <a:pt x="24172" y="9291"/>
                      <a:pt x="24255" y="9500"/>
                      <a:pt x="24276" y="9751"/>
                    </a:cubicBezTo>
                    <a:cubicBezTo>
                      <a:pt x="24276" y="9781"/>
                      <a:pt x="24273" y="9793"/>
                      <a:pt x="24267" y="9793"/>
                    </a:cubicBezTo>
                    <a:cubicBezTo>
                      <a:pt x="24248" y="9793"/>
                      <a:pt x="24209" y="9678"/>
                      <a:pt x="24193" y="9646"/>
                    </a:cubicBezTo>
                    <a:lnTo>
                      <a:pt x="24193" y="9646"/>
                    </a:lnTo>
                    <a:cubicBezTo>
                      <a:pt x="24235" y="9772"/>
                      <a:pt x="24255" y="9897"/>
                      <a:pt x="24255" y="10002"/>
                    </a:cubicBezTo>
                    <a:cubicBezTo>
                      <a:pt x="24255" y="10065"/>
                      <a:pt x="24255" y="10107"/>
                      <a:pt x="24255" y="10169"/>
                    </a:cubicBezTo>
                    <a:lnTo>
                      <a:pt x="24235" y="10253"/>
                    </a:lnTo>
                    <a:lnTo>
                      <a:pt x="24214" y="10337"/>
                    </a:lnTo>
                    <a:cubicBezTo>
                      <a:pt x="24214" y="10358"/>
                      <a:pt x="24193" y="10400"/>
                      <a:pt x="24193" y="10420"/>
                    </a:cubicBezTo>
                    <a:lnTo>
                      <a:pt x="24193" y="10504"/>
                    </a:lnTo>
                    <a:lnTo>
                      <a:pt x="24193" y="10609"/>
                    </a:lnTo>
                    <a:lnTo>
                      <a:pt x="24214" y="10797"/>
                    </a:lnTo>
                    <a:cubicBezTo>
                      <a:pt x="24214" y="10923"/>
                      <a:pt x="24235" y="11048"/>
                      <a:pt x="24235" y="11174"/>
                    </a:cubicBezTo>
                    <a:cubicBezTo>
                      <a:pt x="24235" y="11174"/>
                      <a:pt x="24214" y="11111"/>
                      <a:pt x="24214" y="11069"/>
                    </a:cubicBezTo>
                    <a:lnTo>
                      <a:pt x="24214" y="11069"/>
                    </a:lnTo>
                    <a:cubicBezTo>
                      <a:pt x="24214" y="11166"/>
                      <a:pt x="24196" y="11281"/>
                      <a:pt x="24243" y="11281"/>
                    </a:cubicBezTo>
                    <a:cubicBezTo>
                      <a:pt x="24247" y="11281"/>
                      <a:pt x="24251" y="11280"/>
                      <a:pt x="24255" y="11278"/>
                    </a:cubicBezTo>
                    <a:lnTo>
                      <a:pt x="24235" y="11195"/>
                    </a:lnTo>
                    <a:cubicBezTo>
                      <a:pt x="24245" y="11173"/>
                      <a:pt x="24256" y="11164"/>
                      <a:pt x="24266" y="11164"/>
                    </a:cubicBezTo>
                    <a:cubicBezTo>
                      <a:pt x="24329" y="11164"/>
                      <a:pt x="24379" y="11537"/>
                      <a:pt x="24415" y="11604"/>
                    </a:cubicBezTo>
                    <a:lnTo>
                      <a:pt x="24415" y="11604"/>
                    </a:lnTo>
                    <a:cubicBezTo>
                      <a:pt x="24400" y="11587"/>
                      <a:pt x="24388" y="11579"/>
                      <a:pt x="24377" y="11579"/>
                    </a:cubicBezTo>
                    <a:cubicBezTo>
                      <a:pt x="24310" y="11579"/>
                      <a:pt x="24324" y="11888"/>
                      <a:pt x="24248" y="11888"/>
                    </a:cubicBezTo>
                    <a:cubicBezTo>
                      <a:pt x="24229" y="11888"/>
                      <a:pt x="24204" y="11869"/>
                      <a:pt x="24172" y="11822"/>
                    </a:cubicBezTo>
                    <a:lnTo>
                      <a:pt x="24172" y="11822"/>
                    </a:lnTo>
                    <a:cubicBezTo>
                      <a:pt x="24190" y="11878"/>
                      <a:pt x="24192" y="11951"/>
                      <a:pt x="24223" y="11951"/>
                    </a:cubicBezTo>
                    <a:cubicBezTo>
                      <a:pt x="24226" y="11951"/>
                      <a:pt x="24230" y="11950"/>
                      <a:pt x="24235" y="11948"/>
                    </a:cubicBezTo>
                    <a:lnTo>
                      <a:pt x="24235" y="11948"/>
                    </a:lnTo>
                    <a:cubicBezTo>
                      <a:pt x="24223" y="12005"/>
                      <a:pt x="24212" y="12038"/>
                      <a:pt x="24200" y="12038"/>
                    </a:cubicBezTo>
                    <a:cubicBezTo>
                      <a:pt x="24191" y="12038"/>
                      <a:pt x="24181" y="12016"/>
                      <a:pt x="24172" y="11969"/>
                    </a:cubicBezTo>
                    <a:lnTo>
                      <a:pt x="24172" y="11969"/>
                    </a:lnTo>
                    <a:cubicBezTo>
                      <a:pt x="24151" y="12325"/>
                      <a:pt x="24235" y="12220"/>
                      <a:pt x="24193" y="12534"/>
                    </a:cubicBezTo>
                    <a:cubicBezTo>
                      <a:pt x="24151" y="12513"/>
                      <a:pt x="24151" y="12450"/>
                      <a:pt x="24130" y="12429"/>
                    </a:cubicBezTo>
                    <a:lnTo>
                      <a:pt x="24130" y="12429"/>
                    </a:lnTo>
                    <a:cubicBezTo>
                      <a:pt x="24151" y="12576"/>
                      <a:pt x="24193" y="12764"/>
                      <a:pt x="24109" y="13015"/>
                    </a:cubicBezTo>
                    <a:cubicBezTo>
                      <a:pt x="24109" y="12999"/>
                      <a:pt x="24084" y="13008"/>
                      <a:pt x="24082" y="12984"/>
                    </a:cubicBezTo>
                    <a:lnTo>
                      <a:pt x="24082" y="12984"/>
                    </a:lnTo>
                    <a:cubicBezTo>
                      <a:pt x="24007" y="13409"/>
                      <a:pt x="24063" y="13759"/>
                      <a:pt x="23879" y="14229"/>
                    </a:cubicBezTo>
                    <a:cubicBezTo>
                      <a:pt x="23866" y="14193"/>
                      <a:pt x="23853" y="14179"/>
                      <a:pt x="23841" y="14179"/>
                    </a:cubicBezTo>
                    <a:cubicBezTo>
                      <a:pt x="23797" y="14179"/>
                      <a:pt x="23757" y="14375"/>
                      <a:pt x="23691" y="14375"/>
                    </a:cubicBezTo>
                    <a:lnTo>
                      <a:pt x="23628" y="14647"/>
                    </a:lnTo>
                    <a:lnTo>
                      <a:pt x="23628" y="14647"/>
                    </a:lnTo>
                    <a:lnTo>
                      <a:pt x="23711" y="14563"/>
                    </a:lnTo>
                    <a:lnTo>
                      <a:pt x="23711" y="14563"/>
                    </a:lnTo>
                    <a:cubicBezTo>
                      <a:pt x="23628" y="14773"/>
                      <a:pt x="23607" y="15003"/>
                      <a:pt x="23502" y="15191"/>
                    </a:cubicBezTo>
                    <a:lnTo>
                      <a:pt x="23544" y="15003"/>
                    </a:lnTo>
                    <a:lnTo>
                      <a:pt x="23544" y="15003"/>
                    </a:lnTo>
                    <a:cubicBezTo>
                      <a:pt x="23481" y="15149"/>
                      <a:pt x="23439" y="15296"/>
                      <a:pt x="23377" y="15442"/>
                    </a:cubicBezTo>
                    <a:lnTo>
                      <a:pt x="23523" y="15212"/>
                    </a:lnTo>
                    <a:lnTo>
                      <a:pt x="23523" y="15212"/>
                    </a:lnTo>
                    <a:cubicBezTo>
                      <a:pt x="23481" y="15463"/>
                      <a:pt x="23649" y="15233"/>
                      <a:pt x="23502" y="15526"/>
                    </a:cubicBezTo>
                    <a:cubicBezTo>
                      <a:pt x="23502" y="15520"/>
                      <a:pt x="23501" y="15517"/>
                      <a:pt x="23500" y="15517"/>
                    </a:cubicBezTo>
                    <a:cubicBezTo>
                      <a:pt x="23486" y="15517"/>
                      <a:pt x="23409" y="15764"/>
                      <a:pt x="23314" y="15840"/>
                    </a:cubicBezTo>
                    <a:cubicBezTo>
                      <a:pt x="23293" y="15965"/>
                      <a:pt x="23272" y="16091"/>
                      <a:pt x="23167" y="16237"/>
                    </a:cubicBezTo>
                    <a:cubicBezTo>
                      <a:pt x="23160" y="16244"/>
                      <a:pt x="23154" y="16247"/>
                      <a:pt x="23147" y="16247"/>
                    </a:cubicBezTo>
                    <a:cubicBezTo>
                      <a:pt x="23112" y="16247"/>
                      <a:pt x="23080" y="16174"/>
                      <a:pt x="23063" y="16174"/>
                    </a:cubicBezTo>
                    <a:lnTo>
                      <a:pt x="23063" y="16174"/>
                    </a:lnTo>
                    <a:cubicBezTo>
                      <a:pt x="23083" y="16318"/>
                      <a:pt x="22843" y="16682"/>
                      <a:pt x="22853" y="16854"/>
                    </a:cubicBezTo>
                    <a:lnTo>
                      <a:pt x="22853" y="16854"/>
                    </a:lnTo>
                    <a:cubicBezTo>
                      <a:pt x="22846" y="16820"/>
                      <a:pt x="22810" y="16802"/>
                      <a:pt x="22791" y="16802"/>
                    </a:cubicBezTo>
                    <a:lnTo>
                      <a:pt x="22791" y="16802"/>
                    </a:lnTo>
                    <a:lnTo>
                      <a:pt x="22812" y="16928"/>
                    </a:lnTo>
                    <a:cubicBezTo>
                      <a:pt x="22756" y="16984"/>
                      <a:pt x="22737" y="17002"/>
                      <a:pt x="22719" y="17002"/>
                    </a:cubicBezTo>
                    <a:cubicBezTo>
                      <a:pt x="22709" y="17002"/>
                      <a:pt x="22700" y="16997"/>
                      <a:pt x="22686" y="16990"/>
                    </a:cubicBezTo>
                    <a:cubicBezTo>
                      <a:pt x="22620" y="17106"/>
                      <a:pt x="22632" y="17124"/>
                      <a:pt x="22657" y="17124"/>
                    </a:cubicBezTo>
                    <a:cubicBezTo>
                      <a:pt x="22668" y="17124"/>
                      <a:pt x="22682" y="17120"/>
                      <a:pt x="22693" y="17120"/>
                    </a:cubicBezTo>
                    <a:cubicBezTo>
                      <a:pt x="22717" y="17120"/>
                      <a:pt x="22721" y="17141"/>
                      <a:pt x="22623" y="17283"/>
                    </a:cubicBezTo>
                    <a:cubicBezTo>
                      <a:pt x="22623" y="17242"/>
                      <a:pt x="22603" y="17262"/>
                      <a:pt x="22623" y="17200"/>
                    </a:cubicBezTo>
                    <a:lnTo>
                      <a:pt x="22623" y="17200"/>
                    </a:lnTo>
                    <a:cubicBezTo>
                      <a:pt x="22414" y="17535"/>
                      <a:pt x="22289" y="17890"/>
                      <a:pt x="22079" y="18183"/>
                    </a:cubicBezTo>
                    <a:cubicBezTo>
                      <a:pt x="22070" y="18186"/>
                      <a:pt x="22063" y="18187"/>
                      <a:pt x="22057" y="18187"/>
                    </a:cubicBezTo>
                    <a:cubicBezTo>
                      <a:pt x="21974" y="18187"/>
                      <a:pt x="22155" y="17966"/>
                      <a:pt x="22105" y="17966"/>
                    </a:cubicBezTo>
                    <a:cubicBezTo>
                      <a:pt x="22099" y="17966"/>
                      <a:pt x="22091" y="17968"/>
                      <a:pt x="22079" y="17974"/>
                    </a:cubicBezTo>
                    <a:cubicBezTo>
                      <a:pt x="21954" y="18204"/>
                      <a:pt x="21828" y="18455"/>
                      <a:pt x="21703" y="18706"/>
                    </a:cubicBezTo>
                    <a:cubicBezTo>
                      <a:pt x="21598" y="18957"/>
                      <a:pt x="21473" y="19187"/>
                      <a:pt x="21305" y="19376"/>
                    </a:cubicBezTo>
                    <a:lnTo>
                      <a:pt x="21368" y="19313"/>
                    </a:lnTo>
                    <a:lnTo>
                      <a:pt x="21368" y="19313"/>
                    </a:lnTo>
                    <a:cubicBezTo>
                      <a:pt x="21431" y="19459"/>
                      <a:pt x="21099" y="19584"/>
                      <a:pt x="20993" y="19812"/>
                    </a:cubicBezTo>
                    <a:lnTo>
                      <a:pt x="20993" y="19812"/>
                    </a:lnTo>
                    <a:cubicBezTo>
                      <a:pt x="21008" y="19776"/>
                      <a:pt x="20981" y="19727"/>
                      <a:pt x="20973" y="19727"/>
                    </a:cubicBezTo>
                    <a:cubicBezTo>
                      <a:pt x="20971" y="19727"/>
                      <a:pt x="20970" y="19729"/>
                      <a:pt x="20970" y="19731"/>
                    </a:cubicBezTo>
                    <a:cubicBezTo>
                      <a:pt x="20740" y="20003"/>
                      <a:pt x="20552" y="20317"/>
                      <a:pt x="20217" y="20736"/>
                    </a:cubicBezTo>
                    <a:lnTo>
                      <a:pt x="20238" y="20652"/>
                    </a:lnTo>
                    <a:lnTo>
                      <a:pt x="20238" y="20652"/>
                    </a:lnTo>
                    <a:cubicBezTo>
                      <a:pt x="20071" y="20799"/>
                      <a:pt x="19841" y="21029"/>
                      <a:pt x="19673" y="21175"/>
                    </a:cubicBezTo>
                    <a:cubicBezTo>
                      <a:pt x="19652" y="21238"/>
                      <a:pt x="19548" y="21322"/>
                      <a:pt x="19631" y="21322"/>
                    </a:cubicBezTo>
                    <a:cubicBezTo>
                      <a:pt x="19004" y="21636"/>
                      <a:pt x="18690" y="22242"/>
                      <a:pt x="18083" y="22452"/>
                    </a:cubicBezTo>
                    <a:cubicBezTo>
                      <a:pt x="18139" y="22414"/>
                      <a:pt x="18195" y="22344"/>
                      <a:pt x="18177" y="22344"/>
                    </a:cubicBezTo>
                    <a:lnTo>
                      <a:pt x="18177" y="22344"/>
                    </a:lnTo>
                    <a:cubicBezTo>
                      <a:pt x="18175" y="22344"/>
                      <a:pt x="18171" y="22345"/>
                      <a:pt x="18167" y="22347"/>
                    </a:cubicBezTo>
                    <a:cubicBezTo>
                      <a:pt x="18020" y="22452"/>
                      <a:pt x="17874" y="22556"/>
                      <a:pt x="17748" y="22661"/>
                    </a:cubicBezTo>
                    <a:cubicBezTo>
                      <a:pt x="17768" y="22674"/>
                      <a:pt x="17781" y="22679"/>
                      <a:pt x="17794" y="22679"/>
                    </a:cubicBezTo>
                    <a:cubicBezTo>
                      <a:pt x="17823" y="22679"/>
                      <a:pt x="17850" y="22654"/>
                      <a:pt x="17937" y="22640"/>
                    </a:cubicBezTo>
                    <a:lnTo>
                      <a:pt x="17937" y="22640"/>
                    </a:lnTo>
                    <a:cubicBezTo>
                      <a:pt x="17895" y="22703"/>
                      <a:pt x="17790" y="22807"/>
                      <a:pt x="17665" y="22870"/>
                    </a:cubicBezTo>
                    <a:cubicBezTo>
                      <a:pt x="17759" y="22797"/>
                      <a:pt x="17748" y="22776"/>
                      <a:pt x="17701" y="22776"/>
                    </a:cubicBezTo>
                    <a:cubicBezTo>
                      <a:pt x="17654" y="22776"/>
                      <a:pt x="17570" y="22797"/>
                      <a:pt x="17518" y="22807"/>
                    </a:cubicBezTo>
                    <a:cubicBezTo>
                      <a:pt x="17539" y="22828"/>
                      <a:pt x="17518" y="22849"/>
                      <a:pt x="17539" y="22870"/>
                    </a:cubicBezTo>
                    <a:cubicBezTo>
                      <a:pt x="17246" y="22912"/>
                      <a:pt x="17560" y="22996"/>
                      <a:pt x="17204" y="23121"/>
                    </a:cubicBezTo>
                    <a:lnTo>
                      <a:pt x="17204" y="23079"/>
                    </a:lnTo>
                    <a:cubicBezTo>
                      <a:pt x="17079" y="23163"/>
                      <a:pt x="16995" y="23247"/>
                      <a:pt x="16849" y="23309"/>
                    </a:cubicBezTo>
                    <a:cubicBezTo>
                      <a:pt x="16765" y="23288"/>
                      <a:pt x="16974" y="23226"/>
                      <a:pt x="16953" y="23163"/>
                    </a:cubicBezTo>
                    <a:lnTo>
                      <a:pt x="16953" y="23163"/>
                    </a:lnTo>
                    <a:cubicBezTo>
                      <a:pt x="16765" y="23268"/>
                      <a:pt x="16639" y="23456"/>
                      <a:pt x="16430" y="23477"/>
                    </a:cubicBezTo>
                    <a:cubicBezTo>
                      <a:pt x="16493" y="23414"/>
                      <a:pt x="16618" y="23372"/>
                      <a:pt x="16681" y="23309"/>
                    </a:cubicBezTo>
                    <a:lnTo>
                      <a:pt x="16681" y="23309"/>
                    </a:lnTo>
                    <a:cubicBezTo>
                      <a:pt x="16472" y="23330"/>
                      <a:pt x="16451" y="23351"/>
                      <a:pt x="16305" y="23414"/>
                    </a:cubicBezTo>
                    <a:cubicBezTo>
                      <a:pt x="16242" y="23414"/>
                      <a:pt x="16179" y="23435"/>
                      <a:pt x="16116" y="23456"/>
                    </a:cubicBezTo>
                    <a:cubicBezTo>
                      <a:pt x="16158" y="23456"/>
                      <a:pt x="16200" y="23435"/>
                      <a:pt x="16221" y="23435"/>
                    </a:cubicBezTo>
                    <a:lnTo>
                      <a:pt x="16221" y="23435"/>
                    </a:lnTo>
                    <a:cubicBezTo>
                      <a:pt x="16137" y="23456"/>
                      <a:pt x="16053" y="23477"/>
                      <a:pt x="15991" y="23498"/>
                    </a:cubicBezTo>
                    <a:lnTo>
                      <a:pt x="16074" y="23498"/>
                    </a:lnTo>
                    <a:cubicBezTo>
                      <a:pt x="15991" y="23623"/>
                      <a:pt x="15865" y="23686"/>
                      <a:pt x="15719" y="23728"/>
                    </a:cubicBezTo>
                    <a:cubicBezTo>
                      <a:pt x="15593" y="23791"/>
                      <a:pt x="15426" y="23833"/>
                      <a:pt x="15279" y="23937"/>
                    </a:cubicBezTo>
                    <a:cubicBezTo>
                      <a:pt x="15572" y="23728"/>
                      <a:pt x="15321" y="23853"/>
                      <a:pt x="15321" y="23770"/>
                    </a:cubicBezTo>
                    <a:cubicBezTo>
                      <a:pt x="15251" y="23770"/>
                      <a:pt x="15172" y="23779"/>
                      <a:pt x="15134" y="23779"/>
                    </a:cubicBezTo>
                    <a:cubicBezTo>
                      <a:pt x="15114" y="23779"/>
                      <a:pt x="15105" y="23777"/>
                      <a:pt x="15112" y="23770"/>
                    </a:cubicBezTo>
                    <a:lnTo>
                      <a:pt x="15112" y="23770"/>
                    </a:lnTo>
                    <a:cubicBezTo>
                      <a:pt x="14986" y="23874"/>
                      <a:pt x="14840" y="23791"/>
                      <a:pt x="14631" y="23937"/>
                    </a:cubicBezTo>
                    <a:cubicBezTo>
                      <a:pt x="14631" y="23935"/>
                      <a:pt x="14628" y="23934"/>
                      <a:pt x="14624" y="23934"/>
                    </a:cubicBezTo>
                    <a:cubicBezTo>
                      <a:pt x="14606" y="23934"/>
                      <a:pt x="14552" y="23954"/>
                      <a:pt x="14516" y="23954"/>
                    </a:cubicBezTo>
                    <a:cubicBezTo>
                      <a:pt x="14492" y="23954"/>
                      <a:pt x="14477" y="23945"/>
                      <a:pt x="14484" y="23916"/>
                    </a:cubicBezTo>
                    <a:lnTo>
                      <a:pt x="14484" y="23916"/>
                    </a:lnTo>
                    <a:cubicBezTo>
                      <a:pt x="14275" y="23979"/>
                      <a:pt x="14547" y="23958"/>
                      <a:pt x="14526" y="23979"/>
                    </a:cubicBezTo>
                    <a:cubicBezTo>
                      <a:pt x="14380" y="24063"/>
                      <a:pt x="14191" y="24084"/>
                      <a:pt x="13961" y="24105"/>
                    </a:cubicBezTo>
                    <a:cubicBezTo>
                      <a:pt x="13752" y="24125"/>
                      <a:pt x="13522" y="24146"/>
                      <a:pt x="13292" y="24230"/>
                    </a:cubicBezTo>
                    <a:cubicBezTo>
                      <a:pt x="12894" y="24335"/>
                      <a:pt x="12810" y="24418"/>
                      <a:pt x="12434" y="24481"/>
                    </a:cubicBezTo>
                    <a:cubicBezTo>
                      <a:pt x="12287" y="24460"/>
                      <a:pt x="12538" y="24397"/>
                      <a:pt x="12538" y="24397"/>
                    </a:cubicBezTo>
                    <a:cubicBezTo>
                      <a:pt x="12443" y="24389"/>
                      <a:pt x="12362" y="24384"/>
                      <a:pt x="12285" y="24384"/>
                    </a:cubicBezTo>
                    <a:cubicBezTo>
                      <a:pt x="12176" y="24384"/>
                      <a:pt x="12075" y="24394"/>
                      <a:pt x="11952" y="24418"/>
                    </a:cubicBezTo>
                    <a:cubicBezTo>
                      <a:pt x="11994" y="24377"/>
                      <a:pt x="11952" y="24377"/>
                      <a:pt x="11890" y="24335"/>
                    </a:cubicBezTo>
                    <a:cubicBezTo>
                      <a:pt x="11772" y="24352"/>
                      <a:pt x="11776" y="24409"/>
                      <a:pt x="11673" y="24409"/>
                    </a:cubicBezTo>
                    <a:cubicBezTo>
                      <a:pt x="11648" y="24409"/>
                      <a:pt x="11617" y="24406"/>
                      <a:pt x="11576" y="24397"/>
                    </a:cubicBezTo>
                    <a:cubicBezTo>
                      <a:pt x="11618" y="24377"/>
                      <a:pt x="11659" y="24314"/>
                      <a:pt x="11743" y="24293"/>
                    </a:cubicBezTo>
                    <a:lnTo>
                      <a:pt x="11743" y="24293"/>
                    </a:lnTo>
                    <a:cubicBezTo>
                      <a:pt x="11555" y="24314"/>
                      <a:pt x="11367" y="24356"/>
                      <a:pt x="11178" y="24377"/>
                    </a:cubicBezTo>
                    <a:cubicBezTo>
                      <a:pt x="11115" y="24314"/>
                      <a:pt x="11283" y="24314"/>
                      <a:pt x="11367" y="24272"/>
                    </a:cubicBezTo>
                    <a:lnTo>
                      <a:pt x="11367" y="24272"/>
                    </a:lnTo>
                    <a:cubicBezTo>
                      <a:pt x="11136" y="24293"/>
                      <a:pt x="10802" y="24293"/>
                      <a:pt x="10718" y="24356"/>
                    </a:cubicBezTo>
                    <a:lnTo>
                      <a:pt x="10833" y="24372"/>
                    </a:lnTo>
                    <a:lnTo>
                      <a:pt x="10833" y="24372"/>
                    </a:lnTo>
                    <a:cubicBezTo>
                      <a:pt x="10795" y="24358"/>
                      <a:pt x="10833" y="24314"/>
                      <a:pt x="10885" y="24314"/>
                    </a:cubicBezTo>
                    <a:cubicBezTo>
                      <a:pt x="10922" y="24306"/>
                      <a:pt x="10955" y="24302"/>
                      <a:pt x="10984" y="24302"/>
                    </a:cubicBezTo>
                    <a:cubicBezTo>
                      <a:pt x="11103" y="24302"/>
                      <a:pt x="11157" y="24360"/>
                      <a:pt x="11157" y="24377"/>
                    </a:cubicBezTo>
                    <a:lnTo>
                      <a:pt x="11032" y="24397"/>
                    </a:lnTo>
                    <a:cubicBezTo>
                      <a:pt x="11074" y="24453"/>
                      <a:pt x="11148" y="24472"/>
                      <a:pt x="11239" y="24472"/>
                    </a:cubicBezTo>
                    <a:cubicBezTo>
                      <a:pt x="11422" y="24472"/>
                      <a:pt x="11673" y="24397"/>
                      <a:pt x="11869" y="24397"/>
                    </a:cubicBezTo>
                    <a:lnTo>
                      <a:pt x="11743" y="24523"/>
                    </a:lnTo>
                    <a:lnTo>
                      <a:pt x="12036" y="24418"/>
                    </a:lnTo>
                    <a:lnTo>
                      <a:pt x="12036" y="24418"/>
                    </a:lnTo>
                    <a:cubicBezTo>
                      <a:pt x="12099" y="24460"/>
                      <a:pt x="12141" y="24502"/>
                      <a:pt x="11994" y="24523"/>
                    </a:cubicBezTo>
                    <a:cubicBezTo>
                      <a:pt x="12047" y="24539"/>
                      <a:pt x="12084" y="24544"/>
                      <a:pt x="12115" y="24544"/>
                    </a:cubicBezTo>
                    <a:cubicBezTo>
                      <a:pt x="12175" y="24544"/>
                      <a:pt x="12203" y="24523"/>
                      <a:pt x="12253" y="24523"/>
                    </a:cubicBezTo>
                    <a:cubicBezTo>
                      <a:pt x="12278" y="24523"/>
                      <a:pt x="12308" y="24528"/>
                      <a:pt x="12350" y="24544"/>
                    </a:cubicBezTo>
                    <a:cubicBezTo>
                      <a:pt x="12371" y="24544"/>
                      <a:pt x="12350" y="24544"/>
                      <a:pt x="12350" y="24565"/>
                    </a:cubicBezTo>
                    <a:lnTo>
                      <a:pt x="12538" y="24523"/>
                    </a:lnTo>
                    <a:lnTo>
                      <a:pt x="12538" y="24523"/>
                    </a:lnTo>
                    <a:cubicBezTo>
                      <a:pt x="12496" y="24544"/>
                      <a:pt x="12580" y="24586"/>
                      <a:pt x="12455" y="24586"/>
                    </a:cubicBezTo>
                    <a:cubicBezTo>
                      <a:pt x="12495" y="24591"/>
                      <a:pt x="12533" y="24593"/>
                      <a:pt x="12570" y="24593"/>
                    </a:cubicBezTo>
                    <a:cubicBezTo>
                      <a:pt x="12805" y="24593"/>
                      <a:pt x="12967" y="24509"/>
                      <a:pt x="13090" y="24509"/>
                    </a:cubicBezTo>
                    <a:cubicBezTo>
                      <a:pt x="13112" y="24509"/>
                      <a:pt x="13133" y="24512"/>
                      <a:pt x="13153" y="24518"/>
                    </a:cubicBezTo>
                    <a:lnTo>
                      <a:pt x="13153" y="24518"/>
                    </a:lnTo>
                    <a:cubicBezTo>
                      <a:pt x="13608" y="24440"/>
                      <a:pt x="13173" y="24457"/>
                      <a:pt x="13522" y="24314"/>
                    </a:cubicBezTo>
                    <a:lnTo>
                      <a:pt x="13522" y="24314"/>
                    </a:lnTo>
                    <a:lnTo>
                      <a:pt x="13794" y="24460"/>
                    </a:lnTo>
                    <a:lnTo>
                      <a:pt x="13836" y="24377"/>
                    </a:lnTo>
                    <a:cubicBezTo>
                      <a:pt x="13856" y="24377"/>
                      <a:pt x="13893" y="24371"/>
                      <a:pt x="13924" y="24371"/>
                    </a:cubicBezTo>
                    <a:cubicBezTo>
                      <a:pt x="13956" y="24371"/>
                      <a:pt x="13982" y="24377"/>
                      <a:pt x="13982" y="24397"/>
                    </a:cubicBezTo>
                    <a:cubicBezTo>
                      <a:pt x="14149" y="24293"/>
                      <a:pt x="13940" y="24356"/>
                      <a:pt x="14024" y="24293"/>
                    </a:cubicBezTo>
                    <a:lnTo>
                      <a:pt x="14024" y="24293"/>
                    </a:lnTo>
                    <a:cubicBezTo>
                      <a:pt x="14037" y="24294"/>
                      <a:pt x="14050" y="24294"/>
                      <a:pt x="14064" y="24294"/>
                    </a:cubicBezTo>
                    <a:cubicBezTo>
                      <a:pt x="14275" y="24294"/>
                      <a:pt x="14534" y="24180"/>
                      <a:pt x="14673" y="24180"/>
                    </a:cubicBezTo>
                    <a:cubicBezTo>
                      <a:pt x="14710" y="24180"/>
                      <a:pt x="14739" y="24188"/>
                      <a:pt x="14756" y="24209"/>
                    </a:cubicBezTo>
                    <a:cubicBezTo>
                      <a:pt x="14786" y="24179"/>
                      <a:pt x="14765" y="24173"/>
                      <a:pt x="14738" y="24173"/>
                    </a:cubicBezTo>
                    <a:cubicBezTo>
                      <a:pt x="14720" y="24173"/>
                      <a:pt x="14698" y="24176"/>
                      <a:pt x="14687" y="24176"/>
                    </a:cubicBezTo>
                    <a:cubicBezTo>
                      <a:pt x="14666" y="24176"/>
                      <a:pt x="14674" y="24168"/>
                      <a:pt x="14777" y="24125"/>
                    </a:cubicBezTo>
                    <a:cubicBezTo>
                      <a:pt x="14798" y="24146"/>
                      <a:pt x="14821" y="24155"/>
                      <a:pt x="14847" y="24155"/>
                    </a:cubicBezTo>
                    <a:cubicBezTo>
                      <a:pt x="14951" y="24155"/>
                      <a:pt x="15095" y="24021"/>
                      <a:pt x="15279" y="24021"/>
                    </a:cubicBezTo>
                    <a:cubicBezTo>
                      <a:pt x="15237" y="24105"/>
                      <a:pt x="15028" y="24125"/>
                      <a:pt x="15258" y="24125"/>
                    </a:cubicBezTo>
                    <a:cubicBezTo>
                      <a:pt x="15342" y="23958"/>
                      <a:pt x="15677" y="24021"/>
                      <a:pt x="15844" y="23916"/>
                    </a:cubicBezTo>
                    <a:cubicBezTo>
                      <a:pt x="15823" y="23833"/>
                      <a:pt x="16221" y="23749"/>
                      <a:pt x="16493" y="23581"/>
                    </a:cubicBezTo>
                    <a:cubicBezTo>
                      <a:pt x="16493" y="23584"/>
                      <a:pt x="16495" y="23586"/>
                      <a:pt x="16500" y="23586"/>
                    </a:cubicBezTo>
                    <a:cubicBezTo>
                      <a:pt x="16533" y="23586"/>
                      <a:pt x="16665" y="23531"/>
                      <a:pt x="16828" y="23477"/>
                    </a:cubicBezTo>
                    <a:cubicBezTo>
                      <a:pt x="16995" y="23414"/>
                      <a:pt x="17204" y="23309"/>
                      <a:pt x="17351" y="23268"/>
                    </a:cubicBezTo>
                    <a:cubicBezTo>
                      <a:pt x="17351" y="23163"/>
                      <a:pt x="17623" y="23037"/>
                      <a:pt x="17811" y="22891"/>
                    </a:cubicBezTo>
                    <a:lnTo>
                      <a:pt x="17811" y="22891"/>
                    </a:lnTo>
                    <a:cubicBezTo>
                      <a:pt x="17832" y="22954"/>
                      <a:pt x="17811" y="22996"/>
                      <a:pt x="17706" y="23079"/>
                    </a:cubicBezTo>
                    <a:lnTo>
                      <a:pt x="17895" y="22975"/>
                    </a:lnTo>
                    <a:cubicBezTo>
                      <a:pt x="17916" y="22912"/>
                      <a:pt x="17978" y="22870"/>
                      <a:pt x="18083" y="22786"/>
                    </a:cubicBezTo>
                    <a:lnTo>
                      <a:pt x="18083" y="22870"/>
                    </a:lnTo>
                    <a:cubicBezTo>
                      <a:pt x="18313" y="22724"/>
                      <a:pt x="18501" y="22493"/>
                      <a:pt x="18815" y="22326"/>
                    </a:cubicBezTo>
                    <a:cubicBezTo>
                      <a:pt x="18794" y="22263"/>
                      <a:pt x="18481" y="22347"/>
                      <a:pt x="18753" y="22075"/>
                    </a:cubicBezTo>
                    <a:lnTo>
                      <a:pt x="18753" y="22075"/>
                    </a:lnTo>
                    <a:cubicBezTo>
                      <a:pt x="18787" y="22092"/>
                      <a:pt x="18821" y="22123"/>
                      <a:pt x="18798" y="22180"/>
                    </a:cubicBezTo>
                    <a:lnTo>
                      <a:pt x="18798" y="22180"/>
                    </a:lnTo>
                    <a:cubicBezTo>
                      <a:pt x="18821" y="22146"/>
                      <a:pt x="18855" y="22110"/>
                      <a:pt x="18899" y="22096"/>
                    </a:cubicBezTo>
                    <a:lnTo>
                      <a:pt x="18899" y="22096"/>
                    </a:lnTo>
                    <a:cubicBezTo>
                      <a:pt x="18878" y="22138"/>
                      <a:pt x="18836" y="22180"/>
                      <a:pt x="18815" y="22242"/>
                    </a:cubicBezTo>
                    <a:cubicBezTo>
                      <a:pt x="18962" y="22159"/>
                      <a:pt x="18857" y="22138"/>
                      <a:pt x="18962" y="22075"/>
                    </a:cubicBezTo>
                    <a:cubicBezTo>
                      <a:pt x="18966" y="22084"/>
                      <a:pt x="18973" y="22087"/>
                      <a:pt x="18982" y="22087"/>
                    </a:cubicBezTo>
                    <a:cubicBezTo>
                      <a:pt x="19006" y="22087"/>
                      <a:pt x="19040" y="22063"/>
                      <a:pt x="19057" y="22063"/>
                    </a:cubicBezTo>
                    <a:cubicBezTo>
                      <a:pt x="19063" y="22063"/>
                      <a:pt x="19066" y="22066"/>
                      <a:pt x="19066" y="22075"/>
                    </a:cubicBezTo>
                    <a:cubicBezTo>
                      <a:pt x="19046" y="22096"/>
                      <a:pt x="18962" y="22138"/>
                      <a:pt x="18941" y="22180"/>
                    </a:cubicBezTo>
                    <a:cubicBezTo>
                      <a:pt x="19066" y="22096"/>
                      <a:pt x="19213" y="22012"/>
                      <a:pt x="19297" y="22012"/>
                    </a:cubicBezTo>
                    <a:cubicBezTo>
                      <a:pt x="19255" y="21991"/>
                      <a:pt x="19255" y="21949"/>
                      <a:pt x="19318" y="21887"/>
                    </a:cubicBezTo>
                    <a:cubicBezTo>
                      <a:pt x="19410" y="21811"/>
                      <a:pt x="19449" y="21793"/>
                      <a:pt x="19471" y="21793"/>
                    </a:cubicBezTo>
                    <a:cubicBezTo>
                      <a:pt x="19491" y="21793"/>
                      <a:pt x="19498" y="21807"/>
                      <a:pt x="19521" y="21807"/>
                    </a:cubicBezTo>
                    <a:cubicBezTo>
                      <a:pt x="19535" y="21807"/>
                      <a:pt x="19556" y="21801"/>
                      <a:pt x="19590" y="21782"/>
                    </a:cubicBezTo>
                    <a:cubicBezTo>
                      <a:pt x="19610" y="21698"/>
                      <a:pt x="19757" y="21615"/>
                      <a:pt x="19715" y="21552"/>
                    </a:cubicBezTo>
                    <a:cubicBezTo>
                      <a:pt x="19778" y="21510"/>
                      <a:pt x="19820" y="21510"/>
                      <a:pt x="19862" y="21510"/>
                    </a:cubicBezTo>
                    <a:cubicBezTo>
                      <a:pt x="19939" y="21394"/>
                      <a:pt x="20281" y="21084"/>
                      <a:pt x="20189" y="21084"/>
                    </a:cubicBezTo>
                    <a:cubicBezTo>
                      <a:pt x="20181" y="21084"/>
                      <a:pt x="20170" y="21087"/>
                      <a:pt x="20154" y="21092"/>
                    </a:cubicBezTo>
                    <a:cubicBezTo>
                      <a:pt x="20426" y="20715"/>
                      <a:pt x="20845" y="20422"/>
                      <a:pt x="21117" y="20024"/>
                    </a:cubicBezTo>
                    <a:lnTo>
                      <a:pt x="21138" y="20045"/>
                    </a:lnTo>
                    <a:cubicBezTo>
                      <a:pt x="21284" y="19794"/>
                      <a:pt x="21494" y="19543"/>
                      <a:pt x="21577" y="19334"/>
                    </a:cubicBezTo>
                    <a:cubicBezTo>
                      <a:pt x="21610" y="19285"/>
                      <a:pt x="21680" y="19237"/>
                      <a:pt x="21710" y="19237"/>
                    </a:cubicBezTo>
                    <a:cubicBezTo>
                      <a:pt x="21718" y="19237"/>
                      <a:pt x="21724" y="19241"/>
                      <a:pt x="21724" y="19250"/>
                    </a:cubicBezTo>
                    <a:cubicBezTo>
                      <a:pt x="21828" y="19062"/>
                      <a:pt x="21807" y="19020"/>
                      <a:pt x="22017" y="18790"/>
                    </a:cubicBezTo>
                    <a:lnTo>
                      <a:pt x="22017" y="18790"/>
                    </a:lnTo>
                    <a:cubicBezTo>
                      <a:pt x="21986" y="18859"/>
                      <a:pt x="21986" y="18872"/>
                      <a:pt x="21992" y="18872"/>
                    </a:cubicBezTo>
                    <a:cubicBezTo>
                      <a:pt x="21995" y="18872"/>
                      <a:pt x="22000" y="18867"/>
                      <a:pt x="22001" y="18867"/>
                    </a:cubicBezTo>
                    <a:lnTo>
                      <a:pt x="22001" y="18867"/>
                    </a:lnTo>
                    <a:cubicBezTo>
                      <a:pt x="22004" y="18867"/>
                      <a:pt x="21993" y="18883"/>
                      <a:pt x="21933" y="18978"/>
                    </a:cubicBezTo>
                    <a:cubicBezTo>
                      <a:pt x="22079" y="18769"/>
                      <a:pt x="22163" y="18727"/>
                      <a:pt x="22247" y="18434"/>
                    </a:cubicBezTo>
                    <a:cubicBezTo>
                      <a:pt x="22247" y="18458"/>
                      <a:pt x="22254" y="18468"/>
                      <a:pt x="22265" y="18468"/>
                    </a:cubicBezTo>
                    <a:cubicBezTo>
                      <a:pt x="22313" y="18468"/>
                      <a:pt x="22443" y="18285"/>
                      <a:pt x="22477" y="18183"/>
                    </a:cubicBezTo>
                    <a:lnTo>
                      <a:pt x="22477" y="18183"/>
                    </a:lnTo>
                    <a:lnTo>
                      <a:pt x="22331" y="18330"/>
                    </a:lnTo>
                    <a:cubicBezTo>
                      <a:pt x="22414" y="18183"/>
                      <a:pt x="22477" y="18079"/>
                      <a:pt x="22540" y="17974"/>
                    </a:cubicBezTo>
                    <a:lnTo>
                      <a:pt x="22582" y="18079"/>
                    </a:lnTo>
                    <a:cubicBezTo>
                      <a:pt x="22958" y="17639"/>
                      <a:pt x="22937" y="17095"/>
                      <a:pt x="23272" y="16781"/>
                    </a:cubicBezTo>
                    <a:cubicBezTo>
                      <a:pt x="23275" y="16759"/>
                      <a:pt x="23274" y="16750"/>
                      <a:pt x="23268" y="16750"/>
                    </a:cubicBezTo>
                    <a:cubicBezTo>
                      <a:pt x="23245" y="16750"/>
                      <a:pt x="23155" y="16926"/>
                      <a:pt x="23119" y="16926"/>
                    </a:cubicBezTo>
                    <a:cubicBezTo>
                      <a:pt x="23110" y="16926"/>
                      <a:pt x="23105" y="16915"/>
                      <a:pt x="23105" y="16886"/>
                    </a:cubicBezTo>
                    <a:cubicBezTo>
                      <a:pt x="23230" y="16677"/>
                      <a:pt x="23460" y="16467"/>
                      <a:pt x="23481" y="16405"/>
                    </a:cubicBezTo>
                    <a:cubicBezTo>
                      <a:pt x="23670" y="16091"/>
                      <a:pt x="23502" y="16028"/>
                      <a:pt x="23670" y="15693"/>
                    </a:cubicBezTo>
                    <a:lnTo>
                      <a:pt x="23670" y="15693"/>
                    </a:lnTo>
                    <a:cubicBezTo>
                      <a:pt x="23657" y="15705"/>
                      <a:pt x="23642" y="15714"/>
                      <a:pt x="23627" y="15714"/>
                    </a:cubicBezTo>
                    <a:cubicBezTo>
                      <a:pt x="23592" y="15714"/>
                      <a:pt x="23562" y="15662"/>
                      <a:pt x="23607" y="15484"/>
                    </a:cubicBezTo>
                    <a:cubicBezTo>
                      <a:pt x="23678" y="15342"/>
                      <a:pt x="23749" y="15280"/>
                      <a:pt x="23790" y="15280"/>
                    </a:cubicBezTo>
                    <a:cubicBezTo>
                      <a:pt x="23821" y="15280"/>
                      <a:pt x="23834" y="15316"/>
                      <a:pt x="23816" y="15379"/>
                    </a:cubicBezTo>
                    <a:cubicBezTo>
                      <a:pt x="23795" y="15442"/>
                      <a:pt x="23774" y="15463"/>
                      <a:pt x="23753" y="15463"/>
                    </a:cubicBezTo>
                    <a:cubicBezTo>
                      <a:pt x="23753" y="15525"/>
                      <a:pt x="23730" y="15598"/>
                      <a:pt x="23744" y="15598"/>
                    </a:cubicBezTo>
                    <a:cubicBezTo>
                      <a:pt x="23749" y="15598"/>
                      <a:pt x="23758" y="15589"/>
                      <a:pt x="23774" y="15568"/>
                    </a:cubicBezTo>
                    <a:lnTo>
                      <a:pt x="23774" y="15526"/>
                    </a:lnTo>
                    <a:cubicBezTo>
                      <a:pt x="23830" y="15433"/>
                      <a:pt x="23952" y="15157"/>
                      <a:pt x="23979" y="15157"/>
                    </a:cubicBezTo>
                    <a:cubicBezTo>
                      <a:pt x="23982" y="15157"/>
                      <a:pt x="23983" y="15161"/>
                      <a:pt x="23983" y="15170"/>
                    </a:cubicBezTo>
                    <a:cubicBezTo>
                      <a:pt x="24000" y="15096"/>
                      <a:pt x="24003" y="15067"/>
                      <a:pt x="23997" y="15067"/>
                    </a:cubicBezTo>
                    <a:lnTo>
                      <a:pt x="23997" y="15067"/>
                    </a:lnTo>
                    <a:cubicBezTo>
                      <a:pt x="23986" y="15067"/>
                      <a:pt x="23951" y="15136"/>
                      <a:pt x="23900" y="15212"/>
                    </a:cubicBezTo>
                    <a:cubicBezTo>
                      <a:pt x="24067" y="14919"/>
                      <a:pt x="24088" y="14710"/>
                      <a:pt x="24235" y="14396"/>
                    </a:cubicBezTo>
                    <a:lnTo>
                      <a:pt x="24235" y="14396"/>
                    </a:lnTo>
                    <a:cubicBezTo>
                      <a:pt x="24205" y="14426"/>
                      <a:pt x="24175" y="14455"/>
                      <a:pt x="24168" y="14455"/>
                    </a:cubicBezTo>
                    <a:cubicBezTo>
                      <a:pt x="24165" y="14455"/>
                      <a:pt x="24166" y="14450"/>
                      <a:pt x="24172" y="14438"/>
                    </a:cubicBezTo>
                    <a:cubicBezTo>
                      <a:pt x="24339" y="13957"/>
                      <a:pt x="24172" y="14187"/>
                      <a:pt x="24255" y="13852"/>
                    </a:cubicBezTo>
                    <a:cubicBezTo>
                      <a:pt x="24281" y="13802"/>
                      <a:pt x="24298" y="13791"/>
                      <a:pt x="24311" y="13791"/>
                    </a:cubicBezTo>
                    <a:cubicBezTo>
                      <a:pt x="24322" y="13791"/>
                      <a:pt x="24329" y="13797"/>
                      <a:pt x="24336" y="13797"/>
                    </a:cubicBezTo>
                    <a:cubicBezTo>
                      <a:pt x="24351" y="13797"/>
                      <a:pt x="24361" y="13770"/>
                      <a:pt x="24381" y="13601"/>
                    </a:cubicBezTo>
                    <a:cubicBezTo>
                      <a:pt x="24409" y="13538"/>
                      <a:pt x="24430" y="13515"/>
                      <a:pt x="24445" y="13515"/>
                    </a:cubicBezTo>
                    <a:cubicBezTo>
                      <a:pt x="24476" y="13515"/>
                      <a:pt x="24486" y="13608"/>
                      <a:pt x="24486" y="13664"/>
                    </a:cubicBezTo>
                    <a:cubicBezTo>
                      <a:pt x="24507" y="13350"/>
                      <a:pt x="24653" y="13099"/>
                      <a:pt x="24695" y="12910"/>
                    </a:cubicBezTo>
                    <a:lnTo>
                      <a:pt x="24695" y="13078"/>
                    </a:lnTo>
                    <a:cubicBezTo>
                      <a:pt x="24695" y="12994"/>
                      <a:pt x="24716" y="12910"/>
                      <a:pt x="24716" y="12827"/>
                    </a:cubicBezTo>
                    <a:lnTo>
                      <a:pt x="24716" y="12827"/>
                    </a:lnTo>
                    <a:lnTo>
                      <a:pt x="24632" y="12910"/>
                    </a:lnTo>
                    <a:cubicBezTo>
                      <a:pt x="24674" y="12806"/>
                      <a:pt x="24674" y="12722"/>
                      <a:pt x="24716" y="12722"/>
                    </a:cubicBezTo>
                    <a:cubicBezTo>
                      <a:pt x="24703" y="12691"/>
                      <a:pt x="24687" y="12684"/>
                      <a:pt x="24670" y="12684"/>
                    </a:cubicBezTo>
                    <a:cubicBezTo>
                      <a:pt x="24656" y="12684"/>
                      <a:pt x="24642" y="12688"/>
                      <a:pt x="24628" y="12688"/>
                    </a:cubicBezTo>
                    <a:cubicBezTo>
                      <a:pt x="24602" y="12688"/>
                      <a:pt x="24579" y="12672"/>
                      <a:pt x="24569" y="12576"/>
                    </a:cubicBezTo>
                    <a:cubicBezTo>
                      <a:pt x="24611" y="12450"/>
                      <a:pt x="24590" y="12178"/>
                      <a:pt x="24674" y="12157"/>
                    </a:cubicBezTo>
                    <a:lnTo>
                      <a:pt x="24674" y="12157"/>
                    </a:lnTo>
                    <a:cubicBezTo>
                      <a:pt x="24643" y="12306"/>
                      <a:pt x="24646" y="12337"/>
                      <a:pt x="24662" y="12337"/>
                    </a:cubicBezTo>
                    <a:cubicBezTo>
                      <a:pt x="24674" y="12337"/>
                      <a:pt x="24693" y="12320"/>
                      <a:pt x="24709" y="12320"/>
                    </a:cubicBezTo>
                    <a:cubicBezTo>
                      <a:pt x="24723" y="12320"/>
                      <a:pt x="24734" y="12333"/>
                      <a:pt x="24738" y="12384"/>
                    </a:cubicBezTo>
                    <a:lnTo>
                      <a:pt x="24738" y="12384"/>
                    </a:lnTo>
                    <a:cubicBezTo>
                      <a:pt x="24739" y="12329"/>
                      <a:pt x="24744" y="12274"/>
                      <a:pt x="24758" y="12220"/>
                    </a:cubicBezTo>
                    <a:cubicBezTo>
                      <a:pt x="24763" y="12214"/>
                      <a:pt x="24767" y="12212"/>
                      <a:pt x="24770" y="12212"/>
                    </a:cubicBezTo>
                    <a:cubicBezTo>
                      <a:pt x="24779" y="12212"/>
                      <a:pt x="24779" y="12231"/>
                      <a:pt x="24779" y="12262"/>
                    </a:cubicBezTo>
                    <a:cubicBezTo>
                      <a:pt x="24883" y="11864"/>
                      <a:pt x="24716" y="12073"/>
                      <a:pt x="24737" y="11655"/>
                    </a:cubicBezTo>
                    <a:lnTo>
                      <a:pt x="24737" y="11655"/>
                    </a:lnTo>
                    <a:cubicBezTo>
                      <a:pt x="24744" y="11666"/>
                      <a:pt x="24751" y="11670"/>
                      <a:pt x="24759" y="11670"/>
                    </a:cubicBezTo>
                    <a:cubicBezTo>
                      <a:pt x="24797" y="11670"/>
                      <a:pt x="24838" y="11557"/>
                      <a:pt x="24820" y="11488"/>
                    </a:cubicBezTo>
                    <a:lnTo>
                      <a:pt x="24820" y="11488"/>
                    </a:lnTo>
                    <a:cubicBezTo>
                      <a:pt x="24820" y="11553"/>
                      <a:pt x="24808" y="11580"/>
                      <a:pt x="24791" y="11580"/>
                    </a:cubicBezTo>
                    <a:cubicBezTo>
                      <a:pt x="24765" y="11580"/>
                      <a:pt x="24729" y="11514"/>
                      <a:pt x="24716" y="11425"/>
                    </a:cubicBezTo>
                    <a:cubicBezTo>
                      <a:pt x="24758" y="11153"/>
                      <a:pt x="24695" y="11132"/>
                      <a:pt x="24695" y="10985"/>
                    </a:cubicBezTo>
                    <a:lnTo>
                      <a:pt x="24674" y="11153"/>
                    </a:lnTo>
                    <a:cubicBezTo>
                      <a:pt x="24632" y="11090"/>
                      <a:pt x="24632" y="10964"/>
                      <a:pt x="24632" y="10776"/>
                    </a:cubicBezTo>
                    <a:lnTo>
                      <a:pt x="24632" y="10776"/>
                    </a:lnTo>
                    <a:cubicBezTo>
                      <a:pt x="24650" y="10776"/>
                      <a:pt x="24653" y="10895"/>
                      <a:pt x="24665" y="10895"/>
                    </a:cubicBezTo>
                    <a:cubicBezTo>
                      <a:pt x="24668" y="10895"/>
                      <a:pt x="24671" y="10891"/>
                      <a:pt x="24674" y="10881"/>
                    </a:cubicBezTo>
                    <a:cubicBezTo>
                      <a:pt x="24632" y="10776"/>
                      <a:pt x="24653" y="10672"/>
                      <a:pt x="24653" y="10546"/>
                    </a:cubicBezTo>
                    <a:cubicBezTo>
                      <a:pt x="24674" y="10483"/>
                      <a:pt x="24695" y="10483"/>
                      <a:pt x="24716" y="10441"/>
                    </a:cubicBezTo>
                    <a:cubicBezTo>
                      <a:pt x="24737" y="10358"/>
                      <a:pt x="24758" y="10295"/>
                      <a:pt x="24737" y="10211"/>
                    </a:cubicBezTo>
                    <a:cubicBezTo>
                      <a:pt x="24779" y="10065"/>
                      <a:pt x="24841" y="10190"/>
                      <a:pt x="24862" y="10065"/>
                    </a:cubicBezTo>
                    <a:cubicBezTo>
                      <a:pt x="24841" y="9876"/>
                      <a:pt x="24820" y="9793"/>
                      <a:pt x="24841" y="9688"/>
                    </a:cubicBezTo>
                    <a:cubicBezTo>
                      <a:pt x="24841" y="9584"/>
                      <a:pt x="24841" y="9479"/>
                      <a:pt x="24758" y="9312"/>
                    </a:cubicBezTo>
                    <a:cubicBezTo>
                      <a:pt x="24749" y="9366"/>
                      <a:pt x="24747" y="9397"/>
                      <a:pt x="24739" y="9397"/>
                    </a:cubicBezTo>
                    <a:cubicBezTo>
                      <a:pt x="24727" y="9397"/>
                      <a:pt x="24703" y="9346"/>
                      <a:pt x="24632" y="9228"/>
                    </a:cubicBezTo>
                    <a:lnTo>
                      <a:pt x="24632" y="9228"/>
                    </a:lnTo>
                    <a:cubicBezTo>
                      <a:pt x="24695" y="9395"/>
                      <a:pt x="24758" y="9584"/>
                      <a:pt x="24799" y="9793"/>
                    </a:cubicBezTo>
                    <a:cubicBezTo>
                      <a:pt x="24758" y="9667"/>
                      <a:pt x="24695" y="9542"/>
                      <a:pt x="24632" y="9437"/>
                    </a:cubicBezTo>
                    <a:lnTo>
                      <a:pt x="24632" y="9437"/>
                    </a:lnTo>
                    <a:cubicBezTo>
                      <a:pt x="24674" y="9604"/>
                      <a:pt x="24758" y="9793"/>
                      <a:pt x="24737" y="9897"/>
                    </a:cubicBezTo>
                    <a:cubicBezTo>
                      <a:pt x="24703" y="9807"/>
                      <a:pt x="24693" y="9771"/>
                      <a:pt x="24685" y="9771"/>
                    </a:cubicBezTo>
                    <a:cubicBezTo>
                      <a:pt x="24678" y="9771"/>
                      <a:pt x="24672" y="9796"/>
                      <a:pt x="24653" y="9835"/>
                    </a:cubicBezTo>
                    <a:cubicBezTo>
                      <a:pt x="24716" y="9584"/>
                      <a:pt x="24507" y="9395"/>
                      <a:pt x="24507" y="9123"/>
                    </a:cubicBezTo>
                    <a:lnTo>
                      <a:pt x="24653" y="9081"/>
                    </a:lnTo>
                    <a:cubicBezTo>
                      <a:pt x="24632" y="8893"/>
                      <a:pt x="24548" y="8726"/>
                      <a:pt x="24486" y="8579"/>
                    </a:cubicBezTo>
                    <a:cubicBezTo>
                      <a:pt x="24444" y="8496"/>
                      <a:pt x="24402" y="8412"/>
                      <a:pt x="24381" y="8307"/>
                    </a:cubicBezTo>
                    <a:cubicBezTo>
                      <a:pt x="24360" y="8265"/>
                      <a:pt x="24339" y="8203"/>
                      <a:pt x="24339" y="8161"/>
                    </a:cubicBezTo>
                    <a:cubicBezTo>
                      <a:pt x="24339" y="8119"/>
                      <a:pt x="24339" y="8098"/>
                      <a:pt x="24339" y="8056"/>
                    </a:cubicBezTo>
                    <a:cubicBezTo>
                      <a:pt x="24339" y="8025"/>
                      <a:pt x="24316" y="7994"/>
                      <a:pt x="24304" y="7963"/>
                    </a:cubicBezTo>
                    <a:lnTo>
                      <a:pt x="24304" y="7963"/>
                    </a:lnTo>
                    <a:cubicBezTo>
                      <a:pt x="24310" y="7984"/>
                      <a:pt x="24318" y="8010"/>
                      <a:pt x="24318" y="8035"/>
                    </a:cubicBezTo>
                    <a:cubicBezTo>
                      <a:pt x="24318" y="8077"/>
                      <a:pt x="24318" y="8140"/>
                      <a:pt x="24318" y="8140"/>
                    </a:cubicBezTo>
                    <a:cubicBezTo>
                      <a:pt x="24318" y="8140"/>
                      <a:pt x="24297" y="8140"/>
                      <a:pt x="24297" y="8119"/>
                    </a:cubicBezTo>
                    <a:cubicBezTo>
                      <a:pt x="24297" y="8098"/>
                      <a:pt x="24297" y="8077"/>
                      <a:pt x="24276" y="8056"/>
                    </a:cubicBezTo>
                    <a:cubicBezTo>
                      <a:pt x="24276" y="8014"/>
                      <a:pt x="24235" y="7951"/>
                      <a:pt x="24214" y="7910"/>
                    </a:cubicBezTo>
                    <a:cubicBezTo>
                      <a:pt x="24193" y="7826"/>
                      <a:pt x="24151" y="7742"/>
                      <a:pt x="24109" y="7659"/>
                    </a:cubicBezTo>
                    <a:cubicBezTo>
                      <a:pt x="24151" y="7659"/>
                      <a:pt x="24130" y="7554"/>
                      <a:pt x="24130" y="7491"/>
                    </a:cubicBezTo>
                    <a:lnTo>
                      <a:pt x="24130" y="7491"/>
                    </a:lnTo>
                    <a:cubicBezTo>
                      <a:pt x="24129" y="7492"/>
                      <a:pt x="24129" y="7492"/>
                      <a:pt x="24128" y="7492"/>
                    </a:cubicBezTo>
                    <a:cubicBezTo>
                      <a:pt x="24103" y="7492"/>
                      <a:pt x="23987" y="7156"/>
                      <a:pt x="23887" y="7156"/>
                    </a:cubicBezTo>
                    <a:cubicBezTo>
                      <a:pt x="23885" y="7156"/>
                      <a:pt x="23882" y="7156"/>
                      <a:pt x="23879" y="7156"/>
                    </a:cubicBezTo>
                    <a:lnTo>
                      <a:pt x="23837" y="6905"/>
                    </a:lnTo>
                    <a:cubicBezTo>
                      <a:pt x="23670" y="6529"/>
                      <a:pt x="23502" y="6571"/>
                      <a:pt x="23314" y="6215"/>
                    </a:cubicBezTo>
                    <a:lnTo>
                      <a:pt x="23314" y="6215"/>
                    </a:lnTo>
                    <a:cubicBezTo>
                      <a:pt x="23333" y="6226"/>
                      <a:pt x="23347" y="6230"/>
                      <a:pt x="23358" y="6230"/>
                    </a:cubicBezTo>
                    <a:cubicBezTo>
                      <a:pt x="23384" y="6230"/>
                      <a:pt x="23396" y="6210"/>
                      <a:pt x="23418" y="6210"/>
                    </a:cubicBezTo>
                    <a:cubicBezTo>
                      <a:pt x="23440" y="6210"/>
                      <a:pt x="23474" y="6232"/>
                      <a:pt x="23544" y="6319"/>
                    </a:cubicBezTo>
                    <a:cubicBezTo>
                      <a:pt x="23481" y="6215"/>
                      <a:pt x="23419" y="6110"/>
                      <a:pt x="23398" y="6110"/>
                    </a:cubicBezTo>
                    <a:cubicBezTo>
                      <a:pt x="23377" y="6027"/>
                      <a:pt x="23147" y="5838"/>
                      <a:pt x="23126" y="5713"/>
                    </a:cubicBezTo>
                    <a:cubicBezTo>
                      <a:pt x="23063" y="5671"/>
                      <a:pt x="23021" y="5692"/>
                      <a:pt x="22937" y="5566"/>
                    </a:cubicBezTo>
                    <a:cubicBezTo>
                      <a:pt x="22937" y="5554"/>
                      <a:pt x="22945" y="5549"/>
                      <a:pt x="22951" y="5547"/>
                    </a:cubicBezTo>
                    <a:lnTo>
                      <a:pt x="22951" y="5547"/>
                    </a:lnTo>
                    <a:cubicBezTo>
                      <a:pt x="22952" y="5547"/>
                      <a:pt x="22953" y="5547"/>
                      <a:pt x="22954" y="5547"/>
                    </a:cubicBezTo>
                    <a:cubicBezTo>
                      <a:pt x="22956" y="5547"/>
                      <a:pt x="22957" y="5546"/>
                      <a:pt x="22958" y="5545"/>
                    </a:cubicBezTo>
                    <a:lnTo>
                      <a:pt x="22958" y="5545"/>
                    </a:lnTo>
                    <a:cubicBezTo>
                      <a:pt x="22958" y="5545"/>
                      <a:pt x="22955" y="5545"/>
                      <a:pt x="22951" y="5547"/>
                    </a:cubicBezTo>
                    <a:lnTo>
                      <a:pt x="22951" y="5547"/>
                    </a:lnTo>
                    <a:cubicBezTo>
                      <a:pt x="22925" y="5541"/>
                      <a:pt x="22854" y="5460"/>
                      <a:pt x="22832" y="5460"/>
                    </a:cubicBezTo>
                    <a:lnTo>
                      <a:pt x="22832" y="5460"/>
                    </a:lnTo>
                    <a:cubicBezTo>
                      <a:pt x="22825" y="5460"/>
                      <a:pt x="22823" y="5469"/>
                      <a:pt x="22829" y="5492"/>
                    </a:cubicBezTo>
                    <a:lnTo>
                      <a:pt x="22829" y="5492"/>
                    </a:lnTo>
                    <a:cubicBezTo>
                      <a:pt x="22764" y="5286"/>
                      <a:pt x="22599" y="5060"/>
                      <a:pt x="22414" y="4855"/>
                    </a:cubicBezTo>
                    <a:cubicBezTo>
                      <a:pt x="22226" y="4666"/>
                      <a:pt x="22038" y="4478"/>
                      <a:pt x="21975" y="4290"/>
                    </a:cubicBezTo>
                    <a:cubicBezTo>
                      <a:pt x="21745" y="4102"/>
                      <a:pt x="21494" y="3871"/>
                      <a:pt x="21305" y="3704"/>
                    </a:cubicBezTo>
                    <a:cubicBezTo>
                      <a:pt x="21316" y="3704"/>
                      <a:pt x="21321" y="3699"/>
                      <a:pt x="21326" y="3699"/>
                    </a:cubicBezTo>
                    <a:lnTo>
                      <a:pt x="21326" y="3699"/>
                    </a:lnTo>
                    <a:cubicBezTo>
                      <a:pt x="21333" y="3707"/>
                      <a:pt x="21340" y="3716"/>
                      <a:pt x="21347" y="3725"/>
                    </a:cubicBezTo>
                    <a:cubicBezTo>
                      <a:pt x="21337" y="3704"/>
                      <a:pt x="21331" y="3699"/>
                      <a:pt x="21326" y="3699"/>
                    </a:cubicBezTo>
                    <a:cubicBezTo>
                      <a:pt x="21326" y="3699"/>
                      <a:pt x="21326" y="3699"/>
                      <a:pt x="21326" y="3699"/>
                    </a:cubicBezTo>
                    <a:lnTo>
                      <a:pt x="21326" y="3699"/>
                    </a:lnTo>
                    <a:cubicBezTo>
                      <a:pt x="21115" y="3447"/>
                      <a:pt x="21087" y="3673"/>
                      <a:pt x="20824" y="3369"/>
                    </a:cubicBezTo>
                    <a:cubicBezTo>
                      <a:pt x="20797" y="3321"/>
                      <a:pt x="20797" y="3304"/>
                      <a:pt x="20809" y="3304"/>
                    </a:cubicBezTo>
                    <a:lnTo>
                      <a:pt x="20809" y="3304"/>
                    </a:lnTo>
                    <a:cubicBezTo>
                      <a:pt x="20837" y="3304"/>
                      <a:pt x="20933" y="3393"/>
                      <a:pt x="20943" y="3393"/>
                    </a:cubicBezTo>
                    <a:cubicBezTo>
                      <a:pt x="20946" y="3393"/>
                      <a:pt x="20942" y="3386"/>
                      <a:pt x="20929" y="3369"/>
                    </a:cubicBezTo>
                    <a:cubicBezTo>
                      <a:pt x="20991" y="3202"/>
                      <a:pt x="20531" y="3076"/>
                      <a:pt x="20385" y="2825"/>
                    </a:cubicBezTo>
                    <a:lnTo>
                      <a:pt x="20385" y="2825"/>
                    </a:lnTo>
                    <a:lnTo>
                      <a:pt x="20426" y="2867"/>
                    </a:lnTo>
                    <a:cubicBezTo>
                      <a:pt x="20301" y="2700"/>
                      <a:pt x="19987" y="2616"/>
                      <a:pt x="19715" y="2407"/>
                    </a:cubicBezTo>
                    <a:cubicBezTo>
                      <a:pt x="19715" y="2407"/>
                      <a:pt x="19736" y="2407"/>
                      <a:pt x="19715" y="2386"/>
                    </a:cubicBezTo>
                    <a:cubicBezTo>
                      <a:pt x="19485" y="2323"/>
                      <a:pt x="19087" y="2114"/>
                      <a:pt x="18794" y="1988"/>
                    </a:cubicBezTo>
                    <a:cubicBezTo>
                      <a:pt x="18815" y="1985"/>
                      <a:pt x="18833" y="1984"/>
                      <a:pt x="18849" y="1984"/>
                    </a:cubicBezTo>
                    <a:cubicBezTo>
                      <a:pt x="18880" y="1984"/>
                      <a:pt x="18900" y="1988"/>
                      <a:pt x="18912" y="1988"/>
                    </a:cubicBezTo>
                    <a:cubicBezTo>
                      <a:pt x="18930" y="1988"/>
                      <a:pt x="18930" y="1978"/>
                      <a:pt x="18920" y="1925"/>
                    </a:cubicBezTo>
                    <a:cubicBezTo>
                      <a:pt x="18898" y="1916"/>
                      <a:pt x="18882" y="1912"/>
                      <a:pt x="18870" y="1912"/>
                    </a:cubicBezTo>
                    <a:cubicBezTo>
                      <a:pt x="18823" y="1912"/>
                      <a:pt x="18835" y="1970"/>
                      <a:pt x="18771" y="1970"/>
                    </a:cubicBezTo>
                    <a:cubicBezTo>
                      <a:pt x="18742" y="1970"/>
                      <a:pt x="18698" y="1958"/>
                      <a:pt x="18627" y="1925"/>
                    </a:cubicBezTo>
                    <a:cubicBezTo>
                      <a:pt x="18564" y="1842"/>
                      <a:pt x="18397" y="1716"/>
                      <a:pt x="18397" y="1633"/>
                    </a:cubicBezTo>
                    <a:lnTo>
                      <a:pt x="18397" y="1633"/>
                    </a:lnTo>
                    <a:lnTo>
                      <a:pt x="18648" y="1758"/>
                    </a:lnTo>
                    <a:cubicBezTo>
                      <a:pt x="18564" y="1612"/>
                      <a:pt x="18334" y="1591"/>
                      <a:pt x="18209" y="1528"/>
                    </a:cubicBezTo>
                    <a:lnTo>
                      <a:pt x="18229" y="1486"/>
                    </a:lnTo>
                    <a:cubicBezTo>
                      <a:pt x="17832" y="1319"/>
                      <a:pt x="17790" y="1402"/>
                      <a:pt x="17372" y="1214"/>
                    </a:cubicBezTo>
                    <a:lnTo>
                      <a:pt x="17372" y="1214"/>
                    </a:lnTo>
                    <a:lnTo>
                      <a:pt x="17413" y="1256"/>
                    </a:lnTo>
                    <a:cubicBezTo>
                      <a:pt x="17141" y="1256"/>
                      <a:pt x="17225" y="1130"/>
                      <a:pt x="16974" y="1109"/>
                    </a:cubicBezTo>
                    <a:lnTo>
                      <a:pt x="16932" y="984"/>
                    </a:lnTo>
                    <a:cubicBezTo>
                      <a:pt x="16786" y="942"/>
                      <a:pt x="16367" y="879"/>
                      <a:pt x="16074" y="817"/>
                    </a:cubicBezTo>
                    <a:cubicBezTo>
                      <a:pt x="16100" y="814"/>
                      <a:pt x="16129" y="812"/>
                      <a:pt x="16159" y="812"/>
                    </a:cubicBezTo>
                    <a:cubicBezTo>
                      <a:pt x="16352" y="812"/>
                      <a:pt x="16629" y="864"/>
                      <a:pt x="16828" y="900"/>
                    </a:cubicBezTo>
                    <a:cubicBezTo>
                      <a:pt x="16673" y="842"/>
                      <a:pt x="16339" y="731"/>
                      <a:pt x="16207" y="731"/>
                    </a:cubicBezTo>
                    <a:cubicBezTo>
                      <a:pt x="16196" y="731"/>
                      <a:pt x="16187" y="731"/>
                      <a:pt x="16179" y="733"/>
                    </a:cubicBezTo>
                    <a:cubicBezTo>
                      <a:pt x="16263" y="754"/>
                      <a:pt x="16346" y="754"/>
                      <a:pt x="16409" y="796"/>
                    </a:cubicBezTo>
                    <a:cubicBezTo>
                      <a:pt x="16179" y="796"/>
                      <a:pt x="15928" y="754"/>
                      <a:pt x="15614" y="670"/>
                    </a:cubicBezTo>
                    <a:cubicBezTo>
                      <a:pt x="15719" y="482"/>
                      <a:pt x="14798" y="419"/>
                      <a:pt x="14589" y="231"/>
                    </a:cubicBezTo>
                    <a:lnTo>
                      <a:pt x="14484" y="231"/>
                    </a:lnTo>
                    <a:cubicBezTo>
                      <a:pt x="14442" y="210"/>
                      <a:pt x="14359" y="210"/>
                      <a:pt x="14338" y="210"/>
                    </a:cubicBezTo>
                    <a:cubicBezTo>
                      <a:pt x="14296" y="220"/>
                      <a:pt x="14259" y="225"/>
                      <a:pt x="14223" y="225"/>
                    </a:cubicBezTo>
                    <a:cubicBezTo>
                      <a:pt x="14186" y="225"/>
                      <a:pt x="14149" y="220"/>
                      <a:pt x="14108" y="210"/>
                    </a:cubicBezTo>
                    <a:cubicBezTo>
                      <a:pt x="13982" y="210"/>
                      <a:pt x="13836" y="210"/>
                      <a:pt x="13689" y="189"/>
                    </a:cubicBezTo>
                    <a:cubicBezTo>
                      <a:pt x="13375" y="168"/>
                      <a:pt x="13082" y="126"/>
                      <a:pt x="12747" y="126"/>
                    </a:cubicBezTo>
                    <a:cubicBezTo>
                      <a:pt x="12863" y="210"/>
                      <a:pt x="12815" y="210"/>
                      <a:pt x="12742" y="210"/>
                    </a:cubicBezTo>
                    <a:cubicBezTo>
                      <a:pt x="12669" y="210"/>
                      <a:pt x="12570" y="210"/>
                      <a:pt x="12580" y="293"/>
                    </a:cubicBezTo>
                    <a:cubicBezTo>
                      <a:pt x="12482" y="293"/>
                      <a:pt x="12421" y="293"/>
                      <a:pt x="12385" y="287"/>
                    </a:cubicBezTo>
                    <a:lnTo>
                      <a:pt x="12385" y="287"/>
                    </a:lnTo>
                    <a:cubicBezTo>
                      <a:pt x="12371" y="273"/>
                      <a:pt x="12368" y="273"/>
                      <a:pt x="12350" y="273"/>
                    </a:cubicBezTo>
                    <a:lnTo>
                      <a:pt x="11890" y="168"/>
                    </a:lnTo>
                    <a:cubicBezTo>
                      <a:pt x="11764" y="126"/>
                      <a:pt x="12036" y="147"/>
                      <a:pt x="12015" y="105"/>
                    </a:cubicBezTo>
                    <a:cubicBezTo>
                      <a:pt x="11680" y="84"/>
                      <a:pt x="11869" y="42"/>
                      <a:pt x="1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g26fc4bae8ec_0_4559"/>
              <p:cNvSpPr/>
              <p:nvPr/>
            </p:nvSpPr>
            <p:spPr>
              <a:xfrm>
                <a:off x="10561775" y="24152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21" y="63"/>
                      <a:pt x="21" y="84"/>
                      <a:pt x="21" y="84"/>
                    </a:cubicBezTo>
                    <a:lnTo>
                      <a:pt x="21" y="42"/>
                    </a:lnTo>
                    <a:cubicBezTo>
                      <a:pt x="21" y="21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g26fc4bae8ec_0_4559"/>
              <p:cNvSpPr/>
              <p:nvPr/>
            </p:nvSpPr>
            <p:spPr>
              <a:xfrm>
                <a:off x="11048775" y="2535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cubicBezTo>
                      <a:pt x="21" y="21"/>
                      <a:pt x="21" y="21"/>
                      <a:pt x="0" y="21"/>
                    </a:cubicBezTo>
                    <a:lnTo>
                      <a:pt x="21" y="2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g26fc4bae8ec_0_4559"/>
              <p:cNvSpPr/>
              <p:nvPr/>
            </p:nvSpPr>
            <p:spPr>
              <a:xfrm>
                <a:off x="10590025" y="21913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g26fc4bae8ec_0_4559"/>
              <p:cNvSpPr/>
              <p:nvPr/>
            </p:nvSpPr>
            <p:spPr>
              <a:xfrm>
                <a:off x="10981825" y="25789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cubicBezTo>
                      <a:pt x="42" y="0"/>
                      <a:pt x="42" y="0"/>
                      <a:pt x="0" y="0"/>
                    </a:cubicBezTo>
                    <a:cubicBezTo>
                      <a:pt x="21" y="0"/>
                      <a:pt x="21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g26fc4bae8ec_0_4559"/>
              <p:cNvSpPr/>
              <p:nvPr/>
            </p:nvSpPr>
            <p:spPr>
              <a:xfrm>
                <a:off x="10927950" y="2601950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1"/>
                    </a:moveTo>
                    <a:cubicBezTo>
                      <a:pt x="21" y="22"/>
                      <a:pt x="21" y="22"/>
                      <a:pt x="0" y="43"/>
                    </a:cubicBezTo>
                    <a:lnTo>
                      <a:pt x="21" y="4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g26fc4bae8ec_0_4559"/>
              <p:cNvSpPr/>
              <p:nvPr/>
            </p:nvSpPr>
            <p:spPr>
              <a:xfrm>
                <a:off x="11150000" y="2283300"/>
                <a:ext cx="2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11"/>
                      <a:pt x="8" y="34"/>
                    </a:cubicBezTo>
                    <a:lnTo>
                      <a:pt x="8" y="34"/>
                    </a:lnTo>
                    <a:cubicBezTo>
                      <a:pt x="5" y="13"/>
                      <a:pt x="2" y="1"/>
                      <a:pt x="1" y="1"/>
                    </a:cubicBezTo>
                    <a:close/>
                    <a:moveTo>
                      <a:pt x="8" y="34"/>
                    </a:moveTo>
                    <a:cubicBezTo>
                      <a:pt x="9" y="48"/>
                      <a:pt x="11" y="67"/>
                      <a:pt x="11" y="88"/>
                    </a:cubicBezTo>
                    <a:cubicBezTo>
                      <a:pt x="11" y="67"/>
                      <a:pt x="11" y="67"/>
                      <a:pt x="11" y="46"/>
                    </a:cubicBezTo>
                    <a:cubicBezTo>
                      <a:pt x="10" y="42"/>
                      <a:pt x="9" y="38"/>
                      <a:pt x="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g26fc4bae8ec_0_4559"/>
              <p:cNvSpPr/>
              <p:nvPr/>
            </p:nvSpPr>
            <p:spPr>
              <a:xfrm>
                <a:off x="11126725" y="2400575"/>
                <a:ext cx="15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8" extrusionOk="0">
                    <a:moveTo>
                      <a:pt x="63" y="0"/>
                    </a:moveTo>
                    <a:cubicBezTo>
                      <a:pt x="21" y="84"/>
                      <a:pt x="0" y="147"/>
                      <a:pt x="42" y="168"/>
                    </a:cubicBezTo>
                    <a:cubicBezTo>
                      <a:pt x="42" y="105"/>
                      <a:pt x="63" y="63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g26fc4bae8ec_0_4559"/>
              <p:cNvSpPr/>
              <p:nvPr/>
            </p:nvSpPr>
            <p:spPr>
              <a:xfrm>
                <a:off x="11111025" y="2159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g26fc4bae8ec_0_4559"/>
              <p:cNvSpPr/>
              <p:nvPr/>
            </p:nvSpPr>
            <p:spPr>
              <a:xfrm>
                <a:off x="11128275" y="2395325"/>
                <a:ext cx="21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1" extrusionOk="0">
                    <a:moveTo>
                      <a:pt x="85" y="1"/>
                    </a:moveTo>
                    <a:cubicBezTo>
                      <a:pt x="43" y="85"/>
                      <a:pt x="22" y="147"/>
                      <a:pt x="1" y="210"/>
                    </a:cubicBezTo>
                    <a:cubicBezTo>
                      <a:pt x="43" y="147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g26fc4bae8ec_0_4559"/>
              <p:cNvSpPr/>
              <p:nvPr/>
            </p:nvSpPr>
            <p:spPr>
              <a:xfrm>
                <a:off x="10817050" y="261400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lnTo>
                      <a:pt x="4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g26fc4bae8ec_0_4559"/>
              <p:cNvSpPr/>
              <p:nvPr/>
            </p:nvSpPr>
            <p:spPr>
              <a:xfrm>
                <a:off x="10815475" y="26145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63" y="1"/>
                    </a:moveTo>
                    <a:lnTo>
                      <a:pt x="1" y="1"/>
                    </a:lnTo>
                    <a:cubicBezTo>
                      <a:pt x="21" y="1"/>
                      <a:pt x="4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g26fc4bae8ec_0_4559"/>
              <p:cNvSpPr/>
              <p:nvPr/>
            </p:nvSpPr>
            <p:spPr>
              <a:xfrm>
                <a:off x="10812325" y="2614500"/>
                <a:ext cx="3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27" y="1"/>
                    </a:lnTo>
                    <a:cubicBezTo>
                      <a:pt x="85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g26fc4bae8ec_0_4559"/>
              <p:cNvSpPr/>
              <p:nvPr/>
            </p:nvSpPr>
            <p:spPr>
              <a:xfrm>
                <a:off x="10852625" y="2614375"/>
                <a:ext cx="99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8" extrusionOk="0">
                    <a:moveTo>
                      <a:pt x="98" y="0"/>
                    </a:moveTo>
                    <a:cubicBezTo>
                      <a:pt x="72" y="0"/>
                      <a:pt x="46" y="2"/>
                      <a:pt x="21" y="6"/>
                    </a:cubicBezTo>
                    <a:lnTo>
                      <a:pt x="0" y="27"/>
                    </a:lnTo>
                    <a:cubicBezTo>
                      <a:pt x="11" y="20"/>
                      <a:pt x="28" y="17"/>
                      <a:pt x="49" y="17"/>
                    </a:cubicBezTo>
                    <a:cubicBezTo>
                      <a:pt x="117" y="17"/>
                      <a:pt x="229" y="48"/>
                      <a:pt x="312" y="48"/>
                    </a:cubicBezTo>
                    <a:cubicBezTo>
                      <a:pt x="347" y="48"/>
                      <a:pt x="377" y="42"/>
                      <a:pt x="398" y="27"/>
                    </a:cubicBezTo>
                    <a:cubicBezTo>
                      <a:pt x="314" y="27"/>
                      <a:pt x="203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g26fc4bae8ec_0_4559"/>
              <p:cNvSpPr/>
              <p:nvPr/>
            </p:nvSpPr>
            <p:spPr>
              <a:xfrm>
                <a:off x="10895500" y="2616600"/>
                <a:ext cx="141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" extrusionOk="0">
                    <a:moveTo>
                      <a:pt x="461" y="1"/>
                    </a:moveTo>
                    <a:lnTo>
                      <a:pt x="126" y="43"/>
                    </a:lnTo>
                    <a:cubicBezTo>
                      <a:pt x="189" y="63"/>
                      <a:pt x="273" y="84"/>
                      <a:pt x="105" y="126"/>
                    </a:cubicBezTo>
                    <a:cubicBezTo>
                      <a:pt x="566" y="105"/>
                      <a:pt x="1" y="84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g26fc4bae8ec_0_4559"/>
              <p:cNvSpPr/>
              <p:nvPr/>
            </p:nvSpPr>
            <p:spPr>
              <a:xfrm>
                <a:off x="10929500" y="2609525"/>
                <a:ext cx="77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5" extrusionOk="0">
                    <a:moveTo>
                      <a:pt x="282" y="0"/>
                    </a:moveTo>
                    <a:cubicBezTo>
                      <a:pt x="268" y="0"/>
                      <a:pt x="238" y="5"/>
                      <a:pt x="189" y="12"/>
                    </a:cubicBezTo>
                    <a:cubicBezTo>
                      <a:pt x="1" y="74"/>
                      <a:pt x="210" y="54"/>
                      <a:pt x="189" y="74"/>
                    </a:cubicBezTo>
                    <a:cubicBezTo>
                      <a:pt x="273" y="19"/>
                      <a:pt x="31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g26fc4bae8ec_0_4559"/>
              <p:cNvSpPr/>
              <p:nvPr/>
            </p:nvSpPr>
            <p:spPr>
              <a:xfrm>
                <a:off x="11090100" y="2488175"/>
                <a:ext cx="19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0" y="11"/>
                    </a:moveTo>
                    <a:cubicBezTo>
                      <a:pt x="1" y="13"/>
                      <a:pt x="2" y="14"/>
                      <a:pt x="3" y="15"/>
                    </a:cubicBezTo>
                    <a:lnTo>
                      <a:pt x="3" y="15"/>
                    </a:lnTo>
                    <a:lnTo>
                      <a:pt x="0" y="11"/>
                    </a:lnTo>
                    <a:close/>
                    <a:moveTo>
                      <a:pt x="70" y="1"/>
                    </a:moveTo>
                    <a:lnTo>
                      <a:pt x="70" y="1"/>
                    </a:lnTo>
                    <a:cubicBezTo>
                      <a:pt x="60" y="1"/>
                      <a:pt x="34" y="20"/>
                      <a:pt x="15" y="20"/>
                    </a:cubicBezTo>
                    <a:cubicBezTo>
                      <a:pt x="11" y="20"/>
                      <a:pt x="6" y="19"/>
                      <a:pt x="3" y="15"/>
                    </a:cubicBezTo>
                    <a:lnTo>
                      <a:pt x="3" y="15"/>
                    </a:lnTo>
                    <a:lnTo>
                      <a:pt x="42" y="74"/>
                    </a:lnTo>
                    <a:cubicBezTo>
                      <a:pt x="75" y="16"/>
                      <a:pt x="79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g26fc4bae8ec_0_4559"/>
              <p:cNvSpPr/>
              <p:nvPr/>
            </p:nvSpPr>
            <p:spPr>
              <a:xfrm>
                <a:off x="11099525" y="2451825"/>
                <a:ext cx="2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0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21" y="189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g26fc4bae8ec_0_4559"/>
              <p:cNvSpPr/>
              <p:nvPr/>
            </p:nvSpPr>
            <p:spPr>
              <a:xfrm>
                <a:off x="11123050" y="2433525"/>
                <a:ext cx="2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1" extrusionOk="0">
                    <a:moveTo>
                      <a:pt x="84" y="0"/>
                    </a:moveTo>
                    <a:lnTo>
                      <a:pt x="22" y="168"/>
                    </a:lnTo>
                    <a:lnTo>
                      <a:pt x="1" y="23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g26fc4bae8ec_0_4559"/>
              <p:cNvSpPr/>
              <p:nvPr/>
            </p:nvSpPr>
            <p:spPr>
              <a:xfrm>
                <a:off x="11100025" y="2119675"/>
                <a:ext cx="32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4" extrusionOk="0">
                    <a:moveTo>
                      <a:pt x="43" y="0"/>
                    </a:moveTo>
                    <a:lnTo>
                      <a:pt x="1" y="105"/>
                    </a:lnTo>
                    <a:cubicBezTo>
                      <a:pt x="27" y="124"/>
                      <a:pt x="53" y="134"/>
                      <a:pt x="72" y="134"/>
                    </a:cubicBezTo>
                    <a:cubicBezTo>
                      <a:pt x="116" y="134"/>
                      <a:pt x="129" y="87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g26fc4bae8ec_0_4559"/>
              <p:cNvSpPr/>
              <p:nvPr/>
            </p:nvSpPr>
            <p:spPr>
              <a:xfrm>
                <a:off x="10973975" y="2034400"/>
                <a:ext cx="7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8" extrusionOk="0">
                    <a:moveTo>
                      <a:pt x="0" y="1"/>
                    </a:moveTo>
                    <a:cubicBezTo>
                      <a:pt x="105" y="43"/>
                      <a:pt x="210" y="126"/>
                      <a:pt x="293" y="147"/>
                    </a:cubicBezTo>
                    <a:cubicBezTo>
                      <a:pt x="251" y="84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g26fc4bae8ec_0_4559"/>
              <p:cNvSpPr/>
              <p:nvPr/>
            </p:nvSpPr>
            <p:spPr>
              <a:xfrm>
                <a:off x="10592125" y="2146875"/>
                <a:ext cx="21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0" extrusionOk="0">
                    <a:moveTo>
                      <a:pt x="84" y="0"/>
                    </a:moveTo>
                    <a:lnTo>
                      <a:pt x="0" y="210"/>
                    </a:lnTo>
                    <a:lnTo>
                      <a:pt x="63" y="1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g26fc4bae8ec_0_4559"/>
              <p:cNvSpPr/>
              <p:nvPr/>
            </p:nvSpPr>
            <p:spPr>
              <a:xfrm>
                <a:off x="10823500" y="2898550"/>
                <a:ext cx="1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13" extrusionOk="0">
                    <a:moveTo>
                      <a:pt x="77" y="1"/>
                    </a:moveTo>
                    <a:lnTo>
                      <a:pt x="77" y="1"/>
                    </a:lnTo>
                    <a:cubicBezTo>
                      <a:pt x="39" y="115"/>
                      <a:pt x="1" y="212"/>
                      <a:pt x="10" y="212"/>
                    </a:cubicBezTo>
                    <a:cubicBezTo>
                      <a:pt x="11" y="212"/>
                      <a:pt x="12" y="212"/>
                      <a:pt x="14" y="210"/>
                    </a:cubicBezTo>
                    <a:cubicBezTo>
                      <a:pt x="55" y="66"/>
                      <a:pt x="76" y="3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g26fc4bae8ec_0_4559"/>
              <p:cNvSpPr/>
              <p:nvPr/>
            </p:nvSpPr>
            <p:spPr>
              <a:xfrm>
                <a:off x="10792450" y="2972825"/>
                <a:ext cx="2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8" extrusionOk="0">
                    <a:moveTo>
                      <a:pt x="85" y="1"/>
                    </a:moveTo>
                    <a:cubicBezTo>
                      <a:pt x="43" y="63"/>
                      <a:pt x="22" y="105"/>
                      <a:pt x="1" y="147"/>
                    </a:cubicBezTo>
                    <a:cubicBezTo>
                      <a:pt x="22" y="105"/>
                      <a:pt x="64" y="4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g26fc4bae8ec_0_4559"/>
              <p:cNvSpPr/>
              <p:nvPr/>
            </p:nvSpPr>
            <p:spPr>
              <a:xfrm>
                <a:off x="11179325" y="2905875"/>
                <a:ext cx="112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40" extrusionOk="0">
                    <a:moveTo>
                      <a:pt x="449" y="0"/>
                    </a:moveTo>
                    <a:lnTo>
                      <a:pt x="449" y="0"/>
                    </a:lnTo>
                    <a:cubicBezTo>
                      <a:pt x="302" y="63"/>
                      <a:pt x="156" y="105"/>
                      <a:pt x="9" y="126"/>
                    </a:cubicBezTo>
                    <a:cubicBezTo>
                      <a:pt x="0" y="135"/>
                      <a:pt x="6" y="139"/>
                      <a:pt x="22" y="139"/>
                    </a:cubicBezTo>
                    <a:cubicBezTo>
                      <a:pt x="81" y="139"/>
                      <a:pt x="284" y="83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g26fc4bae8ec_0_4559"/>
              <p:cNvSpPr/>
              <p:nvPr/>
            </p:nvSpPr>
            <p:spPr>
              <a:xfrm>
                <a:off x="10664825" y="295922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" y="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05" y="105"/>
                      <a:pt x="63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g26fc4bae8ec_0_4559"/>
              <p:cNvSpPr/>
              <p:nvPr/>
            </p:nvSpPr>
            <p:spPr>
              <a:xfrm>
                <a:off x="10506850" y="2696125"/>
                <a:ext cx="3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4" extrusionOk="0">
                    <a:moveTo>
                      <a:pt x="1" y="0"/>
                    </a:moveTo>
                    <a:cubicBezTo>
                      <a:pt x="22" y="21"/>
                      <a:pt x="63" y="63"/>
                      <a:pt x="126" y="84"/>
                    </a:cubicBezTo>
                    <a:cubicBezTo>
                      <a:pt x="126" y="84"/>
                      <a:pt x="84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g26fc4bae8ec_0_4559"/>
              <p:cNvSpPr/>
              <p:nvPr/>
            </p:nvSpPr>
            <p:spPr>
              <a:xfrm>
                <a:off x="10654375" y="2876050"/>
                <a:ext cx="10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52" extrusionOk="0">
                    <a:moveTo>
                      <a:pt x="42" y="1"/>
                    </a:moveTo>
                    <a:cubicBezTo>
                      <a:pt x="21" y="84"/>
                      <a:pt x="0" y="168"/>
                      <a:pt x="0" y="25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g26fc4bae8ec_0_4559"/>
              <p:cNvSpPr/>
              <p:nvPr/>
            </p:nvSpPr>
            <p:spPr>
              <a:xfrm>
                <a:off x="10775200" y="1797975"/>
                <a:ext cx="52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3" extrusionOk="0">
                    <a:moveTo>
                      <a:pt x="210" y="0"/>
                    </a:moveTo>
                    <a:cubicBezTo>
                      <a:pt x="126" y="0"/>
                      <a:pt x="63" y="21"/>
                      <a:pt x="0" y="42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g26fc4bae8ec_0_4559"/>
              <p:cNvSpPr/>
              <p:nvPr/>
            </p:nvSpPr>
            <p:spPr>
              <a:xfrm>
                <a:off x="10708250" y="18100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0"/>
                    </a:moveTo>
                    <a:cubicBezTo>
                      <a:pt x="105" y="1"/>
                      <a:pt x="42" y="21"/>
                      <a:pt x="0" y="21"/>
                    </a:cubicBezTo>
                    <a:cubicBezTo>
                      <a:pt x="63" y="21"/>
                      <a:pt x="105" y="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g26fc4bae8ec_0_4559"/>
              <p:cNvSpPr/>
              <p:nvPr/>
            </p:nvSpPr>
            <p:spPr>
              <a:xfrm>
                <a:off x="10670575" y="296550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" y="1"/>
                    </a:moveTo>
                    <a:cubicBezTo>
                      <a:pt x="22" y="22"/>
                      <a:pt x="63" y="43"/>
                      <a:pt x="126" y="84"/>
                    </a:cubicBezTo>
                    <a:cubicBezTo>
                      <a:pt x="84" y="43"/>
                      <a:pt x="4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g26fc4bae8ec_0_4559"/>
              <p:cNvSpPr/>
              <p:nvPr/>
            </p:nvSpPr>
            <p:spPr>
              <a:xfrm>
                <a:off x="10708250" y="1810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g26fc4bae8ec_0_4559"/>
              <p:cNvSpPr/>
              <p:nvPr/>
            </p:nvSpPr>
            <p:spPr>
              <a:xfrm>
                <a:off x="11104750" y="186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g26fc4bae8ec_0_4559"/>
              <p:cNvSpPr/>
              <p:nvPr/>
            </p:nvSpPr>
            <p:spPr>
              <a:xfrm>
                <a:off x="10163700" y="1640175"/>
                <a:ext cx="1371575" cy="1353775"/>
              </a:xfrm>
              <a:custGeom>
                <a:avLst/>
                <a:gdLst/>
                <a:ahLst/>
                <a:cxnLst/>
                <a:rect l="l" t="t" r="r" b="b"/>
                <a:pathLst>
                  <a:path w="54863" h="54151" extrusionOk="0">
                    <a:moveTo>
                      <a:pt x="32767" y="579"/>
                    </a:moveTo>
                    <a:lnTo>
                      <a:pt x="32767" y="579"/>
                    </a:lnTo>
                    <a:cubicBezTo>
                      <a:pt x="32801" y="583"/>
                      <a:pt x="32831" y="585"/>
                      <a:pt x="32857" y="586"/>
                    </a:cubicBezTo>
                    <a:lnTo>
                      <a:pt x="32857" y="586"/>
                    </a:lnTo>
                    <a:cubicBezTo>
                      <a:pt x="32825" y="583"/>
                      <a:pt x="32795" y="581"/>
                      <a:pt x="32767" y="579"/>
                    </a:cubicBezTo>
                    <a:close/>
                    <a:moveTo>
                      <a:pt x="15657" y="2995"/>
                    </a:moveTo>
                    <a:lnTo>
                      <a:pt x="15657" y="2995"/>
                    </a:lnTo>
                    <a:cubicBezTo>
                      <a:pt x="15684" y="3013"/>
                      <a:pt x="15710" y="3031"/>
                      <a:pt x="15735" y="3048"/>
                    </a:cubicBezTo>
                    <a:cubicBezTo>
                      <a:pt x="15709" y="3028"/>
                      <a:pt x="15683" y="3011"/>
                      <a:pt x="15657" y="2995"/>
                    </a:cubicBezTo>
                    <a:close/>
                    <a:moveTo>
                      <a:pt x="35090" y="4534"/>
                    </a:moveTo>
                    <a:lnTo>
                      <a:pt x="35090" y="4534"/>
                    </a:lnTo>
                    <a:cubicBezTo>
                      <a:pt x="35069" y="4623"/>
                      <a:pt x="35060" y="4685"/>
                      <a:pt x="35058" y="4721"/>
                    </a:cubicBezTo>
                    <a:lnTo>
                      <a:pt x="35058" y="4721"/>
                    </a:lnTo>
                    <a:cubicBezTo>
                      <a:pt x="35066" y="4665"/>
                      <a:pt x="35077" y="4604"/>
                      <a:pt x="35090" y="4534"/>
                    </a:cubicBezTo>
                    <a:close/>
                    <a:moveTo>
                      <a:pt x="35464" y="5757"/>
                    </a:moveTo>
                    <a:cubicBezTo>
                      <a:pt x="35465" y="5775"/>
                      <a:pt x="35466" y="5793"/>
                      <a:pt x="35466" y="5810"/>
                    </a:cubicBezTo>
                    <a:cubicBezTo>
                      <a:pt x="35466" y="5789"/>
                      <a:pt x="35466" y="5771"/>
                      <a:pt x="35464" y="5757"/>
                    </a:cubicBezTo>
                    <a:close/>
                    <a:moveTo>
                      <a:pt x="38521" y="8844"/>
                    </a:moveTo>
                    <a:lnTo>
                      <a:pt x="38521" y="8844"/>
                    </a:lnTo>
                    <a:cubicBezTo>
                      <a:pt x="38688" y="8949"/>
                      <a:pt x="38898" y="9095"/>
                      <a:pt x="39107" y="9242"/>
                    </a:cubicBezTo>
                    <a:cubicBezTo>
                      <a:pt x="39123" y="9258"/>
                      <a:pt x="39124" y="9268"/>
                      <a:pt x="39110" y="9268"/>
                    </a:cubicBezTo>
                    <a:cubicBezTo>
                      <a:pt x="39088" y="9268"/>
                      <a:pt x="39029" y="9243"/>
                      <a:pt x="38940" y="9179"/>
                    </a:cubicBezTo>
                    <a:lnTo>
                      <a:pt x="38940" y="9179"/>
                    </a:lnTo>
                    <a:cubicBezTo>
                      <a:pt x="38946" y="9182"/>
                      <a:pt x="38951" y="9184"/>
                      <a:pt x="38952" y="9184"/>
                    </a:cubicBezTo>
                    <a:cubicBezTo>
                      <a:pt x="38973" y="9184"/>
                      <a:pt x="38694" y="8979"/>
                      <a:pt x="38521" y="8844"/>
                    </a:cubicBezTo>
                    <a:close/>
                    <a:moveTo>
                      <a:pt x="46651" y="9722"/>
                    </a:moveTo>
                    <a:lnTo>
                      <a:pt x="46651" y="9722"/>
                    </a:lnTo>
                    <a:cubicBezTo>
                      <a:pt x="46647" y="9723"/>
                      <a:pt x="46643" y="9723"/>
                      <a:pt x="46639" y="9723"/>
                    </a:cubicBezTo>
                    <a:cubicBezTo>
                      <a:pt x="46638" y="9726"/>
                      <a:pt x="46636" y="9729"/>
                      <a:pt x="46634" y="9732"/>
                    </a:cubicBezTo>
                    <a:lnTo>
                      <a:pt x="46634" y="9732"/>
                    </a:lnTo>
                    <a:cubicBezTo>
                      <a:pt x="46640" y="9729"/>
                      <a:pt x="46645" y="9726"/>
                      <a:pt x="46651" y="9722"/>
                    </a:cubicBezTo>
                    <a:close/>
                    <a:moveTo>
                      <a:pt x="46634" y="9732"/>
                    </a:moveTo>
                    <a:cubicBezTo>
                      <a:pt x="46594" y="9757"/>
                      <a:pt x="46560" y="9782"/>
                      <a:pt x="46535" y="9806"/>
                    </a:cubicBezTo>
                    <a:cubicBezTo>
                      <a:pt x="46573" y="9787"/>
                      <a:pt x="46612" y="9768"/>
                      <a:pt x="46634" y="9732"/>
                    </a:cubicBezTo>
                    <a:close/>
                    <a:moveTo>
                      <a:pt x="40697" y="11041"/>
                    </a:moveTo>
                    <a:cubicBezTo>
                      <a:pt x="40718" y="11062"/>
                      <a:pt x="40781" y="11146"/>
                      <a:pt x="40969" y="11292"/>
                    </a:cubicBezTo>
                    <a:cubicBezTo>
                      <a:pt x="40982" y="11298"/>
                      <a:pt x="40994" y="11305"/>
                      <a:pt x="41006" y="11310"/>
                    </a:cubicBezTo>
                    <a:lnTo>
                      <a:pt x="41006" y="11310"/>
                    </a:lnTo>
                    <a:cubicBezTo>
                      <a:pt x="40920" y="11236"/>
                      <a:pt x="40841" y="11165"/>
                      <a:pt x="40779" y="11107"/>
                    </a:cubicBezTo>
                    <a:lnTo>
                      <a:pt x="40779" y="11107"/>
                    </a:lnTo>
                    <a:cubicBezTo>
                      <a:pt x="40752" y="11084"/>
                      <a:pt x="40724" y="11063"/>
                      <a:pt x="40697" y="11041"/>
                    </a:cubicBezTo>
                    <a:close/>
                    <a:moveTo>
                      <a:pt x="7544" y="19848"/>
                    </a:moveTo>
                    <a:lnTo>
                      <a:pt x="7544" y="19848"/>
                    </a:lnTo>
                    <a:cubicBezTo>
                      <a:pt x="7502" y="19857"/>
                      <a:pt x="7463" y="19864"/>
                      <a:pt x="7429" y="19871"/>
                    </a:cubicBezTo>
                    <a:cubicBezTo>
                      <a:pt x="7467" y="19866"/>
                      <a:pt x="7506" y="19859"/>
                      <a:pt x="7544" y="19848"/>
                    </a:cubicBezTo>
                    <a:close/>
                    <a:moveTo>
                      <a:pt x="51019" y="27140"/>
                    </a:moveTo>
                    <a:cubicBezTo>
                      <a:pt x="51038" y="27145"/>
                      <a:pt x="51057" y="27148"/>
                      <a:pt x="51075" y="27152"/>
                    </a:cubicBezTo>
                    <a:cubicBezTo>
                      <a:pt x="51056" y="27148"/>
                      <a:pt x="51037" y="27144"/>
                      <a:pt x="51019" y="27140"/>
                    </a:cubicBezTo>
                    <a:close/>
                    <a:moveTo>
                      <a:pt x="3056" y="39141"/>
                    </a:moveTo>
                    <a:lnTo>
                      <a:pt x="3056" y="39141"/>
                    </a:lnTo>
                    <a:cubicBezTo>
                      <a:pt x="3051" y="39169"/>
                      <a:pt x="3048" y="39198"/>
                      <a:pt x="3047" y="39226"/>
                    </a:cubicBezTo>
                    <a:lnTo>
                      <a:pt x="3047" y="39226"/>
                    </a:lnTo>
                    <a:cubicBezTo>
                      <a:pt x="3049" y="39197"/>
                      <a:pt x="3052" y="39169"/>
                      <a:pt x="3056" y="39141"/>
                    </a:cubicBezTo>
                    <a:close/>
                    <a:moveTo>
                      <a:pt x="45363" y="47553"/>
                    </a:moveTo>
                    <a:cubicBezTo>
                      <a:pt x="45323" y="47588"/>
                      <a:pt x="45294" y="47618"/>
                      <a:pt x="45272" y="47643"/>
                    </a:cubicBezTo>
                    <a:lnTo>
                      <a:pt x="45272" y="47643"/>
                    </a:lnTo>
                    <a:cubicBezTo>
                      <a:pt x="45310" y="47605"/>
                      <a:pt x="45342" y="47573"/>
                      <a:pt x="45363" y="47553"/>
                    </a:cubicBezTo>
                    <a:close/>
                    <a:moveTo>
                      <a:pt x="19660" y="49115"/>
                    </a:moveTo>
                    <a:lnTo>
                      <a:pt x="19660" y="49115"/>
                    </a:lnTo>
                    <a:cubicBezTo>
                      <a:pt x="19657" y="49146"/>
                      <a:pt x="19654" y="49177"/>
                      <a:pt x="19653" y="49207"/>
                    </a:cubicBezTo>
                    <a:lnTo>
                      <a:pt x="19653" y="49207"/>
                    </a:lnTo>
                    <a:cubicBezTo>
                      <a:pt x="19656" y="49174"/>
                      <a:pt x="19659" y="49141"/>
                      <a:pt x="19660" y="49115"/>
                    </a:cubicBezTo>
                    <a:close/>
                    <a:moveTo>
                      <a:pt x="19653" y="49207"/>
                    </a:moveTo>
                    <a:cubicBezTo>
                      <a:pt x="19644" y="49294"/>
                      <a:pt x="19632" y="49386"/>
                      <a:pt x="19637" y="49386"/>
                    </a:cubicBezTo>
                    <a:cubicBezTo>
                      <a:pt x="19639" y="49386"/>
                      <a:pt x="19642" y="49376"/>
                      <a:pt x="19648" y="49352"/>
                    </a:cubicBezTo>
                    <a:cubicBezTo>
                      <a:pt x="19648" y="49304"/>
                      <a:pt x="19650" y="49256"/>
                      <a:pt x="19653" y="49207"/>
                    </a:cubicBezTo>
                    <a:close/>
                    <a:moveTo>
                      <a:pt x="26846" y="50001"/>
                    </a:moveTo>
                    <a:cubicBezTo>
                      <a:pt x="26843" y="50007"/>
                      <a:pt x="26841" y="50013"/>
                      <a:pt x="26838" y="50019"/>
                    </a:cubicBezTo>
                    <a:lnTo>
                      <a:pt x="26838" y="50019"/>
                    </a:lnTo>
                    <a:cubicBezTo>
                      <a:pt x="26840" y="50016"/>
                      <a:pt x="26842" y="50010"/>
                      <a:pt x="26846" y="50001"/>
                    </a:cubicBezTo>
                    <a:close/>
                    <a:moveTo>
                      <a:pt x="19104" y="49812"/>
                    </a:moveTo>
                    <a:cubicBezTo>
                      <a:pt x="19084" y="50077"/>
                      <a:pt x="19024" y="50441"/>
                      <a:pt x="19078" y="50441"/>
                    </a:cubicBezTo>
                    <a:cubicBezTo>
                      <a:pt x="19080" y="50441"/>
                      <a:pt x="19081" y="50441"/>
                      <a:pt x="19083" y="50440"/>
                    </a:cubicBezTo>
                    <a:lnTo>
                      <a:pt x="19083" y="50147"/>
                    </a:lnTo>
                    <a:cubicBezTo>
                      <a:pt x="19091" y="50128"/>
                      <a:pt x="19098" y="50113"/>
                      <a:pt x="19104" y="50102"/>
                    </a:cubicBezTo>
                    <a:lnTo>
                      <a:pt x="19104" y="50102"/>
                    </a:lnTo>
                    <a:cubicBezTo>
                      <a:pt x="19104" y="50104"/>
                      <a:pt x="19104" y="50105"/>
                      <a:pt x="19104" y="50105"/>
                    </a:cubicBezTo>
                    <a:cubicBezTo>
                      <a:pt x="19104" y="50104"/>
                      <a:pt x="19104" y="50103"/>
                      <a:pt x="19104" y="50101"/>
                    </a:cubicBezTo>
                    <a:lnTo>
                      <a:pt x="19104" y="50101"/>
                    </a:lnTo>
                    <a:cubicBezTo>
                      <a:pt x="19104" y="50101"/>
                      <a:pt x="19104" y="50101"/>
                      <a:pt x="19104" y="50102"/>
                    </a:cubicBezTo>
                    <a:lnTo>
                      <a:pt x="19104" y="50102"/>
                    </a:lnTo>
                    <a:cubicBezTo>
                      <a:pt x="19104" y="50078"/>
                      <a:pt x="19104" y="49945"/>
                      <a:pt x="19104" y="49812"/>
                    </a:cubicBezTo>
                    <a:close/>
                    <a:moveTo>
                      <a:pt x="21562" y="53364"/>
                    </a:moveTo>
                    <a:lnTo>
                      <a:pt x="21573" y="53369"/>
                    </a:lnTo>
                    <a:cubicBezTo>
                      <a:pt x="21698" y="53390"/>
                      <a:pt x="21803" y="53411"/>
                      <a:pt x="21950" y="53432"/>
                    </a:cubicBezTo>
                    <a:lnTo>
                      <a:pt x="21719" y="53390"/>
                    </a:lnTo>
                    <a:lnTo>
                      <a:pt x="21562" y="53364"/>
                    </a:lnTo>
                    <a:close/>
                    <a:moveTo>
                      <a:pt x="30327" y="0"/>
                    </a:moveTo>
                    <a:cubicBezTo>
                      <a:pt x="30243" y="0"/>
                      <a:pt x="30162" y="11"/>
                      <a:pt x="30089" y="35"/>
                    </a:cubicBezTo>
                    <a:cubicBezTo>
                      <a:pt x="29817" y="77"/>
                      <a:pt x="29566" y="203"/>
                      <a:pt x="29336" y="349"/>
                    </a:cubicBezTo>
                    <a:cubicBezTo>
                      <a:pt x="29126" y="516"/>
                      <a:pt x="28959" y="726"/>
                      <a:pt x="28854" y="935"/>
                    </a:cubicBezTo>
                    <a:cubicBezTo>
                      <a:pt x="28729" y="1144"/>
                      <a:pt x="28666" y="1416"/>
                      <a:pt x="28624" y="1583"/>
                    </a:cubicBezTo>
                    <a:cubicBezTo>
                      <a:pt x="28645" y="1730"/>
                      <a:pt x="28561" y="2232"/>
                      <a:pt x="28478" y="2692"/>
                    </a:cubicBezTo>
                    <a:cubicBezTo>
                      <a:pt x="28394" y="3174"/>
                      <a:pt x="28289" y="3613"/>
                      <a:pt x="28352" y="3676"/>
                    </a:cubicBezTo>
                    <a:cubicBezTo>
                      <a:pt x="28185" y="4220"/>
                      <a:pt x="28080" y="4387"/>
                      <a:pt x="27976" y="4617"/>
                    </a:cubicBezTo>
                    <a:cubicBezTo>
                      <a:pt x="27913" y="4743"/>
                      <a:pt x="27850" y="4848"/>
                      <a:pt x="27745" y="5015"/>
                    </a:cubicBezTo>
                    <a:cubicBezTo>
                      <a:pt x="27704" y="5099"/>
                      <a:pt x="27641" y="5182"/>
                      <a:pt x="27557" y="5287"/>
                    </a:cubicBezTo>
                    <a:cubicBezTo>
                      <a:pt x="27515" y="5329"/>
                      <a:pt x="27473" y="5371"/>
                      <a:pt x="27411" y="5433"/>
                    </a:cubicBezTo>
                    <a:cubicBezTo>
                      <a:pt x="27369" y="5475"/>
                      <a:pt x="27285" y="5517"/>
                      <a:pt x="27243" y="5559"/>
                    </a:cubicBezTo>
                    <a:lnTo>
                      <a:pt x="27222" y="5559"/>
                    </a:lnTo>
                    <a:cubicBezTo>
                      <a:pt x="27222" y="5559"/>
                      <a:pt x="27222" y="5559"/>
                      <a:pt x="27201" y="5580"/>
                    </a:cubicBezTo>
                    <a:cubicBezTo>
                      <a:pt x="27160" y="5601"/>
                      <a:pt x="27118" y="5601"/>
                      <a:pt x="27076" y="5622"/>
                    </a:cubicBezTo>
                    <a:cubicBezTo>
                      <a:pt x="26992" y="5664"/>
                      <a:pt x="26908" y="5705"/>
                      <a:pt x="26825" y="5726"/>
                    </a:cubicBezTo>
                    <a:cubicBezTo>
                      <a:pt x="26678" y="5810"/>
                      <a:pt x="26511" y="5894"/>
                      <a:pt x="26239" y="5957"/>
                    </a:cubicBezTo>
                    <a:lnTo>
                      <a:pt x="26218" y="5894"/>
                    </a:lnTo>
                    <a:lnTo>
                      <a:pt x="25528" y="6166"/>
                    </a:lnTo>
                    <a:lnTo>
                      <a:pt x="25130" y="6166"/>
                    </a:lnTo>
                    <a:lnTo>
                      <a:pt x="24670" y="6291"/>
                    </a:lnTo>
                    <a:cubicBezTo>
                      <a:pt x="24786" y="6265"/>
                      <a:pt x="24918" y="6248"/>
                      <a:pt x="24993" y="6248"/>
                    </a:cubicBezTo>
                    <a:cubicBezTo>
                      <a:pt x="25039" y="6248"/>
                      <a:pt x="25062" y="6254"/>
                      <a:pt x="25046" y="6270"/>
                    </a:cubicBezTo>
                    <a:cubicBezTo>
                      <a:pt x="24399" y="6455"/>
                      <a:pt x="23440" y="6591"/>
                      <a:pt x="23212" y="6591"/>
                    </a:cubicBezTo>
                    <a:cubicBezTo>
                      <a:pt x="23183" y="6591"/>
                      <a:pt x="23166" y="6589"/>
                      <a:pt x="23163" y="6584"/>
                    </a:cubicBezTo>
                    <a:cubicBezTo>
                      <a:pt x="22556" y="6710"/>
                      <a:pt x="21970" y="6835"/>
                      <a:pt x="21364" y="6919"/>
                    </a:cubicBezTo>
                    <a:cubicBezTo>
                      <a:pt x="21385" y="6877"/>
                      <a:pt x="21573" y="6856"/>
                      <a:pt x="21782" y="6814"/>
                    </a:cubicBezTo>
                    <a:lnTo>
                      <a:pt x="21782" y="6814"/>
                    </a:lnTo>
                    <a:cubicBezTo>
                      <a:pt x="21615" y="6846"/>
                      <a:pt x="21521" y="6856"/>
                      <a:pt x="21466" y="6856"/>
                    </a:cubicBezTo>
                    <a:cubicBezTo>
                      <a:pt x="21411" y="6856"/>
                      <a:pt x="21395" y="6846"/>
                      <a:pt x="21385" y="6835"/>
                    </a:cubicBezTo>
                    <a:cubicBezTo>
                      <a:pt x="21369" y="6828"/>
                      <a:pt x="21357" y="6823"/>
                      <a:pt x="21326" y="6823"/>
                    </a:cubicBezTo>
                    <a:cubicBezTo>
                      <a:pt x="21271" y="6823"/>
                      <a:pt x="21161" y="6837"/>
                      <a:pt x="20882" y="6877"/>
                    </a:cubicBezTo>
                    <a:cubicBezTo>
                      <a:pt x="21008" y="6877"/>
                      <a:pt x="20820" y="6919"/>
                      <a:pt x="20799" y="6940"/>
                    </a:cubicBezTo>
                    <a:cubicBezTo>
                      <a:pt x="20590" y="6940"/>
                      <a:pt x="20213" y="6919"/>
                      <a:pt x="19836" y="6877"/>
                    </a:cubicBezTo>
                    <a:cubicBezTo>
                      <a:pt x="19753" y="6877"/>
                      <a:pt x="19648" y="6856"/>
                      <a:pt x="19564" y="6856"/>
                    </a:cubicBezTo>
                    <a:cubicBezTo>
                      <a:pt x="19481" y="6835"/>
                      <a:pt x="19397" y="6793"/>
                      <a:pt x="19313" y="6773"/>
                    </a:cubicBezTo>
                    <a:cubicBezTo>
                      <a:pt x="19250" y="6731"/>
                      <a:pt x="19167" y="6710"/>
                      <a:pt x="19083" y="6668"/>
                    </a:cubicBezTo>
                    <a:cubicBezTo>
                      <a:pt x="19020" y="6605"/>
                      <a:pt x="18937" y="6563"/>
                      <a:pt x="18874" y="6521"/>
                    </a:cubicBezTo>
                    <a:cubicBezTo>
                      <a:pt x="18916" y="6521"/>
                      <a:pt x="18957" y="6542"/>
                      <a:pt x="19020" y="6542"/>
                    </a:cubicBezTo>
                    <a:cubicBezTo>
                      <a:pt x="18539" y="6187"/>
                      <a:pt x="18079" y="5622"/>
                      <a:pt x="17618" y="5057"/>
                    </a:cubicBezTo>
                    <a:cubicBezTo>
                      <a:pt x="17388" y="4764"/>
                      <a:pt x="17158" y="4450"/>
                      <a:pt x="16886" y="4157"/>
                    </a:cubicBezTo>
                    <a:cubicBezTo>
                      <a:pt x="16635" y="3864"/>
                      <a:pt x="16384" y="3571"/>
                      <a:pt x="16070" y="3299"/>
                    </a:cubicBezTo>
                    <a:lnTo>
                      <a:pt x="16070" y="3299"/>
                    </a:lnTo>
                    <a:cubicBezTo>
                      <a:pt x="16279" y="3488"/>
                      <a:pt x="16321" y="3613"/>
                      <a:pt x="16300" y="3613"/>
                    </a:cubicBezTo>
                    <a:cubicBezTo>
                      <a:pt x="16258" y="3613"/>
                      <a:pt x="16133" y="3529"/>
                      <a:pt x="15965" y="3362"/>
                    </a:cubicBezTo>
                    <a:cubicBezTo>
                      <a:pt x="15924" y="3299"/>
                      <a:pt x="15903" y="3236"/>
                      <a:pt x="15861" y="3174"/>
                    </a:cubicBezTo>
                    <a:cubicBezTo>
                      <a:pt x="15823" y="3153"/>
                      <a:pt x="15803" y="3145"/>
                      <a:pt x="15795" y="3145"/>
                    </a:cubicBezTo>
                    <a:lnTo>
                      <a:pt x="15795" y="3145"/>
                    </a:lnTo>
                    <a:cubicBezTo>
                      <a:pt x="15761" y="3145"/>
                      <a:pt x="15947" y="3295"/>
                      <a:pt x="15915" y="3295"/>
                    </a:cubicBezTo>
                    <a:cubicBezTo>
                      <a:pt x="15900" y="3295"/>
                      <a:pt x="15840" y="3264"/>
                      <a:pt x="15693" y="3174"/>
                    </a:cubicBezTo>
                    <a:cubicBezTo>
                      <a:pt x="15463" y="2985"/>
                      <a:pt x="15359" y="2902"/>
                      <a:pt x="15400" y="2902"/>
                    </a:cubicBezTo>
                    <a:cubicBezTo>
                      <a:pt x="15407" y="2896"/>
                      <a:pt x="15415" y="2893"/>
                      <a:pt x="15424" y="2893"/>
                    </a:cubicBezTo>
                    <a:cubicBezTo>
                      <a:pt x="15446" y="2893"/>
                      <a:pt x="15476" y="2908"/>
                      <a:pt x="15505" y="2923"/>
                    </a:cubicBezTo>
                    <a:cubicBezTo>
                      <a:pt x="15548" y="2937"/>
                      <a:pt x="15601" y="2961"/>
                      <a:pt x="15657" y="2995"/>
                    </a:cubicBezTo>
                    <a:lnTo>
                      <a:pt x="15657" y="2995"/>
                    </a:lnTo>
                    <a:cubicBezTo>
                      <a:pt x="15456" y="2864"/>
                      <a:pt x="15198" y="2732"/>
                      <a:pt x="14940" y="2713"/>
                    </a:cubicBezTo>
                    <a:cubicBezTo>
                      <a:pt x="14919" y="2692"/>
                      <a:pt x="14961" y="2687"/>
                      <a:pt x="15016" y="2687"/>
                    </a:cubicBezTo>
                    <a:cubicBezTo>
                      <a:pt x="15071" y="2687"/>
                      <a:pt x="15139" y="2692"/>
                      <a:pt x="15170" y="2692"/>
                    </a:cubicBezTo>
                    <a:cubicBezTo>
                      <a:pt x="15066" y="2672"/>
                      <a:pt x="14919" y="2651"/>
                      <a:pt x="14752" y="2651"/>
                    </a:cubicBezTo>
                    <a:cubicBezTo>
                      <a:pt x="14718" y="2647"/>
                      <a:pt x="14685" y="2645"/>
                      <a:pt x="14652" y="2645"/>
                    </a:cubicBezTo>
                    <a:cubicBezTo>
                      <a:pt x="14497" y="2645"/>
                      <a:pt x="14342" y="2683"/>
                      <a:pt x="14187" y="2734"/>
                    </a:cubicBezTo>
                    <a:cubicBezTo>
                      <a:pt x="13831" y="2839"/>
                      <a:pt x="13517" y="3027"/>
                      <a:pt x="13350" y="3174"/>
                    </a:cubicBezTo>
                    <a:lnTo>
                      <a:pt x="13308" y="3174"/>
                    </a:lnTo>
                    <a:cubicBezTo>
                      <a:pt x="12994" y="3404"/>
                      <a:pt x="12701" y="3571"/>
                      <a:pt x="12450" y="3760"/>
                    </a:cubicBezTo>
                    <a:cubicBezTo>
                      <a:pt x="12199" y="3927"/>
                      <a:pt x="11969" y="4094"/>
                      <a:pt x="11760" y="4262"/>
                    </a:cubicBezTo>
                    <a:cubicBezTo>
                      <a:pt x="11341" y="4617"/>
                      <a:pt x="10944" y="4952"/>
                      <a:pt x="10525" y="5454"/>
                    </a:cubicBezTo>
                    <a:cubicBezTo>
                      <a:pt x="10567" y="5538"/>
                      <a:pt x="10211" y="5915"/>
                      <a:pt x="10086" y="6312"/>
                    </a:cubicBezTo>
                    <a:lnTo>
                      <a:pt x="10044" y="6396"/>
                    </a:lnTo>
                    <a:lnTo>
                      <a:pt x="10023" y="6438"/>
                    </a:lnTo>
                    <a:lnTo>
                      <a:pt x="10002" y="6501"/>
                    </a:lnTo>
                    <a:lnTo>
                      <a:pt x="9960" y="6563"/>
                    </a:lnTo>
                    <a:cubicBezTo>
                      <a:pt x="9960" y="6584"/>
                      <a:pt x="9960" y="6605"/>
                      <a:pt x="9960" y="6626"/>
                    </a:cubicBezTo>
                    <a:cubicBezTo>
                      <a:pt x="9939" y="6689"/>
                      <a:pt x="9939" y="6731"/>
                      <a:pt x="9960" y="6773"/>
                    </a:cubicBezTo>
                    <a:cubicBezTo>
                      <a:pt x="9960" y="6877"/>
                      <a:pt x="9981" y="6919"/>
                      <a:pt x="10002" y="7003"/>
                    </a:cubicBezTo>
                    <a:cubicBezTo>
                      <a:pt x="10002" y="7065"/>
                      <a:pt x="10023" y="7128"/>
                      <a:pt x="10044" y="7191"/>
                    </a:cubicBezTo>
                    <a:cubicBezTo>
                      <a:pt x="10128" y="7421"/>
                      <a:pt x="10211" y="7672"/>
                      <a:pt x="10295" y="7902"/>
                    </a:cubicBezTo>
                    <a:cubicBezTo>
                      <a:pt x="10483" y="8405"/>
                      <a:pt x="10714" y="8886"/>
                      <a:pt x="10944" y="9388"/>
                    </a:cubicBezTo>
                    <a:cubicBezTo>
                      <a:pt x="11127" y="9725"/>
                      <a:pt x="11167" y="9778"/>
                      <a:pt x="11183" y="9778"/>
                    </a:cubicBezTo>
                    <a:cubicBezTo>
                      <a:pt x="11191" y="9778"/>
                      <a:pt x="11193" y="9767"/>
                      <a:pt x="11203" y="9767"/>
                    </a:cubicBezTo>
                    <a:cubicBezTo>
                      <a:pt x="11215" y="9767"/>
                      <a:pt x="11239" y="9785"/>
                      <a:pt x="11299" y="9869"/>
                    </a:cubicBezTo>
                    <a:cubicBezTo>
                      <a:pt x="11266" y="9936"/>
                      <a:pt x="11582" y="10595"/>
                      <a:pt x="11547" y="10595"/>
                    </a:cubicBezTo>
                    <a:cubicBezTo>
                      <a:pt x="11538" y="10595"/>
                      <a:pt x="11508" y="10555"/>
                      <a:pt x="11446" y="10455"/>
                    </a:cubicBezTo>
                    <a:lnTo>
                      <a:pt x="11446" y="10455"/>
                    </a:lnTo>
                    <a:cubicBezTo>
                      <a:pt x="11613" y="10748"/>
                      <a:pt x="11739" y="10999"/>
                      <a:pt x="11843" y="11229"/>
                    </a:cubicBezTo>
                    <a:cubicBezTo>
                      <a:pt x="11948" y="11439"/>
                      <a:pt x="12053" y="11627"/>
                      <a:pt x="12157" y="11815"/>
                    </a:cubicBezTo>
                    <a:cubicBezTo>
                      <a:pt x="12157" y="11857"/>
                      <a:pt x="12199" y="11878"/>
                      <a:pt x="12157" y="11920"/>
                    </a:cubicBezTo>
                    <a:cubicBezTo>
                      <a:pt x="12136" y="11941"/>
                      <a:pt x="12115" y="11962"/>
                      <a:pt x="12095" y="12003"/>
                    </a:cubicBezTo>
                    <a:cubicBezTo>
                      <a:pt x="12053" y="12045"/>
                      <a:pt x="12011" y="12108"/>
                      <a:pt x="11969" y="12171"/>
                    </a:cubicBezTo>
                    <a:cubicBezTo>
                      <a:pt x="11781" y="12422"/>
                      <a:pt x="11592" y="12694"/>
                      <a:pt x="11362" y="13071"/>
                    </a:cubicBezTo>
                    <a:cubicBezTo>
                      <a:pt x="11460" y="12956"/>
                      <a:pt x="11559" y="12829"/>
                      <a:pt x="11577" y="12829"/>
                    </a:cubicBezTo>
                    <a:lnTo>
                      <a:pt x="11577" y="12829"/>
                    </a:lnTo>
                    <a:cubicBezTo>
                      <a:pt x="11582" y="12829"/>
                      <a:pt x="11581" y="12839"/>
                      <a:pt x="11571" y="12861"/>
                    </a:cubicBezTo>
                    <a:cubicBezTo>
                      <a:pt x="11415" y="13116"/>
                      <a:pt x="11203" y="13388"/>
                      <a:pt x="11177" y="13388"/>
                    </a:cubicBezTo>
                    <a:cubicBezTo>
                      <a:pt x="11175" y="13388"/>
                      <a:pt x="11174" y="13387"/>
                      <a:pt x="11174" y="13384"/>
                    </a:cubicBezTo>
                    <a:lnTo>
                      <a:pt x="11195" y="13301"/>
                    </a:lnTo>
                    <a:lnTo>
                      <a:pt x="11195" y="13301"/>
                    </a:lnTo>
                    <a:cubicBezTo>
                      <a:pt x="10253" y="14933"/>
                      <a:pt x="8810" y="16900"/>
                      <a:pt x="8119" y="18239"/>
                    </a:cubicBezTo>
                    <a:lnTo>
                      <a:pt x="8014" y="18406"/>
                    </a:lnTo>
                    <a:lnTo>
                      <a:pt x="7973" y="18490"/>
                    </a:lnTo>
                    <a:cubicBezTo>
                      <a:pt x="7952" y="18532"/>
                      <a:pt x="7952" y="18553"/>
                      <a:pt x="7931" y="18573"/>
                    </a:cubicBezTo>
                    <a:lnTo>
                      <a:pt x="7910" y="18615"/>
                    </a:lnTo>
                    <a:cubicBezTo>
                      <a:pt x="7868" y="18741"/>
                      <a:pt x="7826" y="18825"/>
                      <a:pt x="7784" y="18929"/>
                    </a:cubicBezTo>
                    <a:cubicBezTo>
                      <a:pt x="7659" y="19097"/>
                      <a:pt x="7533" y="19222"/>
                      <a:pt x="7324" y="19264"/>
                    </a:cubicBezTo>
                    <a:cubicBezTo>
                      <a:pt x="7198" y="19264"/>
                      <a:pt x="7136" y="19264"/>
                      <a:pt x="7136" y="19243"/>
                    </a:cubicBezTo>
                    <a:cubicBezTo>
                      <a:pt x="7136" y="19243"/>
                      <a:pt x="7177" y="19243"/>
                      <a:pt x="7240" y="19222"/>
                    </a:cubicBezTo>
                    <a:cubicBezTo>
                      <a:pt x="7325" y="19205"/>
                      <a:pt x="7396" y="19175"/>
                      <a:pt x="7320" y="19175"/>
                    </a:cubicBezTo>
                    <a:cubicBezTo>
                      <a:pt x="7302" y="19175"/>
                      <a:pt x="7276" y="19176"/>
                      <a:pt x="7240" y="19180"/>
                    </a:cubicBezTo>
                    <a:cubicBezTo>
                      <a:pt x="7191" y="19187"/>
                      <a:pt x="7140" y="19190"/>
                      <a:pt x="7088" y="19190"/>
                    </a:cubicBezTo>
                    <a:cubicBezTo>
                      <a:pt x="6809" y="19190"/>
                      <a:pt x="6497" y="19104"/>
                      <a:pt x="6215" y="19034"/>
                    </a:cubicBezTo>
                    <a:cubicBezTo>
                      <a:pt x="5880" y="18950"/>
                      <a:pt x="5545" y="18866"/>
                      <a:pt x="5232" y="18804"/>
                    </a:cubicBezTo>
                    <a:cubicBezTo>
                      <a:pt x="4758" y="18693"/>
                      <a:pt x="4285" y="18606"/>
                      <a:pt x="3766" y="18606"/>
                    </a:cubicBezTo>
                    <a:cubicBezTo>
                      <a:pt x="3597" y="18606"/>
                      <a:pt x="3424" y="18616"/>
                      <a:pt x="3244" y="18636"/>
                    </a:cubicBezTo>
                    <a:cubicBezTo>
                      <a:pt x="3153" y="18622"/>
                      <a:pt x="3049" y="18615"/>
                      <a:pt x="2932" y="18615"/>
                    </a:cubicBezTo>
                    <a:cubicBezTo>
                      <a:pt x="2700" y="18615"/>
                      <a:pt x="2421" y="18643"/>
                      <a:pt x="2114" y="18699"/>
                    </a:cubicBezTo>
                    <a:cubicBezTo>
                      <a:pt x="1863" y="18741"/>
                      <a:pt x="1591" y="18866"/>
                      <a:pt x="1361" y="19055"/>
                    </a:cubicBezTo>
                    <a:cubicBezTo>
                      <a:pt x="1131" y="19222"/>
                      <a:pt x="942" y="19452"/>
                      <a:pt x="796" y="19682"/>
                    </a:cubicBezTo>
                    <a:cubicBezTo>
                      <a:pt x="189" y="20645"/>
                      <a:pt x="43" y="21775"/>
                      <a:pt x="1" y="22549"/>
                    </a:cubicBezTo>
                    <a:lnTo>
                      <a:pt x="43" y="22444"/>
                    </a:lnTo>
                    <a:cubicBezTo>
                      <a:pt x="105" y="22863"/>
                      <a:pt x="43" y="22946"/>
                      <a:pt x="84" y="23239"/>
                    </a:cubicBezTo>
                    <a:cubicBezTo>
                      <a:pt x="100" y="23207"/>
                      <a:pt x="80" y="22969"/>
                      <a:pt x="88" y="22969"/>
                    </a:cubicBezTo>
                    <a:lnTo>
                      <a:pt x="88" y="22969"/>
                    </a:lnTo>
                    <a:cubicBezTo>
                      <a:pt x="90" y="22969"/>
                      <a:pt x="95" y="22992"/>
                      <a:pt x="105" y="23051"/>
                    </a:cubicBezTo>
                    <a:cubicBezTo>
                      <a:pt x="210" y="23679"/>
                      <a:pt x="419" y="24327"/>
                      <a:pt x="879" y="24871"/>
                    </a:cubicBezTo>
                    <a:cubicBezTo>
                      <a:pt x="1089" y="25143"/>
                      <a:pt x="1361" y="25353"/>
                      <a:pt x="1654" y="25520"/>
                    </a:cubicBezTo>
                    <a:cubicBezTo>
                      <a:pt x="1947" y="25687"/>
                      <a:pt x="2260" y="25834"/>
                      <a:pt x="2553" y="25939"/>
                    </a:cubicBezTo>
                    <a:cubicBezTo>
                      <a:pt x="3160" y="26148"/>
                      <a:pt x="3788" y="26315"/>
                      <a:pt x="4374" y="26483"/>
                    </a:cubicBezTo>
                    <a:cubicBezTo>
                      <a:pt x="4646" y="26587"/>
                      <a:pt x="4939" y="26671"/>
                      <a:pt x="5190" y="26796"/>
                    </a:cubicBezTo>
                    <a:cubicBezTo>
                      <a:pt x="5315" y="26859"/>
                      <a:pt x="5441" y="26943"/>
                      <a:pt x="5545" y="27006"/>
                    </a:cubicBezTo>
                    <a:lnTo>
                      <a:pt x="5692" y="27110"/>
                    </a:lnTo>
                    <a:lnTo>
                      <a:pt x="5734" y="27173"/>
                    </a:lnTo>
                    <a:lnTo>
                      <a:pt x="5776" y="27236"/>
                    </a:lnTo>
                    <a:lnTo>
                      <a:pt x="5817" y="27403"/>
                    </a:lnTo>
                    <a:lnTo>
                      <a:pt x="5880" y="27675"/>
                    </a:lnTo>
                    <a:lnTo>
                      <a:pt x="5985" y="28261"/>
                    </a:lnTo>
                    <a:cubicBezTo>
                      <a:pt x="6048" y="28659"/>
                      <a:pt x="6131" y="29056"/>
                      <a:pt x="6194" y="29433"/>
                    </a:cubicBezTo>
                    <a:cubicBezTo>
                      <a:pt x="6403" y="30625"/>
                      <a:pt x="6550" y="30061"/>
                      <a:pt x="6717" y="31567"/>
                    </a:cubicBezTo>
                    <a:lnTo>
                      <a:pt x="6550" y="31149"/>
                    </a:lnTo>
                    <a:lnTo>
                      <a:pt x="6550" y="31149"/>
                    </a:lnTo>
                    <a:cubicBezTo>
                      <a:pt x="6717" y="31839"/>
                      <a:pt x="6864" y="32530"/>
                      <a:pt x="7010" y="33220"/>
                    </a:cubicBezTo>
                    <a:cubicBezTo>
                      <a:pt x="7094" y="33576"/>
                      <a:pt x="7198" y="33931"/>
                      <a:pt x="7303" y="34287"/>
                    </a:cubicBezTo>
                    <a:cubicBezTo>
                      <a:pt x="7366" y="34475"/>
                      <a:pt x="7429" y="34643"/>
                      <a:pt x="7512" y="34810"/>
                    </a:cubicBezTo>
                    <a:lnTo>
                      <a:pt x="7575" y="34936"/>
                    </a:lnTo>
                    <a:lnTo>
                      <a:pt x="7617" y="35040"/>
                    </a:lnTo>
                    <a:lnTo>
                      <a:pt x="7638" y="35103"/>
                    </a:lnTo>
                    <a:cubicBezTo>
                      <a:pt x="7638" y="35103"/>
                      <a:pt x="7638" y="35124"/>
                      <a:pt x="7617" y="35124"/>
                    </a:cubicBezTo>
                    <a:lnTo>
                      <a:pt x="7554" y="35187"/>
                    </a:lnTo>
                    <a:cubicBezTo>
                      <a:pt x="7470" y="35271"/>
                      <a:pt x="7366" y="35354"/>
                      <a:pt x="7282" y="35438"/>
                    </a:cubicBezTo>
                    <a:cubicBezTo>
                      <a:pt x="7094" y="35584"/>
                      <a:pt x="6885" y="35752"/>
                      <a:pt x="6696" y="35898"/>
                    </a:cubicBezTo>
                    <a:cubicBezTo>
                      <a:pt x="6299" y="36212"/>
                      <a:pt x="5880" y="36505"/>
                      <a:pt x="5504" y="36840"/>
                    </a:cubicBezTo>
                    <a:cubicBezTo>
                      <a:pt x="5608" y="36735"/>
                      <a:pt x="5587" y="36714"/>
                      <a:pt x="5776" y="36568"/>
                    </a:cubicBezTo>
                    <a:lnTo>
                      <a:pt x="5776" y="36568"/>
                    </a:lnTo>
                    <a:cubicBezTo>
                      <a:pt x="5566" y="36693"/>
                      <a:pt x="5190" y="36986"/>
                      <a:pt x="4876" y="37279"/>
                    </a:cubicBezTo>
                    <a:cubicBezTo>
                      <a:pt x="4813" y="37363"/>
                      <a:pt x="4750" y="37447"/>
                      <a:pt x="4688" y="37509"/>
                    </a:cubicBezTo>
                    <a:cubicBezTo>
                      <a:pt x="4667" y="37520"/>
                      <a:pt x="4661" y="37520"/>
                      <a:pt x="4661" y="37520"/>
                    </a:cubicBezTo>
                    <a:cubicBezTo>
                      <a:pt x="4661" y="37520"/>
                      <a:pt x="4667" y="37520"/>
                      <a:pt x="4667" y="37530"/>
                    </a:cubicBezTo>
                    <a:cubicBezTo>
                      <a:pt x="4646" y="37551"/>
                      <a:pt x="4625" y="37551"/>
                      <a:pt x="4625" y="37572"/>
                    </a:cubicBezTo>
                    <a:lnTo>
                      <a:pt x="4541" y="37656"/>
                    </a:lnTo>
                    <a:cubicBezTo>
                      <a:pt x="4437" y="37739"/>
                      <a:pt x="4395" y="37802"/>
                      <a:pt x="4395" y="37823"/>
                    </a:cubicBezTo>
                    <a:cubicBezTo>
                      <a:pt x="4275" y="37918"/>
                      <a:pt x="4235" y="37938"/>
                      <a:pt x="4218" y="37938"/>
                    </a:cubicBezTo>
                    <a:cubicBezTo>
                      <a:pt x="4205" y="37938"/>
                      <a:pt x="4204" y="37926"/>
                      <a:pt x="4189" y="37926"/>
                    </a:cubicBezTo>
                    <a:cubicBezTo>
                      <a:pt x="4177" y="37926"/>
                      <a:pt x="4153" y="37935"/>
                      <a:pt x="4102" y="37970"/>
                    </a:cubicBezTo>
                    <a:cubicBezTo>
                      <a:pt x="3976" y="38074"/>
                      <a:pt x="3830" y="38200"/>
                      <a:pt x="3683" y="38346"/>
                    </a:cubicBezTo>
                    <a:lnTo>
                      <a:pt x="3474" y="38556"/>
                    </a:lnTo>
                    <a:cubicBezTo>
                      <a:pt x="3432" y="38597"/>
                      <a:pt x="3390" y="38618"/>
                      <a:pt x="3369" y="38660"/>
                    </a:cubicBezTo>
                    <a:cubicBezTo>
                      <a:pt x="3328" y="38702"/>
                      <a:pt x="3286" y="38723"/>
                      <a:pt x="3244" y="38807"/>
                    </a:cubicBezTo>
                    <a:cubicBezTo>
                      <a:pt x="3160" y="38911"/>
                      <a:pt x="3118" y="39058"/>
                      <a:pt x="3097" y="39141"/>
                    </a:cubicBezTo>
                    <a:cubicBezTo>
                      <a:pt x="3076" y="39246"/>
                      <a:pt x="3076" y="39330"/>
                      <a:pt x="3076" y="39372"/>
                    </a:cubicBezTo>
                    <a:cubicBezTo>
                      <a:pt x="3073" y="39381"/>
                      <a:pt x="3070" y="39385"/>
                      <a:pt x="3067" y="39385"/>
                    </a:cubicBezTo>
                    <a:cubicBezTo>
                      <a:pt x="3055" y="39385"/>
                      <a:pt x="3044" y="39309"/>
                      <a:pt x="3047" y="39226"/>
                    </a:cubicBezTo>
                    <a:lnTo>
                      <a:pt x="3047" y="39226"/>
                    </a:lnTo>
                    <a:cubicBezTo>
                      <a:pt x="3017" y="39750"/>
                      <a:pt x="3323" y="40478"/>
                      <a:pt x="3369" y="40478"/>
                    </a:cubicBezTo>
                    <a:cubicBezTo>
                      <a:pt x="3377" y="40478"/>
                      <a:pt x="3378" y="40459"/>
                      <a:pt x="3369" y="40418"/>
                    </a:cubicBezTo>
                    <a:lnTo>
                      <a:pt x="3369" y="40418"/>
                    </a:lnTo>
                    <a:cubicBezTo>
                      <a:pt x="3537" y="40857"/>
                      <a:pt x="3746" y="41255"/>
                      <a:pt x="3955" y="41589"/>
                    </a:cubicBezTo>
                    <a:lnTo>
                      <a:pt x="4039" y="41736"/>
                    </a:lnTo>
                    <a:lnTo>
                      <a:pt x="4081" y="41778"/>
                    </a:lnTo>
                    <a:lnTo>
                      <a:pt x="4102" y="41820"/>
                    </a:lnTo>
                    <a:cubicBezTo>
                      <a:pt x="4144" y="41903"/>
                      <a:pt x="4185" y="42008"/>
                      <a:pt x="4248" y="42092"/>
                    </a:cubicBezTo>
                    <a:cubicBezTo>
                      <a:pt x="4290" y="42175"/>
                      <a:pt x="4332" y="42259"/>
                      <a:pt x="4395" y="42343"/>
                    </a:cubicBezTo>
                    <a:cubicBezTo>
                      <a:pt x="4437" y="42447"/>
                      <a:pt x="4478" y="42531"/>
                      <a:pt x="4541" y="42594"/>
                    </a:cubicBezTo>
                    <a:cubicBezTo>
                      <a:pt x="4709" y="42782"/>
                      <a:pt x="4981" y="43096"/>
                      <a:pt x="5273" y="43326"/>
                    </a:cubicBezTo>
                    <a:cubicBezTo>
                      <a:pt x="5420" y="43452"/>
                      <a:pt x="5587" y="43535"/>
                      <a:pt x="5713" y="43598"/>
                    </a:cubicBezTo>
                    <a:cubicBezTo>
                      <a:pt x="5859" y="43640"/>
                      <a:pt x="5964" y="43661"/>
                      <a:pt x="6006" y="43661"/>
                    </a:cubicBezTo>
                    <a:cubicBezTo>
                      <a:pt x="5943" y="43703"/>
                      <a:pt x="6361" y="43870"/>
                      <a:pt x="6885" y="43891"/>
                    </a:cubicBezTo>
                    <a:cubicBezTo>
                      <a:pt x="6953" y="43897"/>
                      <a:pt x="7022" y="43899"/>
                      <a:pt x="7091" y="43899"/>
                    </a:cubicBezTo>
                    <a:cubicBezTo>
                      <a:pt x="7534" y="43899"/>
                      <a:pt x="7988" y="43793"/>
                      <a:pt x="8224" y="43703"/>
                    </a:cubicBezTo>
                    <a:lnTo>
                      <a:pt x="8224" y="43703"/>
                    </a:lnTo>
                    <a:cubicBezTo>
                      <a:pt x="8188" y="43720"/>
                      <a:pt x="8190" y="43727"/>
                      <a:pt x="8214" y="43727"/>
                    </a:cubicBezTo>
                    <a:cubicBezTo>
                      <a:pt x="8246" y="43727"/>
                      <a:pt x="8319" y="43715"/>
                      <a:pt x="8391" y="43703"/>
                    </a:cubicBezTo>
                    <a:cubicBezTo>
                      <a:pt x="8454" y="43692"/>
                      <a:pt x="8511" y="43682"/>
                      <a:pt x="8540" y="43682"/>
                    </a:cubicBezTo>
                    <a:cubicBezTo>
                      <a:pt x="8569" y="43682"/>
                      <a:pt x="8569" y="43692"/>
                      <a:pt x="8517" y="43724"/>
                    </a:cubicBezTo>
                    <a:cubicBezTo>
                      <a:pt x="9165" y="43556"/>
                      <a:pt x="9709" y="43326"/>
                      <a:pt x="9584" y="43305"/>
                    </a:cubicBezTo>
                    <a:cubicBezTo>
                      <a:pt x="10170" y="43180"/>
                      <a:pt x="10714" y="42929"/>
                      <a:pt x="11195" y="42761"/>
                    </a:cubicBezTo>
                    <a:cubicBezTo>
                      <a:pt x="11547" y="42639"/>
                      <a:pt x="11877" y="42561"/>
                      <a:pt x="12143" y="42561"/>
                    </a:cubicBezTo>
                    <a:cubicBezTo>
                      <a:pt x="12241" y="42561"/>
                      <a:pt x="12330" y="42571"/>
                      <a:pt x="12408" y="42594"/>
                    </a:cubicBezTo>
                    <a:cubicBezTo>
                      <a:pt x="12447" y="42590"/>
                      <a:pt x="12484" y="42588"/>
                      <a:pt x="12522" y="42588"/>
                    </a:cubicBezTo>
                    <a:cubicBezTo>
                      <a:pt x="12687" y="42588"/>
                      <a:pt x="12844" y="42622"/>
                      <a:pt x="13015" y="42657"/>
                    </a:cubicBezTo>
                    <a:cubicBezTo>
                      <a:pt x="13224" y="42719"/>
                      <a:pt x="13434" y="42761"/>
                      <a:pt x="13622" y="42866"/>
                    </a:cubicBezTo>
                    <a:lnTo>
                      <a:pt x="13936" y="42991"/>
                    </a:lnTo>
                    <a:lnTo>
                      <a:pt x="14229" y="43138"/>
                    </a:lnTo>
                    <a:cubicBezTo>
                      <a:pt x="14417" y="43221"/>
                      <a:pt x="14605" y="43326"/>
                      <a:pt x="14815" y="43431"/>
                    </a:cubicBezTo>
                    <a:cubicBezTo>
                      <a:pt x="15568" y="43870"/>
                      <a:pt x="16279" y="44351"/>
                      <a:pt x="16970" y="44854"/>
                    </a:cubicBezTo>
                    <a:cubicBezTo>
                      <a:pt x="16966" y="44856"/>
                      <a:pt x="16960" y="44858"/>
                      <a:pt x="16954" y="44858"/>
                    </a:cubicBezTo>
                    <a:cubicBezTo>
                      <a:pt x="16858" y="44858"/>
                      <a:pt x="16506" y="44586"/>
                      <a:pt x="16154" y="44351"/>
                    </a:cubicBezTo>
                    <a:cubicBezTo>
                      <a:pt x="15846" y="44134"/>
                      <a:pt x="15522" y="43916"/>
                      <a:pt x="15441" y="43916"/>
                    </a:cubicBezTo>
                    <a:cubicBezTo>
                      <a:pt x="15428" y="43916"/>
                      <a:pt x="15421" y="43922"/>
                      <a:pt x="15421" y="43933"/>
                    </a:cubicBezTo>
                    <a:cubicBezTo>
                      <a:pt x="16761" y="44791"/>
                      <a:pt x="17556" y="45293"/>
                      <a:pt x="18769" y="46339"/>
                    </a:cubicBezTo>
                    <a:cubicBezTo>
                      <a:pt x="18846" y="46416"/>
                      <a:pt x="18868" y="46445"/>
                      <a:pt x="18857" y="46445"/>
                    </a:cubicBezTo>
                    <a:cubicBezTo>
                      <a:pt x="18825" y="46445"/>
                      <a:pt x="18527" y="46213"/>
                      <a:pt x="18434" y="46151"/>
                    </a:cubicBezTo>
                    <a:lnTo>
                      <a:pt x="18434" y="46151"/>
                    </a:lnTo>
                    <a:cubicBezTo>
                      <a:pt x="18581" y="46276"/>
                      <a:pt x="18748" y="46402"/>
                      <a:pt x="18895" y="46527"/>
                    </a:cubicBezTo>
                    <a:lnTo>
                      <a:pt x="18999" y="46632"/>
                    </a:lnTo>
                    <a:cubicBezTo>
                      <a:pt x="19020" y="46632"/>
                      <a:pt x="19020" y="46653"/>
                      <a:pt x="19041" y="46674"/>
                    </a:cubicBezTo>
                    <a:cubicBezTo>
                      <a:pt x="19083" y="46737"/>
                      <a:pt x="19125" y="46820"/>
                      <a:pt x="19146" y="46904"/>
                    </a:cubicBezTo>
                    <a:cubicBezTo>
                      <a:pt x="19271" y="47218"/>
                      <a:pt x="19292" y="47574"/>
                      <a:pt x="19292" y="47929"/>
                    </a:cubicBezTo>
                    <a:cubicBezTo>
                      <a:pt x="19292" y="48660"/>
                      <a:pt x="19146" y="49391"/>
                      <a:pt x="19104" y="50101"/>
                    </a:cubicBezTo>
                    <a:lnTo>
                      <a:pt x="19104" y="50101"/>
                    </a:lnTo>
                    <a:cubicBezTo>
                      <a:pt x="19114" y="50083"/>
                      <a:pt x="19123" y="50074"/>
                      <a:pt x="19130" y="50074"/>
                    </a:cubicBezTo>
                    <a:cubicBezTo>
                      <a:pt x="19167" y="50074"/>
                      <a:pt x="19167" y="50296"/>
                      <a:pt x="19167" y="50566"/>
                    </a:cubicBezTo>
                    <a:cubicBezTo>
                      <a:pt x="19167" y="50880"/>
                      <a:pt x="19199" y="51243"/>
                      <a:pt x="19221" y="51338"/>
                    </a:cubicBezTo>
                    <a:lnTo>
                      <a:pt x="19221" y="51338"/>
                    </a:lnTo>
                    <a:cubicBezTo>
                      <a:pt x="19206" y="51297"/>
                      <a:pt x="19193" y="51279"/>
                      <a:pt x="19182" y="51279"/>
                    </a:cubicBezTo>
                    <a:cubicBezTo>
                      <a:pt x="19138" y="51279"/>
                      <a:pt x="19130" y="51563"/>
                      <a:pt x="19146" y="51821"/>
                    </a:cubicBezTo>
                    <a:cubicBezTo>
                      <a:pt x="19167" y="51988"/>
                      <a:pt x="19188" y="52135"/>
                      <a:pt x="19188" y="52219"/>
                    </a:cubicBezTo>
                    <a:cubicBezTo>
                      <a:pt x="19188" y="52239"/>
                      <a:pt x="19183" y="52250"/>
                      <a:pt x="19175" y="52250"/>
                    </a:cubicBezTo>
                    <a:cubicBezTo>
                      <a:pt x="19156" y="52250"/>
                      <a:pt x="19119" y="52200"/>
                      <a:pt x="19062" y="52072"/>
                    </a:cubicBezTo>
                    <a:lnTo>
                      <a:pt x="19062" y="52072"/>
                    </a:lnTo>
                    <a:cubicBezTo>
                      <a:pt x="19099" y="52240"/>
                      <a:pt x="19187" y="52459"/>
                      <a:pt x="19220" y="52459"/>
                    </a:cubicBezTo>
                    <a:cubicBezTo>
                      <a:pt x="19224" y="52459"/>
                      <a:pt x="19227" y="52455"/>
                      <a:pt x="19230" y="52449"/>
                    </a:cubicBezTo>
                    <a:cubicBezTo>
                      <a:pt x="19291" y="52621"/>
                      <a:pt x="19331" y="52728"/>
                      <a:pt x="19315" y="52728"/>
                    </a:cubicBezTo>
                    <a:cubicBezTo>
                      <a:pt x="19304" y="52728"/>
                      <a:pt x="19266" y="52675"/>
                      <a:pt x="19188" y="52553"/>
                    </a:cubicBezTo>
                    <a:lnTo>
                      <a:pt x="19188" y="52553"/>
                    </a:lnTo>
                    <a:cubicBezTo>
                      <a:pt x="19313" y="52825"/>
                      <a:pt x="19439" y="52993"/>
                      <a:pt x="19522" y="53097"/>
                    </a:cubicBezTo>
                    <a:cubicBezTo>
                      <a:pt x="19585" y="53139"/>
                      <a:pt x="19627" y="53181"/>
                      <a:pt x="19648" y="53223"/>
                    </a:cubicBezTo>
                    <a:cubicBezTo>
                      <a:pt x="19690" y="53265"/>
                      <a:pt x="19732" y="53286"/>
                      <a:pt x="19774" y="53307"/>
                    </a:cubicBezTo>
                    <a:cubicBezTo>
                      <a:pt x="19836" y="53369"/>
                      <a:pt x="19899" y="53411"/>
                      <a:pt x="20004" y="53474"/>
                    </a:cubicBezTo>
                    <a:cubicBezTo>
                      <a:pt x="20108" y="53537"/>
                      <a:pt x="20255" y="53621"/>
                      <a:pt x="20485" y="53704"/>
                    </a:cubicBezTo>
                    <a:cubicBezTo>
                      <a:pt x="20485" y="53715"/>
                      <a:pt x="20474" y="53720"/>
                      <a:pt x="20456" y="53720"/>
                    </a:cubicBezTo>
                    <a:cubicBezTo>
                      <a:pt x="20438" y="53720"/>
                      <a:pt x="20412" y="53715"/>
                      <a:pt x="20380" y="53704"/>
                    </a:cubicBezTo>
                    <a:cubicBezTo>
                      <a:pt x="20318" y="53683"/>
                      <a:pt x="20234" y="53662"/>
                      <a:pt x="20171" y="53641"/>
                    </a:cubicBezTo>
                    <a:lnTo>
                      <a:pt x="20171" y="53641"/>
                    </a:lnTo>
                    <a:cubicBezTo>
                      <a:pt x="20234" y="53662"/>
                      <a:pt x="20297" y="53683"/>
                      <a:pt x="20359" y="53725"/>
                    </a:cubicBezTo>
                    <a:cubicBezTo>
                      <a:pt x="20422" y="53725"/>
                      <a:pt x="20485" y="53746"/>
                      <a:pt x="20548" y="53767"/>
                    </a:cubicBezTo>
                    <a:cubicBezTo>
                      <a:pt x="20673" y="53809"/>
                      <a:pt x="20820" y="53830"/>
                      <a:pt x="20966" y="53851"/>
                    </a:cubicBezTo>
                    <a:cubicBezTo>
                      <a:pt x="21029" y="53872"/>
                      <a:pt x="21113" y="53872"/>
                      <a:pt x="21175" y="53893"/>
                    </a:cubicBezTo>
                    <a:cubicBezTo>
                      <a:pt x="21259" y="53893"/>
                      <a:pt x="21322" y="53913"/>
                      <a:pt x="21406" y="53913"/>
                    </a:cubicBezTo>
                    <a:cubicBezTo>
                      <a:pt x="21552" y="53955"/>
                      <a:pt x="21740" y="53976"/>
                      <a:pt x="21929" y="54018"/>
                    </a:cubicBezTo>
                    <a:cubicBezTo>
                      <a:pt x="21887" y="54018"/>
                      <a:pt x="21929" y="54039"/>
                      <a:pt x="21866" y="54039"/>
                    </a:cubicBezTo>
                    <a:cubicBezTo>
                      <a:pt x="22336" y="54120"/>
                      <a:pt x="22782" y="54151"/>
                      <a:pt x="23211" y="54151"/>
                    </a:cubicBezTo>
                    <a:cubicBezTo>
                      <a:pt x="23336" y="54151"/>
                      <a:pt x="23459" y="54148"/>
                      <a:pt x="23582" y="54144"/>
                    </a:cubicBezTo>
                    <a:cubicBezTo>
                      <a:pt x="23895" y="54144"/>
                      <a:pt x="24188" y="54102"/>
                      <a:pt x="24502" y="54060"/>
                    </a:cubicBezTo>
                    <a:cubicBezTo>
                      <a:pt x="24670" y="54018"/>
                      <a:pt x="24837" y="53997"/>
                      <a:pt x="25004" y="53934"/>
                    </a:cubicBezTo>
                    <a:cubicBezTo>
                      <a:pt x="25088" y="53913"/>
                      <a:pt x="25172" y="53893"/>
                      <a:pt x="25276" y="53851"/>
                    </a:cubicBezTo>
                    <a:cubicBezTo>
                      <a:pt x="25339" y="53830"/>
                      <a:pt x="25381" y="53788"/>
                      <a:pt x="25423" y="53767"/>
                    </a:cubicBezTo>
                    <a:cubicBezTo>
                      <a:pt x="25465" y="53704"/>
                      <a:pt x="25507" y="53662"/>
                      <a:pt x="25528" y="53621"/>
                    </a:cubicBezTo>
                    <a:lnTo>
                      <a:pt x="25528" y="53621"/>
                    </a:lnTo>
                    <a:cubicBezTo>
                      <a:pt x="25507" y="53683"/>
                      <a:pt x="25486" y="53725"/>
                      <a:pt x="25486" y="53746"/>
                    </a:cubicBezTo>
                    <a:cubicBezTo>
                      <a:pt x="25465" y="53767"/>
                      <a:pt x="25486" y="53767"/>
                      <a:pt x="25486" y="53767"/>
                    </a:cubicBezTo>
                    <a:cubicBezTo>
                      <a:pt x="25507" y="53746"/>
                      <a:pt x="25528" y="53725"/>
                      <a:pt x="25569" y="53683"/>
                    </a:cubicBezTo>
                    <a:cubicBezTo>
                      <a:pt x="25590" y="53662"/>
                      <a:pt x="25611" y="53621"/>
                      <a:pt x="25632" y="53579"/>
                    </a:cubicBezTo>
                    <a:cubicBezTo>
                      <a:pt x="25737" y="53390"/>
                      <a:pt x="25841" y="53160"/>
                      <a:pt x="25904" y="53139"/>
                    </a:cubicBezTo>
                    <a:cubicBezTo>
                      <a:pt x="26009" y="52888"/>
                      <a:pt x="26092" y="52637"/>
                      <a:pt x="26176" y="52386"/>
                    </a:cubicBezTo>
                    <a:lnTo>
                      <a:pt x="26176" y="52386"/>
                    </a:lnTo>
                    <a:lnTo>
                      <a:pt x="26030" y="52679"/>
                    </a:lnTo>
                    <a:cubicBezTo>
                      <a:pt x="26281" y="52030"/>
                      <a:pt x="26427" y="51424"/>
                      <a:pt x="26657" y="50880"/>
                    </a:cubicBezTo>
                    <a:lnTo>
                      <a:pt x="26657" y="50880"/>
                    </a:lnTo>
                    <a:lnTo>
                      <a:pt x="26511" y="51382"/>
                    </a:lnTo>
                    <a:lnTo>
                      <a:pt x="26929" y="50147"/>
                    </a:lnTo>
                    <a:lnTo>
                      <a:pt x="26657" y="50838"/>
                    </a:lnTo>
                    <a:cubicBezTo>
                      <a:pt x="26824" y="50152"/>
                      <a:pt x="26516" y="50848"/>
                      <a:pt x="26838" y="50019"/>
                    </a:cubicBezTo>
                    <a:lnTo>
                      <a:pt x="26838" y="50019"/>
                    </a:lnTo>
                    <a:cubicBezTo>
                      <a:pt x="26837" y="50022"/>
                      <a:pt x="26837" y="50023"/>
                      <a:pt x="26837" y="50023"/>
                    </a:cubicBezTo>
                    <a:cubicBezTo>
                      <a:pt x="26832" y="50023"/>
                      <a:pt x="27070" y="49322"/>
                      <a:pt x="27222" y="49017"/>
                    </a:cubicBezTo>
                    <a:cubicBezTo>
                      <a:pt x="27264" y="48850"/>
                      <a:pt x="27306" y="48683"/>
                      <a:pt x="27369" y="48494"/>
                    </a:cubicBezTo>
                    <a:cubicBezTo>
                      <a:pt x="27390" y="48411"/>
                      <a:pt x="27411" y="48306"/>
                      <a:pt x="27452" y="48201"/>
                    </a:cubicBezTo>
                    <a:cubicBezTo>
                      <a:pt x="27473" y="48097"/>
                      <a:pt x="27515" y="48013"/>
                      <a:pt x="27557" y="47929"/>
                    </a:cubicBezTo>
                    <a:cubicBezTo>
                      <a:pt x="27641" y="47950"/>
                      <a:pt x="27620" y="47971"/>
                      <a:pt x="27620" y="48013"/>
                    </a:cubicBezTo>
                    <a:cubicBezTo>
                      <a:pt x="27620" y="48034"/>
                      <a:pt x="27641" y="48055"/>
                      <a:pt x="27641" y="48055"/>
                    </a:cubicBezTo>
                    <a:cubicBezTo>
                      <a:pt x="27662" y="48034"/>
                      <a:pt x="27683" y="48034"/>
                      <a:pt x="27724" y="48034"/>
                    </a:cubicBezTo>
                    <a:cubicBezTo>
                      <a:pt x="27745" y="48013"/>
                      <a:pt x="27766" y="48013"/>
                      <a:pt x="27787" y="48013"/>
                    </a:cubicBezTo>
                    <a:lnTo>
                      <a:pt x="27913" y="48013"/>
                    </a:lnTo>
                    <a:cubicBezTo>
                      <a:pt x="28080" y="47992"/>
                      <a:pt x="28289" y="47992"/>
                      <a:pt x="28499" y="47971"/>
                    </a:cubicBezTo>
                    <a:cubicBezTo>
                      <a:pt x="28909" y="47951"/>
                      <a:pt x="29319" y="47890"/>
                      <a:pt x="29532" y="47828"/>
                    </a:cubicBezTo>
                    <a:lnTo>
                      <a:pt x="29532" y="47828"/>
                    </a:lnTo>
                    <a:cubicBezTo>
                      <a:pt x="29398" y="47869"/>
                      <a:pt x="29400" y="47909"/>
                      <a:pt x="29440" y="47929"/>
                    </a:cubicBezTo>
                    <a:lnTo>
                      <a:pt x="29733" y="47825"/>
                    </a:lnTo>
                    <a:cubicBezTo>
                      <a:pt x="29848" y="47817"/>
                      <a:pt x="29926" y="47812"/>
                      <a:pt x="29978" y="47812"/>
                    </a:cubicBezTo>
                    <a:cubicBezTo>
                      <a:pt x="30066" y="47812"/>
                      <a:pt x="30074" y="47827"/>
                      <a:pt x="30047" y="47867"/>
                    </a:cubicBezTo>
                    <a:cubicBezTo>
                      <a:pt x="31009" y="47741"/>
                      <a:pt x="29733" y="47783"/>
                      <a:pt x="30863" y="47657"/>
                    </a:cubicBezTo>
                    <a:lnTo>
                      <a:pt x="30863" y="47657"/>
                    </a:lnTo>
                    <a:cubicBezTo>
                      <a:pt x="30779" y="47678"/>
                      <a:pt x="30821" y="47678"/>
                      <a:pt x="30633" y="47720"/>
                    </a:cubicBezTo>
                    <a:cubicBezTo>
                      <a:pt x="31784" y="47574"/>
                      <a:pt x="32809" y="47239"/>
                      <a:pt x="33834" y="46946"/>
                    </a:cubicBezTo>
                    <a:cubicBezTo>
                      <a:pt x="34157" y="46946"/>
                      <a:pt x="33037" y="47219"/>
                      <a:pt x="33299" y="47219"/>
                    </a:cubicBezTo>
                    <a:cubicBezTo>
                      <a:pt x="33308" y="47219"/>
                      <a:pt x="33319" y="47219"/>
                      <a:pt x="33332" y="47218"/>
                    </a:cubicBezTo>
                    <a:cubicBezTo>
                      <a:pt x="33750" y="47071"/>
                      <a:pt x="34190" y="46925"/>
                      <a:pt x="34608" y="46758"/>
                    </a:cubicBezTo>
                    <a:cubicBezTo>
                      <a:pt x="34839" y="46653"/>
                      <a:pt x="35048" y="46569"/>
                      <a:pt x="35257" y="46486"/>
                    </a:cubicBezTo>
                    <a:cubicBezTo>
                      <a:pt x="35362" y="46423"/>
                      <a:pt x="35466" y="46381"/>
                      <a:pt x="35571" y="46339"/>
                    </a:cubicBezTo>
                    <a:lnTo>
                      <a:pt x="35780" y="46234"/>
                    </a:lnTo>
                    <a:lnTo>
                      <a:pt x="36031" y="46506"/>
                    </a:lnTo>
                    <a:cubicBezTo>
                      <a:pt x="36136" y="46611"/>
                      <a:pt x="36240" y="46737"/>
                      <a:pt x="36366" y="46841"/>
                    </a:cubicBezTo>
                    <a:cubicBezTo>
                      <a:pt x="36575" y="47092"/>
                      <a:pt x="36784" y="47323"/>
                      <a:pt x="36973" y="47553"/>
                    </a:cubicBezTo>
                    <a:lnTo>
                      <a:pt x="36805" y="47323"/>
                    </a:lnTo>
                    <a:lnTo>
                      <a:pt x="36805" y="47323"/>
                    </a:lnTo>
                    <a:cubicBezTo>
                      <a:pt x="37031" y="47384"/>
                      <a:pt x="37456" y="48167"/>
                      <a:pt x="37984" y="48671"/>
                    </a:cubicBezTo>
                    <a:lnTo>
                      <a:pt x="37984" y="48671"/>
                    </a:lnTo>
                    <a:cubicBezTo>
                      <a:pt x="37912" y="48608"/>
                      <a:pt x="37859" y="48588"/>
                      <a:pt x="37845" y="48588"/>
                    </a:cubicBezTo>
                    <a:lnTo>
                      <a:pt x="37845" y="48588"/>
                    </a:lnTo>
                    <a:cubicBezTo>
                      <a:pt x="37838" y="48588"/>
                      <a:pt x="37839" y="48593"/>
                      <a:pt x="37852" y="48599"/>
                    </a:cubicBezTo>
                    <a:cubicBezTo>
                      <a:pt x="38186" y="48975"/>
                      <a:pt x="38542" y="49352"/>
                      <a:pt x="38940" y="49771"/>
                    </a:cubicBezTo>
                    <a:cubicBezTo>
                      <a:pt x="39149" y="49980"/>
                      <a:pt x="39379" y="50189"/>
                      <a:pt x="39609" y="50419"/>
                    </a:cubicBezTo>
                    <a:cubicBezTo>
                      <a:pt x="39735" y="50524"/>
                      <a:pt x="39860" y="50649"/>
                      <a:pt x="40007" y="50775"/>
                    </a:cubicBezTo>
                    <a:cubicBezTo>
                      <a:pt x="40069" y="50838"/>
                      <a:pt x="40132" y="50880"/>
                      <a:pt x="40237" y="50942"/>
                    </a:cubicBezTo>
                    <a:cubicBezTo>
                      <a:pt x="40293" y="50998"/>
                      <a:pt x="40376" y="51017"/>
                      <a:pt x="40457" y="51017"/>
                    </a:cubicBezTo>
                    <a:cubicBezTo>
                      <a:pt x="40497" y="51017"/>
                      <a:pt x="40537" y="51012"/>
                      <a:pt x="40572" y="51005"/>
                    </a:cubicBezTo>
                    <a:lnTo>
                      <a:pt x="40572" y="51005"/>
                    </a:lnTo>
                    <a:cubicBezTo>
                      <a:pt x="40512" y="51020"/>
                      <a:pt x="40453" y="51035"/>
                      <a:pt x="40394" y="51035"/>
                    </a:cubicBezTo>
                    <a:cubicBezTo>
                      <a:pt x="40370" y="51035"/>
                      <a:pt x="40345" y="51032"/>
                      <a:pt x="40321" y="51026"/>
                    </a:cubicBezTo>
                    <a:lnTo>
                      <a:pt x="40321" y="51026"/>
                    </a:lnTo>
                    <a:cubicBezTo>
                      <a:pt x="40393" y="51048"/>
                      <a:pt x="40466" y="51057"/>
                      <a:pt x="40538" y="51057"/>
                    </a:cubicBezTo>
                    <a:cubicBezTo>
                      <a:pt x="40673" y="51057"/>
                      <a:pt x="40805" y="51025"/>
                      <a:pt x="40927" y="50984"/>
                    </a:cubicBezTo>
                    <a:cubicBezTo>
                      <a:pt x="41116" y="50921"/>
                      <a:pt x="41304" y="50838"/>
                      <a:pt x="41471" y="50754"/>
                    </a:cubicBezTo>
                    <a:cubicBezTo>
                      <a:pt x="41848" y="50566"/>
                      <a:pt x="42183" y="50336"/>
                      <a:pt x="42455" y="50168"/>
                    </a:cubicBezTo>
                    <a:cubicBezTo>
                      <a:pt x="42578" y="50045"/>
                      <a:pt x="42805" y="49877"/>
                      <a:pt x="42749" y="49877"/>
                    </a:cubicBezTo>
                    <a:cubicBezTo>
                      <a:pt x="42738" y="49877"/>
                      <a:pt x="42718" y="49883"/>
                      <a:pt x="42685" y="49896"/>
                    </a:cubicBezTo>
                    <a:cubicBezTo>
                      <a:pt x="43543" y="49394"/>
                      <a:pt x="44275" y="48766"/>
                      <a:pt x="44945" y="48159"/>
                    </a:cubicBezTo>
                    <a:cubicBezTo>
                      <a:pt x="45112" y="47992"/>
                      <a:pt x="45279" y="47846"/>
                      <a:pt x="45447" y="47699"/>
                    </a:cubicBezTo>
                    <a:lnTo>
                      <a:pt x="45761" y="47427"/>
                    </a:lnTo>
                    <a:lnTo>
                      <a:pt x="45782" y="47385"/>
                    </a:lnTo>
                    <a:cubicBezTo>
                      <a:pt x="45802" y="47364"/>
                      <a:pt x="45823" y="47364"/>
                      <a:pt x="45802" y="47343"/>
                    </a:cubicBezTo>
                    <a:lnTo>
                      <a:pt x="45761" y="47239"/>
                    </a:lnTo>
                    <a:lnTo>
                      <a:pt x="45656" y="47071"/>
                    </a:lnTo>
                    <a:lnTo>
                      <a:pt x="45489" y="46758"/>
                    </a:lnTo>
                    <a:lnTo>
                      <a:pt x="45342" y="46465"/>
                    </a:lnTo>
                    <a:cubicBezTo>
                      <a:pt x="45238" y="46255"/>
                      <a:pt x="45154" y="46067"/>
                      <a:pt x="45070" y="45858"/>
                    </a:cubicBezTo>
                    <a:lnTo>
                      <a:pt x="45070" y="45858"/>
                    </a:lnTo>
                    <a:cubicBezTo>
                      <a:pt x="45135" y="46004"/>
                      <a:pt x="45251" y="46176"/>
                      <a:pt x="45260" y="46176"/>
                    </a:cubicBezTo>
                    <a:cubicBezTo>
                      <a:pt x="45262" y="46176"/>
                      <a:pt x="45256" y="46162"/>
                      <a:pt x="45238" y="46130"/>
                    </a:cubicBezTo>
                    <a:lnTo>
                      <a:pt x="44505" y="44833"/>
                    </a:lnTo>
                    <a:lnTo>
                      <a:pt x="44505" y="44833"/>
                    </a:lnTo>
                    <a:cubicBezTo>
                      <a:pt x="44505" y="44979"/>
                      <a:pt x="44568" y="45021"/>
                      <a:pt x="44673" y="45335"/>
                    </a:cubicBezTo>
                    <a:cubicBezTo>
                      <a:pt x="44547" y="45167"/>
                      <a:pt x="44317" y="44812"/>
                      <a:pt x="44150" y="44498"/>
                    </a:cubicBezTo>
                    <a:lnTo>
                      <a:pt x="44150" y="44498"/>
                    </a:lnTo>
                    <a:cubicBezTo>
                      <a:pt x="44254" y="44663"/>
                      <a:pt x="44304" y="44726"/>
                      <a:pt x="44320" y="44726"/>
                    </a:cubicBezTo>
                    <a:cubicBezTo>
                      <a:pt x="44361" y="44726"/>
                      <a:pt x="44203" y="44356"/>
                      <a:pt x="44129" y="44163"/>
                    </a:cubicBezTo>
                    <a:cubicBezTo>
                      <a:pt x="44129" y="44182"/>
                      <a:pt x="44123" y="44187"/>
                      <a:pt x="44115" y="44187"/>
                    </a:cubicBezTo>
                    <a:cubicBezTo>
                      <a:pt x="44103" y="44187"/>
                      <a:pt x="44084" y="44172"/>
                      <a:pt x="44073" y="44172"/>
                    </a:cubicBezTo>
                    <a:cubicBezTo>
                      <a:pt x="44069" y="44172"/>
                      <a:pt x="44066" y="44175"/>
                      <a:pt x="44066" y="44184"/>
                    </a:cubicBezTo>
                    <a:cubicBezTo>
                      <a:pt x="43773" y="43431"/>
                      <a:pt x="43898" y="44121"/>
                      <a:pt x="43438" y="43159"/>
                    </a:cubicBezTo>
                    <a:lnTo>
                      <a:pt x="43438" y="43159"/>
                    </a:lnTo>
                    <a:lnTo>
                      <a:pt x="43501" y="43180"/>
                    </a:lnTo>
                    <a:cubicBezTo>
                      <a:pt x="43292" y="42845"/>
                      <a:pt x="43082" y="42531"/>
                      <a:pt x="42894" y="42154"/>
                    </a:cubicBezTo>
                    <a:cubicBezTo>
                      <a:pt x="42888" y="42127"/>
                      <a:pt x="42889" y="42115"/>
                      <a:pt x="42894" y="42115"/>
                    </a:cubicBezTo>
                    <a:cubicBezTo>
                      <a:pt x="42928" y="42115"/>
                      <a:pt x="43134" y="42510"/>
                      <a:pt x="43187" y="42510"/>
                    </a:cubicBezTo>
                    <a:cubicBezTo>
                      <a:pt x="43061" y="42322"/>
                      <a:pt x="42957" y="42133"/>
                      <a:pt x="42831" y="41945"/>
                    </a:cubicBezTo>
                    <a:cubicBezTo>
                      <a:pt x="42769" y="41861"/>
                      <a:pt x="42706" y="41757"/>
                      <a:pt x="42643" y="41673"/>
                    </a:cubicBezTo>
                    <a:cubicBezTo>
                      <a:pt x="42601" y="41589"/>
                      <a:pt x="42538" y="41506"/>
                      <a:pt x="42497" y="41422"/>
                    </a:cubicBezTo>
                    <a:cubicBezTo>
                      <a:pt x="42580" y="41317"/>
                      <a:pt x="42685" y="41213"/>
                      <a:pt x="42789" y="41129"/>
                    </a:cubicBezTo>
                    <a:lnTo>
                      <a:pt x="42789" y="41129"/>
                    </a:lnTo>
                    <a:cubicBezTo>
                      <a:pt x="42706" y="41234"/>
                      <a:pt x="42622" y="41317"/>
                      <a:pt x="42538" y="41422"/>
                    </a:cubicBezTo>
                    <a:cubicBezTo>
                      <a:pt x="42622" y="41548"/>
                      <a:pt x="42664" y="41652"/>
                      <a:pt x="42748" y="41778"/>
                    </a:cubicBezTo>
                    <a:cubicBezTo>
                      <a:pt x="42727" y="41715"/>
                      <a:pt x="42706" y="41673"/>
                      <a:pt x="42706" y="41631"/>
                    </a:cubicBezTo>
                    <a:cubicBezTo>
                      <a:pt x="42685" y="41610"/>
                      <a:pt x="42685" y="41569"/>
                      <a:pt x="42664" y="41548"/>
                    </a:cubicBezTo>
                    <a:cubicBezTo>
                      <a:pt x="42664" y="41506"/>
                      <a:pt x="42643" y="41464"/>
                      <a:pt x="42622" y="41443"/>
                    </a:cubicBezTo>
                    <a:cubicBezTo>
                      <a:pt x="42685" y="41380"/>
                      <a:pt x="42727" y="41338"/>
                      <a:pt x="42789" y="41297"/>
                    </a:cubicBezTo>
                    <a:cubicBezTo>
                      <a:pt x="42851" y="41214"/>
                      <a:pt x="42913" y="41152"/>
                      <a:pt x="43016" y="41049"/>
                    </a:cubicBezTo>
                    <a:lnTo>
                      <a:pt x="43016" y="41049"/>
                    </a:lnTo>
                    <a:lnTo>
                      <a:pt x="42999" y="41066"/>
                    </a:lnTo>
                    <a:cubicBezTo>
                      <a:pt x="43229" y="40815"/>
                      <a:pt x="43459" y="40564"/>
                      <a:pt x="43689" y="40313"/>
                    </a:cubicBezTo>
                    <a:lnTo>
                      <a:pt x="43689" y="40313"/>
                    </a:lnTo>
                    <a:cubicBezTo>
                      <a:pt x="43626" y="40376"/>
                      <a:pt x="43564" y="40439"/>
                      <a:pt x="43501" y="40501"/>
                    </a:cubicBezTo>
                    <a:cubicBezTo>
                      <a:pt x="43847" y="39830"/>
                      <a:pt x="44431" y="39297"/>
                      <a:pt x="44886" y="38420"/>
                    </a:cubicBezTo>
                    <a:lnTo>
                      <a:pt x="44886" y="38420"/>
                    </a:lnTo>
                    <a:cubicBezTo>
                      <a:pt x="44734" y="38720"/>
                      <a:pt x="44697" y="38808"/>
                      <a:pt x="44711" y="38808"/>
                    </a:cubicBezTo>
                    <a:cubicBezTo>
                      <a:pt x="44731" y="38808"/>
                      <a:pt x="44855" y="38628"/>
                      <a:pt x="44893" y="38628"/>
                    </a:cubicBezTo>
                    <a:cubicBezTo>
                      <a:pt x="44898" y="38628"/>
                      <a:pt x="44901" y="38632"/>
                      <a:pt x="44903" y="38639"/>
                    </a:cubicBezTo>
                    <a:cubicBezTo>
                      <a:pt x="45045" y="38462"/>
                      <a:pt x="45247" y="38193"/>
                      <a:pt x="45280" y="38193"/>
                    </a:cubicBezTo>
                    <a:lnTo>
                      <a:pt x="45280" y="38193"/>
                    </a:lnTo>
                    <a:cubicBezTo>
                      <a:pt x="45285" y="38193"/>
                      <a:pt x="45286" y="38202"/>
                      <a:pt x="45279" y="38221"/>
                    </a:cubicBezTo>
                    <a:cubicBezTo>
                      <a:pt x="45468" y="37760"/>
                      <a:pt x="45740" y="37551"/>
                      <a:pt x="45991" y="36903"/>
                    </a:cubicBezTo>
                    <a:cubicBezTo>
                      <a:pt x="46027" y="36884"/>
                      <a:pt x="46192" y="36545"/>
                      <a:pt x="46233" y="36545"/>
                    </a:cubicBezTo>
                    <a:cubicBezTo>
                      <a:pt x="46239" y="36545"/>
                      <a:pt x="46242" y="36552"/>
                      <a:pt x="46242" y="36568"/>
                    </a:cubicBezTo>
                    <a:cubicBezTo>
                      <a:pt x="46324" y="36391"/>
                      <a:pt x="46347" y="36330"/>
                      <a:pt x="46339" y="36330"/>
                    </a:cubicBezTo>
                    <a:lnTo>
                      <a:pt x="46339" y="36330"/>
                    </a:lnTo>
                    <a:cubicBezTo>
                      <a:pt x="46322" y="36330"/>
                      <a:pt x="46160" y="36614"/>
                      <a:pt x="46139" y="36614"/>
                    </a:cubicBezTo>
                    <a:cubicBezTo>
                      <a:pt x="46138" y="36614"/>
                      <a:pt x="46137" y="36612"/>
                      <a:pt x="46137" y="36610"/>
                    </a:cubicBezTo>
                    <a:cubicBezTo>
                      <a:pt x="46242" y="36338"/>
                      <a:pt x="46388" y="36024"/>
                      <a:pt x="46556" y="35710"/>
                    </a:cubicBezTo>
                    <a:cubicBezTo>
                      <a:pt x="46639" y="35543"/>
                      <a:pt x="46723" y="35375"/>
                      <a:pt x="46807" y="35208"/>
                    </a:cubicBezTo>
                    <a:cubicBezTo>
                      <a:pt x="46870" y="35061"/>
                      <a:pt x="46932" y="34936"/>
                      <a:pt x="46995" y="34789"/>
                    </a:cubicBezTo>
                    <a:lnTo>
                      <a:pt x="47079" y="34810"/>
                    </a:lnTo>
                    <a:lnTo>
                      <a:pt x="47204" y="34810"/>
                    </a:lnTo>
                    <a:cubicBezTo>
                      <a:pt x="47330" y="34810"/>
                      <a:pt x="47455" y="34831"/>
                      <a:pt x="47581" y="34831"/>
                    </a:cubicBezTo>
                    <a:cubicBezTo>
                      <a:pt x="47707" y="34842"/>
                      <a:pt x="47837" y="34847"/>
                      <a:pt x="47968" y="34847"/>
                    </a:cubicBezTo>
                    <a:cubicBezTo>
                      <a:pt x="48099" y="34847"/>
                      <a:pt x="48230" y="34842"/>
                      <a:pt x="48355" y="34831"/>
                    </a:cubicBezTo>
                    <a:cubicBezTo>
                      <a:pt x="48526" y="34834"/>
                      <a:pt x="48676" y="34835"/>
                      <a:pt x="48813" y="34835"/>
                    </a:cubicBezTo>
                    <a:cubicBezTo>
                      <a:pt x="49632" y="34835"/>
                      <a:pt x="49936" y="34789"/>
                      <a:pt x="50887" y="34789"/>
                    </a:cubicBezTo>
                    <a:cubicBezTo>
                      <a:pt x="51264" y="34852"/>
                      <a:pt x="50573" y="34873"/>
                      <a:pt x="50573" y="34873"/>
                    </a:cubicBezTo>
                    <a:cubicBezTo>
                      <a:pt x="51028" y="34920"/>
                      <a:pt x="51401" y="34944"/>
                      <a:pt x="51797" y="34944"/>
                    </a:cubicBezTo>
                    <a:cubicBezTo>
                      <a:pt x="51929" y="34944"/>
                      <a:pt x="52064" y="34941"/>
                      <a:pt x="52205" y="34936"/>
                    </a:cubicBezTo>
                    <a:lnTo>
                      <a:pt x="52205" y="34936"/>
                    </a:lnTo>
                    <a:cubicBezTo>
                      <a:pt x="52101" y="34957"/>
                      <a:pt x="52205" y="34978"/>
                      <a:pt x="52393" y="34998"/>
                    </a:cubicBezTo>
                    <a:cubicBezTo>
                      <a:pt x="52854" y="34998"/>
                      <a:pt x="52686" y="34936"/>
                      <a:pt x="53314" y="34915"/>
                    </a:cubicBezTo>
                    <a:lnTo>
                      <a:pt x="53314" y="34915"/>
                    </a:lnTo>
                    <a:cubicBezTo>
                      <a:pt x="53209" y="34957"/>
                      <a:pt x="53063" y="35019"/>
                      <a:pt x="52854" y="35040"/>
                    </a:cubicBezTo>
                    <a:cubicBezTo>
                      <a:pt x="52937" y="35040"/>
                      <a:pt x="53042" y="35040"/>
                      <a:pt x="53147" y="35019"/>
                    </a:cubicBezTo>
                    <a:cubicBezTo>
                      <a:pt x="53251" y="35019"/>
                      <a:pt x="53356" y="34998"/>
                      <a:pt x="53502" y="34957"/>
                    </a:cubicBezTo>
                    <a:cubicBezTo>
                      <a:pt x="53607" y="34894"/>
                      <a:pt x="53691" y="34810"/>
                      <a:pt x="53733" y="34726"/>
                    </a:cubicBezTo>
                    <a:cubicBezTo>
                      <a:pt x="53795" y="34643"/>
                      <a:pt x="53837" y="34559"/>
                      <a:pt x="53879" y="34475"/>
                    </a:cubicBezTo>
                    <a:cubicBezTo>
                      <a:pt x="53942" y="34308"/>
                      <a:pt x="54005" y="34141"/>
                      <a:pt x="54046" y="33952"/>
                    </a:cubicBezTo>
                    <a:cubicBezTo>
                      <a:pt x="54058" y="33938"/>
                      <a:pt x="54067" y="33932"/>
                      <a:pt x="54073" y="33932"/>
                    </a:cubicBezTo>
                    <a:lnTo>
                      <a:pt x="54073" y="33932"/>
                    </a:lnTo>
                    <a:cubicBezTo>
                      <a:pt x="54123" y="33932"/>
                      <a:pt x="54016" y="34332"/>
                      <a:pt x="53942" y="34517"/>
                    </a:cubicBezTo>
                    <a:cubicBezTo>
                      <a:pt x="54235" y="33890"/>
                      <a:pt x="54360" y="32906"/>
                      <a:pt x="54339" y="32697"/>
                    </a:cubicBezTo>
                    <a:lnTo>
                      <a:pt x="54339" y="32697"/>
                    </a:lnTo>
                    <a:lnTo>
                      <a:pt x="54256" y="32990"/>
                    </a:lnTo>
                    <a:cubicBezTo>
                      <a:pt x="54266" y="32969"/>
                      <a:pt x="54275" y="32960"/>
                      <a:pt x="54282" y="32960"/>
                    </a:cubicBezTo>
                    <a:cubicBezTo>
                      <a:pt x="54305" y="32960"/>
                      <a:pt x="54313" y="33047"/>
                      <a:pt x="54297" y="33157"/>
                    </a:cubicBezTo>
                    <a:cubicBezTo>
                      <a:pt x="54235" y="33701"/>
                      <a:pt x="54088" y="33910"/>
                      <a:pt x="54046" y="33931"/>
                    </a:cubicBezTo>
                    <a:cubicBezTo>
                      <a:pt x="54088" y="33806"/>
                      <a:pt x="54109" y="33659"/>
                      <a:pt x="54151" y="33534"/>
                    </a:cubicBezTo>
                    <a:lnTo>
                      <a:pt x="54151" y="33534"/>
                    </a:lnTo>
                    <a:cubicBezTo>
                      <a:pt x="54067" y="33659"/>
                      <a:pt x="53984" y="33869"/>
                      <a:pt x="53900" y="34099"/>
                    </a:cubicBezTo>
                    <a:cubicBezTo>
                      <a:pt x="53858" y="34224"/>
                      <a:pt x="53816" y="34350"/>
                      <a:pt x="53753" y="34496"/>
                    </a:cubicBezTo>
                    <a:cubicBezTo>
                      <a:pt x="53691" y="34622"/>
                      <a:pt x="53607" y="34768"/>
                      <a:pt x="53461" y="34852"/>
                    </a:cubicBezTo>
                    <a:cubicBezTo>
                      <a:pt x="53272" y="34894"/>
                      <a:pt x="53105" y="34915"/>
                      <a:pt x="52958" y="34915"/>
                    </a:cubicBezTo>
                    <a:cubicBezTo>
                      <a:pt x="52791" y="34936"/>
                      <a:pt x="52645" y="34936"/>
                      <a:pt x="52498" y="34936"/>
                    </a:cubicBezTo>
                    <a:lnTo>
                      <a:pt x="52833" y="34831"/>
                    </a:lnTo>
                    <a:lnTo>
                      <a:pt x="52833" y="34831"/>
                    </a:lnTo>
                    <a:cubicBezTo>
                      <a:pt x="52561" y="34852"/>
                      <a:pt x="52289" y="34894"/>
                      <a:pt x="52017" y="34915"/>
                    </a:cubicBezTo>
                    <a:cubicBezTo>
                      <a:pt x="51849" y="34873"/>
                      <a:pt x="51724" y="34810"/>
                      <a:pt x="52121" y="34810"/>
                    </a:cubicBezTo>
                    <a:cubicBezTo>
                      <a:pt x="51933" y="34789"/>
                      <a:pt x="51815" y="34785"/>
                      <a:pt x="51722" y="34785"/>
                    </a:cubicBezTo>
                    <a:cubicBezTo>
                      <a:pt x="51647" y="34785"/>
                      <a:pt x="51589" y="34788"/>
                      <a:pt x="51525" y="34788"/>
                    </a:cubicBezTo>
                    <a:cubicBezTo>
                      <a:pt x="51428" y="34788"/>
                      <a:pt x="51318" y="34781"/>
                      <a:pt x="51117" y="34747"/>
                    </a:cubicBezTo>
                    <a:cubicBezTo>
                      <a:pt x="51075" y="34747"/>
                      <a:pt x="51096" y="34747"/>
                      <a:pt x="51138" y="34726"/>
                    </a:cubicBezTo>
                    <a:lnTo>
                      <a:pt x="51138" y="34726"/>
                    </a:lnTo>
                    <a:lnTo>
                      <a:pt x="50573" y="34747"/>
                    </a:lnTo>
                    <a:cubicBezTo>
                      <a:pt x="50681" y="34729"/>
                      <a:pt x="50541" y="34680"/>
                      <a:pt x="50727" y="34680"/>
                    </a:cubicBezTo>
                    <a:cubicBezTo>
                      <a:pt x="50757" y="34680"/>
                      <a:pt x="50795" y="34682"/>
                      <a:pt x="50845" y="34685"/>
                    </a:cubicBezTo>
                    <a:cubicBezTo>
                      <a:pt x="50494" y="34648"/>
                      <a:pt x="50190" y="34640"/>
                      <a:pt x="49925" y="34640"/>
                    </a:cubicBezTo>
                    <a:cubicBezTo>
                      <a:pt x="49697" y="34640"/>
                      <a:pt x="49499" y="34646"/>
                      <a:pt x="49328" y="34646"/>
                    </a:cubicBezTo>
                    <a:cubicBezTo>
                      <a:pt x="49130" y="34646"/>
                      <a:pt x="48968" y="34637"/>
                      <a:pt x="48836" y="34601"/>
                    </a:cubicBezTo>
                    <a:lnTo>
                      <a:pt x="48920" y="34580"/>
                    </a:lnTo>
                    <a:cubicBezTo>
                      <a:pt x="48725" y="34574"/>
                      <a:pt x="48583" y="34572"/>
                      <a:pt x="48479" y="34572"/>
                    </a:cubicBezTo>
                    <a:cubicBezTo>
                      <a:pt x="47847" y="34572"/>
                      <a:pt x="48644" y="34667"/>
                      <a:pt x="47727" y="34685"/>
                    </a:cubicBezTo>
                    <a:lnTo>
                      <a:pt x="47393" y="34580"/>
                    </a:lnTo>
                    <a:cubicBezTo>
                      <a:pt x="47267" y="34538"/>
                      <a:pt x="47183" y="34496"/>
                      <a:pt x="46995" y="34454"/>
                    </a:cubicBezTo>
                    <a:cubicBezTo>
                      <a:pt x="46953" y="34475"/>
                      <a:pt x="46911" y="34496"/>
                      <a:pt x="46870" y="34517"/>
                    </a:cubicBezTo>
                    <a:lnTo>
                      <a:pt x="46828" y="34517"/>
                    </a:lnTo>
                    <a:cubicBezTo>
                      <a:pt x="46772" y="34648"/>
                      <a:pt x="46682" y="34862"/>
                      <a:pt x="46649" y="34862"/>
                    </a:cubicBezTo>
                    <a:cubicBezTo>
                      <a:pt x="46645" y="34862"/>
                      <a:pt x="46642" y="34859"/>
                      <a:pt x="46639" y="34852"/>
                    </a:cubicBezTo>
                    <a:cubicBezTo>
                      <a:pt x="46590" y="35029"/>
                      <a:pt x="46583" y="35079"/>
                      <a:pt x="46593" y="35079"/>
                    </a:cubicBezTo>
                    <a:cubicBezTo>
                      <a:pt x="46606" y="35079"/>
                      <a:pt x="46647" y="34995"/>
                      <a:pt x="46656" y="34995"/>
                    </a:cubicBezTo>
                    <a:lnTo>
                      <a:pt x="46656" y="34995"/>
                    </a:lnTo>
                    <a:cubicBezTo>
                      <a:pt x="46661" y="34995"/>
                      <a:pt x="46658" y="35017"/>
                      <a:pt x="46639" y="35082"/>
                    </a:cubicBezTo>
                    <a:cubicBezTo>
                      <a:pt x="46305" y="35710"/>
                      <a:pt x="45844" y="36840"/>
                      <a:pt x="45656" y="36903"/>
                    </a:cubicBezTo>
                    <a:cubicBezTo>
                      <a:pt x="45647" y="36938"/>
                      <a:pt x="45648" y="36952"/>
                      <a:pt x="45655" y="36952"/>
                    </a:cubicBezTo>
                    <a:cubicBezTo>
                      <a:pt x="45682" y="36952"/>
                      <a:pt x="45804" y="36737"/>
                      <a:pt x="45815" y="36737"/>
                    </a:cubicBezTo>
                    <a:lnTo>
                      <a:pt x="45815" y="36737"/>
                    </a:lnTo>
                    <a:cubicBezTo>
                      <a:pt x="45821" y="36737"/>
                      <a:pt x="45794" y="36803"/>
                      <a:pt x="45698" y="37007"/>
                    </a:cubicBezTo>
                    <a:cubicBezTo>
                      <a:pt x="45468" y="37133"/>
                      <a:pt x="45300" y="37760"/>
                      <a:pt x="44903" y="38263"/>
                    </a:cubicBezTo>
                    <a:cubicBezTo>
                      <a:pt x="44931" y="38134"/>
                      <a:pt x="45097" y="37857"/>
                      <a:pt x="45078" y="37857"/>
                    </a:cubicBezTo>
                    <a:lnTo>
                      <a:pt x="45078" y="37857"/>
                    </a:lnTo>
                    <a:cubicBezTo>
                      <a:pt x="45070" y="37857"/>
                      <a:pt x="45021" y="37916"/>
                      <a:pt x="44903" y="38074"/>
                    </a:cubicBezTo>
                    <a:cubicBezTo>
                      <a:pt x="44798" y="38472"/>
                      <a:pt x="44191" y="39079"/>
                      <a:pt x="43898" y="39518"/>
                    </a:cubicBezTo>
                    <a:cubicBezTo>
                      <a:pt x="43961" y="39602"/>
                      <a:pt x="43208" y="40460"/>
                      <a:pt x="42622" y="41108"/>
                    </a:cubicBezTo>
                    <a:cubicBezTo>
                      <a:pt x="42622" y="41106"/>
                      <a:pt x="42621" y="41106"/>
                      <a:pt x="42620" y="41106"/>
                    </a:cubicBezTo>
                    <a:cubicBezTo>
                      <a:pt x="42604" y="41106"/>
                      <a:pt x="42502" y="41208"/>
                      <a:pt x="42329" y="41380"/>
                    </a:cubicBezTo>
                    <a:cubicBezTo>
                      <a:pt x="42580" y="41882"/>
                      <a:pt x="43082" y="42866"/>
                      <a:pt x="43375" y="43410"/>
                    </a:cubicBezTo>
                    <a:lnTo>
                      <a:pt x="43334" y="43410"/>
                    </a:lnTo>
                    <a:cubicBezTo>
                      <a:pt x="43501" y="43493"/>
                      <a:pt x="43898" y="44268"/>
                      <a:pt x="44212" y="44812"/>
                    </a:cubicBezTo>
                    <a:cubicBezTo>
                      <a:pt x="44150" y="44812"/>
                      <a:pt x="44087" y="44728"/>
                      <a:pt x="43898" y="44435"/>
                    </a:cubicBezTo>
                    <a:lnTo>
                      <a:pt x="43898" y="44435"/>
                    </a:lnTo>
                    <a:lnTo>
                      <a:pt x="44170" y="44958"/>
                    </a:lnTo>
                    <a:cubicBezTo>
                      <a:pt x="44275" y="45063"/>
                      <a:pt x="44380" y="45209"/>
                      <a:pt x="44568" y="45544"/>
                    </a:cubicBezTo>
                    <a:lnTo>
                      <a:pt x="44422" y="45439"/>
                    </a:lnTo>
                    <a:lnTo>
                      <a:pt x="44422" y="45439"/>
                    </a:lnTo>
                    <a:cubicBezTo>
                      <a:pt x="44610" y="45795"/>
                      <a:pt x="44819" y="46130"/>
                      <a:pt x="45049" y="46486"/>
                    </a:cubicBezTo>
                    <a:cubicBezTo>
                      <a:pt x="45154" y="46674"/>
                      <a:pt x="45258" y="46862"/>
                      <a:pt x="45363" y="47051"/>
                    </a:cubicBezTo>
                    <a:cubicBezTo>
                      <a:pt x="45405" y="47134"/>
                      <a:pt x="45447" y="47197"/>
                      <a:pt x="45489" y="47260"/>
                    </a:cubicBezTo>
                    <a:cubicBezTo>
                      <a:pt x="45489" y="47281"/>
                      <a:pt x="45468" y="47302"/>
                      <a:pt x="45468" y="47302"/>
                    </a:cubicBezTo>
                    <a:lnTo>
                      <a:pt x="45426" y="47343"/>
                    </a:lnTo>
                    <a:lnTo>
                      <a:pt x="45321" y="47427"/>
                    </a:lnTo>
                    <a:cubicBezTo>
                      <a:pt x="45321" y="47437"/>
                      <a:pt x="45329" y="47441"/>
                      <a:pt x="45343" y="47441"/>
                    </a:cubicBezTo>
                    <a:cubicBezTo>
                      <a:pt x="45387" y="47441"/>
                      <a:pt x="45492" y="47396"/>
                      <a:pt x="45572" y="47364"/>
                    </a:cubicBezTo>
                    <a:cubicBezTo>
                      <a:pt x="45588" y="47357"/>
                      <a:pt x="45603" y="47352"/>
                      <a:pt x="45614" y="47352"/>
                    </a:cubicBezTo>
                    <a:cubicBezTo>
                      <a:pt x="45634" y="47352"/>
                      <a:pt x="45641" y="47366"/>
                      <a:pt x="45614" y="47406"/>
                    </a:cubicBezTo>
                    <a:cubicBezTo>
                      <a:pt x="45593" y="47469"/>
                      <a:pt x="45468" y="47595"/>
                      <a:pt x="45279" y="47762"/>
                    </a:cubicBezTo>
                    <a:cubicBezTo>
                      <a:pt x="45229" y="47762"/>
                      <a:pt x="45178" y="47748"/>
                      <a:pt x="45272" y="47643"/>
                    </a:cubicBezTo>
                    <a:lnTo>
                      <a:pt x="45272" y="47643"/>
                    </a:lnTo>
                    <a:cubicBezTo>
                      <a:pt x="45192" y="47719"/>
                      <a:pt x="45085" y="47817"/>
                      <a:pt x="44986" y="47887"/>
                    </a:cubicBezTo>
                    <a:lnTo>
                      <a:pt x="45258" y="47574"/>
                    </a:lnTo>
                    <a:lnTo>
                      <a:pt x="45258" y="47574"/>
                    </a:lnTo>
                    <a:cubicBezTo>
                      <a:pt x="44903" y="47846"/>
                      <a:pt x="45112" y="47762"/>
                      <a:pt x="44840" y="47992"/>
                    </a:cubicBezTo>
                    <a:cubicBezTo>
                      <a:pt x="44836" y="47988"/>
                      <a:pt x="44830" y="47986"/>
                      <a:pt x="44823" y="47986"/>
                    </a:cubicBezTo>
                    <a:cubicBezTo>
                      <a:pt x="44772" y="47986"/>
                      <a:pt x="44657" y="48089"/>
                      <a:pt x="44621" y="48089"/>
                    </a:cubicBezTo>
                    <a:cubicBezTo>
                      <a:pt x="44614" y="48089"/>
                      <a:pt x="44610" y="48085"/>
                      <a:pt x="44610" y="48076"/>
                    </a:cubicBezTo>
                    <a:cubicBezTo>
                      <a:pt x="44694" y="48013"/>
                      <a:pt x="44882" y="47887"/>
                      <a:pt x="44966" y="47783"/>
                    </a:cubicBezTo>
                    <a:lnTo>
                      <a:pt x="44966" y="47783"/>
                    </a:lnTo>
                    <a:cubicBezTo>
                      <a:pt x="44652" y="48034"/>
                      <a:pt x="44254" y="48327"/>
                      <a:pt x="44087" y="48411"/>
                    </a:cubicBezTo>
                    <a:cubicBezTo>
                      <a:pt x="44150" y="48411"/>
                      <a:pt x="44150" y="48473"/>
                      <a:pt x="43919" y="48662"/>
                    </a:cubicBezTo>
                    <a:cubicBezTo>
                      <a:pt x="43599" y="48915"/>
                      <a:pt x="43547" y="48936"/>
                      <a:pt x="43514" y="48936"/>
                    </a:cubicBezTo>
                    <a:cubicBezTo>
                      <a:pt x="43507" y="48936"/>
                      <a:pt x="43501" y="48936"/>
                      <a:pt x="43494" y="48936"/>
                    </a:cubicBezTo>
                    <a:cubicBezTo>
                      <a:pt x="43470" y="48936"/>
                      <a:pt x="43430" y="48946"/>
                      <a:pt x="43292" y="49038"/>
                    </a:cubicBezTo>
                    <a:cubicBezTo>
                      <a:pt x="43166" y="49185"/>
                      <a:pt x="42748" y="49457"/>
                      <a:pt x="42789" y="49519"/>
                    </a:cubicBezTo>
                    <a:cubicBezTo>
                      <a:pt x="42601" y="49645"/>
                      <a:pt x="42538" y="49645"/>
                      <a:pt x="42455" y="49687"/>
                    </a:cubicBezTo>
                    <a:cubicBezTo>
                      <a:pt x="42308" y="49812"/>
                      <a:pt x="41911" y="50084"/>
                      <a:pt x="41618" y="50273"/>
                    </a:cubicBezTo>
                    <a:cubicBezTo>
                      <a:pt x="41350" y="50433"/>
                      <a:pt x="41159" y="50533"/>
                      <a:pt x="41238" y="50533"/>
                    </a:cubicBezTo>
                    <a:cubicBezTo>
                      <a:pt x="41251" y="50533"/>
                      <a:pt x="41273" y="50530"/>
                      <a:pt x="41304" y="50524"/>
                    </a:cubicBezTo>
                    <a:cubicBezTo>
                      <a:pt x="41346" y="50503"/>
                      <a:pt x="41367" y="50482"/>
                      <a:pt x="41409" y="50482"/>
                    </a:cubicBezTo>
                    <a:lnTo>
                      <a:pt x="41409" y="50482"/>
                    </a:lnTo>
                    <a:cubicBezTo>
                      <a:pt x="41388" y="50482"/>
                      <a:pt x="41367" y="50503"/>
                      <a:pt x="41346" y="50503"/>
                    </a:cubicBezTo>
                    <a:cubicBezTo>
                      <a:pt x="41199" y="50587"/>
                      <a:pt x="41053" y="50670"/>
                      <a:pt x="40906" y="50733"/>
                    </a:cubicBezTo>
                    <a:cubicBezTo>
                      <a:pt x="40780" y="50769"/>
                      <a:pt x="40638" y="50821"/>
                      <a:pt x="40507" y="50821"/>
                    </a:cubicBezTo>
                    <a:cubicBezTo>
                      <a:pt x="40486" y="50821"/>
                      <a:pt x="40466" y="50820"/>
                      <a:pt x="40446" y="50817"/>
                    </a:cubicBezTo>
                    <a:cubicBezTo>
                      <a:pt x="40321" y="50796"/>
                      <a:pt x="40195" y="50649"/>
                      <a:pt x="40069" y="50524"/>
                    </a:cubicBezTo>
                    <a:cubicBezTo>
                      <a:pt x="39944" y="50419"/>
                      <a:pt x="39839" y="50294"/>
                      <a:pt x="39714" y="50168"/>
                    </a:cubicBezTo>
                    <a:cubicBezTo>
                      <a:pt x="39253" y="49666"/>
                      <a:pt x="38793" y="49143"/>
                      <a:pt x="38354" y="48662"/>
                    </a:cubicBezTo>
                    <a:lnTo>
                      <a:pt x="38375" y="48662"/>
                    </a:lnTo>
                    <a:cubicBezTo>
                      <a:pt x="37810" y="48097"/>
                      <a:pt x="37182" y="47364"/>
                      <a:pt x="36763" y="46988"/>
                    </a:cubicBezTo>
                    <a:cubicBezTo>
                      <a:pt x="36628" y="46814"/>
                      <a:pt x="36457" y="46586"/>
                      <a:pt x="36515" y="46586"/>
                    </a:cubicBezTo>
                    <a:cubicBezTo>
                      <a:pt x="36519" y="46586"/>
                      <a:pt x="36526" y="46587"/>
                      <a:pt x="36533" y="46590"/>
                    </a:cubicBezTo>
                    <a:cubicBezTo>
                      <a:pt x="36261" y="46318"/>
                      <a:pt x="36157" y="46214"/>
                      <a:pt x="35864" y="45900"/>
                    </a:cubicBezTo>
                    <a:cubicBezTo>
                      <a:pt x="35780" y="45942"/>
                      <a:pt x="35675" y="45983"/>
                      <a:pt x="35550" y="46025"/>
                    </a:cubicBezTo>
                    <a:cubicBezTo>
                      <a:pt x="35424" y="46067"/>
                      <a:pt x="35320" y="46109"/>
                      <a:pt x="35173" y="46172"/>
                    </a:cubicBezTo>
                    <a:cubicBezTo>
                      <a:pt x="35385" y="46058"/>
                      <a:pt x="35407" y="46045"/>
                      <a:pt x="35396" y="46045"/>
                    </a:cubicBezTo>
                    <a:lnTo>
                      <a:pt x="35396" y="46045"/>
                    </a:lnTo>
                    <a:cubicBezTo>
                      <a:pt x="35393" y="46045"/>
                      <a:pt x="35387" y="46046"/>
                      <a:pt x="35383" y="46046"/>
                    </a:cubicBezTo>
                    <a:cubicBezTo>
                      <a:pt x="35362" y="46046"/>
                      <a:pt x="35362" y="46046"/>
                      <a:pt x="35403" y="46025"/>
                    </a:cubicBezTo>
                    <a:cubicBezTo>
                      <a:pt x="35466" y="46004"/>
                      <a:pt x="35592" y="45962"/>
                      <a:pt x="35822" y="45858"/>
                    </a:cubicBezTo>
                    <a:lnTo>
                      <a:pt x="35822" y="45858"/>
                    </a:lnTo>
                    <a:cubicBezTo>
                      <a:pt x="35696" y="45900"/>
                      <a:pt x="35592" y="45942"/>
                      <a:pt x="35487" y="45983"/>
                    </a:cubicBezTo>
                    <a:cubicBezTo>
                      <a:pt x="35403" y="46025"/>
                      <a:pt x="35341" y="46046"/>
                      <a:pt x="35278" y="46067"/>
                    </a:cubicBezTo>
                    <a:cubicBezTo>
                      <a:pt x="35152" y="46109"/>
                      <a:pt x="35027" y="46151"/>
                      <a:pt x="34922" y="46193"/>
                    </a:cubicBezTo>
                    <a:cubicBezTo>
                      <a:pt x="34692" y="46276"/>
                      <a:pt x="34462" y="46381"/>
                      <a:pt x="34085" y="46548"/>
                    </a:cubicBezTo>
                    <a:cubicBezTo>
                      <a:pt x="34135" y="46517"/>
                      <a:pt x="34136" y="46504"/>
                      <a:pt x="34104" y="46504"/>
                    </a:cubicBezTo>
                    <a:cubicBezTo>
                      <a:pt x="33987" y="46504"/>
                      <a:pt x="33423" y="46680"/>
                      <a:pt x="33144" y="46778"/>
                    </a:cubicBezTo>
                    <a:cubicBezTo>
                      <a:pt x="33332" y="46737"/>
                      <a:pt x="33499" y="46695"/>
                      <a:pt x="33688" y="46653"/>
                    </a:cubicBezTo>
                    <a:lnTo>
                      <a:pt x="33688" y="46653"/>
                    </a:lnTo>
                    <a:cubicBezTo>
                      <a:pt x="33290" y="46799"/>
                      <a:pt x="32934" y="46904"/>
                      <a:pt x="32579" y="46988"/>
                    </a:cubicBezTo>
                    <a:lnTo>
                      <a:pt x="32746" y="46841"/>
                    </a:lnTo>
                    <a:lnTo>
                      <a:pt x="32746" y="46841"/>
                    </a:lnTo>
                    <a:cubicBezTo>
                      <a:pt x="31343" y="47130"/>
                      <a:pt x="30186" y="47542"/>
                      <a:pt x="29066" y="47542"/>
                    </a:cubicBezTo>
                    <a:cubicBezTo>
                      <a:pt x="28968" y="47542"/>
                      <a:pt x="28869" y="47539"/>
                      <a:pt x="28771" y="47532"/>
                    </a:cubicBezTo>
                    <a:cubicBezTo>
                      <a:pt x="28651" y="47556"/>
                      <a:pt x="28670" y="47562"/>
                      <a:pt x="28749" y="47562"/>
                    </a:cubicBezTo>
                    <a:cubicBezTo>
                      <a:pt x="28854" y="47562"/>
                      <a:pt x="29067" y="47550"/>
                      <a:pt x="29202" y="47550"/>
                    </a:cubicBezTo>
                    <a:cubicBezTo>
                      <a:pt x="29319" y="47550"/>
                      <a:pt x="29377" y="47560"/>
                      <a:pt x="29252" y="47595"/>
                    </a:cubicBezTo>
                    <a:cubicBezTo>
                      <a:pt x="29102" y="47612"/>
                      <a:pt x="28948" y="47619"/>
                      <a:pt x="28796" y="47619"/>
                    </a:cubicBezTo>
                    <a:cubicBezTo>
                      <a:pt x="28589" y="47619"/>
                      <a:pt x="28387" y="47607"/>
                      <a:pt x="28206" y="47595"/>
                    </a:cubicBezTo>
                    <a:cubicBezTo>
                      <a:pt x="28059" y="47595"/>
                      <a:pt x="27913" y="47574"/>
                      <a:pt x="27808" y="47574"/>
                    </a:cubicBezTo>
                    <a:cubicBezTo>
                      <a:pt x="27620" y="47553"/>
                      <a:pt x="27452" y="47553"/>
                      <a:pt x="27348" y="47553"/>
                    </a:cubicBezTo>
                    <a:lnTo>
                      <a:pt x="27306" y="47553"/>
                    </a:lnTo>
                    <a:cubicBezTo>
                      <a:pt x="27243" y="47741"/>
                      <a:pt x="27160" y="47929"/>
                      <a:pt x="27139" y="48055"/>
                    </a:cubicBezTo>
                    <a:cubicBezTo>
                      <a:pt x="27097" y="48139"/>
                      <a:pt x="27076" y="48222"/>
                      <a:pt x="27055" y="48285"/>
                    </a:cubicBezTo>
                    <a:cubicBezTo>
                      <a:pt x="27013" y="48431"/>
                      <a:pt x="26992" y="48557"/>
                      <a:pt x="26971" y="48662"/>
                    </a:cubicBezTo>
                    <a:cubicBezTo>
                      <a:pt x="26929" y="48913"/>
                      <a:pt x="26888" y="49143"/>
                      <a:pt x="26699" y="49645"/>
                    </a:cubicBezTo>
                    <a:cubicBezTo>
                      <a:pt x="26728" y="49601"/>
                      <a:pt x="26763" y="49563"/>
                      <a:pt x="26785" y="49563"/>
                    </a:cubicBezTo>
                    <a:cubicBezTo>
                      <a:pt x="26827" y="49563"/>
                      <a:pt x="26828" y="49698"/>
                      <a:pt x="26678" y="50189"/>
                    </a:cubicBezTo>
                    <a:cubicBezTo>
                      <a:pt x="26527" y="50605"/>
                      <a:pt x="26406" y="50808"/>
                      <a:pt x="26361" y="50808"/>
                    </a:cubicBezTo>
                    <a:cubicBezTo>
                      <a:pt x="26332" y="50808"/>
                      <a:pt x="26335" y="50720"/>
                      <a:pt x="26385" y="50545"/>
                    </a:cubicBezTo>
                    <a:cubicBezTo>
                      <a:pt x="26423" y="50394"/>
                      <a:pt x="26461" y="50311"/>
                      <a:pt x="26483" y="50311"/>
                    </a:cubicBezTo>
                    <a:cubicBezTo>
                      <a:pt x="26486" y="50311"/>
                      <a:pt x="26488" y="50312"/>
                      <a:pt x="26490" y="50315"/>
                    </a:cubicBezTo>
                    <a:cubicBezTo>
                      <a:pt x="26536" y="50147"/>
                      <a:pt x="26592" y="49946"/>
                      <a:pt x="26572" y="49946"/>
                    </a:cubicBezTo>
                    <a:lnTo>
                      <a:pt x="26572" y="49946"/>
                    </a:lnTo>
                    <a:cubicBezTo>
                      <a:pt x="26564" y="49946"/>
                      <a:pt x="26545" y="49974"/>
                      <a:pt x="26511" y="50043"/>
                    </a:cubicBezTo>
                    <a:lnTo>
                      <a:pt x="26511" y="50147"/>
                    </a:lnTo>
                    <a:cubicBezTo>
                      <a:pt x="26381" y="50444"/>
                      <a:pt x="26103" y="51235"/>
                      <a:pt x="26056" y="51235"/>
                    </a:cubicBezTo>
                    <a:cubicBezTo>
                      <a:pt x="26050" y="51235"/>
                      <a:pt x="26048" y="51222"/>
                      <a:pt x="26051" y="51193"/>
                    </a:cubicBezTo>
                    <a:lnTo>
                      <a:pt x="26051" y="51193"/>
                    </a:lnTo>
                    <a:cubicBezTo>
                      <a:pt x="25993" y="51407"/>
                      <a:pt x="25978" y="51491"/>
                      <a:pt x="25989" y="51491"/>
                    </a:cubicBezTo>
                    <a:cubicBezTo>
                      <a:pt x="25991" y="51491"/>
                      <a:pt x="25994" y="51488"/>
                      <a:pt x="25998" y="51482"/>
                    </a:cubicBezTo>
                    <a:lnTo>
                      <a:pt x="25998" y="51482"/>
                    </a:lnTo>
                    <a:cubicBezTo>
                      <a:pt x="25900" y="51734"/>
                      <a:pt x="25818" y="51960"/>
                      <a:pt x="25737" y="52177"/>
                    </a:cubicBezTo>
                    <a:cubicBezTo>
                      <a:pt x="25611" y="52532"/>
                      <a:pt x="25465" y="52888"/>
                      <a:pt x="25256" y="53286"/>
                    </a:cubicBezTo>
                    <a:cubicBezTo>
                      <a:pt x="25313" y="53200"/>
                      <a:pt x="25369" y="53124"/>
                      <a:pt x="25380" y="53124"/>
                    </a:cubicBezTo>
                    <a:lnTo>
                      <a:pt x="25380" y="53124"/>
                    </a:lnTo>
                    <a:cubicBezTo>
                      <a:pt x="25385" y="53124"/>
                      <a:pt x="25380" y="53141"/>
                      <a:pt x="25360" y="53181"/>
                    </a:cubicBezTo>
                    <a:cubicBezTo>
                      <a:pt x="25318" y="53265"/>
                      <a:pt x="25276" y="53328"/>
                      <a:pt x="25256" y="53390"/>
                    </a:cubicBezTo>
                    <a:cubicBezTo>
                      <a:pt x="25235" y="53411"/>
                      <a:pt x="25214" y="53453"/>
                      <a:pt x="25214" y="53453"/>
                    </a:cubicBezTo>
                    <a:cubicBezTo>
                      <a:pt x="25193" y="53474"/>
                      <a:pt x="25193" y="53495"/>
                      <a:pt x="25172" y="53495"/>
                    </a:cubicBezTo>
                    <a:cubicBezTo>
                      <a:pt x="25151" y="53516"/>
                      <a:pt x="25130" y="53537"/>
                      <a:pt x="25109" y="53537"/>
                    </a:cubicBezTo>
                    <a:cubicBezTo>
                      <a:pt x="25067" y="53558"/>
                      <a:pt x="25046" y="53558"/>
                      <a:pt x="25025" y="53579"/>
                    </a:cubicBezTo>
                    <a:cubicBezTo>
                      <a:pt x="24900" y="53621"/>
                      <a:pt x="24837" y="53641"/>
                      <a:pt x="24795" y="53662"/>
                    </a:cubicBezTo>
                    <a:cubicBezTo>
                      <a:pt x="24711" y="53704"/>
                      <a:pt x="24670" y="53746"/>
                      <a:pt x="24209" y="53809"/>
                    </a:cubicBezTo>
                    <a:cubicBezTo>
                      <a:pt x="23937" y="53809"/>
                      <a:pt x="23979" y="53767"/>
                      <a:pt x="23979" y="53767"/>
                    </a:cubicBezTo>
                    <a:cubicBezTo>
                      <a:pt x="23979" y="53757"/>
                      <a:pt x="23963" y="53751"/>
                      <a:pt x="23890" y="53751"/>
                    </a:cubicBezTo>
                    <a:cubicBezTo>
                      <a:pt x="23817" y="53751"/>
                      <a:pt x="23686" y="53757"/>
                      <a:pt x="23456" y="53767"/>
                    </a:cubicBezTo>
                    <a:cubicBezTo>
                      <a:pt x="22870" y="53704"/>
                      <a:pt x="23331" y="53683"/>
                      <a:pt x="23561" y="53662"/>
                    </a:cubicBezTo>
                    <a:lnTo>
                      <a:pt x="23561" y="53662"/>
                    </a:lnTo>
                    <a:cubicBezTo>
                      <a:pt x="23487" y="53666"/>
                      <a:pt x="23412" y="53668"/>
                      <a:pt x="23339" y="53668"/>
                    </a:cubicBezTo>
                    <a:cubicBezTo>
                      <a:pt x="22997" y="53668"/>
                      <a:pt x="22664" y="53630"/>
                      <a:pt x="22389" y="53579"/>
                    </a:cubicBezTo>
                    <a:cubicBezTo>
                      <a:pt x="22201" y="53537"/>
                      <a:pt x="22054" y="53495"/>
                      <a:pt x="21908" y="53453"/>
                    </a:cubicBezTo>
                    <a:cubicBezTo>
                      <a:pt x="21824" y="53453"/>
                      <a:pt x="21761" y="53432"/>
                      <a:pt x="21678" y="53411"/>
                    </a:cubicBezTo>
                    <a:cubicBezTo>
                      <a:pt x="21657" y="53390"/>
                      <a:pt x="21615" y="53390"/>
                      <a:pt x="21594" y="53390"/>
                    </a:cubicBezTo>
                    <a:cubicBezTo>
                      <a:pt x="21552" y="53369"/>
                      <a:pt x="21552" y="53369"/>
                      <a:pt x="21468" y="53349"/>
                    </a:cubicBezTo>
                    <a:lnTo>
                      <a:pt x="21468" y="53349"/>
                    </a:lnTo>
                    <a:lnTo>
                      <a:pt x="21562" y="53364"/>
                    </a:lnTo>
                    <a:lnTo>
                      <a:pt x="21562" y="53364"/>
                    </a:lnTo>
                    <a:lnTo>
                      <a:pt x="21531" y="53349"/>
                    </a:lnTo>
                    <a:lnTo>
                      <a:pt x="21447" y="53349"/>
                    </a:lnTo>
                    <a:lnTo>
                      <a:pt x="21364" y="53328"/>
                    </a:lnTo>
                    <a:lnTo>
                      <a:pt x="21217" y="53307"/>
                    </a:lnTo>
                    <a:lnTo>
                      <a:pt x="21447" y="53411"/>
                    </a:lnTo>
                    <a:cubicBezTo>
                      <a:pt x="21322" y="53369"/>
                      <a:pt x="21196" y="53369"/>
                      <a:pt x="21134" y="53349"/>
                    </a:cubicBezTo>
                    <a:cubicBezTo>
                      <a:pt x="21050" y="53307"/>
                      <a:pt x="20987" y="53286"/>
                      <a:pt x="21008" y="53286"/>
                    </a:cubicBezTo>
                    <a:cubicBezTo>
                      <a:pt x="20985" y="53282"/>
                      <a:pt x="20968" y="53280"/>
                      <a:pt x="20955" y="53280"/>
                    </a:cubicBezTo>
                    <a:cubicBezTo>
                      <a:pt x="20896" y="53280"/>
                      <a:pt x="20924" y="53314"/>
                      <a:pt x="20924" y="53349"/>
                    </a:cubicBezTo>
                    <a:cubicBezTo>
                      <a:pt x="20937" y="53361"/>
                      <a:pt x="20927" y="53382"/>
                      <a:pt x="20860" y="53382"/>
                    </a:cubicBezTo>
                    <a:cubicBezTo>
                      <a:pt x="20817" y="53382"/>
                      <a:pt x="20751" y="53373"/>
                      <a:pt x="20652" y="53349"/>
                    </a:cubicBezTo>
                    <a:cubicBezTo>
                      <a:pt x="20506" y="53286"/>
                      <a:pt x="20276" y="53160"/>
                      <a:pt x="20108" y="53014"/>
                    </a:cubicBezTo>
                    <a:cubicBezTo>
                      <a:pt x="20066" y="52993"/>
                      <a:pt x="20025" y="52951"/>
                      <a:pt x="19983" y="52909"/>
                    </a:cubicBezTo>
                    <a:cubicBezTo>
                      <a:pt x="19962" y="52867"/>
                      <a:pt x="19941" y="52846"/>
                      <a:pt x="19899" y="52804"/>
                    </a:cubicBezTo>
                    <a:cubicBezTo>
                      <a:pt x="19857" y="52742"/>
                      <a:pt x="19836" y="52679"/>
                      <a:pt x="19836" y="52637"/>
                    </a:cubicBezTo>
                    <a:lnTo>
                      <a:pt x="19836" y="52637"/>
                    </a:lnTo>
                    <a:cubicBezTo>
                      <a:pt x="19962" y="52846"/>
                      <a:pt x="20066" y="52930"/>
                      <a:pt x="20108" y="52951"/>
                    </a:cubicBezTo>
                    <a:cubicBezTo>
                      <a:pt x="20124" y="52967"/>
                      <a:pt x="20134" y="52974"/>
                      <a:pt x="20139" y="52974"/>
                    </a:cubicBezTo>
                    <a:cubicBezTo>
                      <a:pt x="20147" y="52974"/>
                      <a:pt x="20142" y="52956"/>
                      <a:pt x="20129" y="52930"/>
                    </a:cubicBezTo>
                    <a:cubicBezTo>
                      <a:pt x="20129" y="52909"/>
                      <a:pt x="20108" y="52888"/>
                      <a:pt x="20150" y="52888"/>
                    </a:cubicBezTo>
                    <a:cubicBezTo>
                      <a:pt x="20150" y="52909"/>
                      <a:pt x="20192" y="52909"/>
                      <a:pt x="20213" y="52951"/>
                    </a:cubicBezTo>
                    <a:cubicBezTo>
                      <a:pt x="20234" y="52951"/>
                      <a:pt x="20255" y="52972"/>
                      <a:pt x="20297" y="52993"/>
                    </a:cubicBezTo>
                    <a:cubicBezTo>
                      <a:pt x="20192" y="52909"/>
                      <a:pt x="20087" y="52825"/>
                      <a:pt x="20004" y="52700"/>
                    </a:cubicBezTo>
                    <a:cubicBezTo>
                      <a:pt x="19998" y="52688"/>
                      <a:pt x="19997" y="52683"/>
                      <a:pt x="20000" y="52683"/>
                    </a:cubicBezTo>
                    <a:lnTo>
                      <a:pt x="20000" y="52683"/>
                    </a:lnTo>
                    <a:cubicBezTo>
                      <a:pt x="20007" y="52683"/>
                      <a:pt x="20037" y="52712"/>
                      <a:pt x="20066" y="52742"/>
                    </a:cubicBezTo>
                    <a:cubicBezTo>
                      <a:pt x="19941" y="52574"/>
                      <a:pt x="19899" y="52449"/>
                      <a:pt x="19857" y="52365"/>
                    </a:cubicBezTo>
                    <a:cubicBezTo>
                      <a:pt x="19815" y="52281"/>
                      <a:pt x="19774" y="52219"/>
                      <a:pt x="19753" y="52177"/>
                    </a:cubicBezTo>
                    <a:cubicBezTo>
                      <a:pt x="19690" y="52072"/>
                      <a:pt x="19606" y="51968"/>
                      <a:pt x="19564" y="51444"/>
                    </a:cubicBezTo>
                    <a:lnTo>
                      <a:pt x="19564" y="51444"/>
                    </a:lnTo>
                    <a:cubicBezTo>
                      <a:pt x="19570" y="51462"/>
                      <a:pt x="19576" y="51470"/>
                      <a:pt x="19582" y="51470"/>
                    </a:cubicBezTo>
                    <a:cubicBezTo>
                      <a:pt x="19617" y="51470"/>
                      <a:pt x="19648" y="51167"/>
                      <a:pt x="19648" y="51005"/>
                    </a:cubicBezTo>
                    <a:lnTo>
                      <a:pt x="19648" y="51005"/>
                    </a:lnTo>
                    <a:cubicBezTo>
                      <a:pt x="19640" y="51173"/>
                      <a:pt x="19626" y="51243"/>
                      <a:pt x="19610" y="51243"/>
                    </a:cubicBezTo>
                    <a:cubicBezTo>
                      <a:pt x="19585" y="51243"/>
                      <a:pt x="19556" y="51062"/>
                      <a:pt x="19543" y="50817"/>
                    </a:cubicBezTo>
                    <a:cubicBezTo>
                      <a:pt x="19627" y="50105"/>
                      <a:pt x="19585" y="50043"/>
                      <a:pt x="19648" y="49645"/>
                    </a:cubicBezTo>
                    <a:lnTo>
                      <a:pt x="19648" y="49645"/>
                    </a:lnTo>
                    <a:lnTo>
                      <a:pt x="19564" y="50084"/>
                    </a:lnTo>
                    <a:cubicBezTo>
                      <a:pt x="19543" y="49938"/>
                      <a:pt x="19585" y="49582"/>
                      <a:pt x="19648" y="49059"/>
                    </a:cubicBezTo>
                    <a:cubicBezTo>
                      <a:pt x="19650" y="49057"/>
                      <a:pt x="19651" y="49057"/>
                      <a:pt x="19652" y="49057"/>
                    </a:cubicBezTo>
                    <a:lnTo>
                      <a:pt x="19652" y="49057"/>
                    </a:lnTo>
                    <a:cubicBezTo>
                      <a:pt x="19659" y="49057"/>
                      <a:pt x="19661" y="49080"/>
                      <a:pt x="19660" y="49115"/>
                    </a:cubicBezTo>
                    <a:lnTo>
                      <a:pt x="19660" y="49115"/>
                    </a:lnTo>
                    <a:cubicBezTo>
                      <a:pt x="19680" y="48890"/>
                      <a:pt x="19722" y="48651"/>
                      <a:pt x="19753" y="48390"/>
                    </a:cubicBezTo>
                    <a:cubicBezTo>
                      <a:pt x="19794" y="48055"/>
                      <a:pt x="19857" y="47657"/>
                      <a:pt x="19753" y="47239"/>
                    </a:cubicBezTo>
                    <a:cubicBezTo>
                      <a:pt x="19711" y="46841"/>
                      <a:pt x="19857" y="47176"/>
                      <a:pt x="19774" y="46820"/>
                    </a:cubicBezTo>
                    <a:cubicBezTo>
                      <a:pt x="19732" y="46716"/>
                      <a:pt x="19669" y="46611"/>
                      <a:pt x="19648" y="46506"/>
                    </a:cubicBezTo>
                    <a:cubicBezTo>
                      <a:pt x="19585" y="46423"/>
                      <a:pt x="19543" y="46339"/>
                      <a:pt x="19481" y="46234"/>
                    </a:cubicBezTo>
                    <a:cubicBezTo>
                      <a:pt x="19439" y="46214"/>
                      <a:pt x="19397" y="46172"/>
                      <a:pt x="19376" y="46151"/>
                    </a:cubicBezTo>
                    <a:cubicBezTo>
                      <a:pt x="19334" y="46109"/>
                      <a:pt x="19313" y="46088"/>
                      <a:pt x="19292" y="46067"/>
                    </a:cubicBezTo>
                    <a:cubicBezTo>
                      <a:pt x="19250" y="46025"/>
                      <a:pt x="19209" y="45983"/>
                      <a:pt x="19167" y="45942"/>
                    </a:cubicBezTo>
                    <a:cubicBezTo>
                      <a:pt x="18978" y="45774"/>
                      <a:pt x="18811" y="45586"/>
                      <a:pt x="18434" y="45314"/>
                    </a:cubicBezTo>
                    <a:lnTo>
                      <a:pt x="18434" y="45314"/>
                    </a:lnTo>
                    <a:cubicBezTo>
                      <a:pt x="18510" y="45409"/>
                      <a:pt x="18560" y="45465"/>
                      <a:pt x="18542" y="45465"/>
                    </a:cubicBezTo>
                    <a:cubicBezTo>
                      <a:pt x="18519" y="45465"/>
                      <a:pt x="18397" y="45383"/>
                      <a:pt x="18100" y="45188"/>
                    </a:cubicBezTo>
                    <a:lnTo>
                      <a:pt x="18100" y="45188"/>
                    </a:lnTo>
                    <a:cubicBezTo>
                      <a:pt x="18497" y="45481"/>
                      <a:pt x="18916" y="45816"/>
                      <a:pt x="19313" y="46130"/>
                    </a:cubicBezTo>
                    <a:cubicBezTo>
                      <a:pt x="19041" y="45942"/>
                      <a:pt x="18769" y="45753"/>
                      <a:pt x="18497" y="45565"/>
                    </a:cubicBezTo>
                    <a:lnTo>
                      <a:pt x="18497" y="45565"/>
                    </a:lnTo>
                    <a:cubicBezTo>
                      <a:pt x="18685" y="45711"/>
                      <a:pt x="18874" y="45858"/>
                      <a:pt x="19041" y="46004"/>
                    </a:cubicBezTo>
                    <a:cubicBezTo>
                      <a:pt x="19125" y="46067"/>
                      <a:pt x="19209" y="46130"/>
                      <a:pt x="19271" y="46193"/>
                    </a:cubicBezTo>
                    <a:cubicBezTo>
                      <a:pt x="19313" y="46234"/>
                      <a:pt x="19355" y="46276"/>
                      <a:pt x="19397" y="46297"/>
                    </a:cubicBezTo>
                    <a:cubicBezTo>
                      <a:pt x="19439" y="46339"/>
                      <a:pt x="19460" y="46402"/>
                      <a:pt x="19481" y="46423"/>
                    </a:cubicBezTo>
                    <a:cubicBezTo>
                      <a:pt x="19460" y="46402"/>
                      <a:pt x="19439" y="46360"/>
                      <a:pt x="19418" y="46339"/>
                    </a:cubicBezTo>
                    <a:cubicBezTo>
                      <a:pt x="19397" y="46318"/>
                      <a:pt x="19376" y="46297"/>
                      <a:pt x="19334" y="46276"/>
                    </a:cubicBezTo>
                    <a:cubicBezTo>
                      <a:pt x="19313" y="46255"/>
                      <a:pt x="19271" y="46234"/>
                      <a:pt x="19250" y="46214"/>
                    </a:cubicBezTo>
                    <a:cubicBezTo>
                      <a:pt x="19209" y="46172"/>
                      <a:pt x="19188" y="46151"/>
                      <a:pt x="19167" y="46151"/>
                    </a:cubicBezTo>
                    <a:cubicBezTo>
                      <a:pt x="19146" y="46151"/>
                      <a:pt x="19188" y="46193"/>
                      <a:pt x="19250" y="46297"/>
                    </a:cubicBezTo>
                    <a:cubicBezTo>
                      <a:pt x="18853" y="45816"/>
                      <a:pt x="18267" y="45523"/>
                      <a:pt x="17744" y="45021"/>
                    </a:cubicBezTo>
                    <a:lnTo>
                      <a:pt x="17849" y="44916"/>
                    </a:lnTo>
                    <a:cubicBezTo>
                      <a:pt x="17430" y="44540"/>
                      <a:pt x="17033" y="44247"/>
                      <a:pt x="16593" y="43975"/>
                    </a:cubicBezTo>
                    <a:cubicBezTo>
                      <a:pt x="16133" y="43682"/>
                      <a:pt x="15652" y="43368"/>
                      <a:pt x="15045" y="42970"/>
                    </a:cubicBezTo>
                    <a:lnTo>
                      <a:pt x="15045" y="42970"/>
                    </a:lnTo>
                    <a:cubicBezTo>
                      <a:pt x="15191" y="43075"/>
                      <a:pt x="15317" y="43159"/>
                      <a:pt x="15421" y="43242"/>
                    </a:cubicBezTo>
                    <a:cubicBezTo>
                      <a:pt x="15233" y="43180"/>
                      <a:pt x="14668" y="42782"/>
                      <a:pt x="14229" y="42594"/>
                    </a:cubicBezTo>
                    <a:cubicBezTo>
                      <a:pt x="14292" y="42573"/>
                      <a:pt x="14040" y="42426"/>
                      <a:pt x="13873" y="42322"/>
                    </a:cubicBezTo>
                    <a:cubicBezTo>
                      <a:pt x="13873" y="42323"/>
                      <a:pt x="13872" y="42324"/>
                      <a:pt x="13869" y="42324"/>
                    </a:cubicBezTo>
                    <a:cubicBezTo>
                      <a:pt x="13835" y="42324"/>
                      <a:pt x="13600" y="42211"/>
                      <a:pt x="13329" y="42133"/>
                    </a:cubicBezTo>
                    <a:cubicBezTo>
                      <a:pt x="13266" y="42113"/>
                      <a:pt x="13204" y="42092"/>
                      <a:pt x="13120" y="42071"/>
                    </a:cubicBezTo>
                    <a:cubicBezTo>
                      <a:pt x="13057" y="42071"/>
                      <a:pt x="12973" y="42050"/>
                      <a:pt x="12911" y="42050"/>
                    </a:cubicBezTo>
                    <a:cubicBezTo>
                      <a:pt x="12848" y="42050"/>
                      <a:pt x="12790" y="42045"/>
                      <a:pt x="12746" y="42045"/>
                    </a:cubicBezTo>
                    <a:cubicBezTo>
                      <a:pt x="12701" y="42045"/>
                      <a:pt x="12670" y="42050"/>
                      <a:pt x="12659" y="42071"/>
                    </a:cubicBezTo>
                    <a:cubicBezTo>
                      <a:pt x="12491" y="42040"/>
                      <a:pt x="12323" y="42021"/>
                      <a:pt x="12154" y="42021"/>
                    </a:cubicBezTo>
                    <a:cubicBezTo>
                      <a:pt x="12092" y="42021"/>
                      <a:pt x="12031" y="42023"/>
                      <a:pt x="11969" y="42029"/>
                    </a:cubicBezTo>
                    <a:cubicBezTo>
                      <a:pt x="11362" y="42113"/>
                      <a:pt x="11048" y="42259"/>
                      <a:pt x="10755" y="42385"/>
                    </a:cubicBezTo>
                    <a:cubicBezTo>
                      <a:pt x="10463" y="42531"/>
                      <a:pt x="10170" y="42677"/>
                      <a:pt x="9646" y="42845"/>
                    </a:cubicBezTo>
                    <a:cubicBezTo>
                      <a:pt x="9939" y="42677"/>
                      <a:pt x="9458" y="42824"/>
                      <a:pt x="10149" y="42531"/>
                    </a:cubicBezTo>
                    <a:lnTo>
                      <a:pt x="10149" y="42531"/>
                    </a:lnTo>
                    <a:cubicBezTo>
                      <a:pt x="9793" y="42657"/>
                      <a:pt x="9479" y="42761"/>
                      <a:pt x="9500" y="42803"/>
                    </a:cubicBezTo>
                    <a:cubicBezTo>
                      <a:pt x="9270" y="42845"/>
                      <a:pt x="8558" y="43180"/>
                      <a:pt x="8224" y="43201"/>
                    </a:cubicBezTo>
                    <a:cubicBezTo>
                      <a:pt x="8077" y="43263"/>
                      <a:pt x="8035" y="43326"/>
                      <a:pt x="7638" y="43389"/>
                    </a:cubicBezTo>
                    <a:cubicBezTo>
                      <a:pt x="7617" y="43389"/>
                      <a:pt x="7617" y="43389"/>
                      <a:pt x="7617" y="43368"/>
                    </a:cubicBezTo>
                    <a:cubicBezTo>
                      <a:pt x="7533" y="43410"/>
                      <a:pt x="7052" y="43452"/>
                      <a:pt x="7366" y="43493"/>
                    </a:cubicBezTo>
                    <a:cubicBezTo>
                      <a:pt x="7094" y="43473"/>
                      <a:pt x="6759" y="43452"/>
                      <a:pt x="6424" y="43368"/>
                    </a:cubicBezTo>
                    <a:cubicBezTo>
                      <a:pt x="6089" y="43284"/>
                      <a:pt x="5734" y="43138"/>
                      <a:pt x="5462" y="42908"/>
                    </a:cubicBezTo>
                    <a:cubicBezTo>
                      <a:pt x="5169" y="42677"/>
                      <a:pt x="4939" y="42385"/>
                      <a:pt x="4771" y="42092"/>
                    </a:cubicBezTo>
                    <a:cubicBezTo>
                      <a:pt x="4688" y="41945"/>
                      <a:pt x="4625" y="41799"/>
                      <a:pt x="4562" y="41652"/>
                    </a:cubicBezTo>
                    <a:cubicBezTo>
                      <a:pt x="4541" y="41589"/>
                      <a:pt x="4478" y="41485"/>
                      <a:pt x="4457" y="41443"/>
                    </a:cubicBezTo>
                    <a:cubicBezTo>
                      <a:pt x="4437" y="41380"/>
                      <a:pt x="4395" y="41317"/>
                      <a:pt x="4374" y="41255"/>
                    </a:cubicBezTo>
                    <a:cubicBezTo>
                      <a:pt x="4164" y="40920"/>
                      <a:pt x="3955" y="40543"/>
                      <a:pt x="3809" y="40146"/>
                    </a:cubicBezTo>
                    <a:cubicBezTo>
                      <a:pt x="3725" y="39957"/>
                      <a:pt x="3662" y="39769"/>
                      <a:pt x="3620" y="39581"/>
                    </a:cubicBezTo>
                    <a:cubicBezTo>
                      <a:pt x="3600" y="39392"/>
                      <a:pt x="3579" y="39204"/>
                      <a:pt x="3641" y="39120"/>
                    </a:cubicBezTo>
                    <a:lnTo>
                      <a:pt x="3641" y="39120"/>
                    </a:lnTo>
                    <a:cubicBezTo>
                      <a:pt x="3641" y="39141"/>
                      <a:pt x="3662" y="39120"/>
                      <a:pt x="3620" y="39204"/>
                    </a:cubicBezTo>
                    <a:cubicBezTo>
                      <a:pt x="3641" y="39162"/>
                      <a:pt x="3662" y="39120"/>
                      <a:pt x="3683" y="39100"/>
                    </a:cubicBezTo>
                    <a:cubicBezTo>
                      <a:pt x="3725" y="39058"/>
                      <a:pt x="3788" y="38995"/>
                      <a:pt x="3830" y="38953"/>
                    </a:cubicBezTo>
                    <a:cubicBezTo>
                      <a:pt x="3872" y="38911"/>
                      <a:pt x="3913" y="38869"/>
                      <a:pt x="3955" y="38828"/>
                    </a:cubicBezTo>
                    <a:cubicBezTo>
                      <a:pt x="4018" y="38744"/>
                      <a:pt x="4060" y="38681"/>
                      <a:pt x="4102" y="38618"/>
                    </a:cubicBezTo>
                    <a:cubicBezTo>
                      <a:pt x="4206" y="38493"/>
                      <a:pt x="4353" y="38325"/>
                      <a:pt x="4771" y="38011"/>
                    </a:cubicBezTo>
                    <a:cubicBezTo>
                      <a:pt x="4862" y="37955"/>
                      <a:pt x="4906" y="37932"/>
                      <a:pt x="4918" y="37932"/>
                    </a:cubicBezTo>
                    <a:lnTo>
                      <a:pt x="4918" y="37932"/>
                    </a:lnTo>
                    <a:cubicBezTo>
                      <a:pt x="4964" y="37932"/>
                      <a:pt x="4554" y="38259"/>
                      <a:pt x="4567" y="38259"/>
                    </a:cubicBezTo>
                    <a:cubicBezTo>
                      <a:pt x="4570" y="38259"/>
                      <a:pt x="4587" y="38248"/>
                      <a:pt x="4625" y="38221"/>
                    </a:cubicBezTo>
                    <a:cubicBezTo>
                      <a:pt x="4688" y="38221"/>
                      <a:pt x="4771" y="38179"/>
                      <a:pt x="4897" y="38095"/>
                    </a:cubicBezTo>
                    <a:cubicBezTo>
                      <a:pt x="4918" y="38053"/>
                      <a:pt x="4960" y="38032"/>
                      <a:pt x="5001" y="38011"/>
                    </a:cubicBezTo>
                    <a:cubicBezTo>
                      <a:pt x="5022" y="37991"/>
                      <a:pt x="5043" y="37970"/>
                      <a:pt x="5106" y="37907"/>
                    </a:cubicBezTo>
                    <a:cubicBezTo>
                      <a:pt x="5169" y="37844"/>
                      <a:pt x="5232" y="37781"/>
                      <a:pt x="5315" y="37698"/>
                    </a:cubicBezTo>
                    <a:cubicBezTo>
                      <a:pt x="5587" y="37405"/>
                      <a:pt x="5964" y="37091"/>
                      <a:pt x="6299" y="36903"/>
                    </a:cubicBezTo>
                    <a:lnTo>
                      <a:pt x="6299" y="36903"/>
                    </a:lnTo>
                    <a:lnTo>
                      <a:pt x="6173" y="37007"/>
                    </a:lnTo>
                    <a:cubicBezTo>
                      <a:pt x="6424" y="36861"/>
                      <a:pt x="6696" y="36631"/>
                      <a:pt x="7010" y="36379"/>
                    </a:cubicBezTo>
                    <a:cubicBezTo>
                      <a:pt x="7177" y="36254"/>
                      <a:pt x="7345" y="36107"/>
                      <a:pt x="7512" y="35961"/>
                    </a:cubicBezTo>
                    <a:cubicBezTo>
                      <a:pt x="7596" y="35877"/>
                      <a:pt x="7680" y="35794"/>
                      <a:pt x="7763" y="35710"/>
                    </a:cubicBezTo>
                    <a:cubicBezTo>
                      <a:pt x="7868" y="35626"/>
                      <a:pt x="7952" y="35543"/>
                      <a:pt x="8056" y="35459"/>
                    </a:cubicBezTo>
                    <a:lnTo>
                      <a:pt x="8056" y="35459"/>
                    </a:lnTo>
                    <a:cubicBezTo>
                      <a:pt x="8056" y="35459"/>
                      <a:pt x="8033" y="35494"/>
                      <a:pt x="8039" y="35494"/>
                    </a:cubicBezTo>
                    <a:cubicBezTo>
                      <a:pt x="8041" y="35494"/>
                      <a:pt x="8046" y="35490"/>
                      <a:pt x="8056" y="35480"/>
                    </a:cubicBezTo>
                    <a:cubicBezTo>
                      <a:pt x="8140" y="35396"/>
                      <a:pt x="8224" y="35291"/>
                      <a:pt x="8328" y="35166"/>
                    </a:cubicBezTo>
                    <a:cubicBezTo>
                      <a:pt x="8245" y="35061"/>
                      <a:pt x="8182" y="34957"/>
                      <a:pt x="8119" y="34831"/>
                    </a:cubicBezTo>
                    <a:cubicBezTo>
                      <a:pt x="8056" y="34747"/>
                      <a:pt x="8014" y="34664"/>
                      <a:pt x="7973" y="34580"/>
                    </a:cubicBezTo>
                    <a:cubicBezTo>
                      <a:pt x="7868" y="34392"/>
                      <a:pt x="7784" y="34182"/>
                      <a:pt x="7701" y="33973"/>
                    </a:cubicBezTo>
                    <a:cubicBezTo>
                      <a:pt x="7554" y="33555"/>
                      <a:pt x="7450" y="33115"/>
                      <a:pt x="7345" y="32697"/>
                    </a:cubicBezTo>
                    <a:lnTo>
                      <a:pt x="7345" y="32697"/>
                    </a:lnTo>
                    <a:cubicBezTo>
                      <a:pt x="7431" y="32884"/>
                      <a:pt x="7458" y="33012"/>
                      <a:pt x="7480" y="33012"/>
                    </a:cubicBezTo>
                    <a:cubicBezTo>
                      <a:pt x="7490" y="33012"/>
                      <a:pt x="7499" y="32986"/>
                      <a:pt x="7512" y="32927"/>
                    </a:cubicBezTo>
                    <a:cubicBezTo>
                      <a:pt x="7408" y="32530"/>
                      <a:pt x="7429" y="33074"/>
                      <a:pt x="7240" y="32258"/>
                    </a:cubicBezTo>
                    <a:cubicBezTo>
                      <a:pt x="7219" y="31985"/>
                      <a:pt x="7136" y="31400"/>
                      <a:pt x="7198" y="31295"/>
                    </a:cubicBezTo>
                    <a:lnTo>
                      <a:pt x="7198" y="31295"/>
                    </a:lnTo>
                    <a:lnTo>
                      <a:pt x="7345" y="32069"/>
                    </a:lnTo>
                    <a:cubicBezTo>
                      <a:pt x="7366" y="31651"/>
                      <a:pt x="7157" y="31065"/>
                      <a:pt x="7094" y="30667"/>
                    </a:cubicBezTo>
                    <a:lnTo>
                      <a:pt x="7094" y="30667"/>
                    </a:lnTo>
                    <a:lnTo>
                      <a:pt x="7136" y="30709"/>
                    </a:lnTo>
                    <a:cubicBezTo>
                      <a:pt x="6905" y="29537"/>
                      <a:pt x="6822" y="29537"/>
                      <a:pt x="6571" y="28261"/>
                    </a:cubicBezTo>
                    <a:lnTo>
                      <a:pt x="6571" y="28408"/>
                    </a:lnTo>
                    <a:cubicBezTo>
                      <a:pt x="6320" y="27738"/>
                      <a:pt x="6529" y="27822"/>
                      <a:pt x="6278" y="27131"/>
                    </a:cubicBezTo>
                    <a:cubicBezTo>
                      <a:pt x="6299" y="27068"/>
                      <a:pt x="6278" y="26985"/>
                      <a:pt x="6278" y="26901"/>
                    </a:cubicBezTo>
                    <a:lnTo>
                      <a:pt x="6257" y="26859"/>
                    </a:lnTo>
                    <a:cubicBezTo>
                      <a:pt x="6069" y="26629"/>
                      <a:pt x="5692" y="26399"/>
                      <a:pt x="5232" y="26252"/>
                    </a:cubicBezTo>
                    <a:cubicBezTo>
                      <a:pt x="4792" y="26106"/>
                      <a:pt x="4311" y="26001"/>
                      <a:pt x="3892" y="25897"/>
                    </a:cubicBezTo>
                    <a:lnTo>
                      <a:pt x="3892" y="25897"/>
                    </a:lnTo>
                    <a:cubicBezTo>
                      <a:pt x="4374" y="25959"/>
                      <a:pt x="5336" y="26148"/>
                      <a:pt x="5922" y="26504"/>
                    </a:cubicBezTo>
                    <a:cubicBezTo>
                      <a:pt x="5713" y="26357"/>
                      <a:pt x="5336" y="26169"/>
                      <a:pt x="4981" y="26064"/>
                    </a:cubicBezTo>
                    <a:cubicBezTo>
                      <a:pt x="4625" y="25939"/>
                      <a:pt x="4290" y="25876"/>
                      <a:pt x="4164" y="25876"/>
                    </a:cubicBezTo>
                    <a:cubicBezTo>
                      <a:pt x="4353" y="25897"/>
                      <a:pt x="4583" y="25939"/>
                      <a:pt x="4750" y="26022"/>
                    </a:cubicBezTo>
                    <a:cubicBezTo>
                      <a:pt x="4185" y="25918"/>
                      <a:pt x="3453" y="25813"/>
                      <a:pt x="2595" y="25499"/>
                    </a:cubicBezTo>
                    <a:cubicBezTo>
                      <a:pt x="2637" y="25478"/>
                      <a:pt x="2532" y="25415"/>
                      <a:pt x="2344" y="25311"/>
                    </a:cubicBezTo>
                    <a:cubicBezTo>
                      <a:pt x="2135" y="25206"/>
                      <a:pt x="1863" y="25060"/>
                      <a:pt x="1612" y="24871"/>
                    </a:cubicBezTo>
                    <a:cubicBezTo>
                      <a:pt x="1361" y="24662"/>
                      <a:pt x="1131" y="24390"/>
                      <a:pt x="1005" y="24118"/>
                    </a:cubicBezTo>
                    <a:cubicBezTo>
                      <a:pt x="859" y="23846"/>
                      <a:pt x="817" y="23574"/>
                      <a:pt x="817" y="23407"/>
                    </a:cubicBezTo>
                    <a:cubicBezTo>
                      <a:pt x="587" y="22695"/>
                      <a:pt x="628" y="21879"/>
                      <a:pt x="859" y="21126"/>
                    </a:cubicBezTo>
                    <a:cubicBezTo>
                      <a:pt x="963" y="20750"/>
                      <a:pt x="1131" y="20373"/>
                      <a:pt x="1361" y="20059"/>
                    </a:cubicBezTo>
                    <a:cubicBezTo>
                      <a:pt x="1570" y="19724"/>
                      <a:pt x="1884" y="19452"/>
                      <a:pt x="2240" y="19348"/>
                    </a:cubicBezTo>
                    <a:lnTo>
                      <a:pt x="2051" y="19348"/>
                    </a:lnTo>
                    <a:cubicBezTo>
                      <a:pt x="2072" y="19327"/>
                      <a:pt x="2135" y="19285"/>
                      <a:pt x="2219" y="19264"/>
                    </a:cubicBezTo>
                    <a:cubicBezTo>
                      <a:pt x="2407" y="19222"/>
                      <a:pt x="2679" y="19180"/>
                      <a:pt x="2595" y="19117"/>
                    </a:cubicBezTo>
                    <a:cubicBezTo>
                      <a:pt x="2874" y="19062"/>
                      <a:pt x="3042" y="19043"/>
                      <a:pt x="3135" y="19043"/>
                    </a:cubicBezTo>
                    <a:cubicBezTo>
                      <a:pt x="3181" y="19043"/>
                      <a:pt x="3209" y="19048"/>
                      <a:pt x="3223" y="19055"/>
                    </a:cubicBezTo>
                    <a:lnTo>
                      <a:pt x="3244" y="19055"/>
                    </a:lnTo>
                    <a:cubicBezTo>
                      <a:pt x="3662" y="19055"/>
                      <a:pt x="4102" y="19117"/>
                      <a:pt x="4520" y="19201"/>
                    </a:cubicBezTo>
                    <a:cubicBezTo>
                      <a:pt x="4613" y="19228"/>
                      <a:pt x="4607" y="19235"/>
                      <a:pt x="4557" y="19235"/>
                    </a:cubicBezTo>
                    <a:cubicBezTo>
                      <a:pt x="4490" y="19235"/>
                      <a:pt x="4343" y="19222"/>
                      <a:pt x="4249" y="19222"/>
                    </a:cubicBezTo>
                    <a:cubicBezTo>
                      <a:pt x="4192" y="19222"/>
                      <a:pt x="4154" y="19227"/>
                      <a:pt x="4164" y="19243"/>
                    </a:cubicBezTo>
                    <a:cubicBezTo>
                      <a:pt x="4604" y="19285"/>
                      <a:pt x="4709" y="19327"/>
                      <a:pt x="4750" y="19348"/>
                    </a:cubicBezTo>
                    <a:cubicBezTo>
                      <a:pt x="4813" y="19389"/>
                      <a:pt x="4834" y="19410"/>
                      <a:pt x="5127" y="19494"/>
                    </a:cubicBezTo>
                    <a:cubicBezTo>
                      <a:pt x="5096" y="19469"/>
                      <a:pt x="5113" y="19457"/>
                      <a:pt x="5166" y="19457"/>
                    </a:cubicBezTo>
                    <a:cubicBezTo>
                      <a:pt x="5292" y="19457"/>
                      <a:pt x="5618" y="19523"/>
                      <a:pt x="5985" y="19641"/>
                    </a:cubicBezTo>
                    <a:cubicBezTo>
                      <a:pt x="5734" y="19557"/>
                      <a:pt x="5504" y="19473"/>
                      <a:pt x="5253" y="19389"/>
                    </a:cubicBezTo>
                    <a:lnTo>
                      <a:pt x="5253" y="19389"/>
                    </a:lnTo>
                    <a:cubicBezTo>
                      <a:pt x="5901" y="19494"/>
                      <a:pt x="6173" y="19620"/>
                      <a:pt x="6466" y="19724"/>
                    </a:cubicBezTo>
                    <a:cubicBezTo>
                      <a:pt x="6613" y="19766"/>
                      <a:pt x="6759" y="19829"/>
                      <a:pt x="6989" y="19850"/>
                    </a:cubicBezTo>
                    <a:cubicBezTo>
                      <a:pt x="7041" y="19860"/>
                      <a:pt x="7104" y="19865"/>
                      <a:pt x="7175" y="19865"/>
                    </a:cubicBezTo>
                    <a:cubicBezTo>
                      <a:pt x="7246" y="19865"/>
                      <a:pt x="7324" y="19860"/>
                      <a:pt x="7408" y="19850"/>
                    </a:cubicBezTo>
                    <a:cubicBezTo>
                      <a:pt x="7554" y="19829"/>
                      <a:pt x="7763" y="19766"/>
                      <a:pt x="7952" y="19620"/>
                    </a:cubicBezTo>
                    <a:lnTo>
                      <a:pt x="7952" y="19620"/>
                    </a:lnTo>
                    <a:cubicBezTo>
                      <a:pt x="7835" y="19719"/>
                      <a:pt x="7693" y="19806"/>
                      <a:pt x="7544" y="19848"/>
                    </a:cubicBezTo>
                    <a:lnTo>
                      <a:pt x="7544" y="19848"/>
                    </a:lnTo>
                    <a:cubicBezTo>
                      <a:pt x="7630" y="19829"/>
                      <a:pt x="7728" y="19801"/>
                      <a:pt x="7826" y="19745"/>
                    </a:cubicBezTo>
                    <a:cubicBezTo>
                      <a:pt x="7994" y="19661"/>
                      <a:pt x="8140" y="19536"/>
                      <a:pt x="8266" y="19389"/>
                    </a:cubicBezTo>
                    <a:cubicBezTo>
                      <a:pt x="8370" y="19243"/>
                      <a:pt x="8454" y="19076"/>
                      <a:pt x="8538" y="18908"/>
                    </a:cubicBezTo>
                    <a:cubicBezTo>
                      <a:pt x="8579" y="18783"/>
                      <a:pt x="8538" y="18866"/>
                      <a:pt x="8600" y="18762"/>
                    </a:cubicBezTo>
                    <a:lnTo>
                      <a:pt x="8747" y="18553"/>
                    </a:lnTo>
                    <a:cubicBezTo>
                      <a:pt x="9061" y="17988"/>
                      <a:pt x="9374" y="17423"/>
                      <a:pt x="9500" y="17109"/>
                    </a:cubicBezTo>
                    <a:cubicBezTo>
                      <a:pt x="9535" y="17051"/>
                      <a:pt x="9589" y="16987"/>
                      <a:pt x="9605" y="16987"/>
                    </a:cubicBezTo>
                    <a:lnTo>
                      <a:pt x="9605" y="16987"/>
                    </a:lnTo>
                    <a:cubicBezTo>
                      <a:pt x="9618" y="16987"/>
                      <a:pt x="9607" y="17029"/>
                      <a:pt x="9542" y="17151"/>
                    </a:cubicBezTo>
                    <a:cubicBezTo>
                      <a:pt x="10421" y="15728"/>
                      <a:pt x="11320" y="13887"/>
                      <a:pt x="12136" y="12903"/>
                    </a:cubicBezTo>
                    <a:lnTo>
                      <a:pt x="12136" y="12903"/>
                    </a:lnTo>
                    <a:lnTo>
                      <a:pt x="12095" y="13029"/>
                    </a:lnTo>
                    <a:cubicBezTo>
                      <a:pt x="12178" y="12882"/>
                      <a:pt x="12241" y="12778"/>
                      <a:pt x="12304" y="12652"/>
                    </a:cubicBezTo>
                    <a:cubicBezTo>
                      <a:pt x="12346" y="12589"/>
                      <a:pt x="12387" y="12527"/>
                      <a:pt x="12429" y="12464"/>
                    </a:cubicBezTo>
                    <a:cubicBezTo>
                      <a:pt x="12471" y="12443"/>
                      <a:pt x="12492" y="12401"/>
                      <a:pt x="12513" y="12380"/>
                    </a:cubicBezTo>
                    <a:lnTo>
                      <a:pt x="12555" y="12338"/>
                    </a:lnTo>
                    <a:lnTo>
                      <a:pt x="12639" y="12255"/>
                    </a:lnTo>
                    <a:lnTo>
                      <a:pt x="12639" y="12255"/>
                    </a:lnTo>
                    <a:cubicBezTo>
                      <a:pt x="12639" y="12268"/>
                      <a:pt x="12595" y="12334"/>
                      <a:pt x="12609" y="12334"/>
                    </a:cubicBezTo>
                    <a:cubicBezTo>
                      <a:pt x="12617" y="12334"/>
                      <a:pt x="12642" y="12314"/>
                      <a:pt x="12701" y="12255"/>
                    </a:cubicBezTo>
                    <a:cubicBezTo>
                      <a:pt x="12743" y="12192"/>
                      <a:pt x="12806" y="12108"/>
                      <a:pt x="12911" y="11983"/>
                    </a:cubicBezTo>
                    <a:cubicBezTo>
                      <a:pt x="12911" y="11983"/>
                      <a:pt x="12931" y="11983"/>
                      <a:pt x="12931" y="11962"/>
                    </a:cubicBezTo>
                    <a:lnTo>
                      <a:pt x="12911" y="11941"/>
                    </a:lnTo>
                    <a:lnTo>
                      <a:pt x="12869" y="11878"/>
                    </a:lnTo>
                    <a:cubicBezTo>
                      <a:pt x="12848" y="11836"/>
                      <a:pt x="12827" y="11815"/>
                      <a:pt x="12806" y="11773"/>
                    </a:cubicBezTo>
                    <a:cubicBezTo>
                      <a:pt x="12764" y="11690"/>
                      <a:pt x="12722" y="11606"/>
                      <a:pt x="12680" y="11522"/>
                    </a:cubicBezTo>
                    <a:cubicBezTo>
                      <a:pt x="12555" y="11313"/>
                      <a:pt x="12429" y="11083"/>
                      <a:pt x="12346" y="10894"/>
                    </a:cubicBezTo>
                    <a:lnTo>
                      <a:pt x="12346" y="10894"/>
                    </a:lnTo>
                    <a:lnTo>
                      <a:pt x="12555" y="11187"/>
                    </a:lnTo>
                    <a:cubicBezTo>
                      <a:pt x="11885" y="9702"/>
                      <a:pt x="11341" y="8990"/>
                      <a:pt x="10776" y="7756"/>
                    </a:cubicBezTo>
                    <a:cubicBezTo>
                      <a:pt x="10839" y="7735"/>
                      <a:pt x="10735" y="7442"/>
                      <a:pt x="10630" y="7065"/>
                    </a:cubicBezTo>
                    <a:cubicBezTo>
                      <a:pt x="10609" y="6982"/>
                      <a:pt x="10588" y="6877"/>
                      <a:pt x="10567" y="6793"/>
                    </a:cubicBezTo>
                    <a:lnTo>
                      <a:pt x="10546" y="6731"/>
                    </a:lnTo>
                    <a:lnTo>
                      <a:pt x="10546" y="6710"/>
                    </a:lnTo>
                    <a:cubicBezTo>
                      <a:pt x="10546" y="6710"/>
                      <a:pt x="10567" y="6689"/>
                      <a:pt x="10567" y="6689"/>
                    </a:cubicBezTo>
                    <a:lnTo>
                      <a:pt x="10567" y="6668"/>
                    </a:lnTo>
                    <a:lnTo>
                      <a:pt x="10588" y="6647"/>
                    </a:lnTo>
                    <a:lnTo>
                      <a:pt x="10609" y="6584"/>
                    </a:lnTo>
                    <a:cubicBezTo>
                      <a:pt x="10651" y="6542"/>
                      <a:pt x="10672" y="6501"/>
                      <a:pt x="10693" y="6480"/>
                    </a:cubicBezTo>
                    <a:cubicBezTo>
                      <a:pt x="10735" y="6396"/>
                      <a:pt x="10776" y="6333"/>
                      <a:pt x="10818" y="6270"/>
                    </a:cubicBezTo>
                    <a:lnTo>
                      <a:pt x="10818" y="6291"/>
                    </a:lnTo>
                    <a:cubicBezTo>
                      <a:pt x="11320" y="5601"/>
                      <a:pt x="11906" y="5057"/>
                      <a:pt x="12492" y="4576"/>
                    </a:cubicBezTo>
                    <a:cubicBezTo>
                      <a:pt x="12659" y="4471"/>
                      <a:pt x="12806" y="4345"/>
                      <a:pt x="12952" y="4241"/>
                    </a:cubicBezTo>
                    <a:cubicBezTo>
                      <a:pt x="13120" y="4136"/>
                      <a:pt x="13287" y="4011"/>
                      <a:pt x="13455" y="3885"/>
                    </a:cubicBezTo>
                    <a:cubicBezTo>
                      <a:pt x="13768" y="3655"/>
                      <a:pt x="14082" y="3404"/>
                      <a:pt x="14459" y="3278"/>
                    </a:cubicBezTo>
                    <a:cubicBezTo>
                      <a:pt x="14533" y="3264"/>
                      <a:pt x="14617" y="3249"/>
                      <a:pt x="14712" y="3249"/>
                    </a:cubicBezTo>
                    <a:cubicBezTo>
                      <a:pt x="14752" y="3249"/>
                      <a:pt x="14793" y="3251"/>
                      <a:pt x="14836" y="3257"/>
                    </a:cubicBezTo>
                    <a:cubicBezTo>
                      <a:pt x="14961" y="3278"/>
                      <a:pt x="15087" y="3320"/>
                      <a:pt x="15233" y="3425"/>
                    </a:cubicBezTo>
                    <a:cubicBezTo>
                      <a:pt x="15547" y="3655"/>
                      <a:pt x="15882" y="3969"/>
                      <a:pt x="16196" y="4324"/>
                    </a:cubicBezTo>
                    <a:cubicBezTo>
                      <a:pt x="16823" y="5078"/>
                      <a:pt x="17430" y="5977"/>
                      <a:pt x="18058" y="6668"/>
                    </a:cubicBezTo>
                    <a:cubicBezTo>
                      <a:pt x="18003" y="6593"/>
                      <a:pt x="17995" y="6562"/>
                      <a:pt x="18018" y="6562"/>
                    </a:cubicBezTo>
                    <a:cubicBezTo>
                      <a:pt x="18065" y="6562"/>
                      <a:pt x="18244" y="6694"/>
                      <a:pt x="18413" y="6835"/>
                    </a:cubicBezTo>
                    <a:cubicBezTo>
                      <a:pt x="18497" y="6919"/>
                      <a:pt x="18581" y="7003"/>
                      <a:pt x="18706" y="7065"/>
                    </a:cubicBezTo>
                    <a:cubicBezTo>
                      <a:pt x="18811" y="7149"/>
                      <a:pt x="18957" y="7212"/>
                      <a:pt x="19062" y="7254"/>
                    </a:cubicBezTo>
                    <a:cubicBezTo>
                      <a:pt x="19313" y="7358"/>
                      <a:pt x="19502" y="7400"/>
                      <a:pt x="19460" y="7442"/>
                    </a:cubicBezTo>
                    <a:cubicBezTo>
                      <a:pt x="19397" y="7421"/>
                      <a:pt x="19334" y="7400"/>
                      <a:pt x="19292" y="7379"/>
                    </a:cubicBezTo>
                    <a:lnTo>
                      <a:pt x="19292" y="7379"/>
                    </a:lnTo>
                    <a:cubicBezTo>
                      <a:pt x="19334" y="7400"/>
                      <a:pt x="19376" y="7442"/>
                      <a:pt x="19439" y="7463"/>
                    </a:cubicBezTo>
                    <a:cubicBezTo>
                      <a:pt x="19502" y="7484"/>
                      <a:pt x="19564" y="7505"/>
                      <a:pt x="19627" y="7505"/>
                    </a:cubicBezTo>
                    <a:cubicBezTo>
                      <a:pt x="19774" y="7547"/>
                      <a:pt x="19941" y="7568"/>
                      <a:pt x="20108" y="7568"/>
                    </a:cubicBezTo>
                    <a:cubicBezTo>
                      <a:pt x="20219" y="7581"/>
                      <a:pt x="20333" y="7586"/>
                      <a:pt x="20448" y="7586"/>
                    </a:cubicBezTo>
                    <a:cubicBezTo>
                      <a:pt x="20705" y="7586"/>
                      <a:pt x="20965" y="7561"/>
                      <a:pt x="21196" y="7547"/>
                    </a:cubicBezTo>
                    <a:lnTo>
                      <a:pt x="21301" y="7400"/>
                    </a:lnTo>
                    <a:cubicBezTo>
                      <a:pt x="21371" y="7404"/>
                      <a:pt x="21443" y="7405"/>
                      <a:pt x="21517" y="7405"/>
                    </a:cubicBezTo>
                    <a:cubicBezTo>
                      <a:pt x="22360" y="7405"/>
                      <a:pt x="23390" y="7193"/>
                      <a:pt x="24314" y="6982"/>
                    </a:cubicBezTo>
                    <a:cubicBezTo>
                      <a:pt x="25318" y="6731"/>
                      <a:pt x="26218" y="6459"/>
                      <a:pt x="26699" y="6417"/>
                    </a:cubicBezTo>
                    <a:cubicBezTo>
                      <a:pt x="26888" y="6354"/>
                      <a:pt x="27118" y="6270"/>
                      <a:pt x="27348" y="6187"/>
                    </a:cubicBezTo>
                    <a:lnTo>
                      <a:pt x="27432" y="6166"/>
                    </a:lnTo>
                    <a:cubicBezTo>
                      <a:pt x="27473" y="6145"/>
                      <a:pt x="27515" y="6145"/>
                      <a:pt x="27557" y="6124"/>
                    </a:cubicBezTo>
                    <a:cubicBezTo>
                      <a:pt x="27620" y="6061"/>
                      <a:pt x="27683" y="6019"/>
                      <a:pt x="27745" y="5977"/>
                    </a:cubicBezTo>
                    <a:cubicBezTo>
                      <a:pt x="27829" y="5894"/>
                      <a:pt x="27913" y="5789"/>
                      <a:pt x="27996" y="5705"/>
                    </a:cubicBezTo>
                    <a:lnTo>
                      <a:pt x="28017" y="5768"/>
                    </a:lnTo>
                    <a:cubicBezTo>
                      <a:pt x="28457" y="5245"/>
                      <a:pt x="28624" y="4806"/>
                      <a:pt x="28771" y="4345"/>
                    </a:cubicBezTo>
                    <a:cubicBezTo>
                      <a:pt x="28896" y="3864"/>
                      <a:pt x="29001" y="3362"/>
                      <a:pt x="29105" y="2651"/>
                    </a:cubicBezTo>
                    <a:lnTo>
                      <a:pt x="29126" y="2944"/>
                    </a:lnTo>
                    <a:cubicBezTo>
                      <a:pt x="29189" y="2546"/>
                      <a:pt x="29168" y="2295"/>
                      <a:pt x="29168" y="2044"/>
                    </a:cubicBezTo>
                    <a:cubicBezTo>
                      <a:pt x="29168" y="1918"/>
                      <a:pt x="29147" y="1793"/>
                      <a:pt x="29147" y="1667"/>
                    </a:cubicBezTo>
                    <a:cubicBezTo>
                      <a:pt x="29147" y="1583"/>
                      <a:pt x="29168" y="1521"/>
                      <a:pt x="29168" y="1437"/>
                    </a:cubicBezTo>
                    <a:cubicBezTo>
                      <a:pt x="29168" y="1374"/>
                      <a:pt x="29189" y="1311"/>
                      <a:pt x="29210" y="1228"/>
                    </a:cubicBezTo>
                    <a:cubicBezTo>
                      <a:pt x="29273" y="1186"/>
                      <a:pt x="29336" y="1144"/>
                      <a:pt x="29398" y="1102"/>
                    </a:cubicBezTo>
                    <a:cubicBezTo>
                      <a:pt x="29545" y="851"/>
                      <a:pt x="29775" y="663"/>
                      <a:pt x="30047" y="579"/>
                    </a:cubicBezTo>
                    <a:cubicBezTo>
                      <a:pt x="30139" y="549"/>
                      <a:pt x="30242" y="529"/>
                      <a:pt x="30340" y="529"/>
                    </a:cubicBezTo>
                    <a:cubicBezTo>
                      <a:pt x="30376" y="529"/>
                      <a:pt x="30411" y="532"/>
                      <a:pt x="30445" y="537"/>
                    </a:cubicBezTo>
                    <a:cubicBezTo>
                      <a:pt x="30612" y="537"/>
                      <a:pt x="30800" y="558"/>
                      <a:pt x="30989" y="558"/>
                    </a:cubicBezTo>
                    <a:cubicBezTo>
                      <a:pt x="31139" y="563"/>
                      <a:pt x="31288" y="564"/>
                      <a:pt x="31437" y="564"/>
                    </a:cubicBezTo>
                    <a:cubicBezTo>
                      <a:pt x="31842" y="564"/>
                      <a:pt x="32241" y="552"/>
                      <a:pt x="32633" y="552"/>
                    </a:cubicBezTo>
                    <a:cubicBezTo>
                      <a:pt x="32776" y="552"/>
                      <a:pt x="32919" y="554"/>
                      <a:pt x="33060" y="558"/>
                    </a:cubicBezTo>
                    <a:cubicBezTo>
                      <a:pt x="33030" y="573"/>
                      <a:pt x="33001" y="588"/>
                      <a:pt x="32912" y="588"/>
                    </a:cubicBezTo>
                    <a:cubicBezTo>
                      <a:pt x="32896" y="588"/>
                      <a:pt x="32877" y="587"/>
                      <a:pt x="32857" y="586"/>
                    </a:cubicBezTo>
                    <a:lnTo>
                      <a:pt x="32857" y="586"/>
                    </a:lnTo>
                    <a:cubicBezTo>
                      <a:pt x="33186" y="616"/>
                      <a:pt x="33721" y="704"/>
                      <a:pt x="34064" y="914"/>
                    </a:cubicBezTo>
                    <a:cubicBezTo>
                      <a:pt x="34378" y="1088"/>
                      <a:pt x="34576" y="1321"/>
                      <a:pt x="34633" y="1321"/>
                    </a:cubicBezTo>
                    <a:cubicBezTo>
                      <a:pt x="34639" y="1321"/>
                      <a:pt x="34644" y="1318"/>
                      <a:pt x="34646" y="1312"/>
                    </a:cubicBezTo>
                    <a:lnTo>
                      <a:pt x="34646" y="1312"/>
                    </a:lnTo>
                    <a:cubicBezTo>
                      <a:pt x="34665" y="1384"/>
                      <a:pt x="34835" y="1615"/>
                      <a:pt x="34943" y="1939"/>
                    </a:cubicBezTo>
                    <a:cubicBezTo>
                      <a:pt x="35090" y="2316"/>
                      <a:pt x="35152" y="2839"/>
                      <a:pt x="35152" y="3216"/>
                    </a:cubicBezTo>
                    <a:lnTo>
                      <a:pt x="35090" y="3090"/>
                    </a:lnTo>
                    <a:lnTo>
                      <a:pt x="35090" y="3090"/>
                    </a:lnTo>
                    <a:cubicBezTo>
                      <a:pt x="35152" y="3718"/>
                      <a:pt x="35173" y="3739"/>
                      <a:pt x="35111" y="4617"/>
                    </a:cubicBezTo>
                    <a:cubicBezTo>
                      <a:pt x="35092" y="4711"/>
                      <a:pt x="35073" y="4758"/>
                      <a:pt x="35064" y="4758"/>
                    </a:cubicBezTo>
                    <a:cubicBezTo>
                      <a:pt x="35059" y="4758"/>
                      <a:pt x="35057" y="4746"/>
                      <a:pt x="35058" y="4721"/>
                    </a:cubicBezTo>
                    <a:lnTo>
                      <a:pt x="35058" y="4721"/>
                    </a:lnTo>
                    <a:cubicBezTo>
                      <a:pt x="35027" y="4931"/>
                      <a:pt x="35027" y="5050"/>
                      <a:pt x="35027" y="5182"/>
                    </a:cubicBezTo>
                    <a:cubicBezTo>
                      <a:pt x="35048" y="5329"/>
                      <a:pt x="35027" y="5517"/>
                      <a:pt x="35006" y="5957"/>
                    </a:cubicBezTo>
                    <a:cubicBezTo>
                      <a:pt x="34985" y="5831"/>
                      <a:pt x="34985" y="5726"/>
                      <a:pt x="34964" y="5622"/>
                    </a:cubicBezTo>
                    <a:lnTo>
                      <a:pt x="34964" y="5622"/>
                    </a:lnTo>
                    <a:cubicBezTo>
                      <a:pt x="34964" y="5998"/>
                      <a:pt x="34985" y="6166"/>
                      <a:pt x="35006" y="6291"/>
                    </a:cubicBezTo>
                    <a:cubicBezTo>
                      <a:pt x="35027" y="6438"/>
                      <a:pt x="35048" y="6521"/>
                      <a:pt x="35111" y="6710"/>
                    </a:cubicBezTo>
                    <a:cubicBezTo>
                      <a:pt x="35173" y="6940"/>
                      <a:pt x="35299" y="7296"/>
                      <a:pt x="35508" y="7568"/>
                    </a:cubicBezTo>
                    <a:cubicBezTo>
                      <a:pt x="35696" y="7819"/>
                      <a:pt x="35927" y="8007"/>
                      <a:pt x="35968" y="8049"/>
                    </a:cubicBezTo>
                    <a:cubicBezTo>
                      <a:pt x="36073" y="8091"/>
                      <a:pt x="36471" y="8216"/>
                      <a:pt x="36910" y="8321"/>
                    </a:cubicBezTo>
                    <a:cubicBezTo>
                      <a:pt x="36928" y="8339"/>
                      <a:pt x="36912" y="8345"/>
                      <a:pt x="36881" y="8345"/>
                    </a:cubicBezTo>
                    <a:cubicBezTo>
                      <a:pt x="36839" y="8345"/>
                      <a:pt x="36770" y="8333"/>
                      <a:pt x="36722" y="8321"/>
                    </a:cubicBezTo>
                    <a:lnTo>
                      <a:pt x="36722" y="8321"/>
                    </a:lnTo>
                    <a:cubicBezTo>
                      <a:pt x="36784" y="8342"/>
                      <a:pt x="36868" y="8363"/>
                      <a:pt x="36931" y="8384"/>
                    </a:cubicBezTo>
                    <a:cubicBezTo>
                      <a:pt x="36952" y="8384"/>
                      <a:pt x="36973" y="8405"/>
                      <a:pt x="36973" y="8405"/>
                    </a:cubicBezTo>
                    <a:cubicBezTo>
                      <a:pt x="37015" y="8426"/>
                      <a:pt x="37035" y="8446"/>
                      <a:pt x="37077" y="8446"/>
                    </a:cubicBezTo>
                    <a:cubicBezTo>
                      <a:pt x="37182" y="8509"/>
                      <a:pt x="37308" y="8572"/>
                      <a:pt x="37412" y="8635"/>
                    </a:cubicBezTo>
                    <a:cubicBezTo>
                      <a:pt x="37621" y="8739"/>
                      <a:pt x="37810" y="8844"/>
                      <a:pt x="37977" y="8928"/>
                    </a:cubicBezTo>
                    <a:cubicBezTo>
                      <a:pt x="38333" y="9116"/>
                      <a:pt x="38647" y="9283"/>
                      <a:pt x="38960" y="9555"/>
                    </a:cubicBezTo>
                    <a:cubicBezTo>
                      <a:pt x="38960" y="9576"/>
                      <a:pt x="39002" y="9618"/>
                      <a:pt x="39065" y="9660"/>
                    </a:cubicBezTo>
                    <a:cubicBezTo>
                      <a:pt x="38333" y="9179"/>
                      <a:pt x="37705" y="8823"/>
                      <a:pt x="37663" y="8781"/>
                    </a:cubicBezTo>
                    <a:lnTo>
                      <a:pt x="37663" y="8781"/>
                    </a:lnTo>
                    <a:cubicBezTo>
                      <a:pt x="37647" y="8830"/>
                      <a:pt x="38037" y="9082"/>
                      <a:pt x="37933" y="9082"/>
                    </a:cubicBezTo>
                    <a:cubicBezTo>
                      <a:pt x="37904" y="9082"/>
                      <a:pt x="37834" y="9062"/>
                      <a:pt x="37705" y="9011"/>
                    </a:cubicBezTo>
                    <a:lnTo>
                      <a:pt x="37705" y="9011"/>
                    </a:lnTo>
                    <a:cubicBezTo>
                      <a:pt x="38270" y="9262"/>
                      <a:pt x="39212" y="9765"/>
                      <a:pt x="39797" y="10225"/>
                    </a:cubicBezTo>
                    <a:cubicBezTo>
                      <a:pt x="39818" y="10267"/>
                      <a:pt x="39839" y="10288"/>
                      <a:pt x="39860" y="10309"/>
                    </a:cubicBezTo>
                    <a:lnTo>
                      <a:pt x="39797" y="10267"/>
                    </a:lnTo>
                    <a:lnTo>
                      <a:pt x="39797" y="10267"/>
                    </a:lnTo>
                    <a:cubicBezTo>
                      <a:pt x="39923" y="10392"/>
                      <a:pt x="40048" y="10476"/>
                      <a:pt x="40174" y="10560"/>
                    </a:cubicBezTo>
                    <a:cubicBezTo>
                      <a:pt x="40362" y="10706"/>
                      <a:pt x="40467" y="10811"/>
                      <a:pt x="40655" y="10957"/>
                    </a:cubicBezTo>
                    <a:cubicBezTo>
                      <a:pt x="40661" y="10985"/>
                      <a:pt x="40708" y="11038"/>
                      <a:pt x="40779" y="11107"/>
                    </a:cubicBezTo>
                    <a:lnTo>
                      <a:pt x="40779" y="11107"/>
                    </a:lnTo>
                    <a:cubicBezTo>
                      <a:pt x="40859" y="11170"/>
                      <a:pt x="40944" y="11236"/>
                      <a:pt x="41053" y="11313"/>
                    </a:cubicBezTo>
                    <a:cubicBezTo>
                      <a:pt x="41053" y="11313"/>
                      <a:pt x="41074" y="11334"/>
                      <a:pt x="41074" y="11334"/>
                    </a:cubicBezTo>
                    <a:cubicBezTo>
                      <a:pt x="41059" y="11334"/>
                      <a:pt x="41034" y="11324"/>
                      <a:pt x="41006" y="11310"/>
                    </a:cubicBezTo>
                    <a:lnTo>
                      <a:pt x="41006" y="11310"/>
                    </a:lnTo>
                    <a:cubicBezTo>
                      <a:pt x="41203" y="11481"/>
                      <a:pt x="41436" y="11676"/>
                      <a:pt x="41576" y="11815"/>
                    </a:cubicBezTo>
                    <a:cubicBezTo>
                      <a:pt x="41578" y="11810"/>
                      <a:pt x="41582" y="11807"/>
                      <a:pt x="41588" y="11807"/>
                    </a:cubicBezTo>
                    <a:cubicBezTo>
                      <a:pt x="41627" y="11807"/>
                      <a:pt x="41745" y="11907"/>
                      <a:pt x="41770" y="11907"/>
                    </a:cubicBezTo>
                    <a:cubicBezTo>
                      <a:pt x="41786" y="11907"/>
                      <a:pt x="41765" y="11868"/>
                      <a:pt x="41668" y="11742"/>
                    </a:cubicBezTo>
                    <a:lnTo>
                      <a:pt x="41668" y="11742"/>
                    </a:lnTo>
                    <a:cubicBezTo>
                      <a:pt x="41668" y="11742"/>
                      <a:pt x="41668" y="11742"/>
                      <a:pt x="41669" y="11742"/>
                    </a:cubicBezTo>
                    <a:cubicBezTo>
                      <a:pt x="41670" y="11742"/>
                      <a:pt x="41667" y="11739"/>
                      <a:pt x="41660" y="11731"/>
                    </a:cubicBezTo>
                    <a:lnTo>
                      <a:pt x="41660" y="11731"/>
                    </a:lnTo>
                    <a:cubicBezTo>
                      <a:pt x="41662" y="11735"/>
                      <a:pt x="41665" y="11738"/>
                      <a:pt x="41668" y="11742"/>
                    </a:cubicBezTo>
                    <a:lnTo>
                      <a:pt x="41668" y="11742"/>
                    </a:lnTo>
                    <a:cubicBezTo>
                      <a:pt x="41656" y="11737"/>
                      <a:pt x="41559" y="11656"/>
                      <a:pt x="41409" y="11522"/>
                    </a:cubicBezTo>
                    <a:cubicBezTo>
                      <a:pt x="41367" y="11480"/>
                      <a:pt x="41304" y="11439"/>
                      <a:pt x="41283" y="11418"/>
                    </a:cubicBezTo>
                    <a:lnTo>
                      <a:pt x="41304" y="11418"/>
                    </a:lnTo>
                    <a:cubicBezTo>
                      <a:pt x="41116" y="11250"/>
                      <a:pt x="40865" y="11041"/>
                      <a:pt x="40572" y="10811"/>
                    </a:cubicBezTo>
                    <a:lnTo>
                      <a:pt x="40572" y="10811"/>
                    </a:lnTo>
                    <a:cubicBezTo>
                      <a:pt x="40823" y="10978"/>
                      <a:pt x="41095" y="11146"/>
                      <a:pt x="41388" y="11459"/>
                    </a:cubicBezTo>
                    <a:cubicBezTo>
                      <a:pt x="41555" y="11564"/>
                      <a:pt x="41743" y="11690"/>
                      <a:pt x="41848" y="11752"/>
                    </a:cubicBezTo>
                    <a:cubicBezTo>
                      <a:pt x="41911" y="11836"/>
                      <a:pt x="42015" y="11962"/>
                      <a:pt x="42141" y="12087"/>
                    </a:cubicBezTo>
                    <a:cubicBezTo>
                      <a:pt x="42413" y="11983"/>
                      <a:pt x="42727" y="11836"/>
                      <a:pt x="42999" y="11731"/>
                    </a:cubicBezTo>
                    <a:cubicBezTo>
                      <a:pt x="43229" y="11627"/>
                      <a:pt x="43417" y="11543"/>
                      <a:pt x="43480" y="11543"/>
                    </a:cubicBezTo>
                    <a:cubicBezTo>
                      <a:pt x="44505" y="10936"/>
                      <a:pt x="45928" y="10183"/>
                      <a:pt x="46514" y="9702"/>
                    </a:cubicBezTo>
                    <a:cubicBezTo>
                      <a:pt x="46695" y="9590"/>
                      <a:pt x="46784" y="9581"/>
                      <a:pt x="46860" y="9581"/>
                    </a:cubicBezTo>
                    <a:cubicBezTo>
                      <a:pt x="46875" y="9581"/>
                      <a:pt x="46889" y="9581"/>
                      <a:pt x="46904" y="9581"/>
                    </a:cubicBezTo>
                    <a:cubicBezTo>
                      <a:pt x="46927" y="9581"/>
                      <a:pt x="46949" y="9580"/>
                      <a:pt x="46974" y="9576"/>
                    </a:cubicBezTo>
                    <a:lnTo>
                      <a:pt x="46974" y="9576"/>
                    </a:lnTo>
                    <a:cubicBezTo>
                      <a:pt x="46864" y="9618"/>
                      <a:pt x="46744" y="9668"/>
                      <a:pt x="46651" y="9722"/>
                    </a:cubicBezTo>
                    <a:lnTo>
                      <a:pt x="46651" y="9722"/>
                    </a:lnTo>
                    <a:cubicBezTo>
                      <a:pt x="46689" y="9719"/>
                      <a:pt x="46727" y="9700"/>
                      <a:pt x="46765" y="9681"/>
                    </a:cubicBezTo>
                    <a:cubicBezTo>
                      <a:pt x="46849" y="9639"/>
                      <a:pt x="46932" y="9597"/>
                      <a:pt x="47016" y="9576"/>
                    </a:cubicBezTo>
                    <a:cubicBezTo>
                      <a:pt x="47154" y="9546"/>
                      <a:pt x="47303" y="9526"/>
                      <a:pt x="47455" y="9526"/>
                    </a:cubicBezTo>
                    <a:cubicBezTo>
                      <a:pt x="47511" y="9526"/>
                      <a:pt x="47567" y="9529"/>
                      <a:pt x="47623" y="9534"/>
                    </a:cubicBezTo>
                    <a:cubicBezTo>
                      <a:pt x="47999" y="9576"/>
                      <a:pt x="48292" y="9786"/>
                      <a:pt x="48376" y="9786"/>
                    </a:cubicBezTo>
                    <a:cubicBezTo>
                      <a:pt x="48523" y="9911"/>
                      <a:pt x="48564" y="9974"/>
                      <a:pt x="48564" y="9995"/>
                    </a:cubicBezTo>
                    <a:cubicBezTo>
                      <a:pt x="48564" y="10001"/>
                      <a:pt x="48561" y="10003"/>
                      <a:pt x="48555" y="10003"/>
                    </a:cubicBezTo>
                    <a:cubicBezTo>
                      <a:pt x="48542" y="10003"/>
                      <a:pt x="48516" y="9989"/>
                      <a:pt x="48502" y="9974"/>
                    </a:cubicBezTo>
                    <a:cubicBezTo>
                      <a:pt x="48477" y="9962"/>
                      <a:pt x="48460" y="9950"/>
                      <a:pt x="48458" y="9950"/>
                    </a:cubicBezTo>
                    <a:lnTo>
                      <a:pt x="48458" y="9950"/>
                    </a:lnTo>
                    <a:cubicBezTo>
                      <a:pt x="48457" y="9950"/>
                      <a:pt x="48463" y="9956"/>
                      <a:pt x="48481" y="9974"/>
                    </a:cubicBezTo>
                    <a:cubicBezTo>
                      <a:pt x="48481" y="9995"/>
                      <a:pt x="48523" y="10016"/>
                      <a:pt x="48564" y="10058"/>
                    </a:cubicBezTo>
                    <a:cubicBezTo>
                      <a:pt x="48606" y="10120"/>
                      <a:pt x="48690" y="10204"/>
                      <a:pt x="48774" y="10309"/>
                    </a:cubicBezTo>
                    <a:lnTo>
                      <a:pt x="48648" y="10204"/>
                    </a:lnTo>
                    <a:lnTo>
                      <a:pt x="48648" y="10204"/>
                    </a:lnTo>
                    <a:cubicBezTo>
                      <a:pt x="49192" y="10957"/>
                      <a:pt x="49694" y="11564"/>
                      <a:pt x="50176" y="12150"/>
                    </a:cubicBezTo>
                    <a:cubicBezTo>
                      <a:pt x="50406" y="12464"/>
                      <a:pt x="50657" y="12757"/>
                      <a:pt x="50845" y="13091"/>
                    </a:cubicBezTo>
                    <a:cubicBezTo>
                      <a:pt x="50950" y="13259"/>
                      <a:pt x="51054" y="13426"/>
                      <a:pt x="51138" y="13615"/>
                    </a:cubicBezTo>
                    <a:cubicBezTo>
                      <a:pt x="51201" y="13803"/>
                      <a:pt x="51284" y="14012"/>
                      <a:pt x="51222" y="14159"/>
                    </a:cubicBezTo>
                    <a:cubicBezTo>
                      <a:pt x="51201" y="14221"/>
                      <a:pt x="51117" y="14305"/>
                      <a:pt x="51054" y="14368"/>
                    </a:cubicBezTo>
                    <a:cubicBezTo>
                      <a:pt x="50971" y="14452"/>
                      <a:pt x="50887" y="14535"/>
                      <a:pt x="50803" y="14598"/>
                    </a:cubicBezTo>
                    <a:cubicBezTo>
                      <a:pt x="50657" y="14744"/>
                      <a:pt x="50468" y="14912"/>
                      <a:pt x="50280" y="15058"/>
                    </a:cubicBezTo>
                    <a:cubicBezTo>
                      <a:pt x="50427" y="14954"/>
                      <a:pt x="50489" y="14891"/>
                      <a:pt x="50531" y="14891"/>
                    </a:cubicBezTo>
                    <a:lnTo>
                      <a:pt x="50531" y="14891"/>
                    </a:lnTo>
                    <a:cubicBezTo>
                      <a:pt x="49987" y="15372"/>
                      <a:pt x="49443" y="15853"/>
                      <a:pt x="48899" y="16356"/>
                    </a:cubicBezTo>
                    <a:lnTo>
                      <a:pt x="48481" y="16732"/>
                    </a:lnTo>
                    <a:lnTo>
                      <a:pt x="48397" y="16816"/>
                    </a:lnTo>
                    <a:cubicBezTo>
                      <a:pt x="48376" y="16837"/>
                      <a:pt x="48376" y="16837"/>
                      <a:pt x="48355" y="16837"/>
                    </a:cubicBezTo>
                    <a:lnTo>
                      <a:pt x="48292" y="16879"/>
                    </a:lnTo>
                    <a:cubicBezTo>
                      <a:pt x="48209" y="16920"/>
                      <a:pt x="48125" y="16962"/>
                      <a:pt x="48041" y="17025"/>
                    </a:cubicBezTo>
                    <a:cubicBezTo>
                      <a:pt x="47727" y="17234"/>
                      <a:pt x="47414" y="17465"/>
                      <a:pt x="47163" y="17757"/>
                    </a:cubicBezTo>
                    <a:cubicBezTo>
                      <a:pt x="47037" y="17904"/>
                      <a:pt x="46911" y="18071"/>
                      <a:pt x="46828" y="18260"/>
                    </a:cubicBezTo>
                    <a:cubicBezTo>
                      <a:pt x="46786" y="18364"/>
                      <a:pt x="46765" y="18490"/>
                      <a:pt x="46765" y="18594"/>
                    </a:cubicBezTo>
                    <a:cubicBezTo>
                      <a:pt x="46786" y="18741"/>
                      <a:pt x="46807" y="18804"/>
                      <a:pt x="46828" y="18908"/>
                    </a:cubicBezTo>
                    <a:cubicBezTo>
                      <a:pt x="46932" y="19264"/>
                      <a:pt x="47016" y="19620"/>
                      <a:pt x="47121" y="19975"/>
                    </a:cubicBezTo>
                    <a:cubicBezTo>
                      <a:pt x="47288" y="20687"/>
                      <a:pt x="47435" y="21398"/>
                      <a:pt x="47560" y="22089"/>
                    </a:cubicBezTo>
                    <a:cubicBezTo>
                      <a:pt x="47686" y="22884"/>
                      <a:pt x="47769" y="22967"/>
                      <a:pt x="47895" y="23449"/>
                    </a:cubicBezTo>
                    <a:lnTo>
                      <a:pt x="47853" y="23637"/>
                    </a:lnTo>
                    <a:cubicBezTo>
                      <a:pt x="47916" y="23909"/>
                      <a:pt x="47999" y="24181"/>
                      <a:pt x="48062" y="24453"/>
                    </a:cubicBezTo>
                    <a:cubicBezTo>
                      <a:pt x="48167" y="25039"/>
                      <a:pt x="48188" y="25562"/>
                      <a:pt x="48188" y="26127"/>
                    </a:cubicBezTo>
                    <a:cubicBezTo>
                      <a:pt x="48188" y="26190"/>
                      <a:pt x="48167" y="26273"/>
                      <a:pt x="48167" y="26336"/>
                    </a:cubicBezTo>
                    <a:cubicBezTo>
                      <a:pt x="48167" y="26441"/>
                      <a:pt x="48188" y="26524"/>
                      <a:pt x="48188" y="26629"/>
                    </a:cubicBezTo>
                    <a:lnTo>
                      <a:pt x="48188" y="26796"/>
                    </a:lnTo>
                    <a:lnTo>
                      <a:pt x="48188" y="26817"/>
                    </a:lnTo>
                    <a:lnTo>
                      <a:pt x="48209" y="26817"/>
                    </a:lnTo>
                    <a:lnTo>
                      <a:pt x="48230" y="26838"/>
                    </a:lnTo>
                    <a:lnTo>
                      <a:pt x="48313" y="26859"/>
                    </a:lnTo>
                    <a:cubicBezTo>
                      <a:pt x="48418" y="26901"/>
                      <a:pt x="48523" y="26922"/>
                      <a:pt x="48627" y="26964"/>
                    </a:cubicBezTo>
                    <a:cubicBezTo>
                      <a:pt x="48920" y="27048"/>
                      <a:pt x="49255" y="27131"/>
                      <a:pt x="49632" y="27215"/>
                    </a:cubicBezTo>
                    <a:lnTo>
                      <a:pt x="49464" y="27110"/>
                    </a:lnTo>
                    <a:lnTo>
                      <a:pt x="49464" y="27110"/>
                    </a:lnTo>
                    <a:cubicBezTo>
                      <a:pt x="49987" y="27278"/>
                      <a:pt x="51138" y="27571"/>
                      <a:pt x="51033" y="27592"/>
                    </a:cubicBezTo>
                    <a:cubicBezTo>
                      <a:pt x="51075" y="27612"/>
                      <a:pt x="51222" y="27592"/>
                      <a:pt x="51410" y="27675"/>
                    </a:cubicBezTo>
                    <a:lnTo>
                      <a:pt x="51410" y="27738"/>
                    </a:lnTo>
                    <a:lnTo>
                      <a:pt x="52728" y="28031"/>
                    </a:lnTo>
                    <a:cubicBezTo>
                      <a:pt x="53209" y="28198"/>
                      <a:pt x="53168" y="28219"/>
                      <a:pt x="53168" y="28282"/>
                    </a:cubicBezTo>
                    <a:cubicBezTo>
                      <a:pt x="53168" y="28303"/>
                      <a:pt x="53189" y="28324"/>
                      <a:pt x="53314" y="28366"/>
                    </a:cubicBezTo>
                    <a:cubicBezTo>
                      <a:pt x="53356" y="28387"/>
                      <a:pt x="53440" y="28408"/>
                      <a:pt x="53544" y="28449"/>
                    </a:cubicBezTo>
                    <a:cubicBezTo>
                      <a:pt x="53565" y="28470"/>
                      <a:pt x="53607" y="28470"/>
                      <a:pt x="53628" y="28491"/>
                    </a:cubicBezTo>
                    <a:cubicBezTo>
                      <a:pt x="53649" y="28491"/>
                      <a:pt x="53691" y="28491"/>
                      <a:pt x="53712" y="28512"/>
                    </a:cubicBezTo>
                    <a:cubicBezTo>
                      <a:pt x="53774" y="28533"/>
                      <a:pt x="53837" y="28554"/>
                      <a:pt x="53900" y="28596"/>
                    </a:cubicBezTo>
                    <a:cubicBezTo>
                      <a:pt x="54088" y="28721"/>
                      <a:pt x="54318" y="28952"/>
                      <a:pt x="54402" y="29224"/>
                    </a:cubicBezTo>
                    <a:cubicBezTo>
                      <a:pt x="54488" y="29412"/>
                      <a:pt x="54489" y="29586"/>
                      <a:pt x="54510" y="29586"/>
                    </a:cubicBezTo>
                    <a:cubicBezTo>
                      <a:pt x="54514" y="29586"/>
                      <a:pt x="54520" y="29577"/>
                      <a:pt x="54528" y="29558"/>
                    </a:cubicBezTo>
                    <a:cubicBezTo>
                      <a:pt x="54549" y="29349"/>
                      <a:pt x="54465" y="29035"/>
                      <a:pt x="54486" y="28993"/>
                    </a:cubicBezTo>
                    <a:lnTo>
                      <a:pt x="54486" y="28993"/>
                    </a:lnTo>
                    <a:cubicBezTo>
                      <a:pt x="54569" y="29161"/>
                      <a:pt x="54611" y="29328"/>
                      <a:pt x="54611" y="29496"/>
                    </a:cubicBezTo>
                    <a:cubicBezTo>
                      <a:pt x="54653" y="29517"/>
                      <a:pt x="54695" y="29621"/>
                      <a:pt x="54758" y="29621"/>
                    </a:cubicBezTo>
                    <a:cubicBezTo>
                      <a:pt x="54737" y="29684"/>
                      <a:pt x="54737" y="29747"/>
                      <a:pt x="54716" y="29872"/>
                    </a:cubicBezTo>
                    <a:lnTo>
                      <a:pt x="54800" y="30102"/>
                    </a:lnTo>
                    <a:lnTo>
                      <a:pt x="54800" y="29600"/>
                    </a:lnTo>
                    <a:cubicBezTo>
                      <a:pt x="54841" y="29579"/>
                      <a:pt x="54862" y="29496"/>
                      <a:pt x="54862" y="29370"/>
                    </a:cubicBezTo>
                    <a:cubicBezTo>
                      <a:pt x="54862" y="29203"/>
                      <a:pt x="54841" y="28931"/>
                      <a:pt x="54653" y="28596"/>
                    </a:cubicBezTo>
                    <a:cubicBezTo>
                      <a:pt x="54423" y="28303"/>
                      <a:pt x="54109" y="28094"/>
                      <a:pt x="53753" y="28031"/>
                    </a:cubicBezTo>
                    <a:lnTo>
                      <a:pt x="53502" y="27884"/>
                    </a:lnTo>
                    <a:lnTo>
                      <a:pt x="53502" y="27884"/>
                    </a:lnTo>
                    <a:cubicBezTo>
                      <a:pt x="53628" y="27926"/>
                      <a:pt x="53712" y="27947"/>
                      <a:pt x="53879" y="28010"/>
                    </a:cubicBezTo>
                    <a:cubicBezTo>
                      <a:pt x="54025" y="28052"/>
                      <a:pt x="54151" y="28136"/>
                      <a:pt x="54277" y="28219"/>
                    </a:cubicBezTo>
                    <a:cubicBezTo>
                      <a:pt x="54088" y="28052"/>
                      <a:pt x="53858" y="27968"/>
                      <a:pt x="53712" y="27926"/>
                    </a:cubicBezTo>
                    <a:cubicBezTo>
                      <a:pt x="53544" y="27884"/>
                      <a:pt x="53398" y="27864"/>
                      <a:pt x="53251" y="27843"/>
                    </a:cubicBezTo>
                    <a:cubicBezTo>
                      <a:pt x="53189" y="27801"/>
                      <a:pt x="53084" y="27738"/>
                      <a:pt x="52917" y="27675"/>
                    </a:cubicBezTo>
                    <a:lnTo>
                      <a:pt x="52059" y="27550"/>
                    </a:lnTo>
                    <a:cubicBezTo>
                      <a:pt x="51975" y="27466"/>
                      <a:pt x="52456" y="27550"/>
                      <a:pt x="51912" y="27361"/>
                    </a:cubicBezTo>
                    <a:cubicBezTo>
                      <a:pt x="51871" y="27355"/>
                      <a:pt x="51840" y="27352"/>
                      <a:pt x="51819" y="27352"/>
                    </a:cubicBezTo>
                    <a:cubicBezTo>
                      <a:pt x="51678" y="27352"/>
                      <a:pt x="51950" y="27477"/>
                      <a:pt x="51854" y="27477"/>
                    </a:cubicBezTo>
                    <a:cubicBezTo>
                      <a:pt x="51821" y="27477"/>
                      <a:pt x="51746" y="27462"/>
                      <a:pt x="51598" y="27424"/>
                    </a:cubicBezTo>
                    <a:cubicBezTo>
                      <a:pt x="51201" y="27257"/>
                      <a:pt x="51326" y="27257"/>
                      <a:pt x="50845" y="27152"/>
                    </a:cubicBezTo>
                    <a:cubicBezTo>
                      <a:pt x="50814" y="27131"/>
                      <a:pt x="50824" y="27121"/>
                      <a:pt x="50866" y="27121"/>
                    </a:cubicBezTo>
                    <a:cubicBezTo>
                      <a:pt x="50899" y="27121"/>
                      <a:pt x="50952" y="27127"/>
                      <a:pt x="51019" y="27140"/>
                    </a:cubicBezTo>
                    <a:lnTo>
                      <a:pt x="51019" y="27140"/>
                    </a:lnTo>
                    <a:cubicBezTo>
                      <a:pt x="50597" y="27049"/>
                      <a:pt x="49955" y="26838"/>
                      <a:pt x="49715" y="26838"/>
                    </a:cubicBezTo>
                    <a:cubicBezTo>
                      <a:pt x="49527" y="26734"/>
                      <a:pt x="49171" y="26650"/>
                      <a:pt x="48857" y="26545"/>
                    </a:cubicBezTo>
                    <a:cubicBezTo>
                      <a:pt x="48815" y="26545"/>
                      <a:pt x="48795" y="26524"/>
                      <a:pt x="48753" y="26524"/>
                    </a:cubicBezTo>
                    <a:lnTo>
                      <a:pt x="48711" y="26504"/>
                    </a:lnTo>
                    <a:lnTo>
                      <a:pt x="48690" y="26504"/>
                    </a:lnTo>
                    <a:cubicBezTo>
                      <a:pt x="48669" y="26483"/>
                      <a:pt x="48648" y="26483"/>
                      <a:pt x="48627" y="26462"/>
                    </a:cubicBezTo>
                    <a:lnTo>
                      <a:pt x="48606" y="26462"/>
                    </a:lnTo>
                    <a:cubicBezTo>
                      <a:pt x="48627" y="26441"/>
                      <a:pt x="48627" y="26441"/>
                      <a:pt x="48627" y="26441"/>
                    </a:cubicBezTo>
                    <a:cubicBezTo>
                      <a:pt x="48627" y="26420"/>
                      <a:pt x="48648" y="26420"/>
                      <a:pt x="48669" y="26399"/>
                    </a:cubicBezTo>
                    <a:cubicBezTo>
                      <a:pt x="48648" y="26399"/>
                      <a:pt x="48648" y="26399"/>
                      <a:pt x="48627" y="26378"/>
                    </a:cubicBezTo>
                    <a:lnTo>
                      <a:pt x="48627" y="26357"/>
                    </a:lnTo>
                    <a:lnTo>
                      <a:pt x="48627" y="26336"/>
                    </a:lnTo>
                    <a:cubicBezTo>
                      <a:pt x="48627" y="26294"/>
                      <a:pt x="48606" y="26273"/>
                      <a:pt x="48606" y="26252"/>
                    </a:cubicBezTo>
                    <a:cubicBezTo>
                      <a:pt x="48606" y="26190"/>
                      <a:pt x="48585" y="26148"/>
                      <a:pt x="48585" y="26085"/>
                    </a:cubicBezTo>
                    <a:cubicBezTo>
                      <a:pt x="48543" y="25855"/>
                      <a:pt x="48502" y="25604"/>
                      <a:pt x="48481" y="25395"/>
                    </a:cubicBezTo>
                    <a:lnTo>
                      <a:pt x="48481" y="25395"/>
                    </a:lnTo>
                    <a:cubicBezTo>
                      <a:pt x="48510" y="25494"/>
                      <a:pt x="48529" y="25536"/>
                      <a:pt x="48541" y="25536"/>
                    </a:cubicBezTo>
                    <a:cubicBezTo>
                      <a:pt x="48570" y="25536"/>
                      <a:pt x="48547" y="25251"/>
                      <a:pt x="48502" y="24934"/>
                    </a:cubicBezTo>
                    <a:cubicBezTo>
                      <a:pt x="48463" y="24514"/>
                      <a:pt x="48390" y="24042"/>
                      <a:pt x="48457" y="24042"/>
                    </a:cubicBezTo>
                    <a:lnTo>
                      <a:pt x="48457" y="24042"/>
                    </a:lnTo>
                    <a:cubicBezTo>
                      <a:pt x="48464" y="24042"/>
                      <a:pt x="48472" y="24046"/>
                      <a:pt x="48481" y="24055"/>
                    </a:cubicBezTo>
                    <a:cubicBezTo>
                      <a:pt x="48271" y="23511"/>
                      <a:pt x="48083" y="22089"/>
                      <a:pt x="47790" y="21147"/>
                    </a:cubicBezTo>
                    <a:lnTo>
                      <a:pt x="47790" y="21147"/>
                    </a:lnTo>
                    <a:cubicBezTo>
                      <a:pt x="47811" y="21189"/>
                      <a:pt x="47853" y="21294"/>
                      <a:pt x="47874" y="21377"/>
                    </a:cubicBezTo>
                    <a:cubicBezTo>
                      <a:pt x="47748" y="20833"/>
                      <a:pt x="47748" y="20687"/>
                      <a:pt x="47686" y="20331"/>
                    </a:cubicBezTo>
                    <a:cubicBezTo>
                      <a:pt x="47581" y="20289"/>
                      <a:pt x="47351" y="19452"/>
                      <a:pt x="47163" y="19034"/>
                    </a:cubicBezTo>
                    <a:cubicBezTo>
                      <a:pt x="47141" y="18864"/>
                      <a:pt x="47146" y="18803"/>
                      <a:pt x="47164" y="18803"/>
                    </a:cubicBezTo>
                    <a:cubicBezTo>
                      <a:pt x="47211" y="18803"/>
                      <a:pt x="47350" y="19194"/>
                      <a:pt x="47398" y="19194"/>
                    </a:cubicBezTo>
                    <a:cubicBezTo>
                      <a:pt x="47406" y="19194"/>
                      <a:pt x="47411" y="19183"/>
                      <a:pt x="47414" y="19159"/>
                    </a:cubicBezTo>
                    <a:lnTo>
                      <a:pt x="47414" y="19159"/>
                    </a:lnTo>
                    <a:cubicBezTo>
                      <a:pt x="47412" y="19162"/>
                      <a:pt x="47411" y="19163"/>
                      <a:pt x="47409" y="19163"/>
                    </a:cubicBezTo>
                    <a:cubicBezTo>
                      <a:pt x="47379" y="19163"/>
                      <a:pt x="47283" y="18892"/>
                      <a:pt x="47204" y="18657"/>
                    </a:cubicBezTo>
                    <a:cubicBezTo>
                      <a:pt x="47183" y="18573"/>
                      <a:pt x="47183" y="18594"/>
                      <a:pt x="47163" y="18573"/>
                    </a:cubicBezTo>
                    <a:cubicBezTo>
                      <a:pt x="47163" y="18532"/>
                      <a:pt x="47163" y="18511"/>
                      <a:pt x="47163" y="18490"/>
                    </a:cubicBezTo>
                    <a:cubicBezTo>
                      <a:pt x="47163" y="18449"/>
                      <a:pt x="47171" y="18426"/>
                      <a:pt x="47166" y="18426"/>
                    </a:cubicBezTo>
                    <a:lnTo>
                      <a:pt x="47166" y="18426"/>
                    </a:lnTo>
                    <a:cubicBezTo>
                      <a:pt x="47163" y="18426"/>
                      <a:pt x="47156" y="18433"/>
                      <a:pt x="47142" y="18448"/>
                    </a:cubicBezTo>
                    <a:cubicBezTo>
                      <a:pt x="47246" y="18281"/>
                      <a:pt x="47309" y="18197"/>
                      <a:pt x="47372" y="18155"/>
                    </a:cubicBezTo>
                    <a:cubicBezTo>
                      <a:pt x="47414" y="18113"/>
                      <a:pt x="47455" y="18092"/>
                      <a:pt x="47560" y="18029"/>
                    </a:cubicBezTo>
                    <a:cubicBezTo>
                      <a:pt x="47539" y="17883"/>
                      <a:pt x="47874" y="17716"/>
                      <a:pt x="48167" y="17423"/>
                    </a:cubicBezTo>
                    <a:cubicBezTo>
                      <a:pt x="48313" y="17339"/>
                      <a:pt x="48418" y="17318"/>
                      <a:pt x="48460" y="17297"/>
                    </a:cubicBezTo>
                    <a:cubicBezTo>
                      <a:pt x="48523" y="17276"/>
                      <a:pt x="48543" y="17276"/>
                      <a:pt x="48606" y="17255"/>
                    </a:cubicBezTo>
                    <a:cubicBezTo>
                      <a:pt x="48648" y="17255"/>
                      <a:pt x="48711" y="17172"/>
                      <a:pt x="48753" y="17151"/>
                    </a:cubicBezTo>
                    <a:cubicBezTo>
                      <a:pt x="48815" y="17088"/>
                      <a:pt x="48899" y="17004"/>
                      <a:pt x="49046" y="16858"/>
                    </a:cubicBezTo>
                    <a:cubicBezTo>
                      <a:pt x="49102" y="16816"/>
                      <a:pt x="49132" y="16799"/>
                      <a:pt x="49144" y="16799"/>
                    </a:cubicBezTo>
                    <a:lnTo>
                      <a:pt x="49144" y="16799"/>
                    </a:lnTo>
                    <a:cubicBezTo>
                      <a:pt x="49195" y="16799"/>
                      <a:pt x="48857" y="17151"/>
                      <a:pt x="48857" y="17151"/>
                    </a:cubicBezTo>
                    <a:cubicBezTo>
                      <a:pt x="49464" y="16586"/>
                      <a:pt x="49067" y="16816"/>
                      <a:pt x="49171" y="16669"/>
                    </a:cubicBezTo>
                    <a:cubicBezTo>
                      <a:pt x="49543" y="16309"/>
                      <a:pt x="49629" y="16251"/>
                      <a:pt x="49668" y="16251"/>
                    </a:cubicBezTo>
                    <a:cubicBezTo>
                      <a:pt x="49687" y="16251"/>
                      <a:pt x="49695" y="16264"/>
                      <a:pt x="49718" y="16264"/>
                    </a:cubicBezTo>
                    <a:cubicBezTo>
                      <a:pt x="49739" y="16264"/>
                      <a:pt x="49773" y="16252"/>
                      <a:pt x="49841" y="16209"/>
                    </a:cubicBezTo>
                    <a:cubicBezTo>
                      <a:pt x="50280" y="15770"/>
                      <a:pt x="50573" y="15372"/>
                      <a:pt x="50908" y="15058"/>
                    </a:cubicBezTo>
                    <a:cubicBezTo>
                      <a:pt x="50920" y="15046"/>
                      <a:pt x="50953" y="15020"/>
                      <a:pt x="50966" y="15020"/>
                    </a:cubicBezTo>
                    <a:lnTo>
                      <a:pt x="50966" y="15020"/>
                    </a:lnTo>
                    <a:cubicBezTo>
                      <a:pt x="50977" y="15020"/>
                      <a:pt x="50976" y="15035"/>
                      <a:pt x="50950" y="15079"/>
                    </a:cubicBezTo>
                    <a:cubicBezTo>
                      <a:pt x="51012" y="14975"/>
                      <a:pt x="51096" y="14870"/>
                      <a:pt x="51201" y="14765"/>
                    </a:cubicBezTo>
                    <a:cubicBezTo>
                      <a:pt x="51264" y="14703"/>
                      <a:pt x="51305" y="14640"/>
                      <a:pt x="51368" y="14577"/>
                    </a:cubicBezTo>
                    <a:cubicBezTo>
                      <a:pt x="51389" y="14556"/>
                      <a:pt x="51410" y="14514"/>
                      <a:pt x="51452" y="14472"/>
                    </a:cubicBezTo>
                    <a:cubicBezTo>
                      <a:pt x="51473" y="14431"/>
                      <a:pt x="51515" y="14368"/>
                      <a:pt x="51556" y="14305"/>
                    </a:cubicBezTo>
                    <a:cubicBezTo>
                      <a:pt x="51598" y="14200"/>
                      <a:pt x="51598" y="14054"/>
                      <a:pt x="51598" y="13949"/>
                    </a:cubicBezTo>
                    <a:cubicBezTo>
                      <a:pt x="51577" y="13845"/>
                      <a:pt x="51556" y="13740"/>
                      <a:pt x="51536" y="13656"/>
                    </a:cubicBezTo>
                    <a:cubicBezTo>
                      <a:pt x="51473" y="13468"/>
                      <a:pt x="51410" y="13301"/>
                      <a:pt x="51326" y="13154"/>
                    </a:cubicBezTo>
                    <a:cubicBezTo>
                      <a:pt x="51159" y="12861"/>
                      <a:pt x="50992" y="12610"/>
                      <a:pt x="50824" y="12401"/>
                    </a:cubicBezTo>
                    <a:cubicBezTo>
                      <a:pt x="50803" y="12359"/>
                      <a:pt x="50803" y="12317"/>
                      <a:pt x="50782" y="12317"/>
                    </a:cubicBezTo>
                    <a:lnTo>
                      <a:pt x="50782" y="12317"/>
                    </a:lnTo>
                    <a:cubicBezTo>
                      <a:pt x="50824" y="12443"/>
                      <a:pt x="50782" y="12485"/>
                      <a:pt x="50740" y="12485"/>
                    </a:cubicBezTo>
                    <a:cubicBezTo>
                      <a:pt x="50531" y="12171"/>
                      <a:pt x="50301" y="11941"/>
                      <a:pt x="50280" y="11794"/>
                    </a:cubicBezTo>
                    <a:lnTo>
                      <a:pt x="50280" y="11794"/>
                    </a:lnTo>
                    <a:cubicBezTo>
                      <a:pt x="50406" y="11983"/>
                      <a:pt x="50427" y="11983"/>
                      <a:pt x="50510" y="12066"/>
                    </a:cubicBezTo>
                    <a:lnTo>
                      <a:pt x="50259" y="11752"/>
                    </a:lnTo>
                    <a:cubicBezTo>
                      <a:pt x="50236" y="11691"/>
                      <a:pt x="50233" y="11666"/>
                      <a:pt x="50243" y="11666"/>
                    </a:cubicBezTo>
                    <a:lnTo>
                      <a:pt x="50243" y="11666"/>
                    </a:lnTo>
                    <a:cubicBezTo>
                      <a:pt x="50287" y="11666"/>
                      <a:pt x="50585" y="12131"/>
                      <a:pt x="50651" y="12131"/>
                    </a:cubicBezTo>
                    <a:cubicBezTo>
                      <a:pt x="50653" y="12131"/>
                      <a:pt x="50655" y="12130"/>
                      <a:pt x="50657" y="12129"/>
                    </a:cubicBezTo>
                    <a:cubicBezTo>
                      <a:pt x="50196" y="11522"/>
                      <a:pt x="49590" y="10874"/>
                      <a:pt x="49234" y="10392"/>
                    </a:cubicBezTo>
                    <a:cubicBezTo>
                      <a:pt x="49234" y="10384"/>
                      <a:pt x="49237" y="10380"/>
                      <a:pt x="49243" y="10380"/>
                    </a:cubicBezTo>
                    <a:cubicBezTo>
                      <a:pt x="49312" y="10380"/>
                      <a:pt x="49776" y="10985"/>
                      <a:pt x="49806" y="10985"/>
                    </a:cubicBezTo>
                    <a:cubicBezTo>
                      <a:pt x="49815" y="10985"/>
                      <a:pt x="49785" y="10930"/>
                      <a:pt x="49694" y="10790"/>
                    </a:cubicBezTo>
                    <a:lnTo>
                      <a:pt x="49694" y="10790"/>
                    </a:lnTo>
                    <a:cubicBezTo>
                      <a:pt x="49862" y="11020"/>
                      <a:pt x="50050" y="11271"/>
                      <a:pt x="50217" y="11522"/>
                    </a:cubicBezTo>
                    <a:cubicBezTo>
                      <a:pt x="50146" y="11365"/>
                      <a:pt x="50128" y="11311"/>
                      <a:pt x="50138" y="11311"/>
                    </a:cubicBezTo>
                    <a:lnTo>
                      <a:pt x="50138" y="11311"/>
                    </a:lnTo>
                    <a:cubicBezTo>
                      <a:pt x="50159" y="11311"/>
                      <a:pt x="50312" y="11564"/>
                      <a:pt x="50339" y="11564"/>
                    </a:cubicBezTo>
                    <a:cubicBezTo>
                      <a:pt x="50350" y="11564"/>
                      <a:pt x="50338" y="11516"/>
                      <a:pt x="50280" y="11376"/>
                    </a:cubicBezTo>
                    <a:cubicBezTo>
                      <a:pt x="49924" y="10894"/>
                      <a:pt x="49715" y="10622"/>
                      <a:pt x="49485" y="10371"/>
                    </a:cubicBezTo>
                    <a:cubicBezTo>
                      <a:pt x="49380" y="10246"/>
                      <a:pt x="49276" y="10120"/>
                      <a:pt x="49150" y="9974"/>
                    </a:cubicBezTo>
                    <a:cubicBezTo>
                      <a:pt x="49087" y="9890"/>
                      <a:pt x="49004" y="9806"/>
                      <a:pt x="48920" y="9723"/>
                    </a:cubicBezTo>
                    <a:cubicBezTo>
                      <a:pt x="48836" y="9618"/>
                      <a:pt x="48732" y="9493"/>
                      <a:pt x="48585" y="9388"/>
                    </a:cubicBezTo>
                    <a:cubicBezTo>
                      <a:pt x="48523" y="9361"/>
                      <a:pt x="48490" y="9352"/>
                      <a:pt x="48472" y="9352"/>
                    </a:cubicBezTo>
                    <a:cubicBezTo>
                      <a:pt x="48424" y="9352"/>
                      <a:pt x="48496" y="9424"/>
                      <a:pt x="48448" y="9424"/>
                    </a:cubicBezTo>
                    <a:cubicBezTo>
                      <a:pt x="48430" y="9424"/>
                      <a:pt x="48396" y="9415"/>
                      <a:pt x="48334" y="9388"/>
                    </a:cubicBezTo>
                    <a:cubicBezTo>
                      <a:pt x="47916" y="9158"/>
                      <a:pt x="47581" y="9137"/>
                      <a:pt x="47330" y="9116"/>
                    </a:cubicBezTo>
                    <a:cubicBezTo>
                      <a:pt x="47100" y="9116"/>
                      <a:pt x="46911" y="9116"/>
                      <a:pt x="46744" y="9137"/>
                    </a:cubicBezTo>
                    <a:cubicBezTo>
                      <a:pt x="46681" y="9137"/>
                      <a:pt x="46598" y="9158"/>
                      <a:pt x="46514" y="9179"/>
                    </a:cubicBezTo>
                    <a:cubicBezTo>
                      <a:pt x="46451" y="9200"/>
                      <a:pt x="46347" y="9242"/>
                      <a:pt x="46284" y="9283"/>
                    </a:cubicBezTo>
                    <a:cubicBezTo>
                      <a:pt x="46137" y="9346"/>
                      <a:pt x="45949" y="9451"/>
                      <a:pt x="45698" y="9618"/>
                    </a:cubicBezTo>
                    <a:cubicBezTo>
                      <a:pt x="45426" y="9827"/>
                      <a:pt x="45384" y="9995"/>
                      <a:pt x="44589" y="10350"/>
                    </a:cubicBezTo>
                    <a:lnTo>
                      <a:pt x="44798" y="10120"/>
                    </a:lnTo>
                    <a:lnTo>
                      <a:pt x="44798" y="10120"/>
                    </a:lnTo>
                    <a:cubicBezTo>
                      <a:pt x="43773" y="10664"/>
                      <a:pt x="44296" y="10560"/>
                      <a:pt x="43208" y="11083"/>
                    </a:cubicBezTo>
                    <a:cubicBezTo>
                      <a:pt x="43360" y="10949"/>
                      <a:pt x="43878" y="10677"/>
                      <a:pt x="43842" y="10677"/>
                    </a:cubicBezTo>
                    <a:lnTo>
                      <a:pt x="43842" y="10677"/>
                    </a:lnTo>
                    <a:cubicBezTo>
                      <a:pt x="43838" y="10677"/>
                      <a:pt x="43830" y="10680"/>
                      <a:pt x="43815" y="10685"/>
                    </a:cubicBezTo>
                    <a:cubicBezTo>
                      <a:pt x="43103" y="10999"/>
                      <a:pt x="43354" y="10999"/>
                      <a:pt x="42831" y="11292"/>
                    </a:cubicBezTo>
                    <a:lnTo>
                      <a:pt x="42685" y="11271"/>
                    </a:lnTo>
                    <a:cubicBezTo>
                      <a:pt x="42580" y="11334"/>
                      <a:pt x="42455" y="11397"/>
                      <a:pt x="42350" y="11480"/>
                    </a:cubicBezTo>
                    <a:lnTo>
                      <a:pt x="42266" y="11522"/>
                    </a:lnTo>
                    <a:lnTo>
                      <a:pt x="42245" y="11543"/>
                    </a:lnTo>
                    <a:lnTo>
                      <a:pt x="42183" y="11564"/>
                    </a:lnTo>
                    <a:lnTo>
                      <a:pt x="42141" y="11543"/>
                    </a:lnTo>
                    <a:cubicBezTo>
                      <a:pt x="42120" y="11522"/>
                      <a:pt x="42120" y="11522"/>
                      <a:pt x="42057" y="11459"/>
                    </a:cubicBezTo>
                    <a:cubicBezTo>
                      <a:pt x="41973" y="11376"/>
                      <a:pt x="41869" y="11292"/>
                      <a:pt x="41785" y="11208"/>
                    </a:cubicBezTo>
                    <a:cubicBezTo>
                      <a:pt x="41576" y="11041"/>
                      <a:pt x="41388" y="10874"/>
                      <a:pt x="41178" y="10706"/>
                    </a:cubicBezTo>
                    <a:cubicBezTo>
                      <a:pt x="40760" y="10371"/>
                      <a:pt x="40321" y="10058"/>
                      <a:pt x="39881" y="9744"/>
                    </a:cubicBezTo>
                    <a:lnTo>
                      <a:pt x="39881" y="9744"/>
                    </a:lnTo>
                    <a:cubicBezTo>
                      <a:pt x="39928" y="9755"/>
                      <a:pt x="40015" y="9800"/>
                      <a:pt x="40037" y="9800"/>
                    </a:cubicBezTo>
                    <a:cubicBezTo>
                      <a:pt x="40055" y="9800"/>
                      <a:pt x="40033" y="9773"/>
                      <a:pt x="39923" y="9681"/>
                    </a:cubicBezTo>
                    <a:cubicBezTo>
                      <a:pt x="39212" y="9179"/>
                      <a:pt x="38437" y="8677"/>
                      <a:pt x="37642" y="8216"/>
                    </a:cubicBezTo>
                    <a:lnTo>
                      <a:pt x="37349" y="8049"/>
                    </a:lnTo>
                    <a:lnTo>
                      <a:pt x="37203" y="7965"/>
                    </a:lnTo>
                    <a:cubicBezTo>
                      <a:pt x="37161" y="7965"/>
                      <a:pt x="37119" y="7923"/>
                      <a:pt x="37077" y="7902"/>
                    </a:cubicBezTo>
                    <a:lnTo>
                      <a:pt x="36952" y="7881"/>
                    </a:lnTo>
                    <a:cubicBezTo>
                      <a:pt x="36868" y="7861"/>
                      <a:pt x="36763" y="7840"/>
                      <a:pt x="36659" y="7798"/>
                    </a:cubicBezTo>
                    <a:lnTo>
                      <a:pt x="36533" y="7756"/>
                    </a:lnTo>
                    <a:lnTo>
                      <a:pt x="36408" y="7693"/>
                    </a:lnTo>
                    <a:cubicBezTo>
                      <a:pt x="36303" y="7651"/>
                      <a:pt x="36240" y="7589"/>
                      <a:pt x="36157" y="7547"/>
                    </a:cubicBezTo>
                    <a:cubicBezTo>
                      <a:pt x="36094" y="7505"/>
                      <a:pt x="36010" y="7442"/>
                      <a:pt x="35968" y="7379"/>
                    </a:cubicBezTo>
                    <a:cubicBezTo>
                      <a:pt x="35843" y="7254"/>
                      <a:pt x="35759" y="7128"/>
                      <a:pt x="35696" y="6961"/>
                    </a:cubicBezTo>
                    <a:cubicBezTo>
                      <a:pt x="35592" y="6814"/>
                      <a:pt x="35529" y="6647"/>
                      <a:pt x="35487" y="6459"/>
                    </a:cubicBezTo>
                    <a:cubicBezTo>
                      <a:pt x="35473" y="6373"/>
                      <a:pt x="35478" y="6297"/>
                      <a:pt x="35489" y="6297"/>
                    </a:cubicBezTo>
                    <a:cubicBezTo>
                      <a:pt x="35495" y="6297"/>
                      <a:pt x="35501" y="6314"/>
                      <a:pt x="35508" y="6354"/>
                    </a:cubicBezTo>
                    <a:cubicBezTo>
                      <a:pt x="35500" y="6133"/>
                      <a:pt x="35492" y="6076"/>
                      <a:pt x="35482" y="6076"/>
                    </a:cubicBezTo>
                    <a:cubicBezTo>
                      <a:pt x="35471" y="6076"/>
                      <a:pt x="35458" y="6140"/>
                      <a:pt x="35439" y="6140"/>
                    </a:cubicBezTo>
                    <a:cubicBezTo>
                      <a:pt x="35429" y="6140"/>
                      <a:pt x="35417" y="6121"/>
                      <a:pt x="35403" y="6061"/>
                    </a:cubicBezTo>
                    <a:cubicBezTo>
                      <a:pt x="35403" y="5828"/>
                      <a:pt x="35430" y="5703"/>
                      <a:pt x="35449" y="5703"/>
                    </a:cubicBezTo>
                    <a:cubicBezTo>
                      <a:pt x="35456" y="5703"/>
                      <a:pt x="35462" y="5721"/>
                      <a:pt x="35464" y="5757"/>
                    </a:cubicBezTo>
                    <a:lnTo>
                      <a:pt x="35464" y="5757"/>
                    </a:lnTo>
                    <a:cubicBezTo>
                      <a:pt x="35451" y="5233"/>
                      <a:pt x="35530" y="4444"/>
                      <a:pt x="35571" y="3655"/>
                    </a:cubicBezTo>
                    <a:cubicBezTo>
                      <a:pt x="35592" y="3236"/>
                      <a:pt x="35592" y="2818"/>
                      <a:pt x="35550" y="2400"/>
                    </a:cubicBezTo>
                    <a:cubicBezTo>
                      <a:pt x="35508" y="2002"/>
                      <a:pt x="35403" y="1625"/>
                      <a:pt x="35257" y="1332"/>
                    </a:cubicBezTo>
                    <a:lnTo>
                      <a:pt x="35257" y="1332"/>
                    </a:lnTo>
                    <a:cubicBezTo>
                      <a:pt x="35299" y="1395"/>
                      <a:pt x="35362" y="1479"/>
                      <a:pt x="35403" y="1542"/>
                    </a:cubicBezTo>
                    <a:cubicBezTo>
                      <a:pt x="35194" y="1060"/>
                      <a:pt x="34943" y="851"/>
                      <a:pt x="34713" y="684"/>
                    </a:cubicBezTo>
                    <a:cubicBezTo>
                      <a:pt x="34671" y="663"/>
                      <a:pt x="34608" y="621"/>
                      <a:pt x="34546" y="579"/>
                    </a:cubicBezTo>
                    <a:cubicBezTo>
                      <a:pt x="34483" y="537"/>
                      <a:pt x="34420" y="516"/>
                      <a:pt x="34336" y="475"/>
                    </a:cubicBezTo>
                    <a:cubicBezTo>
                      <a:pt x="34211" y="391"/>
                      <a:pt x="34043" y="307"/>
                      <a:pt x="33813" y="223"/>
                    </a:cubicBezTo>
                    <a:lnTo>
                      <a:pt x="33813" y="223"/>
                    </a:lnTo>
                    <a:lnTo>
                      <a:pt x="34002" y="265"/>
                    </a:lnTo>
                    <a:cubicBezTo>
                      <a:pt x="33478" y="77"/>
                      <a:pt x="32934" y="35"/>
                      <a:pt x="32411" y="14"/>
                    </a:cubicBezTo>
                    <a:cubicBezTo>
                      <a:pt x="32063" y="14"/>
                      <a:pt x="31714" y="24"/>
                      <a:pt x="31371" y="24"/>
                    </a:cubicBezTo>
                    <a:cubicBezTo>
                      <a:pt x="31200" y="24"/>
                      <a:pt x="31030" y="21"/>
                      <a:pt x="30863" y="14"/>
                    </a:cubicBezTo>
                    <a:lnTo>
                      <a:pt x="30507" y="14"/>
                    </a:lnTo>
                    <a:cubicBezTo>
                      <a:pt x="30447" y="6"/>
                      <a:pt x="30386" y="0"/>
                      <a:pt x="30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g26fc4bae8ec_0_4559"/>
              <p:cNvSpPr/>
              <p:nvPr/>
            </p:nvSpPr>
            <p:spPr>
              <a:xfrm>
                <a:off x="10706675" y="2991125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0" y="1"/>
                    </a:moveTo>
                    <a:cubicBezTo>
                      <a:pt x="84" y="22"/>
                      <a:pt x="105" y="22"/>
                      <a:pt x="147" y="22"/>
                    </a:cubicBezTo>
                    <a:cubicBezTo>
                      <a:pt x="84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g26fc4bae8ec_0_4559"/>
              <p:cNvSpPr/>
              <p:nvPr/>
            </p:nvSpPr>
            <p:spPr>
              <a:xfrm>
                <a:off x="10818625" y="178645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lnTo>
                      <a:pt x="0" y="22"/>
                    </a:lnTo>
                    <a:lnTo>
                      <a:pt x="21" y="4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g26fc4bae8ec_0_4559"/>
              <p:cNvSpPr/>
              <p:nvPr/>
            </p:nvSpPr>
            <p:spPr>
              <a:xfrm>
                <a:off x="10641275" y="2879450"/>
                <a:ext cx="8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2" extrusionOk="0">
                    <a:moveTo>
                      <a:pt x="30" y="1"/>
                    </a:moveTo>
                    <a:cubicBezTo>
                      <a:pt x="28" y="1"/>
                      <a:pt x="16" y="104"/>
                      <a:pt x="4" y="215"/>
                    </a:cubicBezTo>
                    <a:lnTo>
                      <a:pt x="4" y="215"/>
                    </a:lnTo>
                    <a:cubicBezTo>
                      <a:pt x="10" y="188"/>
                      <a:pt x="22" y="169"/>
                      <a:pt x="22" y="137"/>
                    </a:cubicBezTo>
                    <a:cubicBezTo>
                      <a:pt x="29" y="39"/>
                      <a:pt x="32" y="1"/>
                      <a:pt x="30" y="1"/>
                    </a:cubicBezTo>
                    <a:close/>
                    <a:moveTo>
                      <a:pt x="4" y="215"/>
                    </a:moveTo>
                    <a:cubicBezTo>
                      <a:pt x="2" y="223"/>
                      <a:pt x="1" y="231"/>
                      <a:pt x="1" y="241"/>
                    </a:cubicBezTo>
                    <a:cubicBezTo>
                      <a:pt x="2" y="232"/>
                      <a:pt x="3" y="223"/>
                      <a:pt x="4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g26fc4bae8ec_0_4559"/>
              <p:cNvSpPr/>
              <p:nvPr/>
            </p:nvSpPr>
            <p:spPr>
              <a:xfrm>
                <a:off x="10841625" y="2866125"/>
                <a:ext cx="37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40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3" y="147"/>
                      <a:pt x="43" y="272"/>
                      <a:pt x="1" y="440"/>
                    </a:cubicBezTo>
                    <a:cubicBezTo>
                      <a:pt x="84" y="189"/>
                      <a:pt x="147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g26fc4bae8ec_0_4559"/>
              <p:cNvSpPr/>
              <p:nvPr/>
            </p:nvSpPr>
            <p:spPr>
              <a:xfrm>
                <a:off x="10836400" y="2877100"/>
                <a:ext cx="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08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26" y="189"/>
                      <a:pt x="42" y="419"/>
                      <a:pt x="0" y="607"/>
                    </a:cubicBezTo>
                    <a:cubicBezTo>
                      <a:pt x="84" y="377"/>
                      <a:pt x="147" y="189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g26fc4bae8ec_0_4559"/>
              <p:cNvSpPr/>
              <p:nvPr/>
            </p:nvSpPr>
            <p:spPr>
              <a:xfrm>
                <a:off x="11071575" y="2797600"/>
                <a:ext cx="39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7" extrusionOk="0">
                    <a:moveTo>
                      <a:pt x="18" y="1"/>
                    </a:moveTo>
                    <a:cubicBezTo>
                      <a:pt x="1" y="1"/>
                      <a:pt x="94" y="128"/>
                      <a:pt x="60" y="145"/>
                    </a:cubicBezTo>
                    <a:lnTo>
                      <a:pt x="60" y="145"/>
                    </a:lnTo>
                    <a:lnTo>
                      <a:pt x="156" y="126"/>
                    </a:lnTo>
                    <a:cubicBezTo>
                      <a:pt x="62" y="33"/>
                      <a:pt x="26" y="1"/>
                      <a:pt x="18" y="1"/>
                    </a:cubicBezTo>
                    <a:close/>
                    <a:moveTo>
                      <a:pt x="60" y="145"/>
                    </a:moveTo>
                    <a:lnTo>
                      <a:pt x="51" y="147"/>
                    </a:lnTo>
                    <a:cubicBezTo>
                      <a:pt x="55" y="147"/>
                      <a:pt x="58" y="146"/>
                      <a:pt x="6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g26fc4bae8ec_0_4559"/>
              <p:cNvSpPr/>
              <p:nvPr/>
            </p:nvSpPr>
            <p:spPr>
              <a:xfrm>
                <a:off x="10973975" y="2821125"/>
                <a:ext cx="14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69" extrusionOk="0">
                    <a:moveTo>
                      <a:pt x="586" y="1"/>
                    </a:moveTo>
                    <a:cubicBezTo>
                      <a:pt x="398" y="64"/>
                      <a:pt x="189" y="126"/>
                      <a:pt x="0" y="168"/>
                    </a:cubicBezTo>
                    <a:lnTo>
                      <a:pt x="419" y="10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g26fc4bae8ec_0_4559"/>
              <p:cNvSpPr/>
              <p:nvPr/>
            </p:nvSpPr>
            <p:spPr>
              <a:xfrm>
                <a:off x="10897075" y="2824800"/>
                <a:ext cx="167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5" extrusionOk="0">
                    <a:moveTo>
                      <a:pt x="670" y="0"/>
                    </a:moveTo>
                    <a:lnTo>
                      <a:pt x="670" y="0"/>
                    </a:lnTo>
                    <a:cubicBezTo>
                      <a:pt x="461" y="21"/>
                      <a:pt x="231" y="63"/>
                      <a:pt x="1" y="105"/>
                    </a:cubicBezTo>
                    <a:cubicBezTo>
                      <a:pt x="168" y="84"/>
                      <a:pt x="335" y="63"/>
                      <a:pt x="503" y="21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g26fc4bae8ec_0_4559"/>
              <p:cNvSpPr/>
              <p:nvPr/>
            </p:nvSpPr>
            <p:spPr>
              <a:xfrm>
                <a:off x="10708250" y="1825175"/>
                <a:ext cx="157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05" extrusionOk="0">
                    <a:moveTo>
                      <a:pt x="628" y="0"/>
                    </a:moveTo>
                    <a:lnTo>
                      <a:pt x="335" y="42"/>
                    </a:lnTo>
                    <a:lnTo>
                      <a:pt x="0" y="10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g26fc4bae8ec_0_4559"/>
              <p:cNvSpPr/>
              <p:nvPr/>
            </p:nvSpPr>
            <p:spPr>
              <a:xfrm>
                <a:off x="10863075" y="2468575"/>
                <a:ext cx="10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5" extrusionOk="0">
                    <a:moveTo>
                      <a:pt x="377" y="0"/>
                    </a:moveTo>
                    <a:cubicBezTo>
                      <a:pt x="314" y="105"/>
                      <a:pt x="294" y="63"/>
                      <a:pt x="231" y="168"/>
                    </a:cubicBezTo>
                    <a:cubicBezTo>
                      <a:pt x="219" y="172"/>
                      <a:pt x="208" y="173"/>
                      <a:pt x="197" y="173"/>
                    </a:cubicBezTo>
                    <a:cubicBezTo>
                      <a:pt x="154" y="173"/>
                      <a:pt x="126" y="143"/>
                      <a:pt x="126" y="126"/>
                    </a:cubicBezTo>
                    <a:cubicBezTo>
                      <a:pt x="121" y="131"/>
                      <a:pt x="113" y="132"/>
                      <a:pt x="104" y="132"/>
                    </a:cubicBezTo>
                    <a:cubicBezTo>
                      <a:pt x="94" y="132"/>
                      <a:pt x="83" y="131"/>
                      <a:pt x="71" y="131"/>
                    </a:cubicBezTo>
                    <a:cubicBezTo>
                      <a:pt x="48" y="131"/>
                      <a:pt x="21" y="136"/>
                      <a:pt x="1" y="168"/>
                    </a:cubicBezTo>
                    <a:cubicBezTo>
                      <a:pt x="42" y="199"/>
                      <a:pt x="89" y="215"/>
                      <a:pt x="139" y="215"/>
                    </a:cubicBezTo>
                    <a:cubicBezTo>
                      <a:pt x="189" y="215"/>
                      <a:pt x="241" y="199"/>
                      <a:pt x="294" y="168"/>
                    </a:cubicBezTo>
                    <a:cubicBezTo>
                      <a:pt x="314" y="168"/>
                      <a:pt x="294" y="210"/>
                      <a:pt x="294" y="210"/>
                    </a:cubicBezTo>
                    <a:cubicBezTo>
                      <a:pt x="356" y="168"/>
                      <a:pt x="419" y="84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g26fc4bae8ec_0_4559"/>
              <p:cNvSpPr/>
              <p:nvPr/>
            </p:nvSpPr>
            <p:spPr>
              <a:xfrm>
                <a:off x="11012150" y="23085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22" y="22"/>
                      <a:pt x="22" y="43"/>
                      <a:pt x="22" y="43"/>
                    </a:cubicBezTo>
                    <a:cubicBezTo>
                      <a:pt x="22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g26fc4bae8ec_0_4559"/>
              <p:cNvSpPr/>
              <p:nvPr/>
            </p:nvSpPr>
            <p:spPr>
              <a:xfrm>
                <a:off x="11014250" y="22923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42"/>
                    </a:cubicBezTo>
                    <a:cubicBezTo>
                      <a:pt x="0" y="21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g26fc4bae8ec_0_4559"/>
              <p:cNvSpPr/>
              <p:nvPr/>
            </p:nvSpPr>
            <p:spPr>
              <a:xfrm>
                <a:off x="10988625" y="2394675"/>
                <a:ext cx="15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9" extrusionOk="0">
                    <a:moveTo>
                      <a:pt x="51" y="1"/>
                    </a:moveTo>
                    <a:cubicBezTo>
                      <a:pt x="34" y="1"/>
                      <a:pt x="17" y="35"/>
                      <a:pt x="0" y="69"/>
                    </a:cubicBezTo>
                    <a:lnTo>
                      <a:pt x="63" y="6"/>
                    </a:lnTo>
                    <a:cubicBezTo>
                      <a:pt x="59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g26fc4bae8ec_0_4559"/>
              <p:cNvSpPr/>
              <p:nvPr/>
            </p:nvSpPr>
            <p:spPr>
              <a:xfrm>
                <a:off x="1088765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cubicBezTo>
                      <a:pt x="22" y="1"/>
                      <a:pt x="22" y="22"/>
                      <a:pt x="1" y="43"/>
                    </a:cubicBezTo>
                    <a:lnTo>
                      <a:pt x="43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g26fc4bae8ec_0_4559"/>
              <p:cNvSpPr/>
              <p:nvPr/>
            </p:nvSpPr>
            <p:spPr>
              <a:xfrm>
                <a:off x="10965600" y="243090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1" y="22"/>
                    </a:lnTo>
                    <a:cubicBezTo>
                      <a:pt x="22" y="22"/>
                      <a:pt x="22" y="43"/>
                      <a:pt x="22" y="64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g26fc4bae8ec_0_4559"/>
              <p:cNvSpPr/>
              <p:nvPr/>
            </p:nvSpPr>
            <p:spPr>
              <a:xfrm>
                <a:off x="10942075" y="24492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21" y="42"/>
                      <a:pt x="21" y="63"/>
                      <a:pt x="0" y="84"/>
                    </a:cubicBezTo>
                    <a:cubicBezTo>
                      <a:pt x="0" y="84"/>
                      <a:pt x="21" y="105"/>
                      <a:pt x="42" y="105"/>
                    </a:cubicBezTo>
                    <a:cubicBezTo>
                      <a:pt x="63" y="105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g26fc4bae8ec_0_4559"/>
              <p:cNvSpPr/>
              <p:nvPr/>
            </p:nvSpPr>
            <p:spPr>
              <a:xfrm>
                <a:off x="10826450" y="246335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" y="21"/>
                    </a:cubicBezTo>
                    <a:cubicBezTo>
                      <a:pt x="1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g26fc4bae8ec_0_4559"/>
              <p:cNvSpPr/>
              <p:nvPr/>
            </p:nvSpPr>
            <p:spPr>
              <a:xfrm>
                <a:off x="10859425" y="247537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42" y="0"/>
                    </a:moveTo>
                    <a:lnTo>
                      <a:pt x="21" y="21"/>
                    </a:lnTo>
                    <a:cubicBezTo>
                      <a:pt x="21" y="21"/>
                      <a:pt x="0" y="42"/>
                      <a:pt x="21" y="6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g26fc4bae8ec_0_4559"/>
              <p:cNvSpPr/>
              <p:nvPr/>
            </p:nvSpPr>
            <p:spPr>
              <a:xfrm>
                <a:off x="11012150" y="2263000"/>
                <a:ext cx="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8"/>
                      <a:pt x="15" y="24"/>
                      <a:pt x="16" y="24"/>
                    </a:cubicBezTo>
                    <a:cubicBezTo>
                      <a:pt x="18" y="24"/>
                      <a:pt x="13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g26fc4bae8ec_0_4559"/>
              <p:cNvSpPr/>
              <p:nvPr/>
            </p:nvSpPr>
            <p:spPr>
              <a:xfrm>
                <a:off x="10795075" y="2150475"/>
                <a:ext cx="74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" extrusionOk="0">
                    <a:moveTo>
                      <a:pt x="193" y="1"/>
                    </a:moveTo>
                    <a:cubicBezTo>
                      <a:pt x="186" y="1"/>
                      <a:pt x="178" y="1"/>
                      <a:pt x="168" y="3"/>
                    </a:cubicBezTo>
                    <a:cubicBezTo>
                      <a:pt x="293" y="24"/>
                      <a:pt x="1" y="149"/>
                      <a:pt x="189" y="149"/>
                    </a:cubicBezTo>
                    <a:cubicBezTo>
                      <a:pt x="169" y="130"/>
                      <a:pt x="296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g26fc4bae8ec_0_4559"/>
              <p:cNvSpPr/>
              <p:nvPr/>
            </p:nvSpPr>
            <p:spPr>
              <a:xfrm>
                <a:off x="10982875" y="22012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2"/>
                    </a:moveTo>
                    <a:cubicBezTo>
                      <a:pt x="0" y="42"/>
                      <a:pt x="0" y="42"/>
                      <a:pt x="0" y="0"/>
                    </a:cubicBezTo>
                    <a:cubicBezTo>
                      <a:pt x="0" y="21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g26fc4bae8ec_0_4559"/>
              <p:cNvSpPr/>
              <p:nvPr/>
            </p:nvSpPr>
            <p:spPr>
              <a:xfrm>
                <a:off x="10962475" y="21824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9"/>
                      <a:pt x="27" y="14"/>
                      <a:pt x="33" y="18"/>
                    </a:cubicBezTo>
                    <a:lnTo>
                      <a:pt x="33" y="18"/>
                    </a:lnTo>
                    <a:cubicBezTo>
                      <a:pt x="25" y="8"/>
                      <a:pt x="13" y="0"/>
                      <a:pt x="0" y="0"/>
                    </a:cubicBezTo>
                    <a:close/>
                    <a:moveTo>
                      <a:pt x="33" y="18"/>
                    </a:moveTo>
                    <a:cubicBezTo>
                      <a:pt x="38" y="25"/>
                      <a:pt x="42" y="33"/>
                      <a:pt x="42" y="42"/>
                    </a:cubicBezTo>
                    <a:cubicBezTo>
                      <a:pt x="42" y="29"/>
                      <a:pt x="42" y="24"/>
                      <a:pt x="3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g26fc4bae8ec_0_4559"/>
              <p:cNvSpPr/>
              <p:nvPr/>
            </p:nvSpPr>
            <p:spPr>
              <a:xfrm>
                <a:off x="10942075" y="21672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0" y="0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g26fc4bae8ec_0_4559"/>
              <p:cNvSpPr/>
              <p:nvPr/>
            </p:nvSpPr>
            <p:spPr>
              <a:xfrm>
                <a:off x="10755325" y="2438225"/>
                <a:ext cx="33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7"/>
                      <a:pt x="21" y="57"/>
                      <a:pt x="8" y="76"/>
                    </a:cubicBezTo>
                    <a:lnTo>
                      <a:pt x="8" y="76"/>
                    </a:lnTo>
                    <a:cubicBezTo>
                      <a:pt x="41" y="52"/>
                      <a:pt x="134" y="96"/>
                      <a:pt x="0" y="1"/>
                    </a:cubicBezTo>
                    <a:close/>
                    <a:moveTo>
                      <a:pt x="8" y="76"/>
                    </a:moveTo>
                    <a:cubicBezTo>
                      <a:pt x="5" y="78"/>
                      <a:pt x="2" y="81"/>
                      <a:pt x="0" y="84"/>
                    </a:cubicBezTo>
                    <a:cubicBezTo>
                      <a:pt x="3" y="82"/>
                      <a:pt x="6" y="79"/>
                      <a:pt x="8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g26fc4bae8ec_0_4559"/>
              <p:cNvSpPr/>
              <p:nvPr/>
            </p:nvSpPr>
            <p:spPr>
              <a:xfrm>
                <a:off x="1088870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35" y="1"/>
                      <a:pt x="30" y="4"/>
                      <a:pt x="27" y="9"/>
                    </a:cubicBezTo>
                    <a:lnTo>
                      <a:pt x="27" y="9"/>
                    </a:lnTo>
                    <a:lnTo>
                      <a:pt x="43" y="1"/>
                    </a:lnTo>
                    <a:close/>
                    <a:moveTo>
                      <a:pt x="27" y="9"/>
                    </a:moveTo>
                    <a:lnTo>
                      <a:pt x="1" y="22"/>
                    </a:lnTo>
                    <a:cubicBezTo>
                      <a:pt x="1" y="22"/>
                      <a:pt x="1" y="43"/>
                      <a:pt x="22" y="43"/>
                    </a:cubicBezTo>
                    <a:cubicBezTo>
                      <a:pt x="22" y="30"/>
                      <a:pt x="22" y="17"/>
                      <a:pt x="27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g26fc4bae8ec_0_4559"/>
              <p:cNvSpPr/>
              <p:nvPr/>
            </p:nvSpPr>
            <p:spPr>
              <a:xfrm>
                <a:off x="10950425" y="2190800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05" y="105"/>
                    </a:moveTo>
                    <a:lnTo>
                      <a:pt x="1" y="1"/>
                    </a:lnTo>
                    <a:cubicBezTo>
                      <a:pt x="22" y="22"/>
                      <a:pt x="64" y="64"/>
                      <a:pt x="105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g26fc4bae8ec_0_4559"/>
              <p:cNvSpPr/>
              <p:nvPr/>
            </p:nvSpPr>
            <p:spPr>
              <a:xfrm>
                <a:off x="10938925" y="2181925"/>
                <a:ext cx="2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0" y="0"/>
                    </a:moveTo>
                    <a:lnTo>
                      <a:pt x="84" y="84"/>
                    </a:lnTo>
                    <a:cubicBezTo>
                      <a:pt x="63" y="63"/>
                      <a:pt x="63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g26fc4bae8ec_0_4559"/>
              <p:cNvSpPr/>
              <p:nvPr/>
            </p:nvSpPr>
            <p:spPr>
              <a:xfrm>
                <a:off x="10671625" y="2142675"/>
                <a:ext cx="3447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3560" extrusionOk="0">
                    <a:moveTo>
                      <a:pt x="10391" y="789"/>
                    </a:moveTo>
                    <a:lnTo>
                      <a:pt x="10391" y="789"/>
                    </a:lnTo>
                    <a:cubicBezTo>
                      <a:pt x="10394" y="791"/>
                      <a:pt x="10397" y="793"/>
                      <a:pt x="10400" y="796"/>
                    </a:cubicBezTo>
                    <a:cubicBezTo>
                      <a:pt x="10396" y="793"/>
                      <a:pt x="10393" y="790"/>
                      <a:pt x="10391" y="789"/>
                    </a:cubicBezTo>
                    <a:close/>
                    <a:moveTo>
                      <a:pt x="13213" y="4105"/>
                    </a:moveTo>
                    <a:cubicBezTo>
                      <a:pt x="13220" y="4117"/>
                      <a:pt x="13228" y="4128"/>
                      <a:pt x="13238" y="4138"/>
                    </a:cubicBezTo>
                    <a:lnTo>
                      <a:pt x="13238" y="4138"/>
                    </a:lnTo>
                    <a:cubicBezTo>
                      <a:pt x="13233" y="4128"/>
                      <a:pt x="13225" y="4113"/>
                      <a:pt x="13213" y="4105"/>
                    </a:cubicBezTo>
                    <a:close/>
                    <a:moveTo>
                      <a:pt x="13238" y="4138"/>
                    </a:moveTo>
                    <a:cubicBezTo>
                      <a:pt x="13241" y="4143"/>
                      <a:pt x="13243" y="4147"/>
                      <a:pt x="13244" y="4147"/>
                    </a:cubicBezTo>
                    <a:cubicBezTo>
                      <a:pt x="13245" y="4147"/>
                      <a:pt x="13245" y="4146"/>
                      <a:pt x="13245" y="4144"/>
                    </a:cubicBezTo>
                    <a:cubicBezTo>
                      <a:pt x="13243" y="4142"/>
                      <a:pt x="13241" y="4140"/>
                      <a:pt x="13238" y="4138"/>
                    </a:cubicBezTo>
                    <a:close/>
                    <a:moveTo>
                      <a:pt x="12869" y="4374"/>
                    </a:moveTo>
                    <a:cubicBezTo>
                      <a:pt x="12869" y="4383"/>
                      <a:pt x="12873" y="4392"/>
                      <a:pt x="12879" y="4399"/>
                    </a:cubicBezTo>
                    <a:lnTo>
                      <a:pt x="12879" y="4399"/>
                    </a:lnTo>
                    <a:cubicBezTo>
                      <a:pt x="12876" y="4391"/>
                      <a:pt x="12873" y="4382"/>
                      <a:pt x="12869" y="4374"/>
                    </a:cubicBezTo>
                    <a:close/>
                    <a:moveTo>
                      <a:pt x="12879" y="4399"/>
                    </a:moveTo>
                    <a:cubicBezTo>
                      <a:pt x="12889" y="4430"/>
                      <a:pt x="12895" y="4462"/>
                      <a:pt x="12916" y="4462"/>
                    </a:cubicBezTo>
                    <a:cubicBezTo>
                      <a:pt x="12921" y="4462"/>
                      <a:pt x="12926" y="4460"/>
                      <a:pt x="12931" y="4458"/>
                    </a:cubicBezTo>
                    <a:lnTo>
                      <a:pt x="12910" y="4416"/>
                    </a:lnTo>
                    <a:cubicBezTo>
                      <a:pt x="12899" y="4416"/>
                      <a:pt x="12887" y="4409"/>
                      <a:pt x="12879" y="4399"/>
                    </a:cubicBezTo>
                    <a:close/>
                    <a:moveTo>
                      <a:pt x="13609" y="4855"/>
                    </a:moveTo>
                    <a:cubicBezTo>
                      <a:pt x="13617" y="4884"/>
                      <a:pt x="13630" y="4905"/>
                      <a:pt x="13643" y="4918"/>
                    </a:cubicBezTo>
                    <a:cubicBezTo>
                      <a:pt x="13631" y="4884"/>
                      <a:pt x="13620" y="4865"/>
                      <a:pt x="13609" y="4855"/>
                    </a:cubicBezTo>
                    <a:close/>
                    <a:moveTo>
                      <a:pt x="13161" y="5315"/>
                    </a:moveTo>
                    <a:cubicBezTo>
                      <a:pt x="13161" y="5328"/>
                      <a:pt x="13163" y="5336"/>
                      <a:pt x="13166" y="5343"/>
                    </a:cubicBezTo>
                    <a:lnTo>
                      <a:pt x="13166" y="5343"/>
                    </a:lnTo>
                    <a:cubicBezTo>
                      <a:pt x="13165" y="5334"/>
                      <a:pt x="13163" y="5325"/>
                      <a:pt x="13161" y="5315"/>
                    </a:cubicBezTo>
                    <a:close/>
                    <a:moveTo>
                      <a:pt x="545" y="8977"/>
                    </a:moveTo>
                    <a:cubicBezTo>
                      <a:pt x="545" y="8982"/>
                      <a:pt x="546" y="8987"/>
                      <a:pt x="547" y="8991"/>
                    </a:cubicBezTo>
                    <a:lnTo>
                      <a:pt x="547" y="8991"/>
                    </a:lnTo>
                    <a:cubicBezTo>
                      <a:pt x="546" y="8987"/>
                      <a:pt x="545" y="8982"/>
                      <a:pt x="545" y="8977"/>
                    </a:cubicBezTo>
                    <a:close/>
                    <a:moveTo>
                      <a:pt x="1402" y="9898"/>
                    </a:moveTo>
                    <a:lnTo>
                      <a:pt x="1402" y="9898"/>
                    </a:lnTo>
                    <a:cubicBezTo>
                      <a:pt x="1402" y="9940"/>
                      <a:pt x="1444" y="9981"/>
                      <a:pt x="1465" y="10023"/>
                    </a:cubicBezTo>
                    <a:cubicBezTo>
                      <a:pt x="1455" y="10034"/>
                      <a:pt x="1444" y="10039"/>
                      <a:pt x="1434" y="10039"/>
                    </a:cubicBezTo>
                    <a:cubicBezTo>
                      <a:pt x="1423" y="10039"/>
                      <a:pt x="1413" y="10034"/>
                      <a:pt x="1402" y="10023"/>
                    </a:cubicBezTo>
                    <a:cubicBezTo>
                      <a:pt x="1423" y="10023"/>
                      <a:pt x="1402" y="9961"/>
                      <a:pt x="1402" y="9898"/>
                    </a:cubicBezTo>
                    <a:close/>
                    <a:moveTo>
                      <a:pt x="1298" y="10672"/>
                    </a:moveTo>
                    <a:cubicBezTo>
                      <a:pt x="1319" y="10672"/>
                      <a:pt x="1340" y="10714"/>
                      <a:pt x="1361" y="10735"/>
                    </a:cubicBezTo>
                    <a:lnTo>
                      <a:pt x="1340" y="10735"/>
                    </a:lnTo>
                    <a:cubicBezTo>
                      <a:pt x="1298" y="10693"/>
                      <a:pt x="1298" y="10672"/>
                      <a:pt x="1298" y="10672"/>
                    </a:cubicBezTo>
                    <a:close/>
                    <a:moveTo>
                      <a:pt x="12078" y="10944"/>
                    </a:moveTo>
                    <a:cubicBezTo>
                      <a:pt x="12075" y="10952"/>
                      <a:pt x="12073" y="10959"/>
                      <a:pt x="12073" y="10965"/>
                    </a:cubicBezTo>
                    <a:cubicBezTo>
                      <a:pt x="12076" y="10957"/>
                      <a:pt x="12077" y="10951"/>
                      <a:pt x="12078" y="10944"/>
                    </a:cubicBezTo>
                    <a:close/>
                    <a:moveTo>
                      <a:pt x="10337" y="12199"/>
                    </a:moveTo>
                    <a:cubicBezTo>
                      <a:pt x="10334" y="12202"/>
                      <a:pt x="10333" y="12205"/>
                      <a:pt x="10334" y="12206"/>
                    </a:cubicBezTo>
                    <a:lnTo>
                      <a:pt x="10334" y="12206"/>
                    </a:lnTo>
                    <a:cubicBezTo>
                      <a:pt x="10335" y="12204"/>
                      <a:pt x="10336" y="12202"/>
                      <a:pt x="10337" y="12199"/>
                    </a:cubicBezTo>
                    <a:close/>
                    <a:moveTo>
                      <a:pt x="3647" y="12559"/>
                    </a:moveTo>
                    <a:cubicBezTo>
                      <a:pt x="3653" y="12567"/>
                      <a:pt x="3663" y="12577"/>
                      <a:pt x="3683" y="12597"/>
                    </a:cubicBezTo>
                    <a:cubicBezTo>
                      <a:pt x="3671" y="12584"/>
                      <a:pt x="3659" y="12571"/>
                      <a:pt x="3647" y="12559"/>
                    </a:cubicBezTo>
                    <a:close/>
                    <a:moveTo>
                      <a:pt x="8198" y="13141"/>
                    </a:moveTo>
                    <a:cubicBezTo>
                      <a:pt x="8200" y="13144"/>
                      <a:pt x="8204" y="13145"/>
                      <a:pt x="8208" y="13145"/>
                    </a:cubicBezTo>
                    <a:cubicBezTo>
                      <a:pt x="8213" y="13145"/>
                      <a:pt x="8218" y="13144"/>
                      <a:pt x="8224" y="13141"/>
                    </a:cubicBezTo>
                    <a:close/>
                    <a:moveTo>
                      <a:pt x="7575" y="1"/>
                    </a:moveTo>
                    <a:cubicBezTo>
                      <a:pt x="7491" y="1"/>
                      <a:pt x="7261" y="22"/>
                      <a:pt x="7219" y="85"/>
                    </a:cubicBezTo>
                    <a:cubicBezTo>
                      <a:pt x="7261" y="64"/>
                      <a:pt x="7303" y="43"/>
                      <a:pt x="7345" y="43"/>
                    </a:cubicBezTo>
                    <a:cubicBezTo>
                      <a:pt x="7219" y="126"/>
                      <a:pt x="7094" y="189"/>
                      <a:pt x="6905" y="189"/>
                    </a:cubicBezTo>
                    <a:cubicBezTo>
                      <a:pt x="6913" y="101"/>
                      <a:pt x="6847" y="80"/>
                      <a:pt x="6755" y="80"/>
                    </a:cubicBezTo>
                    <a:cubicBezTo>
                      <a:pt x="6674" y="80"/>
                      <a:pt x="6575" y="96"/>
                      <a:pt x="6485" y="96"/>
                    </a:cubicBezTo>
                    <a:cubicBezTo>
                      <a:pt x="6409" y="96"/>
                      <a:pt x="6340" y="84"/>
                      <a:pt x="6299" y="43"/>
                    </a:cubicBezTo>
                    <a:cubicBezTo>
                      <a:pt x="5985" y="147"/>
                      <a:pt x="5650" y="147"/>
                      <a:pt x="5294" y="252"/>
                    </a:cubicBezTo>
                    <a:cubicBezTo>
                      <a:pt x="5462" y="357"/>
                      <a:pt x="5190" y="273"/>
                      <a:pt x="5252" y="419"/>
                    </a:cubicBezTo>
                    <a:cubicBezTo>
                      <a:pt x="5169" y="440"/>
                      <a:pt x="5148" y="461"/>
                      <a:pt x="5127" y="461"/>
                    </a:cubicBezTo>
                    <a:lnTo>
                      <a:pt x="4855" y="461"/>
                    </a:lnTo>
                    <a:cubicBezTo>
                      <a:pt x="4771" y="440"/>
                      <a:pt x="4918" y="398"/>
                      <a:pt x="4897" y="357"/>
                    </a:cubicBezTo>
                    <a:lnTo>
                      <a:pt x="4897" y="357"/>
                    </a:lnTo>
                    <a:cubicBezTo>
                      <a:pt x="4845" y="374"/>
                      <a:pt x="4816" y="380"/>
                      <a:pt x="4797" y="380"/>
                    </a:cubicBezTo>
                    <a:cubicBezTo>
                      <a:pt x="4747" y="380"/>
                      <a:pt x="4773" y="336"/>
                      <a:pt x="4666" y="336"/>
                    </a:cubicBezTo>
                    <a:cubicBezTo>
                      <a:pt x="4708" y="378"/>
                      <a:pt x="4625" y="440"/>
                      <a:pt x="4520" y="461"/>
                    </a:cubicBezTo>
                    <a:lnTo>
                      <a:pt x="4687" y="461"/>
                    </a:lnTo>
                    <a:cubicBezTo>
                      <a:pt x="4621" y="521"/>
                      <a:pt x="4569" y="536"/>
                      <a:pt x="4523" y="536"/>
                    </a:cubicBezTo>
                    <a:cubicBezTo>
                      <a:pt x="4473" y="536"/>
                      <a:pt x="4430" y="519"/>
                      <a:pt x="4381" y="519"/>
                    </a:cubicBezTo>
                    <a:cubicBezTo>
                      <a:pt x="4332" y="519"/>
                      <a:pt x="4277" y="536"/>
                      <a:pt x="4206" y="608"/>
                    </a:cubicBezTo>
                    <a:lnTo>
                      <a:pt x="4269" y="524"/>
                    </a:lnTo>
                    <a:lnTo>
                      <a:pt x="4269" y="524"/>
                    </a:lnTo>
                    <a:cubicBezTo>
                      <a:pt x="4164" y="629"/>
                      <a:pt x="3809" y="754"/>
                      <a:pt x="3746" y="942"/>
                    </a:cubicBezTo>
                    <a:cubicBezTo>
                      <a:pt x="3704" y="942"/>
                      <a:pt x="3662" y="901"/>
                      <a:pt x="3704" y="880"/>
                    </a:cubicBezTo>
                    <a:lnTo>
                      <a:pt x="3704" y="880"/>
                    </a:lnTo>
                    <a:cubicBezTo>
                      <a:pt x="3558" y="942"/>
                      <a:pt x="3432" y="1089"/>
                      <a:pt x="3286" y="1194"/>
                    </a:cubicBezTo>
                    <a:cubicBezTo>
                      <a:pt x="3160" y="1319"/>
                      <a:pt x="3034" y="1424"/>
                      <a:pt x="2909" y="1466"/>
                    </a:cubicBezTo>
                    <a:lnTo>
                      <a:pt x="2909" y="1424"/>
                    </a:lnTo>
                    <a:cubicBezTo>
                      <a:pt x="2867" y="1466"/>
                      <a:pt x="2867" y="1549"/>
                      <a:pt x="2783" y="1570"/>
                    </a:cubicBezTo>
                    <a:cubicBezTo>
                      <a:pt x="2766" y="1553"/>
                      <a:pt x="2777" y="1523"/>
                      <a:pt x="2759" y="1523"/>
                    </a:cubicBezTo>
                    <a:cubicBezTo>
                      <a:pt x="2755" y="1523"/>
                      <a:pt x="2750" y="1524"/>
                      <a:pt x="2742" y="1528"/>
                    </a:cubicBezTo>
                    <a:cubicBezTo>
                      <a:pt x="2742" y="1570"/>
                      <a:pt x="2658" y="1696"/>
                      <a:pt x="2595" y="1717"/>
                    </a:cubicBezTo>
                    <a:lnTo>
                      <a:pt x="2616" y="1654"/>
                    </a:lnTo>
                    <a:lnTo>
                      <a:pt x="2616" y="1654"/>
                    </a:lnTo>
                    <a:cubicBezTo>
                      <a:pt x="2470" y="1738"/>
                      <a:pt x="2386" y="1821"/>
                      <a:pt x="2323" y="1926"/>
                    </a:cubicBezTo>
                    <a:cubicBezTo>
                      <a:pt x="2260" y="2030"/>
                      <a:pt x="2218" y="2156"/>
                      <a:pt x="2135" y="2261"/>
                    </a:cubicBezTo>
                    <a:cubicBezTo>
                      <a:pt x="2123" y="2245"/>
                      <a:pt x="2105" y="2238"/>
                      <a:pt x="2084" y="2238"/>
                    </a:cubicBezTo>
                    <a:cubicBezTo>
                      <a:pt x="1996" y="2238"/>
                      <a:pt x="1843" y="2360"/>
                      <a:pt x="1758" y="2428"/>
                    </a:cubicBezTo>
                    <a:lnTo>
                      <a:pt x="1737" y="2407"/>
                    </a:lnTo>
                    <a:cubicBezTo>
                      <a:pt x="1612" y="2533"/>
                      <a:pt x="1549" y="2700"/>
                      <a:pt x="1465" y="2826"/>
                    </a:cubicBezTo>
                    <a:cubicBezTo>
                      <a:pt x="1402" y="2972"/>
                      <a:pt x="1340" y="3119"/>
                      <a:pt x="1256" y="3286"/>
                    </a:cubicBezTo>
                    <a:cubicBezTo>
                      <a:pt x="1151" y="3328"/>
                      <a:pt x="1047" y="3495"/>
                      <a:pt x="942" y="3663"/>
                    </a:cubicBezTo>
                    <a:cubicBezTo>
                      <a:pt x="837" y="3830"/>
                      <a:pt x="733" y="4018"/>
                      <a:pt x="628" y="4165"/>
                    </a:cubicBezTo>
                    <a:cubicBezTo>
                      <a:pt x="635" y="4158"/>
                      <a:pt x="642" y="4155"/>
                      <a:pt x="648" y="4155"/>
                    </a:cubicBezTo>
                    <a:cubicBezTo>
                      <a:pt x="682" y="4155"/>
                      <a:pt x="709" y="4237"/>
                      <a:pt x="691" y="4290"/>
                    </a:cubicBezTo>
                    <a:cubicBezTo>
                      <a:pt x="654" y="4346"/>
                      <a:pt x="683" y="4485"/>
                      <a:pt x="616" y="4485"/>
                    </a:cubicBezTo>
                    <a:cubicBezTo>
                      <a:pt x="607" y="4485"/>
                      <a:pt x="598" y="4483"/>
                      <a:pt x="586" y="4479"/>
                    </a:cubicBezTo>
                    <a:lnTo>
                      <a:pt x="607" y="4437"/>
                    </a:lnTo>
                    <a:lnTo>
                      <a:pt x="607" y="4437"/>
                    </a:lnTo>
                    <a:cubicBezTo>
                      <a:pt x="482" y="4458"/>
                      <a:pt x="440" y="4625"/>
                      <a:pt x="398" y="4751"/>
                    </a:cubicBezTo>
                    <a:lnTo>
                      <a:pt x="524" y="4813"/>
                    </a:lnTo>
                    <a:cubicBezTo>
                      <a:pt x="210" y="5085"/>
                      <a:pt x="356" y="5692"/>
                      <a:pt x="168" y="5859"/>
                    </a:cubicBezTo>
                    <a:cubicBezTo>
                      <a:pt x="189" y="5943"/>
                      <a:pt x="168" y="6048"/>
                      <a:pt x="189" y="6132"/>
                    </a:cubicBezTo>
                    <a:lnTo>
                      <a:pt x="126" y="6111"/>
                    </a:lnTo>
                    <a:cubicBezTo>
                      <a:pt x="84" y="6341"/>
                      <a:pt x="63" y="6466"/>
                      <a:pt x="63" y="6738"/>
                    </a:cubicBezTo>
                    <a:lnTo>
                      <a:pt x="21" y="6676"/>
                    </a:lnTo>
                    <a:lnTo>
                      <a:pt x="21" y="6676"/>
                    </a:lnTo>
                    <a:cubicBezTo>
                      <a:pt x="1" y="6843"/>
                      <a:pt x="231" y="6885"/>
                      <a:pt x="231" y="7031"/>
                    </a:cubicBezTo>
                    <a:lnTo>
                      <a:pt x="126" y="7073"/>
                    </a:lnTo>
                    <a:cubicBezTo>
                      <a:pt x="126" y="7366"/>
                      <a:pt x="63" y="7659"/>
                      <a:pt x="210" y="7910"/>
                    </a:cubicBezTo>
                    <a:cubicBezTo>
                      <a:pt x="189" y="7910"/>
                      <a:pt x="147" y="7910"/>
                      <a:pt x="147" y="7868"/>
                    </a:cubicBezTo>
                    <a:lnTo>
                      <a:pt x="147" y="7868"/>
                    </a:lnTo>
                    <a:cubicBezTo>
                      <a:pt x="147" y="7982"/>
                      <a:pt x="164" y="8319"/>
                      <a:pt x="261" y="8319"/>
                    </a:cubicBezTo>
                    <a:cubicBezTo>
                      <a:pt x="267" y="8319"/>
                      <a:pt x="273" y="8318"/>
                      <a:pt x="280" y="8315"/>
                    </a:cubicBezTo>
                    <a:lnTo>
                      <a:pt x="280" y="8315"/>
                    </a:lnTo>
                    <a:cubicBezTo>
                      <a:pt x="229" y="8364"/>
                      <a:pt x="362" y="8609"/>
                      <a:pt x="440" y="8726"/>
                    </a:cubicBezTo>
                    <a:lnTo>
                      <a:pt x="356" y="8726"/>
                    </a:lnTo>
                    <a:cubicBezTo>
                      <a:pt x="482" y="8831"/>
                      <a:pt x="524" y="8810"/>
                      <a:pt x="586" y="8977"/>
                    </a:cubicBezTo>
                    <a:cubicBezTo>
                      <a:pt x="597" y="8998"/>
                      <a:pt x="586" y="9009"/>
                      <a:pt x="573" y="9009"/>
                    </a:cubicBezTo>
                    <a:cubicBezTo>
                      <a:pt x="564" y="9009"/>
                      <a:pt x="552" y="9003"/>
                      <a:pt x="547" y="8991"/>
                    </a:cubicBezTo>
                    <a:lnTo>
                      <a:pt x="547" y="8991"/>
                    </a:lnTo>
                    <a:cubicBezTo>
                      <a:pt x="572" y="9098"/>
                      <a:pt x="650" y="9046"/>
                      <a:pt x="670" y="9207"/>
                    </a:cubicBezTo>
                    <a:lnTo>
                      <a:pt x="607" y="9165"/>
                    </a:lnTo>
                    <a:lnTo>
                      <a:pt x="607" y="9165"/>
                    </a:lnTo>
                    <a:cubicBezTo>
                      <a:pt x="649" y="9312"/>
                      <a:pt x="670" y="9291"/>
                      <a:pt x="754" y="9333"/>
                    </a:cubicBezTo>
                    <a:cubicBezTo>
                      <a:pt x="817" y="9417"/>
                      <a:pt x="837" y="9605"/>
                      <a:pt x="796" y="9647"/>
                    </a:cubicBezTo>
                    <a:cubicBezTo>
                      <a:pt x="837" y="9647"/>
                      <a:pt x="921" y="9689"/>
                      <a:pt x="942" y="9772"/>
                    </a:cubicBezTo>
                    <a:cubicBezTo>
                      <a:pt x="936" y="9778"/>
                      <a:pt x="930" y="9781"/>
                      <a:pt x="924" y="9781"/>
                    </a:cubicBezTo>
                    <a:cubicBezTo>
                      <a:pt x="909" y="9781"/>
                      <a:pt x="894" y="9766"/>
                      <a:pt x="879" y="9751"/>
                    </a:cubicBezTo>
                    <a:lnTo>
                      <a:pt x="879" y="9751"/>
                    </a:lnTo>
                    <a:cubicBezTo>
                      <a:pt x="942" y="10002"/>
                      <a:pt x="1130" y="10023"/>
                      <a:pt x="1151" y="10212"/>
                    </a:cubicBezTo>
                    <a:cubicBezTo>
                      <a:pt x="1130" y="10233"/>
                      <a:pt x="1130" y="10233"/>
                      <a:pt x="1130" y="10253"/>
                    </a:cubicBezTo>
                    <a:cubicBezTo>
                      <a:pt x="1026" y="10086"/>
                      <a:pt x="963" y="9961"/>
                      <a:pt x="963" y="9961"/>
                    </a:cubicBezTo>
                    <a:cubicBezTo>
                      <a:pt x="914" y="9993"/>
                      <a:pt x="955" y="10091"/>
                      <a:pt x="904" y="10091"/>
                    </a:cubicBezTo>
                    <a:cubicBezTo>
                      <a:pt x="890" y="10091"/>
                      <a:pt x="869" y="10083"/>
                      <a:pt x="837" y="10065"/>
                    </a:cubicBezTo>
                    <a:lnTo>
                      <a:pt x="837" y="10065"/>
                    </a:lnTo>
                    <a:cubicBezTo>
                      <a:pt x="942" y="10170"/>
                      <a:pt x="1151" y="10295"/>
                      <a:pt x="1193" y="10421"/>
                    </a:cubicBezTo>
                    <a:cubicBezTo>
                      <a:pt x="1193" y="10442"/>
                      <a:pt x="1193" y="10442"/>
                      <a:pt x="1193" y="10463"/>
                    </a:cubicBezTo>
                    <a:lnTo>
                      <a:pt x="1172" y="10442"/>
                    </a:lnTo>
                    <a:lnTo>
                      <a:pt x="1172" y="10442"/>
                    </a:lnTo>
                    <a:cubicBezTo>
                      <a:pt x="1193" y="10484"/>
                      <a:pt x="1214" y="10505"/>
                      <a:pt x="1235" y="10525"/>
                    </a:cubicBezTo>
                    <a:cubicBezTo>
                      <a:pt x="1256" y="10567"/>
                      <a:pt x="1277" y="10609"/>
                      <a:pt x="1298" y="10630"/>
                    </a:cubicBezTo>
                    <a:cubicBezTo>
                      <a:pt x="1256" y="10693"/>
                      <a:pt x="1381" y="10797"/>
                      <a:pt x="1423" y="10860"/>
                    </a:cubicBezTo>
                    <a:cubicBezTo>
                      <a:pt x="1433" y="10850"/>
                      <a:pt x="1444" y="10847"/>
                      <a:pt x="1455" y="10847"/>
                    </a:cubicBezTo>
                    <a:cubicBezTo>
                      <a:pt x="1470" y="10847"/>
                      <a:pt x="1485" y="10853"/>
                      <a:pt x="1495" y="10853"/>
                    </a:cubicBezTo>
                    <a:cubicBezTo>
                      <a:pt x="1509" y="10853"/>
                      <a:pt x="1516" y="10843"/>
                      <a:pt x="1507" y="10797"/>
                    </a:cubicBezTo>
                    <a:cubicBezTo>
                      <a:pt x="1528" y="10797"/>
                      <a:pt x="1507" y="10777"/>
                      <a:pt x="1465" y="10735"/>
                    </a:cubicBezTo>
                    <a:cubicBezTo>
                      <a:pt x="1465" y="10735"/>
                      <a:pt x="1444" y="10735"/>
                      <a:pt x="1444" y="10714"/>
                    </a:cubicBezTo>
                    <a:cubicBezTo>
                      <a:pt x="1423" y="10693"/>
                      <a:pt x="1381" y="10630"/>
                      <a:pt x="1340" y="10567"/>
                    </a:cubicBezTo>
                    <a:lnTo>
                      <a:pt x="1340" y="10567"/>
                    </a:lnTo>
                    <a:cubicBezTo>
                      <a:pt x="1402" y="10609"/>
                      <a:pt x="1465" y="10630"/>
                      <a:pt x="1486" y="10714"/>
                    </a:cubicBezTo>
                    <a:cubicBezTo>
                      <a:pt x="1549" y="10735"/>
                      <a:pt x="1612" y="10735"/>
                      <a:pt x="1633" y="10735"/>
                    </a:cubicBezTo>
                    <a:cubicBezTo>
                      <a:pt x="1633" y="10797"/>
                      <a:pt x="1653" y="10902"/>
                      <a:pt x="1674" y="10965"/>
                    </a:cubicBezTo>
                    <a:cubicBezTo>
                      <a:pt x="1695" y="11049"/>
                      <a:pt x="1716" y="11111"/>
                      <a:pt x="1695" y="11132"/>
                    </a:cubicBezTo>
                    <a:cubicBezTo>
                      <a:pt x="1884" y="11279"/>
                      <a:pt x="2093" y="11509"/>
                      <a:pt x="2302" y="11509"/>
                    </a:cubicBezTo>
                    <a:cubicBezTo>
                      <a:pt x="2365" y="11551"/>
                      <a:pt x="2323" y="11593"/>
                      <a:pt x="2323" y="11613"/>
                    </a:cubicBezTo>
                    <a:cubicBezTo>
                      <a:pt x="2281" y="11613"/>
                      <a:pt x="2260" y="11572"/>
                      <a:pt x="2239" y="11572"/>
                    </a:cubicBezTo>
                    <a:lnTo>
                      <a:pt x="2239" y="11572"/>
                    </a:lnTo>
                    <a:cubicBezTo>
                      <a:pt x="2334" y="11628"/>
                      <a:pt x="2496" y="11787"/>
                      <a:pt x="2588" y="11787"/>
                    </a:cubicBezTo>
                    <a:cubicBezTo>
                      <a:pt x="2598" y="11787"/>
                      <a:pt x="2608" y="11785"/>
                      <a:pt x="2616" y="11781"/>
                    </a:cubicBezTo>
                    <a:cubicBezTo>
                      <a:pt x="2668" y="11854"/>
                      <a:pt x="2637" y="11854"/>
                      <a:pt x="2616" y="11854"/>
                    </a:cubicBezTo>
                    <a:cubicBezTo>
                      <a:pt x="2595" y="11854"/>
                      <a:pt x="2585" y="11854"/>
                      <a:pt x="2679" y="11927"/>
                    </a:cubicBezTo>
                    <a:lnTo>
                      <a:pt x="2637" y="11927"/>
                    </a:lnTo>
                    <a:cubicBezTo>
                      <a:pt x="2742" y="12137"/>
                      <a:pt x="2930" y="12199"/>
                      <a:pt x="3118" y="12262"/>
                    </a:cubicBezTo>
                    <a:cubicBezTo>
                      <a:pt x="3295" y="12321"/>
                      <a:pt x="3471" y="12380"/>
                      <a:pt x="3647" y="12559"/>
                    </a:cubicBezTo>
                    <a:lnTo>
                      <a:pt x="3647" y="12559"/>
                    </a:lnTo>
                    <a:cubicBezTo>
                      <a:pt x="3641" y="12550"/>
                      <a:pt x="3641" y="12545"/>
                      <a:pt x="3641" y="12534"/>
                    </a:cubicBezTo>
                    <a:lnTo>
                      <a:pt x="3641" y="12534"/>
                    </a:lnTo>
                    <a:cubicBezTo>
                      <a:pt x="3871" y="12702"/>
                      <a:pt x="4143" y="12806"/>
                      <a:pt x="4436" y="12890"/>
                    </a:cubicBezTo>
                    <a:cubicBezTo>
                      <a:pt x="4708" y="12953"/>
                      <a:pt x="4980" y="13036"/>
                      <a:pt x="5231" y="13162"/>
                    </a:cubicBezTo>
                    <a:cubicBezTo>
                      <a:pt x="5289" y="13186"/>
                      <a:pt x="5330" y="13195"/>
                      <a:pt x="5366" y="13195"/>
                    </a:cubicBezTo>
                    <a:cubicBezTo>
                      <a:pt x="5420" y="13195"/>
                      <a:pt x="5461" y="13175"/>
                      <a:pt x="5524" y="13162"/>
                    </a:cubicBezTo>
                    <a:lnTo>
                      <a:pt x="5524" y="13246"/>
                    </a:lnTo>
                    <a:lnTo>
                      <a:pt x="5713" y="13183"/>
                    </a:lnTo>
                    <a:cubicBezTo>
                      <a:pt x="5721" y="13182"/>
                      <a:pt x="5729" y="13182"/>
                      <a:pt x="5736" y="13182"/>
                    </a:cubicBezTo>
                    <a:cubicBezTo>
                      <a:pt x="5924" y="13182"/>
                      <a:pt x="6045" y="13386"/>
                      <a:pt x="6272" y="13386"/>
                    </a:cubicBezTo>
                    <a:cubicBezTo>
                      <a:pt x="6306" y="13386"/>
                      <a:pt x="6343" y="13382"/>
                      <a:pt x="6382" y="13371"/>
                    </a:cubicBezTo>
                    <a:lnTo>
                      <a:pt x="6361" y="13329"/>
                    </a:lnTo>
                    <a:lnTo>
                      <a:pt x="6361" y="13329"/>
                    </a:lnTo>
                    <a:cubicBezTo>
                      <a:pt x="6466" y="13350"/>
                      <a:pt x="6696" y="13329"/>
                      <a:pt x="6675" y="13392"/>
                    </a:cubicBezTo>
                    <a:cubicBezTo>
                      <a:pt x="6675" y="13392"/>
                      <a:pt x="6702" y="13365"/>
                      <a:pt x="6734" y="13365"/>
                    </a:cubicBezTo>
                    <a:cubicBezTo>
                      <a:pt x="6742" y="13365"/>
                      <a:pt x="6750" y="13367"/>
                      <a:pt x="6759" y="13371"/>
                    </a:cubicBezTo>
                    <a:lnTo>
                      <a:pt x="6759" y="13413"/>
                    </a:lnTo>
                    <a:cubicBezTo>
                      <a:pt x="6843" y="13392"/>
                      <a:pt x="6926" y="13392"/>
                      <a:pt x="7010" y="13371"/>
                    </a:cubicBezTo>
                    <a:lnTo>
                      <a:pt x="7010" y="13371"/>
                    </a:lnTo>
                    <a:cubicBezTo>
                      <a:pt x="7219" y="13413"/>
                      <a:pt x="6968" y="13538"/>
                      <a:pt x="7282" y="13559"/>
                    </a:cubicBezTo>
                    <a:cubicBezTo>
                      <a:pt x="7387" y="13538"/>
                      <a:pt x="7596" y="13434"/>
                      <a:pt x="7554" y="13413"/>
                    </a:cubicBezTo>
                    <a:cubicBezTo>
                      <a:pt x="7491" y="13413"/>
                      <a:pt x="7428" y="13371"/>
                      <a:pt x="7428" y="13329"/>
                    </a:cubicBezTo>
                    <a:lnTo>
                      <a:pt x="7533" y="13308"/>
                    </a:lnTo>
                    <a:cubicBezTo>
                      <a:pt x="7533" y="13266"/>
                      <a:pt x="7554" y="13225"/>
                      <a:pt x="7554" y="13183"/>
                    </a:cubicBezTo>
                    <a:lnTo>
                      <a:pt x="7596" y="13183"/>
                    </a:lnTo>
                    <a:lnTo>
                      <a:pt x="7638" y="13099"/>
                    </a:lnTo>
                    <a:lnTo>
                      <a:pt x="7554" y="13120"/>
                    </a:lnTo>
                    <a:cubicBezTo>
                      <a:pt x="7533" y="13078"/>
                      <a:pt x="7491" y="13015"/>
                      <a:pt x="7387" y="12994"/>
                    </a:cubicBezTo>
                    <a:cubicBezTo>
                      <a:pt x="7345" y="13015"/>
                      <a:pt x="7282" y="13036"/>
                      <a:pt x="7219" y="13057"/>
                    </a:cubicBezTo>
                    <a:lnTo>
                      <a:pt x="7177" y="12994"/>
                    </a:lnTo>
                    <a:lnTo>
                      <a:pt x="7303" y="12994"/>
                    </a:lnTo>
                    <a:cubicBezTo>
                      <a:pt x="7283" y="12975"/>
                      <a:pt x="7263" y="12967"/>
                      <a:pt x="7244" y="12967"/>
                    </a:cubicBezTo>
                    <a:cubicBezTo>
                      <a:pt x="7202" y="12967"/>
                      <a:pt x="7164" y="13001"/>
                      <a:pt x="7135" y="13015"/>
                    </a:cubicBezTo>
                    <a:cubicBezTo>
                      <a:pt x="7115" y="12994"/>
                      <a:pt x="7094" y="12953"/>
                      <a:pt x="7073" y="12953"/>
                    </a:cubicBezTo>
                    <a:lnTo>
                      <a:pt x="6905" y="13057"/>
                    </a:lnTo>
                    <a:cubicBezTo>
                      <a:pt x="6884" y="12994"/>
                      <a:pt x="6968" y="12974"/>
                      <a:pt x="6884" y="12932"/>
                    </a:cubicBezTo>
                    <a:lnTo>
                      <a:pt x="6884" y="12932"/>
                    </a:lnTo>
                    <a:cubicBezTo>
                      <a:pt x="6801" y="12974"/>
                      <a:pt x="6947" y="13036"/>
                      <a:pt x="6801" y="13057"/>
                    </a:cubicBezTo>
                    <a:cubicBezTo>
                      <a:pt x="6755" y="13012"/>
                      <a:pt x="6754" y="12978"/>
                      <a:pt x="6725" y="12978"/>
                    </a:cubicBezTo>
                    <a:cubicBezTo>
                      <a:pt x="6714" y="12978"/>
                      <a:pt x="6699" y="12983"/>
                      <a:pt x="6675" y="12994"/>
                    </a:cubicBezTo>
                    <a:cubicBezTo>
                      <a:pt x="6654" y="12974"/>
                      <a:pt x="6675" y="12953"/>
                      <a:pt x="6717" y="12932"/>
                    </a:cubicBezTo>
                    <a:lnTo>
                      <a:pt x="6717" y="12932"/>
                    </a:lnTo>
                    <a:cubicBezTo>
                      <a:pt x="6675" y="12953"/>
                      <a:pt x="6623" y="12953"/>
                      <a:pt x="6573" y="12953"/>
                    </a:cubicBezTo>
                    <a:cubicBezTo>
                      <a:pt x="6523" y="12953"/>
                      <a:pt x="6476" y="12953"/>
                      <a:pt x="6445" y="12974"/>
                    </a:cubicBezTo>
                    <a:cubicBezTo>
                      <a:pt x="6382" y="12911"/>
                      <a:pt x="6173" y="12953"/>
                      <a:pt x="6194" y="12848"/>
                    </a:cubicBezTo>
                    <a:lnTo>
                      <a:pt x="6194" y="12848"/>
                    </a:lnTo>
                    <a:cubicBezTo>
                      <a:pt x="6177" y="12865"/>
                      <a:pt x="6092" y="12896"/>
                      <a:pt x="6015" y="12896"/>
                    </a:cubicBezTo>
                    <a:cubicBezTo>
                      <a:pt x="5997" y="12896"/>
                      <a:pt x="5980" y="12894"/>
                      <a:pt x="5964" y="12890"/>
                    </a:cubicBezTo>
                    <a:cubicBezTo>
                      <a:pt x="6131" y="12785"/>
                      <a:pt x="5692" y="12827"/>
                      <a:pt x="5755" y="12702"/>
                    </a:cubicBezTo>
                    <a:lnTo>
                      <a:pt x="5755" y="12702"/>
                    </a:lnTo>
                    <a:cubicBezTo>
                      <a:pt x="5722" y="12723"/>
                      <a:pt x="5684" y="12731"/>
                      <a:pt x="5640" y="12731"/>
                    </a:cubicBezTo>
                    <a:cubicBezTo>
                      <a:pt x="5526" y="12731"/>
                      <a:pt x="5380" y="12678"/>
                      <a:pt x="5240" y="12678"/>
                    </a:cubicBezTo>
                    <a:cubicBezTo>
                      <a:pt x="5225" y="12678"/>
                      <a:pt x="5210" y="12679"/>
                      <a:pt x="5196" y="12680"/>
                    </a:cubicBezTo>
                    <a:lnTo>
                      <a:pt x="5196" y="12680"/>
                    </a:lnTo>
                    <a:cubicBezTo>
                      <a:pt x="5215" y="12677"/>
                      <a:pt x="5234" y="12660"/>
                      <a:pt x="5252" y="12660"/>
                    </a:cubicBezTo>
                    <a:cubicBezTo>
                      <a:pt x="5148" y="12639"/>
                      <a:pt x="5127" y="12597"/>
                      <a:pt x="5064" y="12555"/>
                    </a:cubicBezTo>
                    <a:cubicBezTo>
                      <a:pt x="5022" y="12639"/>
                      <a:pt x="4876" y="12618"/>
                      <a:pt x="4771" y="12660"/>
                    </a:cubicBezTo>
                    <a:cubicBezTo>
                      <a:pt x="4666" y="12534"/>
                      <a:pt x="4876" y="12576"/>
                      <a:pt x="4855" y="12471"/>
                    </a:cubicBezTo>
                    <a:lnTo>
                      <a:pt x="4855" y="12471"/>
                    </a:lnTo>
                    <a:cubicBezTo>
                      <a:pt x="4855" y="12555"/>
                      <a:pt x="4625" y="12492"/>
                      <a:pt x="4646" y="12555"/>
                    </a:cubicBezTo>
                    <a:cubicBezTo>
                      <a:pt x="4583" y="12471"/>
                      <a:pt x="4562" y="12513"/>
                      <a:pt x="4562" y="12409"/>
                    </a:cubicBezTo>
                    <a:cubicBezTo>
                      <a:pt x="4547" y="12453"/>
                      <a:pt x="4532" y="12466"/>
                      <a:pt x="4515" y="12466"/>
                    </a:cubicBezTo>
                    <a:cubicBezTo>
                      <a:pt x="4492" y="12466"/>
                      <a:pt x="4466" y="12441"/>
                      <a:pt x="4431" y="12441"/>
                    </a:cubicBezTo>
                    <a:cubicBezTo>
                      <a:pt x="4419" y="12441"/>
                      <a:pt x="4407" y="12444"/>
                      <a:pt x="4394" y="12450"/>
                    </a:cubicBezTo>
                    <a:cubicBezTo>
                      <a:pt x="4290" y="12346"/>
                      <a:pt x="4394" y="12346"/>
                      <a:pt x="4248" y="12325"/>
                    </a:cubicBezTo>
                    <a:cubicBezTo>
                      <a:pt x="4206" y="12262"/>
                      <a:pt x="4332" y="12262"/>
                      <a:pt x="4332" y="12262"/>
                    </a:cubicBezTo>
                    <a:cubicBezTo>
                      <a:pt x="4307" y="12250"/>
                      <a:pt x="4289" y="12245"/>
                      <a:pt x="4276" y="12245"/>
                    </a:cubicBezTo>
                    <a:cubicBezTo>
                      <a:pt x="4218" y="12245"/>
                      <a:pt x="4236" y="12333"/>
                      <a:pt x="4185" y="12367"/>
                    </a:cubicBezTo>
                    <a:cubicBezTo>
                      <a:pt x="4018" y="12304"/>
                      <a:pt x="4143" y="12262"/>
                      <a:pt x="4122" y="12178"/>
                    </a:cubicBezTo>
                    <a:cubicBezTo>
                      <a:pt x="4094" y="12174"/>
                      <a:pt x="4067" y="12172"/>
                      <a:pt x="4040" y="12172"/>
                    </a:cubicBezTo>
                    <a:cubicBezTo>
                      <a:pt x="3993" y="12172"/>
                      <a:pt x="3950" y="12177"/>
                      <a:pt x="3910" y="12177"/>
                    </a:cubicBezTo>
                    <a:cubicBezTo>
                      <a:pt x="3873" y="12177"/>
                      <a:pt x="3840" y="12173"/>
                      <a:pt x="3809" y="12158"/>
                    </a:cubicBezTo>
                    <a:cubicBezTo>
                      <a:pt x="3809" y="12137"/>
                      <a:pt x="3809" y="12116"/>
                      <a:pt x="3830" y="12116"/>
                    </a:cubicBezTo>
                    <a:cubicBezTo>
                      <a:pt x="3683" y="12116"/>
                      <a:pt x="3537" y="11948"/>
                      <a:pt x="3369" y="11948"/>
                    </a:cubicBezTo>
                    <a:cubicBezTo>
                      <a:pt x="3369" y="11927"/>
                      <a:pt x="3369" y="11906"/>
                      <a:pt x="3369" y="11906"/>
                    </a:cubicBezTo>
                    <a:cubicBezTo>
                      <a:pt x="3348" y="11969"/>
                      <a:pt x="3327" y="12011"/>
                      <a:pt x="3306" y="12032"/>
                    </a:cubicBezTo>
                    <a:cubicBezTo>
                      <a:pt x="3244" y="11990"/>
                      <a:pt x="3160" y="12011"/>
                      <a:pt x="3181" y="11927"/>
                    </a:cubicBezTo>
                    <a:lnTo>
                      <a:pt x="3181" y="11927"/>
                    </a:lnTo>
                    <a:cubicBezTo>
                      <a:pt x="3202" y="11948"/>
                      <a:pt x="3218" y="11953"/>
                      <a:pt x="3231" y="11953"/>
                    </a:cubicBezTo>
                    <a:cubicBezTo>
                      <a:pt x="3244" y="11953"/>
                      <a:pt x="3254" y="11948"/>
                      <a:pt x="3265" y="11948"/>
                    </a:cubicBezTo>
                    <a:lnTo>
                      <a:pt x="3181" y="11927"/>
                    </a:lnTo>
                    <a:lnTo>
                      <a:pt x="3181" y="11927"/>
                    </a:lnTo>
                    <a:cubicBezTo>
                      <a:pt x="3181" y="11927"/>
                      <a:pt x="3181" y="11927"/>
                      <a:pt x="3181" y="11927"/>
                    </a:cubicBezTo>
                    <a:cubicBezTo>
                      <a:pt x="3181" y="11888"/>
                      <a:pt x="3191" y="11875"/>
                      <a:pt x="3207" y="11875"/>
                    </a:cubicBezTo>
                    <a:cubicBezTo>
                      <a:pt x="3234" y="11875"/>
                      <a:pt x="3277" y="11914"/>
                      <a:pt x="3308" y="11914"/>
                    </a:cubicBezTo>
                    <a:cubicBezTo>
                      <a:pt x="3315" y="11914"/>
                      <a:pt x="3322" y="11912"/>
                      <a:pt x="3327" y="11906"/>
                    </a:cubicBezTo>
                    <a:cubicBezTo>
                      <a:pt x="3202" y="11844"/>
                      <a:pt x="3014" y="11802"/>
                      <a:pt x="2951" y="11718"/>
                    </a:cubicBezTo>
                    <a:cubicBezTo>
                      <a:pt x="2958" y="11703"/>
                      <a:pt x="2970" y="11698"/>
                      <a:pt x="2983" y="11698"/>
                    </a:cubicBezTo>
                    <a:cubicBezTo>
                      <a:pt x="3024" y="11698"/>
                      <a:pt x="3084" y="11751"/>
                      <a:pt x="3104" y="11751"/>
                    </a:cubicBezTo>
                    <a:cubicBezTo>
                      <a:pt x="3114" y="11751"/>
                      <a:pt x="3114" y="11737"/>
                      <a:pt x="3097" y="11697"/>
                    </a:cubicBezTo>
                    <a:lnTo>
                      <a:pt x="3097" y="11697"/>
                    </a:lnTo>
                    <a:lnTo>
                      <a:pt x="3202" y="11823"/>
                    </a:lnTo>
                    <a:cubicBezTo>
                      <a:pt x="3202" y="11764"/>
                      <a:pt x="3210" y="11748"/>
                      <a:pt x="3221" y="11748"/>
                    </a:cubicBezTo>
                    <a:cubicBezTo>
                      <a:pt x="3235" y="11748"/>
                      <a:pt x="3253" y="11772"/>
                      <a:pt x="3266" y="11772"/>
                    </a:cubicBezTo>
                    <a:cubicBezTo>
                      <a:pt x="3277" y="11772"/>
                      <a:pt x="3286" y="11756"/>
                      <a:pt x="3286" y="11697"/>
                    </a:cubicBezTo>
                    <a:cubicBezTo>
                      <a:pt x="3139" y="11551"/>
                      <a:pt x="3076" y="11593"/>
                      <a:pt x="2909" y="11425"/>
                    </a:cubicBezTo>
                    <a:cubicBezTo>
                      <a:pt x="2846" y="11425"/>
                      <a:pt x="2888" y="11488"/>
                      <a:pt x="2804" y="11509"/>
                    </a:cubicBezTo>
                    <a:cubicBezTo>
                      <a:pt x="2511" y="11362"/>
                      <a:pt x="2783" y="11174"/>
                      <a:pt x="2532" y="11090"/>
                    </a:cubicBezTo>
                    <a:lnTo>
                      <a:pt x="2532" y="11090"/>
                    </a:lnTo>
                    <a:cubicBezTo>
                      <a:pt x="2496" y="11099"/>
                      <a:pt x="2460" y="11112"/>
                      <a:pt x="2424" y="11112"/>
                    </a:cubicBezTo>
                    <a:cubicBezTo>
                      <a:pt x="2376" y="11112"/>
                      <a:pt x="2329" y="11090"/>
                      <a:pt x="2281" y="11007"/>
                    </a:cubicBezTo>
                    <a:lnTo>
                      <a:pt x="2386" y="10965"/>
                    </a:lnTo>
                    <a:cubicBezTo>
                      <a:pt x="2239" y="10818"/>
                      <a:pt x="2198" y="10986"/>
                      <a:pt x="2093" y="10777"/>
                    </a:cubicBezTo>
                    <a:lnTo>
                      <a:pt x="2093" y="10777"/>
                    </a:lnTo>
                    <a:cubicBezTo>
                      <a:pt x="2145" y="10777"/>
                      <a:pt x="2212" y="10849"/>
                      <a:pt x="2221" y="10849"/>
                    </a:cubicBezTo>
                    <a:cubicBezTo>
                      <a:pt x="2223" y="10849"/>
                      <a:pt x="2222" y="10846"/>
                      <a:pt x="2218" y="10839"/>
                    </a:cubicBezTo>
                    <a:cubicBezTo>
                      <a:pt x="2200" y="10775"/>
                      <a:pt x="2177" y="10763"/>
                      <a:pt x="2151" y="10763"/>
                    </a:cubicBezTo>
                    <a:cubicBezTo>
                      <a:pt x="2136" y="10763"/>
                      <a:pt x="2120" y="10767"/>
                      <a:pt x="2102" y="10767"/>
                    </a:cubicBezTo>
                    <a:cubicBezTo>
                      <a:pt x="2080" y="10767"/>
                      <a:pt x="2056" y="10761"/>
                      <a:pt x="2030" y="10735"/>
                    </a:cubicBezTo>
                    <a:lnTo>
                      <a:pt x="2072" y="10651"/>
                    </a:lnTo>
                    <a:cubicBezTo>
                      <a:pt x="1946" y="10505"/>
                      <a:pt x="1737" y="10337"/>
                      <a:pt x="1591" y="10149"/>
                    </a:cubicBezTo>
                    <a:lnTo>
                      <a:pt x="1591" y="10149"/>
                    </a:lnTo>
                    <a:cubicBezTo>
                      <a:pt x="1598" y="10149"/>
                      <a:pt x="1607" y="10151"/>
                      <a:pt x="1616" y="10151"/>
                    </a:cubicBezTo>
                    <a:cubicBezTo>
                      <a:pt x="1635" y="10151"/>
                      <a:pt x="1653" y="10142"/>
                      <a:pt x="1653" y="10086"/>
                    </a:cubicBezTo>
                    <a:cubicBezTo>
                      <a:pt x="1444" y="9856"/>
                      <a:pt x="1319" y="9521"/>
                      <a:pt x="1256" y="9228"/>
                    </a:cubicBezTo>
                    <a:lnTo>
                      <a:pt x="1151" y="9145"/>
                    </a:lnTo>
                    <a:cubicBezTo>
                      <a:pt x="1134" y="9128"/>
                      <a:pt x="1145" y="9097"/>
                      <a:pt x="1161" y="9097"/>
                    </a:cubicBezTo>
                    <a:cubicBezTo>
                      <a:pt x="1164" y="9097"/>
                      <a:pt x="1168" y="9099"/>
                      <a:pt x="1172" y="9103"/>
                    </a:cubicBezTo>
                    <a:cubicBezTo>
                      <a:pt x="1172" y="9070"/>
                      <a:pt x="1168" y="9060"/>
                      <a:pt x="1161" y="9060"/>
                    </a:cubicBezTo>
                    <a:cubicBezTo>
                      <a:pt x="1150" y="9060"/>
                      <a:pt x="1130" y="9091"/>
                      <a:pt x="1108" y="9091"/>
                    </a:cubicBezTo>
                    <a:cubicBezTo>
                      <a:pt x="1101" y="9091"/>
                      <a:pt x="1095" y="9088"/>
                      <a:pt x="1089" y="9082"/>
                    </a:cubicBezTo>
                    <a:cubicBezTo>
                      <a:pt x="1058" y="9036"/>
                      <a:pt x="1072" y="9002"/>
                      <a:pt x="1097" y="9002"/>
                    </a:cubicBezTo>
                    <a:cubicBezTo>
                      <a:pt x="1107" y="9002"/>
                      <a:pt x="1119" y="9007"/>
                      <a:pt x="1130" y="9019"/>
                    </a:cubicBezTo>
                    <a:cubicBezTo>
                      <a:pt x="984" y="8852"/>
                      <a:pt x="796" y="8496"/>
                      <a:pt x="837" y="8266"/>
                    </a:cubicBezTo>
                    <a:lnTo>
                      <a:pt x="837" y="8266"/>
                    </a:lnTo>
                    <a:lnTo>
                      <a:pt x="879" y="8308"/>
                    </a:lnTo>
                    <a:cubicBezTo>
                      <a:pt x="858" y="8119"/>
                      <a:pt x="670" y="8140"/>
                      <a:pt x="712" y="7973"/>
                    </a:cubicBezTo>
                    <a:lnTo>
                      <a:pt x="712" y="7973"/>
                    </a:lnTo>
                    <a:lnTo>
                      <a:pt x="733" y="7994"/>
                    </a:lnTo>
                    <a:cubicBezTo>
                      <a:pt x="691" y="7638"/>
                      <a:pt x="586" y="7220"/>
                      <a:pt x="712" y="6948"/>
                    </a:cubicBezTo>
                    <a:cubicBezTo>
                      <a:pt x="586" y="6885"/>
                      <a:pt x="775" y="6571"/>
                      <a:pt x="607" y="6550"/>
                    </a:cubicBezTo>
                    <a:cubicBezTo>
                      <a:pt x="712" y="6341"/>
                      <a:pt x="733" y="6404"/>
                      <a:pt x="817" y="6111"/>
                    </a:cubicBezTo>
                    <a:cubicBezTo>
                      <a:pt x="837" y="6048"/>
                      <a:pt x="733" y="5985"/>
                      <a:pt x="733" y="5880"/>
                    </a:cubicBezTo>
                    <a:lnTo>
                      <a:pt x="733" y="5880"/>
                    </a:lnTo>
                    <a:lnTo>
                      <a:pt x="817" y="5901"/>
                    </a:lnTo>
                    <a:lnTo>
                      <a:pt x="754" y="5755"/>
                    </a:lnTo>
                    <a:lnTo>
                      <a:pt x="858" y="5692"/>
                    </a:lnTo>
                    <a:lnTo>
                      <a:pt x="858" y="5608"/>
                    </a:lnTo>
                    <a:cubicBezTo>
                      <a:pt x="837" y="5629"/>
                      <a:pt x="796" y="5671"/>
                      <a:pt x="775" y="5671"/>
                    </a:cubicBezTo>
                    <a:cubicBezTo>
                      <a:pt x="775" y="5504"/>
                      <a:pt x="921" y="5336"/>
                      <a:pt x="963" y="5336"/>
                    </a:cubicBezTo>
                    <a:cubicBezTo>
                      <a:pt x="963" y="5232"/>
                      <a:pt x="984" y="5106"/>
                      <a:pt x="984" y="5002"/>
                    </a:cubicBezTo>
                    <a:cubicBezTo>
                      <a:pt x="1005" y="5023"/>
                      <a:pt x="1005" y="5064"/>
                      <a:pt x="1026" y="5127"/>
                    </a:cubicBezTo>
                    <a:cubicBezTo>
                      <a:pt x="1005" y="5033"/>
                      <a:pt x="1026" y="5033"/>
                      <a:pt x="1049" y="5033"/>
                    </a:cubicBezTo>
                    <a:cubicBezTo>
                      <a:pt x="1073" y="5033"/>
                      <a:pt x="1099" y="5033"/>
                      <a:pt x="1089" y="4939"/>
                    </a:cubicBezTo>
                    <a:lnTo>
                      <a:pt x="1089" y="4939"/>
                    </a:lnTo>
                    <a:cubicBezTo>
                      <a:pt x="1085" y="4943"/>
                      <a:pt x="1081" y="4945"/>
                      <a:pt x="1077" y="4945"/>
                    </a:cubicBezTo>
                    <a:cubicBezTo>
                      <a:pt x="1060" y="4945"/>
                      <a:pt x="1047" y="4914"/>
                      <a:pt x="1047" y="4897"/>
                    </a:cubicBezTo>
                    <a:cubicBezTo>
                      <a:pt x="1109" y="4855"/>
                      <a:pt x="1193" y="4667"/>
                      <a:pt x="1214" y="4541"/>
                    </a:cubicBezTo>
                    <a:lnTo>
                      <a:pt x="1256" y="4583"/>
                    </a:lnTo>
                    <a:cubicBezTo>
                      <a:pt x="1319" y="4479"/>
                      <a:pt x="1340" y="4353"/>
                      <a:pt x="1402" y="4227"/>
                    </a:cubicBezTo>
                    <a:cubicBezTo>
                      <a:pt x="1465" y="4102"/>
                      <a:pt x="1528" y="3976"/>
                      <a:pt x="1591" y="3851"/>
                    </a:cubicBezTo>
                    <a:lnTo>
                      <a:pt x="1591" y="3851"/>
                    </a:lnTo>
                    <a:cubicBezTo>
                      <a:pt x="1570" y="3879"/>
                      <a:pt x="1547" y="3890"/>
                      <a:pt x="1526" y="3890"/>
                    </a:cubicBezTo>
                    <a:cubicBezTo>
                      <a:pt x="1486" y="3890"/>
                      <a:pt x="1458" y="3844"/>
                      <a:pt x="1486" y="3788"/>
                    </a:cubicBezTo>
                    <a:lnTo>
                      <a:pt x="1486" y="3788"/>
                    </a:lnTo>
                    <a:lnTo>
                      <a:pt x="1570" y="3809"/>
                    </a:lnTo>
                    <a:cubicBezTo>
                      <a:pt x="1564" y="3784"/>
                      <a:pt x="1556" y="3778"/>
                      <a:pt x="1547" y="3778"/>
                    </a:cubicBezTo>
                    <a:cubicBezTo>
                      <a:pt x="1538" y="3778"/>
                      <a:pt x="1530" y="3785"/>
                      <a:pt x="1522" y="3785"/>
                    </a:cubicBezTo>
                    <a:cubicBezTo>
                      <a:pt x="1513" y="3785"/>
                      <a:pt x="1507" y="3774"/>
                      <a:pt x="1507" y="3725"/>
                    </a:cubicBezTo>
                    <a:cubicBezTo>
                      <a:pt x="1526" y="3700"/>
                      <a:pt x="1545" y="3690"/>
                      <a:pt x="1561" y="3690"/>
                    </a:cubicBezTo>
                    <a:cubicBezTo>
                      <a:pt x="1600" y="3690"/>
                      <a:pt x="1626" y="3744"/>
                      <a:pt x="1612" y="3788"/>
                    </a:cubicBezTo>
                    <a:lnTo>
                      <a:pt x="1653" y="3663"/>
                    </a:lnTo>
                    <a:cubicBezTo>
                      <a:pt x="1674" y="3663"/>
                      <a:pt x="1674" y="3704"/>
                      <a:pt x="1695" y="3725"/>
                    </a:cubicBezTo>
                    <a:cubicBezTo>
                      <a:pt x="1695" y="3683"/>
                      <a:pt x="1737" y="3642"/>
                      <a:pt x="1779" y="3600"/>
                    </a:cubicBezTo>
                    <a:cubicBezTo>
                      <a:pt x="1821" y="3579"/>
                      <a:pt x="1863" y="3537"/>
                      <a:pt x="1863" y="3474"/>
                    </a:cubicBezTo>
                    <a:lnTo>
                      <a:pt x="1884" y="3474"/>
                    </a:lnTo>
                    <a:cubicBezTo>
                      <a:pt x="2051" y="3265"/>
                      <a:pt x="2093" y="3139"/>
                      <a:pt x="2239" y="2951"/>
                    </a:cubicBezTo>
                    <a:cubicBezTo>
                      <a:pt x="2177" y="2909"/>
                      <a:pt x="2260" y="2846"/>
                      <a:pt x="2260" y="2763"/>
                    </a:cubicBezTo>
                    <a:cubicBezTo>
                      <a:pt x="2407" y="2658"/>
                      <a:pt x="2574" y="2554"/>
                      <a:pt x="2700" y="2407"/>
                    </a:cubicBezTo>
                    <a:cubicBezTo>
                      <a:pt x="2783" y="2282"/>
                      <a:pt x="2700" y="2323"/>
                      <a:pt x="2721" y="2261"/>
                    </a:cubicBezTo>
                    <a:lnTo>
                      <a:pt x="2721" y="2261"/>
                    </a:lnTo>
                    <a:cubicBezTo>
                      <a:pt x="2727" y="2267"/>
                      <a:pt x="2736" y="2269"/>
                      <a:pt x="2747" y="2269"/>
                    </a:cubicBezTo>
                    <a:cubicBezTo>
                      <a:pt x="2789" y="2269"/>
                      <a:pt x="2856" y="2231"/>
                      <a:pt x="2875" y="2231"/>
                    </a:cubicBezTo>
                    <a:lnTo>
                      <a:pt x="2875" y="2231"/>
                    </a:lnTo>
                    <a:cubicBezTo>
                      <a:pt x="2884" y="2231"/>
                      <a:pt x="2883" y="2239"/>
                      <a:pt x="2867" y="2261"/>
                    </a:cubicBezTo>
                    <a:cubicBezTo>
                      <a:pt x="3055" y="2114"/>
                      <a:pt x="3097" y="2051"/>
                      <a:pt x="3306" y="1821"/>
                    </a:cubicBezTo>
                    <a:cubicBezTo>
                      <a:pt x="3265" y="1821"/>
                      <a:pt x="3223" y="1821"/>
                      <a:pt x="3244" y="1800"/>
                    </a:cubicBezTo>
                    <a:cubicBezTo>
                      <a:pt x="3268" y="1776"/>
                      <a:pt x="3307" y="1766"/>
                      <a:pt x="3335" y="1766"/>
                    </a:cubicBezTo>
                    <a:cubicBezTo>
                      <a:pt x="3355" y="1766"/>
                      <a:pt x="3369" y="1771"/>
                      <a:pt x="3369" y="1779"/>
                    </a:cubicBezTo>
                    <a:lnTo>
                      <a:pt x="3369" y="1800"/>
                    </a:lnTo>
                    <a:cubicBezTo>
                      <a:pt x="3474" y="1654"/>
                      <a:pt x="3683" y="1591"/>
                      <a:pt x="3871" y="1528"/>
                    </a:cubicBezTo>
                    <a:cubicBezTo>
                      <a:pt x="4039" y="1445"/>
                      <a:pt x="4227" y="1424"/>
                      <a:pt x="4332" y="1298"/>
                    </a:cubicBezTo>
                    <a:lnTo>
                      <a:pt x="4311" y="1298"/>
                    </a:lnTo>
                    <a:lnTo>
                      <a:pt x="4541" y="1110"/>
                    </a:lnTo>
                    <a:cubicBezTo>
                      <a:pt x="4559" y="1104"/>
                      <a:pt x="4570" y="1101"/>
                      <a:pt x="4577" y="1101"/>
                    </a:cubicBezTo>
                    <a:cubicBezTo>
                      <a:pt x="4619" y="1101"/>
                      <a:pt x="4493" y="1194"/>
                      <a:pt x="4583" y="1194"/>
                    </a:cubicBezTo>
                    <a:cubicBezTo>
                      <a:pt x="4834" y="963"/>
                      <a:pt x="5043" y="1026"/>
                      <a:pt x="5273" y="859"/>
                    </a:cubicBezTo>
                    <a:cubicBezTo>
                      <a:pt x="5317" y="881"/>
                      <a:pt x="5366" y="890"/>
                      <a:pt x="5418" y="890"/>
                    </a:cubicBezTo>
                    <a:cubicBezTo>
                      <a:pt x="5516" y="890"/>
                      <a:pt x="5625" y="858"/>
                      <a:pt x="5734" y="817"/>
                    </a:cubicBezTo>
                    <a:cubicBezTo>
                      <a:pt x="5869" y="783"/>
                      <a:pt x="6018" y="722"/>
                      <a:pt x="6148" y="722"/>
                    </a:cubicBezTo>
                    <a:cubicBezTo>
                      <a:pt x="6178" y="722"/>
                      <a:pt x="6208" y="725"/>
                      <a:pt x="6236" y="733"/>
                    </a:cubicBezTo>
                    <a:lnTo>
                      <a:pt x="6194" y="691"/>
                    </a:lnTo>
                    <a:cubicBezTo>
                      <a:pt x="6210" y="681"/>
                      <a:pt x="6224" y="677"/>
                      <a:pt x="6237" y="677"/>
                    </a:cubicBezTo>
                    <a:cubicBezTo>
                      <a:pt x="6278" y="677"/>
                      <a:pt x="6309" y="712"/>
                      <a:pt x="6340" y="712"/>
                    </a:cubicBezTo>
                    <a:cubicBezTo>
                      <a:pt x="6319" y="670"/>
                      <a:pt x="6257" y="691"/>
                      <a:pt x="6299" y="650"/>
                    </a:cubicBezTo>
                    <a:cubicBezTo>
                      <a:pt x="6445" y="608"/>
                      <a:pt x="6591" y="587"/>
                      <a:pt x="6738" y="566"/>
                    </a:cubicBezTo>
                    <a:cubicBezTo>
                      <a:pt x="6767" y="562"/>
                      <a:pt x="6797" y="560"/>
                      <a:pt x="6826" y="560"/>
                    </a:cubicBezTo>
                    <a:cubicBezTo>
                      <a:pt x="6944" y="560"/>
                      <a:pt x="7064" y="587"/>
                      <a:pt x="7198" y="587"/>
                    </a:cubicBezTo>
                    <a:cubicBezTo>
                      <a:pt x="7345" y="587"/>
                      <a:pt x="7491" y="608"/>
                      <a:pt x="7638" y="629"/>
                    </a:cubicBezTo>
                    <a:cubicBezTo>
                      <a:pt x="7784" y="650"/>
                      <a:pt x="7931" y="691"/>
                      <a:pt x="8077" y="712"/>
                    </a:cubicBezTo>
                    <a:cubicBezTo>
                      <a:pt x="8085" y="713"/>
                      <a:pt x="8092" y="713"/>
                      <a:pt x="8100" y="713"/>
                    </a:cubicBezTo>
                    <a:cubicBezTo>
                      <a:pt x="8238" y="713"/>
                      <a:pt x="8255" y="574"/>
                      <a:pt x="8359" y="574"/>
                    </a:cubicBezTo>
                    <a:cubicBezTo>
                      <a:pt x="8393" y="574"/>
                      <a:pt x="8436" y="589"/>
                      <a:pt x="8496" y="629"/>
                    </a:cubicBezTo>
                    <a:lnTo>
                      <a:pt x="8391" y="691"/>
                    </a:lnTo>
                    <a:cubicBezTo>
                      <a:pt x="8621" y="691"/>
                      <a:pt x="8830" y="733"/>
                      <a:pt x="9060" y="796"/>
                    </a:cubicBezTo>
                    <a:cubicBezTo>
                      <a:pt x="9270" y="859"/>
                      <a:pt x="9479" y="942"/>
                      <a:pt x="9688" y="963"/>
                    </a:cubicBezTo>
                    <a:cubicBezTo>
                      <a:pt x="9673" y="978"/>
                      <a:pt x="9659" y="993"/>
                      <a:pt x="9636" y="993"/>
                    </a:cubicBezTo>
                    <a:cubicBezTo>
                      <a:pt x="9627" y="993"/>
                      <a:pt x="9617" y="990"/>
                      <a:pt x="9604" y="984"/>
                    </a:cubicBezTo>
                    <a:lnTo>
                      <a:pt x="9604" y="984"/>
                    </a:lnTo>
                    <a:cubicBezTo>
                      <a:pt x="9646" y="1026"/>
                      <a:pt x="9730" y="1047"/>
                      <a:pt x="9793" y="1068"/>
                    </a:cubicBezTo>
                    <a:cubicBezTo>
                      <a:pt x="9824" y="1078"/>
                      <a:pt x="9856" y="1084"/>
                      <a:pt x="9882" y="1084"/>
                    </a:cubicBezTo>
                    <a:cubicBezTo>
                      <a:pt x="9908" y="1084"/>
                      <a:pt x="9929" y="1078"/>
                      <a:pt x="9939" y="1068"/>
                    </a:cubicBezTo>
                    <a:cubicBezTo>
                      <a:pt x="10002" y="1110"/>
                      <a:pt x="9939" y="1131"/>
                      <a:pt x="9960" y="1173"/>
                    </a:cubicBezTo>
                    <a:cubicBezTo>
                      <a:pt x="10023" y="1235"/>
                      <a:pt x="10190" y="1194"/>
                      <a:pt x="10211" y="1277"/>
                    </a:cubicBezTo>
                    <a:lnTo>
                      <a:pt x="10169" y="1277"/>
                    </a:lnTo>
                    <a:cubicBezTo>
                      <a:pt x="10216" y="1277"/>
                      <a:pt x="10322" y="1348"/>
                      <a:pt x="10364" y="1348"/>
                    </a:cubicBezTo>
                    <a:cubicBezTo>
                      <a:pt x="10377" y="1348"/>
                      <a:pt x="10384" y="1340"/>
                      <a:pt x="10379" y="1319"/>
                    </a:cubicBezTo>
                    <a:lnTo>
                      <a:pt x="10379" y="1319"/>
                    </a:lnTo>
                    <a:cubicBezTo>
                      <a:pt x="10504" y="1424"/>
                      <a:pt x="10651" y="1466"/>
                      <a:pt x="10734" y="1549"/>
                    </a:cubicBezTo>
                    <a:cubicBezTo>
                      <a:pt x="10842" y="1549"/>
                      <a:pt x="10919" y="1688"/>
                      <a:pt x="11004" y="1688"/>
                    </a:cubicBezTo>
                    <a:cubicBezTo>
                      <a:pt x="11019" y="1688"/>
                      <a:pt x="11033" y="1684"/>
                      <a:pt x="11048" y="1675"/>
                    </a:cubicBezTo>
                    <a:lnTo>
                      <a:pt x="11048" y="1675"/>
                    </a:lnTo>
                    <a:cubicBezTo>
                      <a:pt x="11006" y="1717"/>
                      <a:pt x="11048" y="1758"/>
                      <a:pt x="11111" y="1821"/>
                    </a:cubicBezTo>
                    <a:cubicBezTo>
                      <a:pt x="11174" y="1863"/>
                      <a:pt x="11257" y="1926"/>
                      <a:pt x="11320" y="1926"/>
                    </a:cubicBezTo>
                    <a:cubicBezTo>
                      <a:pt x="11257" y="1947"/>
                      <a:pt x="11341" y="2030"/>
                      <a:pt x="11278" y="2030"/>
                    </a:cubicBezTo>
                    <a:cubicBezTo>
                      <a:pt x="11338" y="2090"/>
                      <a:pt x="11409" y="2140"/>
                      <a:pt x="11452" y="2140"/>
                    </a:cubicBezTo>
                    <a:cubicBezTo>
                      <a:pt x="11469" y="2140"/>
                      <a:pt x="11482" y="2132"/>
                      <a:pt x="11488" y="2114"/>
                    </a:cubicBezTo>
                    <a:cubicBezTo>
                      <a:pt x="11529" y="2365"/>
                      <a:pt x="11864" y="2344"/>
                      <a:pt x="11801" y="2554"/>
                    </a:cubicBezTo>
                    <a:cubicBezTo>
                      <a:pt x="12073" y="2784"/>
                      <a:pt x="12283" y="3035"/>
                      <a:pt x="12471" y="3286"/>
                    </a:cubicBezTo>
                    <a:cubicBezTo>
                      <a:pt x="12465" y="3288"/>
                      <a:pt x="12459" y="3290"/>
                      <a:pt x="12453" y="3290"/>
                    </a:cubicBezTo>
                    <a:cubicBezTo>
                      <a:pt x="12368" y="3290"/>
                      <a:pt x="12296" y="3063"/>
                      <a:pt x="12212" y="3063"/>
                    </a:cubicBezTo>
                    <a:cubicBezTo>
                      <a:pt x="12201" y="3063"/>
                      <a:pt x="12190" y="3067"/>
                      <a:pt x="12178" y="3077"/>
                    </a:cubicBezTo>
                    <a:cubicBezTo>
                      <a:pt x="12387" y="3286"/>
                      <a:pt x="12555" y="3391"/>
                      <a:pt x="12638" y="3683"/>
                    </a:cubicBezTo>
                    <a:cubicBezTo>
                      <a:pt x="12644" y="3707"/>
                      <a:pt x="12642" y="3715"/>
                      <a:pt x="12635" y="3715"/>
                    </a:cubicBezTo>
                    <a:cubicBezTo>
                      <a:pt x="12618" y="3715"/>
                      <a:pt x="12570" y="3657"/>
                      <a:pt x="12555" y="3642"/>
                    </a:cubicBezTo>
                    <a:lnTo>
                      <a:pt x="12555" y="3642"/>
                    </a:lnTo>
                    <a:cubicBezTo>
                      <a:pt x="12722" y="3893"/>
                      <a:pt x="12764" y="4186"/>
                      <a:pt x="12910" y="4416"/>
                    </a:cubicBezTo>
                    <a:cubicBezTo>
                      <a:pt x="12918" y="4398"/>
                      <a:pt x="12929" y="4390"/>
                      <a:pt x="12942" y="4390"/>
                    </a:cubicBezTo>
                    <a:cubicBezTo>
                      <a:pt x="13003" y="4390"/>
                      <a:pt x="13114" y="4544"/>
                      <a:pt x="13155" y="4561"/>
                    </a:cubicBezTo>
                    <a:lnTo>
                      <a:pt x="13155" y="4561"/>
                    </a:lnTo>
                    <a:cubicBezTo>
                      <a:pt x="13147" y="4559"/>
                      <a:pt x="13140" y="4558"/>
                      <a:pt x="13134" y="4558"/>
                    </a:cubicBezTo>
                    <a:cubicBezTo>
                      <a:pt x="13031" y="4558"/>
                      <a:pt x="13135" y="4765"/>
                      <a:pt x="13032" y="4765"/>
                    </a:cubicBezTo>
                    <a:cubicBezTo>
                      <a:pt x="13017" y="4765"/>
                      <a:pt x="12998" y="4760"/>
                      <a:pt x="12973" y="4751"/>
                    </a:cubicBezTo>
                    <a:lnTo>
                      <a:pt x="12973" y="4751"/>
                    </a:lnTo>
                    <a:cubicBezTo>
                      <a:pt x="12990" y="4767"/>
                      <a:pt x="13007" y="4798"/>
                      <a:pt x="13035" y="4798"/>
                    </a:cubicBezTo>
                    <a:cubicBezTo>
                      <a:pt x="13042" y="4798"/>
                      <a:pt x="13049" y="4796"/>
                      <a:pt x="13057" y="4792"/>
                    </a:cubicBezTo>
                    <a:lnTo>
                      <a:pt x="13057" y="4792"/>
                    </a:lnTo>
                    <a:cubicBezTo>
                      <a:pt x="13057" y="4833"/>
                      <a:pt x="13048" y="4856"/>
                      <a:pt x="13031" y="4856"/>
                    </a:cubicBezTo>
                    <a:cubicBezTo>
                      <a:pt x="13021" y="4856"/>
                      <a:pt x="13009" y="4849"/>
                      <a:pt x="12994" y="4834"/>
                    </a:cubicBezTo>
                    <a:lnTo>
                      <a:pt x="12994" y="4834"/>
                    </a:lnTo>
                    <a:cubicBezTo>
                      <a:pt x="13057" y="5002"/>
                      <a:pt x="13099" y="4918"/>
                      <a:pt x="13141" y="5085"/>
                    </a:cubicBezTo>
                    <a:cubicBezTo>
                      <a:pt x="13136" y="5090"/>
                      <a:pt x="13132" y="5091"/>
                      <a:pt x="13128" y="5091"/>
                    </a:cubicBezTo>
                    <a:cubicBezTo>
                      <a:pt x="13110" y="5091"/>
                      <a:pt x="13090" y="5064"/>
                      <a:pt x="13057" y="5064"/>
                    </a:cubicBezTo>
                    <a:lnTo>
                      <a:pt x="13057" y="5064"/>
                    </a:lnTo>
                    <a:cubicBezTo>
                      <a:pt x="13120" y="5127"/>
                      <a:pt x="13182" y="5211"/>
                      <a:pt x="13203" y="5357"/>
                    </a:cubicBezTo>
                    <a:cubicBezTo>
                      <a:pt x="13189" y="5357"/>
                      <a:pt x="13174" y="5357"/>
                      <a:pt x="13166" y="5343"/>
                    </a:cubicBezTo>
                    <a:lnTo>
                      <a:pt x="13166" y="5343"/>
                    </a:lnTo>
                    <a:cubicBezTo>
                      <a:pt x="13189" y="5456"/>
                      <a:pt x="13227" y="5553"/>
                      <a:pt x="13266" y="5650"/>
                    </a:cubicBezTo>
                    <a:cubicBezTo>
                      <a:pt x="13308" y="5755"/>
                      <a:pt x="13329" y="5859"/>
                      <a:pt x="13329" y="6006"/>
                    </a:cubicBezTo>
                    <a:cubicBezTo>
                      <a:pt x="13309" y="5996"/>
                      <a:pt x="13295" y="5992"/>
                      <a:pt x="13284" y="5992"/>
                    </a:cubicBezTo>
                    <a:cubicBezTo>
                      <a:pt x="13225" y="5992"/>
                      <a:pt x="13271" y="6114"/>
                      <a:pt x="13182" y="6132"/>
                    </a:cubicBezTo>
                    <a:cubicBezTo>
                      <a:pt x="13203" y="6173"/>
                      <a:pt x="13224" y="6215"/>
                      <a:pt x="13224" y="6257"/>
                    </a:cubicBezTo>
                    <a:lnTo>
                      <a:pt x="13266" y="6215"/>
                    </a:lnTo>
                    <a:cubicBezTo>
                      <a:pt x="13266" y="6341"/>
                      <a:pt x="13350" y="6445"/>
                      <a:pt x="13308" y="6550"/>
                    </a:cubicBezTo>
                    <a:lnTo>
                      <a:pt x="13266" y="6466"/>
                    </a:lnTo>
                    <a:lnTo>
                      <a:pt x="13266" y="6466"/>
                    </a:lnTo>
                    <a:cubicBezTo>
                      <a:pt x="13287" y="6550"/>
                      <a:pt x="13287" y="6613"/>
                      <a:pt x="13287" y="6696"/>
                    </a:cubicBezTo>
                    <a:cubicBezTo>
                      <a:pt x="13308" y="6655"/>
                      <a:pt x="13329" y="6613"/>
                      <a:pt x="13329" y="6571"/>
                    </a:cubicBezTo>
                    <a:cubicBezTo>
                      <a:pt x="13392" y="6696"/>
                      <a:pt x="13454" y="6550"/>
                      <a:pt x="13413" y="6738"/>
                    </a:cubicBezTo>
                    <a:cubicBezTo>
                      <a:pt x="13413" y="6734"/>
                      <a:pt x="13413" y="6732"/>
                      <a:pt x="13412" y="6732"/>
                    </a:cubicBezTo>
                    <a:cubicBezTo>
                      <a:pt x="13412" y="6732"/>
                      <a:pt x="13406" y="6871"/>
                      <a:pt x="13350" y="6927"/>
                    </a:cubicBezTo>
                    <a:cubicBezTo>
                      <a:pt x="13392" y="6989"/>
                      <a:pt x="13413" y="7052"/>
                      <a:pt x="13371" y="7157"/>
                    </a:cubicBezTo>
                    <a:cubicBezTo>
                      <a:pt x="13367" y="7161"/>
                      <a:pt x="13360" y="7163"/>
                      <a:pt x="13352" y="7163"/>
                    </a:cubicBezTo>
                    <a:cubicBezTo>
                      <a:pt x="13319" y="7163"/>
                      <a:pt x="13262" y="7136"/>
                      <a:pt x="13245" y="7136"/>
                    </a:cubicBezTo>
                    <a:lnTo>
                      <a:pt x="13245" y="7136"/>
                    </a:lnTo>
                    <a:cubicBezTo>
                      <a:pt x="13324" y="7215"/>
                      <a:pt x="13254" y="7426"/>
                      <a:pt x="13299" y="7519"/>
                    </a:cubicBezTo>
                    <a:lnTo>
                      <a:pt x="13299" y="7519"/>
                    </a:lnTo>
                    <a:cubicBezTo>
                      <a:pt x="13282" y="7504"/>
                      <a:pt x="13245" y="7492"/>
                      <a:pt x="13245" y="7492"/>
                    </a:cubicBezTo>
                    <a:lnTo>
                      <a:pt x="13245" y="7492"/>
                    </a:lnTo>
                    <a:lnTo>
                      <a:pt x="13287" y="7554"/>
                    </a:lnTo>
                    <a:cubicBezTo>
                      <a:pt x="13266" y="7617"/>
                      <a:pt x="13245" y="7617"/>
                      <a:pt x="13203" y="7617"/>
                    </a:cubicBezTo>
                    <a:cubicBezTo>
                      <a:pt x="13196" y="7677"/>
                      <a:pt x="13212" y="7689"/>
                      <a:pt x="13233" y="7689"/>
                    </a:cubicBezTo>
                    <a:cubicBezTo>
                      <a:pt x="13246" y="7689"/>
                      <a:pt x="13262" y="7683"/>
                      <a:pt x="13273" y="7683"/>
                    </a:cubicBezTo>
                    <a:cubicBezTo>
                      <a:pt x="13293" y="7683"/>
                      <a:pt x="13300" y="7699"/>
                      <a:pt x="13266" y="7784"/>
                    </a:cubicBezTo>
                    <a:cubicBezTo>
                      <a:pt x="13266" y="7764"/>
                      <a:pt x="13245" y="7764"/>
                      <a:pt x="13245" y="7722"/>
                    </a:cubicBezTo>
                    <a:cubicBezTo>
                      <a:pt x="13182" y="7931"/>
                      <a:pt x="13203" y="8140"/>
                      <a:pt x="13120" y="8328"/>
                    </a:cubicBezTo>
                    <a:cubicBezTo>
                      <a:pt x="13110" y="8332"/>
                      <a:pt x="13102" y="8334"/>
                      <a:pt x="13096" y="8334"/>
                    </a:cubicBezTo>
                    <a:cubicBezTo>
                      <a:pt x="13042" y="8334"/>
                      <a:pt x="13115" y="8197"/>
                      <a:pt x="13075" y="8197"/>
                    </a:cubicBezTo>
                    <a:cubicBezTo>
                      <a:pt x="13070" y="8197"/>
                      <a:pt x="13065" y="8199"/>
                      <a:pt x="13057" y="8203"/>
                    </a:cubicBezTo>
                    <a:cubicBezTo>
                      <a:pt x="12994" y="8475"/>
                      <a:pt x="13015" y="8810"/>
                      <a:pt x="12889" y="9061"/>
                    </a:cubicBezTo>
                    <a:lnTo>
                      <a:pt x="12931" y="9019"/>
                    </a:lnTo>
                    <a:lnTo>
                      <a:pt x="12931" y="9019"/>
                    </a:lnTo>
                    <a:cubicBezTo>
                      <a:pt x="13034" y="9101"/>
                      <a:pt x="12795" y="9183"/>
                      <a:pt x="12805" y="9324"/>
                    </a:cubicBezTo>
                    <a:lnTo>
                      <a:pt x="12805" y="9324"/>
                    </a:lnTo>
                    <a:cubicBezTo>
                      <a:pt x="12797" y="9288"/>
                      <a:pt x="12743" y="9270"/>
                      <a:pt x="12743" y="9270"/>
                    </a:cubicBezTo>
                    <a:cubicBezTo>
                      <a:pt x="12659" y="9437"/>
                      <a:pt x="12638" y="9647"/>
                      <a:pt x="12534" y="9919"/>
                    </a:cubicBezTo>
                    <a:lnTo>
                      <a:pt x="12534" y="9877"/>
                    </a:lnTo>
                    <a:cubicBezTo>
                      <a:pt x="12450" y="9961"/>
                      <a:pt x="12366" y="10128"/>
                      <a:pt x="12304" y="10212"/>
                    </a:cubicBezTo>
                    <a:cubicBezTo>
                      <a:pt x="12304" y="10274"/>
                      <a:pt x="12262" y="10316"/>
                      <a:pt x="12345" y="10316"/>
                    </a:cubicBezTo>
                    <a:cubicBezTo>
                      <a:pt x="12157" y="10421"/>
                      <a:pt x="12073" y="10567"/>
                      <a:pt x="12011" y="10735"/>
                    </a:cubicBezTo>
                    <a:cubicBezTo>
                      <a:pt x="11927" y="10881"/>
                      <a:pt x="11864" y="11049"/>
                      <a:pt x="11676" y="11111"/>
                    </a:cubicBezTo>
                    <a:cubicBezTo>
                      <a:pt x="11694" y="11093"/>
                      <a:pt x="11712" y="11044"/>
                      <a:pt x="11703" y="11044"/>
                    </a:cubicBezTo>
                    <a:lnTo>
                      <a:pt x="11703" y="11044"/>
                    </a:lnTo>
                    <a:cubicBezTo>
                      <a:pt x="11702" y="11044"/>
                      <a:pt x="11700" y="11046"/>
                      <a:pt x="11697" y="11049"/>
                    </a:cubicBezTo>
                    <a:lnTo>
                      <a:pt x="11550" y="11279"/>
                    </a:lnTo>
                    <a:cubicBezTo>
                      <a:pt x="11563" y="11285"/>
                      <a:pt x="11571" y="11287"/>
                      <a:pt x="11580" y="11287"/>
                    </a:cubicBezTo>
                    <a:cubicBezTo>
                      <a:pt x="11599" y="11287"/>
                      <a:pt x="11617" y="11273"/>
                      <a:pt x="11676" y="11258"/>
                    </a:cubicBezTo>
                    <a:lnTo>
                      <a:pt x="11676" y="11258"/>
                    </a:lnTo>
                    <a:cubicBezTo>
                      <a:pt x="11676" y="11321"/>
                      <a:pt x="11634" y="11404"/>
                      <a:pt x="11592" y="11446"/>
                    </a:cubicBezTo>
                    <a:cubicBezTo>
                      <a:pt x="11624" y="11383"/>
                      <a:pt x="11603" y="11368"/>
                      <a:pt x="11566" y="11368"/>
                    </a:cubicBezTo>
                    <a:cubicBezTo>
                      <a:pt x="11529" y="11368"/>
                      <a:pt x="11477" y="11383"/>
                      <a:pt x="11446" y="11383"/>
                    </a:cubicBezTo>
                    <a:cubicBezTo>
                      <a:pt x="11467" y="11404"/>
                      <a:pt x="11467" y="11425"/>
                      <a:pt x="11488" y="11446"/>
                    </a:cubicBezTo>
                    <a:cubicBezTo>
                      <a:pt x="11320" y="11467"/>
                      <a:pt x="11571" y="11530"/>
                      <a:pt x="11362" y="11634"/>
                    </a:cubicBezTo>
                    <a:lnTo>
                      <a:pt x="11362" y="11593"/>
                    </a:lnTo>
                    <a:cubicBezTo>
                      <a:pt x="11320" y="11676"/>
                      <a:pt x="11278" y="11739"/>
                      <a:pt x="11216" y="11781"/>
                    </a:cubicBezTo>
                    <a:cubicBezTo>
                      <a:pt x="11153" y="11760"/>
                      <a:pt x="11257" y="11718"/>
                      <a:pt x="11216" y="11676"/>
                    </a:cubicBezTo>
                    <a:lnTo>
                      <a:pt x="11216" y="11676"/>
                    </a:lnTo>
                    <a:cubicBezTo>
                      <a:pt x="11132" y="11739"/>
                      <a:pt x="11132" y="11906"/>
                      <a:pt x="11006" y="11927"/>
                    </a:cubicBezTo>
                    <a:cubicBezTo>
                      <a:pt x="11048" y="11885"/>
                      <a:pt x="11090" y="11844"/>
                      <a:pt x="11111" y="11802"/>
                    </a:cubicBezTo>
                    <a:cubicBezTo>
                      <a:pt x="10985" y="11802"/>
                      <a:pt x="10985" y="11823"/>
                      <a:pt x="10902" y="11865"/>
                    </a:cubicBezTo>
                    <a:lnTo>
                      <a:pt x="10923" y="11865"/>
                    </a:lnTo>
                    <a:lnTo>
                      <a:pt x="10734" y="11948"/>
                    </a:lnTo>
                    <a:lnTo>
                      <a:pt x="10797" y="11948"/>
                    </a:lnTo>
                    <a:cubicBezTo>
                      <a:pt x="10797" y="12169"/>
                      <a:pt x="10605" y="12140"/>
                      <a:pt x="10497" y="12321"/>
                    </a:cubicBezTo>
                    <a:lnTo>
                      <a:pt x="10497" y="12321"/>
                    </a:lnTo>
                    <a:cubicBezTo>
                      <a:pt x="10544" y="12233"/>
                      <a:pt x="10531" y="12233"/>
                      <a:pt x="10504" y="12233"/>
                    </a:cubicBezTo>
                    <a:lnTo>
                      <a:pt x="10504" y="12233"/>
                    </a:lnTo>
                    <a:cubicBezTo>
                      <a:pt x="10485" y="12233"/>
                      <a:pt x="10458" y="12233"/>
                      <a:pt x="10441" y="12199"/>
                    </a:cubicBezTo>
                    <a:cubicBezTo>
                      <a:pt x="10414" y="12199"/>
                      <a:pt x="10367" y="12209"/>
                      <a:pt x="10345" y="12209"/>
                    </a:cubicBezTo>
                    <a:cubicBezTo>
                      <a:pt x="10339" y="12209"/>
                      <a:pt x="10335" y="12208"/>
                      <a:pt x="10334" y="12206"/>
                    </a:cubicBezTo>
                    <a:lnTo>
                      <a:pt x="10334" y="12206"/>
                    </a:lnTo>
                    <a:cubicBezTo>
                      <a:pt x="10289" y="12300"/>
                      <a:pt x="10168" y="12224"/>
                      <a:pt x="10107" y="12367"/>
                    </a:cubicBezTo>
                    <a:cubicBezTo>
                      <a:pt x="10103" y="12363"/>
                      <a:pt x="10099" y="12362"/>
                      <a:pt x="10094" y="12362"/>
                    </a:cubicBezTo>
                    <a:cubicBezTo>
                      <a:pt x="10079" y="12362"/>
                      <a:pt x="10057" y="12375"/>
                      <a:pt x="10042" y="12375"/>
                    </a:cubicBezTo>
                    <a:cubicBezTo>
                      <a:pt x="10031" y="12375"/>
                      <a:pt x="10023" y="12368"/>
                      <a:pt x="10023" y="12346"/>
                    </a:cubicBezTo>
                    <a:lnTo>
                      <a:pt x="10023" y="12346"/>
                    </a:lnTo>
                    <a:cubicBezTo>
                      <a:pt x="9953" y="12402"/>
                      <a:pt x="9995" y="12402"/>
                      <a:pt x="10031" y="12402"/>
                    </a:cubicBezTo>
                    <a:cubicBezTo>
                      <a:pt x="10049" y="12402"/>
                      <a:pt x="10065" y="12402"/>
                      <a:pt x="10065" y="12409"/>
                    </a:cubicBezTo>
                    <a:cubicBezTo>
                      <a:pt x="10023" y="12492"/>
                      <a:pt x="9897" y="12513"/>
                      <a:pt x="9793" y="12555"/>
                    </a:cubicBezTo>
                    <a:cubicBezTo>
                      <a:pt x="9688" y="12576"/>
                      <a:pt x="9563" y="12618"/>
                      <a:pt x="9458" y="12702"/>
                    </a:cubicBezTo>
                    <a:cubicBezTo>
                      <a:pt x="9270" y="12848"/>
                      <a:pt x="9270" y="12932"/>
                      <a:pt x="9060" y="13036"/>
                    </a:cubicBezTo>
                    <a:cubicBezTo>
                      <a:pt x="8998" y="13015"/>
                      <a:pt x="9102" y="12932"/>
                      <a:pt x="9102" y="12932"/>
                    </a:cubicBezTo>
                    <a:cubicBezTo>
                      <a:pt x="8977" y="12932"/>
                      <a:pt x="8893" y="12974"/>
                      <a:pt x="8809" y="13015"/>
                    </a:cubicBezTo>
                    <a:cubicBezTo>
                      <a:pt x="8809" y="12994"/>
                      <a:pt x="8788" y="12974"/>
                      <a:pt x="8747" y="12953"/>
                    </a:cubicBezTo>
                    <a:cubicBezTo>
                      <a:pt x="8672" y="12971"/>
                      <a:pt x="8714" y="13040"/>
                      <a:pt x="8635" y="13040"/>
                    </a:cubicBezTo>
                    <a:cubicBezTo>
                      <a:pt x="8625" y="13040"/>
                      <a:pt x="8614" y="13039"/>
                      <a:pt x="8600" y="13036"/>
                    </a:cubicBezTo>
                    <a:cubicBezTo>
                      <a:pt x="8621" y="13015"/>
                      <a:pt x="8621" y="12974"/>
                      <a:pt x="8663" y="12932"/>
                    </a:cubicBezTo>
                    <a:lnTo>
                      <a:pt x="8663" y="12932"/>
                    </a:lnTo>
                    <a:cubicBezTo>
                      <a:pt x="8558" y="12974"/>
                      <a:pt x="8475" y="13036"/>
                      <a:pt x="8391" y="13078"/>
                    </a:cubicBezTo>
                    <a:cubicBezTo>
                      <a:pt x="8349" y="13036"/>
                      <a:pt x="8433" y="13015"/>
                      <a:pt x="8454" y="12974"/>
                    </a:cubicBezTo>
                    <a:lnTo>
                      <a:pt x="8454" y="12974"/>
                    </a:lnTo>
                    <a:cubicBezTo>
                      <a:pt x="8349" y="13015"/>
                      <a:pt x="8161" y="13057"/>
                      <a:pt x="8140" y="13141"/>
                    </a:cubicBezTo>
                    <a:lnTo>
                      <a:pt x="8198" y="13141"/>
                    </a:lnTo>
                    <a:cubicBezTo>
                      <a:pt x="8185" y="13129"/>
                      <a:pt x="8194" y="13093"/>
                      <a:pt x="8224" y="13078"/>
                    </a:cubicBezTo>
                    <a:cubicBezTo>
                      <a:pt x="8250" y="13058"/>
                      <a:pt x="8274" y="13051"/>
                      <a:pt x="8295" y="13051"/>
                    </a:cubicBezTo>
                    <a:cubicBezTo>
                      <a:pt x="8341" y="13051"/>
                      <a:pt x="8370" y="13085"/>
                      <a:pt x="8370" y="13099"/>
                    </a:cubicBezTo>
                    <a:lnTo>
                      <a:pt x="8307" y="13141"/>
                    </a:lnTo>
                    <a:cubicBezTo>
                      <a:pt x="8331" y="13169"/>
                      <a:pt x="8359" y="13181"/>
                      <a:pt x="8389" y="13181"/>
                    </a:cubicBezTo>
                    <a:cubicBezTo>
                      <a:pt x="8495" y="13181"/>
                      <a:pt x="8633" y="13048"/>
                      <a:pt x="8747" y="13015"/>
                    </a:cubicBezTo>
                    <a:lnTo>
                      <a:pt x="8747" y="13015"/>
                    </a:lnTo>
                    <a:lnTo>
                      <a:pt x="8705" y="13141"/>
                    </a:lnTo>
                    <a:lnTo>
                      <a:pt x="8830" y="13015"/>
                    </a:lnTo>
                    <a:cubicBezTo>
                      <a:pt x="8872" y="13036"/>
                      <a:pt x="8914" y="13099"/>
                      <a:pt x="8851" y="13120"/>
                    </a:cubicBezTo>
                    <a:cubicBezTo>
                      <a:pt x="8873" y="13127"/>
                      <a:pt x="8890" y="13130"/>
                      <a:pt x="8903" y="13130"/>
                    </a:cubicBezTo>
                    <a:cubicBezTo>
                      <a:pt x="8953" y="13130"/>
                      <a:pt x="8955" y="13089"/>
                      <a:pt x="8997" y="13089"/>
                    </a:cubicBezTo>
                    <a:cubicBezTo>
                      <a:pt x="9008" y="13089"/>
                      <a:pt x="9021" y="13092"/>
                      <a:pt x="9040" y="13099"/>
                    </a:cubicBezTo>
                    <a:cubicBezTo>
                      <a:pt x="9060" y="13099"/>
                      <a:pt x="9040" y="13099"/>
                      <a:pt x="9040" y="13120"/>
                    </a:cubicBezTo>
                    <a:lnTo>
                      <a:pt x="9123" y="13057"/>
                    </a:lnTo>
                    <a:lnTo>
                      <a:pt x="9123" y="13057"/>
                    </a:lnTo>
                    <a:cubicBezTo>
                      <a:pt x="9123" y="13078"/>
                      <a:pt x="9165" y="13120"/>
                      <a:pt x="9102" y="13120"/>
                    </a:cubicBezTo>
                    <a:cubicBezTo>
                      <a:pt x="9288" y="13120"/>
                      <a:pt x="9359" y="12988"/>
                      <a:pt x="9445" y="12988"/>
                    </a:cubicBezTo>
                    <a:cubicBezTo>
                      <a:pt x="9456" y="12988"/>
                      <a:pt x="9467" y="12990"/>
                      <a:pt x="9479" y="12994"/>
                    </a:cubicBezTo>
                    <a:lnTo>
                      <a:pt x="9458" y="13015"/>
                    </a:lnTo>
                    <a:cubicBezTo>
                      <a:pt x="9709" y="12869"/>
                      <a:pt x="9458" y="12932"/>
                      <a:pt x="9604" y="12764"/>
                    </a:cubicBezTo>
                    <a:lnTo>
                      <a:pt x="9604" y="12764"/>
                    </a:lnTo>
                    <a:cubicBezTo>
                      <a:pt x="9667" y="12806"/>
                      <a:pt x="9751" y="12848"/>
                      <a:pt x="9814" y="12890"/>
                    </a:cubicBezTo>
                    <a:lnTo>
                      <a:pt x="9793" y="12806"/>
                    </a:lnTo>
                    <a:cubicBezTo>
                      <a:pt x="9821" y="12806"/>
                      <a:pt x="9849" y="12797"/>
                      <a:pt x="9864" y="12797"/>
                    </a:cubicBezTo>
                    <a:cubicBezTo>
                      <a:pt x="9872" y="12797"/>
                      <a:pt x="9876" y="12799"/>
                      <a:pt x="9876" y="12806"/>
                    </a:cubicBezTo>
                    <a:cubicBezTo>
                      <a:pt x="9960" y="12722"/>
                      <a:pt x="9856" y="12785"/>
                      <a:pt x="9876" y="12722"/>
                    </a:cubicBezTo>
                    <a:cubicBezTo>
                      <a:pt x="10010" y="12722"/>
                      <a:pt x="10131" y="12589"/>
                      <a:pt x="10217" y="12589"/>
                    </a:cubicBezTo>
                    <a:cubicBezTo>
                      <a:pt x="10238" y="12589"/>
                      <a:pt x="10257" y="12597"/>
                      <a:pt x="10274" y="12618"/>
                    </a:cubicBezTo>
                    <a:cubicBezTo>
                      <a:pt x="10281" y="12588"/>
                      <a:pt x="10268" y="12582"/>
                      <a:pt x="10252" y="12582"/>
                    </a:cubicBezTo>
                    <a:cubicBezTo>
                      <a:pt x="10241" y="12582"/>
                      <a:pt x="10229" y="12585"/>
                      <a:pt x="10222" y="12585"/>
                    </a:cubicBezTo>
                    <a:cubicBezTo>
                      <a:pt x="10210" y="12585"/>
                      <a:pt x="10210" y="12577"/>
                      <a:pt x="10253" y="12534"/>
                    </a:cubicBezTo>
                    <a:cubicBezTo>
                      <a:pt x="10274" y="12555"/>
                      <a:pt x="10291" y="12563"/>
                      <a:pt x="10307" y="12563"/>
                    </a:cubicBezTo>
                    <a:cubicBezTo>
                      <a:pt x="10371" y="12563"/>
                      <a:pt x="10408" y="12425"/>
                      <a:pt x="10525" y="12409"/>
                    </a:cubicBezTo>
                    <a:lnTo>
                      <a:pt x="10525" y="12409"/>
                    </a:lnTo>
                    <a:cubicBezTo>
                      <a:pt x="10525" y="12478"/>
                      <a:pt x="10439" y="12519"/>
                      <a:pt x="10493" y="12519"/>
                    </a:cubicBezTo>
                    <a:cubicBezTo>
                      <a:pt x="10504" y="12519"/>
                      <a:pt x="10521" y="12517"/>
                      <a:pt x="10546" y="12513"/>
                    </a:cubicBezTo>
                    <a:cubicBezTo>
                      <a:pt x="10546" y="12367"/>
                      <a:pt x="10755" y="12409"/>
                      <a:pt x="10839" y="12325"/>
                    </a:cubicBezTo>
                    <a:cubicBezTo>
                      <a:pt x="10776" y="12241"/>
                      <a:pt x="10985" y="12158"/>
                      <a:pt x="11111" y="12032"/>
                    </a:cubicBezTo>
                    <a:cubicBezTo>
                      <a:pt x="11111" y="12033"/>
                      <a:pt x="11112" y="12033"/>
                      <a:pt x="11113" y="12033"/>
                    </a:cubicBezTo>
                    <a:cubicBezTo>
                      <a:pt x="11136" y="12033"/>
                      <a:pt x="11383" y="11845"/>
                      <a:pt x="11524" y="11763"/>
                    </a:cubicBezTo>
                    <a:lnTo>
                      <a:pt x="11524" y="11763"/>
                    </a:lnTo>
                    <a:cubicBezTo>
                      <a:pt x="11525" y="11769"/>
                      <a:pt x="11527" y="11775"/>
                      <a:pt x="11529" y="11781"/>
                    </a:cubicBezTo>
                    <a:lnTo>
                      <a:pt x="11529" y="11760"/>
                    </a:lnTo>
                    <a:cubicBezTo>
                      <a:pt x="11528" y="11761"/>
                      <a:pt x="11526" y="11762"/>
                      <a:pt x="11524" y="11763"/>
                    </a:cubicBezTo>
                    <a:lnTo>
                      <a:pt x="11524" y="11763"/>
                    </a:lnTo>
                    <a:cubicBezTo>
                      <a:pt x="11502" y="11664"/>
                      <a:pt x="11618" y="11567"/>
                      <a:pt x="11697" y="11488"/>
                    </a:cubicBezTo>
                    <a:cubicBezTo>
                      <a:pt x="11739" y="11530"/>
                      <a:pt x="11739" y="11551"/>
                      <a:pt x="11697" y="11613"/>
                    </a:cubicBezTo>
                    <a:cubicBezTo>
                      <a:pt x="11718" y="11593"/>
                      <a:pt x="11760" y="11572"/>
                      <a:pt x="11781" y="11530"/>
                    </a:cubicBezTo>
                    <a:cubicBezTo>
                      <a:pt x="11781" y="11488"/>
                      <a:pt x="11781" y="11446"/>
                      <a:pt x="11822" y="11383"/>
                    </a:cubicBezTo>
                    <a:lnTo>
                      <a:pt x="11864" y="11467"/>
                    </a:lnTo>
                    <a:cubicBezTo>
                      <a:pt x="11969" y="11341"/>
                      <a:pt x="12011" y="11174"/>
                      <a:pt x="12157" y="11049"/>
                    </a:cubicBezTo>
                    <a:cubicBezTo>
                      <a:pt x="12115" y="11007"/>
                      <a:pt x="11927" y="11049"/>
                      <a:pt x="12011" y="10860"/>
                    </a:cubicBezTo>
                    <a:lnTo>
                      <a:pt x="12011" y="10860"/>
                    </a:lnTo>
                    <a:cubicBezTo>
                      <a:pt x="12029" y="10879"/>
                      <a:pt x="12080" y="10897"/>
                      <a:pt x="12078" y="10944"/>
                    </a:cubicBezTo>
                    <a:lnTo>
                      <a:pt x="12078" y="10944"/>
                    </a:lnTo>
                    <a:cubicBezTo>
                      <a:pt x="12085" y="10923"/>
                      <a:pt x="12100" y="10896"/>
                      <a:pt x="12115" y="10881"/>
                    </a:cubicBezTo>
                    <a:lnTo>
                      <a:pt x="12115" y="10986"/>
                    </a:lnTo>
                    <a:cubicBezTo>
                      <a:pt x="12199" y="10923"/>
                      <a:pt x="12115" y="10902"/>
                      <a:pt x="12157" y="10860"/>
                    </a:cubicBezTo>
                    <a:lnTo>
                      <a:pt x="12157" y="10860"/>
                    </a:lnTo>
                    <a:cubicBezTo>
                      <a:pt x="12166" y="10865"/>
                      <a:pt x="12174" y="10866"/>
                      <a:pt x="12181" y="10866"/>
                    </a:cubicBezTo>
                    <a:cubicBezTo>
                      <a:pt x="12201" y="10866"/>
                      <a:pt x="12215" y="10854"/>
                      <a:pt x="12227" y="10854"/>
                    </a:cubicBezTo>
                    <a:cubicBezTo>
                      <a:pt x="12232" y="10854"/>
                      <a:pt x="12236" y="10856"/>
                      <a:pt x="12241" y="10860"/>
                    </a:cubicBezTo>
                    <a:cubicBezTo>
                      <a:pt x="12241" y="10881"/>
                      <a:pt x="12199" y="10902"/>
                      <a:pt x="12199" y="10944"/>
                    </a:cubicBezTo>
                    <a:cubicBezTo>
                      <a:pt x="12241" y="10881"/>
                      <a:pt x="12325" y="10818"/>
                      <a:pt x="12366" y="10818"/>
                    </a:cubicBezTo>
                    <a:cubicBezTo>
                      <a:pt x="12345" y="10797"/>
                      <a:pt x="12325" y="10777"/>
                      <a:pt x="12345" y="10714"/>
                    </a:cubicBezTo>
                    <a:cubicBezTo>
                      <a:pt x="12376" y="10667"/>
                      <a:pt x="12396" y="10655"/>
                      <a:pt x="12411" y="10655"/>
                    </a:cubicBezTo>
                    <a:cubicBezTo>
                      <a:pt x="12428" y="10655"/>
                      <a:pt x="12440" y="10670"/>
                      <a:pt x="12457" y="10670"/>
                    </a:cubicBezTo>
                    <a:cubicBezTo>
                      <a:pt x="12467" y="10670"/>
                      <a:pt x="12478" y="10665"/>
                      <a:pt x="12492" y="10651"/>
                    </a:cubicBezTo>
                    <a:cubicBezTo>
                      <a:pt x="12492" y="10609"/>
                      <a:pt x="12576" y="10546"/>
                      <a:pt x="12513" y="10505"/>
                    </a:cubicBezTo>
                    <a:cubicBezTo>
                      <a:pt x="12534" y="10463"/>
                      <a:pt x="12576" y="10463"/>
                      <a:pt x="12597" y="10463"/>
                    </a:cubicBezTo>
                    <a:cubicBezTo>
                      <a:pt x="12597" y="10383"/>
                      <a:pt x="12769" y="10168"/>
                      <a:pt x="12674" y="10168"/>
                    </a:cubicBezTo>
                    <a:cubicBezTo>
                      <a:pt x="12670" y="10168"/>
                      <a:pt x="12665" y="10169"/>
                      <a:pt x="12659" y="10170"/>
                    </a:cubicBezTo>
                    <a:lnTo>
                      <a:pt x="12638" y="10191"/>
                    </a:lnTo>
                    <a:cubicBezTo>
                      <a:pt x="12659" y="10044"/>
                      <a:pt x="12743" y="9940"/>
                      <a:pt x="12827" y="9835"/>
                    </a:cubicBezTo>
                    <a:cubicBezTo>
                      <a:pt x="12889" y="9709"/>
                      <a:pt x="12952" y="9605"/>
                      <a:pt x="12994" y="9479"/>
                    </a:cubicBezTo>
                    <a:lnTo>
                      <a:pt x="13015" y="9479"/>
                    </a:lnTo>
                    <a:cubicBezTo>
                      <a:pt x="13057" y="9333"/>
                      <a:pt x="13120" y="9165"/>
                      <a:pt x="13120" y="9040"/>
                    </a:cubicBezTo>
                    <a:cubicBezTo>
                      <a:pt x="13120" y="9006"/>
                      <a:pt x="13161" y="8972"/>
                      <a:pt x="13188" y="8972"/>
                    </a:cubicBezTo>
                    <a:cubicBezTo>
                      <a:pt x="13194" y="8972"/>
                      <a:pt x="13199" y="8973"/>
                      <a:pt x="13203" y="8977"/>
                    </a:cubicBezTo>
                    <a:cubicBezTo>
                      <a:pt x="13224" y="8872"/>
                      <a:pt x="13203" y="8852"/>
                      <a:pt x="13308" y="8705"/>
                    </a:cubicBezTo>
                    <a:cubicBezTo>
                      <a:pt x="13308" y="8747"/>
                      <a:pt x="13313" y="8756"/>
                      <a:pt x="13316" y="8756"/>
                    </a:cubicBezTo>
                    <a:cubicBezTo>
                      <a:pt x="13317" y="8756"/>
                      <a:pt x="13317" y="8756"/>
                      <a:pt x="13318" y="8756"/>
                    </a:cubicBezTo>
                    <a:lnTo>
                      <a:pt x="13318" y="8756"/>
                    </a:lnTo>
                    <a:cubicBezTo>
                      <a:pt x="13313" y="8765"/>
                      <a:pt x="13304" y="8785"/>
                      <a:pt x="13287" y="8831"/>
                    </a:cubicBezTo>
                    <a:cubicBezTo>
                      <a:pt x="13371" y="8684"/>
                      <a:pt x="13413" y="8663"/>
                      <a:pt x="13392" y="8475"/>
                    </a:cubicBezTo>
                    <a:lnTo>
                      <a:pt x="13392" y="8475"/>
                    </a:lnTo>
                    <a:cubicBezTo>
                      <a:pt x="13400" y="8491"/>
                      <a:pt x="13408" y="8498"/>
                      <a:pt x="13417" y="8498"/>
                    </a:cubicBezTo>
                    <a:cubicBezTo>
                      <a:pt x="13455" y="8498"/>
                      <a:pt x="13496" y="8375"/>
                      <a:pt x="13496" y="8308"/>
                    </a:cubicBezTo>
                    <a:lnTo>
                      <a:pt x="13496" y="8308"/>
                    </a:lnTo>
                    <a:lnTo>
                      <a:pt x="13413" y="8412"/>
                    </a:lnTo>
                    <a:cubicBezTo>
                      <a:pt x="13433" y="8328"/>
                      <a:pt x="13454" y="8266"/>
                      <a:pt x="13475" y="8182"/>
                    </a:cubicBezTo>
                    <a:lnTo>
                      <a:pt x="13538" y="8245"/>
                    </a:lnTo>
                    <a:cubicBezTo>
                      <a:pt x="13726" y="7952"/>
                      <a:pt x="13475" y="7659"/>
                      <a:pt x="13685" y="7450"/>
                    </a:cubicBezTo>
                    <a:cubicBezTo>
                      <a:pt x="13675" y="7437"/>
                      <a:pt x="13668" y="7432"/>
                      <a:pt x="13661" y="7432"/>
                    </a:cubicBezTo>
                    <a:cubicBezTo>
                      <a:pt x="13627" y="7432"/>
                      <a:pt x="13616" y="7551"/>
                      <a:pt x="13583" y="7551"/>
                    </a:cubicBezTo>
                    <a:cubicBezTo>
                      <a:pt x="13576" y="7551"/>
                      <a:pt x="13568" y="7546"/>
                      <a:pt x="13559" y="7533"/>
                    </a:cubicBezTo>
                    <a:cubicBezTo>
                      <a:pt x="13580" y="7387"/>
                      <a:pt x="13726" y="7240"/>
                      <a:pt x="13726" y="7199"/>
                    </a:cubicBezTo>
                    <a:cubicBezTo>
                      <a:pt x="13789" y="7010"/>
                      <a:pt x="13622" y="7010"/>
                      <a:pt x="13664" y="6801"/>
                    </a:cubicBezTo>
                    <a:lnTo>
                      <a:pt x="13664" y="6801"/>
                    </a:lnTo>
                    <a:cubicBezTo>
                      <a:pt x="13649" y="6808"/>
                      <a:pt x="13629" y="6816"/>
                      <a:pt x="13608" y="6816"/>
                    </a:cubicBezTo>
                    <a:cubicBezTo>
                      <a:pt x="13570" y="6816"/>
                      <a:pt x="13531" y="6791"/>
                      <a:pt x="13517" y="6696"/>
                    </a:cubicBezTo>
                    <a:cubicBezTo>
                      <a:pt x="13530" y="6606"/>
                      <a:pt x="13575" y="6564"/>
                      <a:pt x="13617" y="6564"/>
                    </a:cubicBezTo>
                    <a:cubicBezTo>
                      <a:pt x="13643" y="6564"/>
                      <a:pt x="13668" y="6581"/>
                      <a:pt x="13685" y="6613"/>
                    </a:cubicBezTo>
                    <a:cubicBezTo>
                      <a:pt x="13685" y="6643"/>
                      <a:pt x="13673" y="6663"/>
                      <a:pt x="13667" y="6663"/>
                    </a:cubicBezTo>
                    <a:cubicBezTo>
                      <a:pt x="13665" y="6663"/>
                      <a:pt x="13664" y="6660"/>
                      <a:pt x="13664" y="6655"/>
                    </a:cubicBezTo>
                    <a:lnTo>
                      <a:pt x="13664" y="6655"/>
                    </a:lnTo>
                    <a:cubicBezTo>
                      <a:pt x="13664" y="6699"/>
                      <a:pt x="13674" y="6743"/>
                      <a:pt x="13688" y="6743"/>
                    </a:cubicBezTo>
                    <a:cubicBezTo>
                      <a:pt x="13693" y="6743"/>
                      <a:pt x="13699" y="6736"/>
                      <a:pt x="13705" y="6717"/>
                    </a:cubicBezTo>
                    <a:lnTo>
                      <a:pt x="13685" y="6696"/>
                    </a:lnTo>
                    <a:cubicBezTo>
                      <a:pt x="13703" y="6642"/>
                      <a:pt x="13705" y="6476"/>
                      <a:pt x="13733" y="6476"/>
                    </a:cubicBezTo>
                    <a:cubicBezTo>
                      <a:pt x="13737" y="6476"/>
                      <a:pt x="13742" y="6479"/>
                      <a:pt x="13747" y="6487"/>
                    </a:cubicBezTo>
                    <a:cubicBezTo>
                      <a:pt x="13739" y="6436"/>
                      <a:pt x="13730" y="6416"/>
                      <a:pt x="13722" y="6416"/>
                    </a:cubicBezTo>
                    <a:cubicBezTo>
                      <a:pt x="13709" y="6416"/>
                      <a:pt x="13697" y="6458"/>
                      <a:pt x="13685" y="6508"/>
                    </a:cubicBezTo>
                    <a:cubicBezTo>
                      <a:pt x="13726" y="6320"/>
                      <a:pt x="13685" y="6215"/>
                      <a:pt x="13705" y="6027"/>
                    </a:cubicBezTo>
                    <a:lnTo>
                      <a:pt x="13705" y="6027"/>
                    </a:lnTo>
                    <a:cubicBezTo>
                      <a:pt x="13690" y="6058"/>
                      <a:pt x="13664" y="6077"/>
                      <a:pt x="13651" y="6077"/>
                    </a:cubicBezTo>
                    <a:cubicBezTo>
                      <a:pt x="13646" y="6077"/>
                      <a:pt x="13643" y="6074"/>
                      <a:pt x="13643" y="6069"/>
                    </a:cubicBezTo>
                    <a:cubicBezTo>
                      <a:pt x="13664" y="5776"/>
                      <a:pt x="13580" y="5943"/>
                      <a:pt x="13559" y="5755"/>
                    </a:cubicBezTo>
                    <a:cubicBezTo>
                      <a:pt x="13580" y="5629"/>
                      <a:pt x="13664" y="5776"/>
                      <a:pt x="13601" y="5587"/>
                    </a:cubicBezTo>
                    <a:cubicBezTo>
                      <a:pt x="13608" y="5550"/>
                      <a:pt x="13621" y="5537"/>
                      <a:pt x="13636" y="5537"/>
                    </a:cubicBezTo>
                    <a:cubicBezTo>
                      <a:pt x="13664" y="5537"/>
                      <a:pt x="13699" y="5581"/>
                      <a:pt x="13726" y="5608"/>
                    </a:cubicBezTo>
                    <a:cubicBezTo>
                      <a:pt x="13643" y="5441"/>
                      <a:pt x="13705" y="5274"/>
                      <a:pt x="13705" y="5169"/>
                    </a:cubicBezTo>
                    <a:lnTo>
                      <a:pt x="13705" y="5169"/>
                    </a:lnTo>
                    <a:lnTo>
                      <a:pt x="13747" y="5253"/>
                    </a:lnTo>
                    <a:cubicBezTo>
                      <a:pt x="13726" y="5211"/>
                      <a:pt x="13726" y="5148"/>
                      <a:pt x="13705" y="5106"/>
                    </a:cubicBezTo>
                    <a:lnTo>
                      <a:pt x="13664" y="5169"/>
                    </a:lnTo>
                    <a:cubicBezTo>
                      <a:pt x="13664" y="5127"/>
                      <a:pt x="13643" y="5064"/>
                      <a:pt x="13685" y="5064"/>
                    </a:cubicBezTo>
                    <a:cubicBezTo>
                      <a:pt x="13673" y="5057"/>
                      <a:pt x="13662" y="5054"/>
                      <a:pt x="13652" y="5054"/>
                    </a:cubicBezTo>
                    <a:cubicBezTo>
                      <a:pt x="13626" y="5054"/>
                      <a:pt x="13603" y="5071"/>
                      <a:pt x="13579" y="5071"/>
                    </a:cubicBezTo>
                    <a:cubicBezTo>
                      <a:pt x="13560" y="5071"/>
                      <a:pt x="13540" y="5060"/>
                      <a:pt x="13517" y="5023"/>
                    </a:cubicBezTo>
                    <a:cubicBezTo>
                      <a:pt x="13517" y="4960"/>
                      <a:pt x="13433" y="4834"/>
                      <a:pt x="13496" y="4792"/>
                    </a:cubicBezTo>
                    <a:lnTo>
                      <a:pt x="13496" y="4792"/>
                    </a:lnTo>
                    <a:cubicBezTo>
                      <a:pt x="13503" y="4858"/>
                      <a:pt x="13513" y="4876"/>
                      <a:pt x="13527" y="4876"/>
                    </a:cubicBezTo>
                    <a:cubicBezTo>
                      <a:pt x="13544" y="4876"/>
                      <a:pt x="13565" y="4847"/>
                      <a:pt x="13589" y="4847"/>
                    </a:cubicBezTo>
                    <a:cubicBezTo>
                      <a:pt x="13595" y="4847"/>
                      <a:pt x="13602" y="4850"/>
                      <a:pt x="13609" y="4855"/>
                    </a:cubicBezTo>
                    <a:lnTo>
                      <a:pt x="13609" y="4855"/>
                    </a:lnTo>
                    <a:cubicBezTo>
                      <a:pt x="13604" y="4837"/>
                      <a:pt x="13601" y="4816"/>
                      <a:pt x="13601" y="4792"/>
                    </a:cubicBezTo>
                    <a:cubicBezTo>
                      <a:pt x="13601" y="4786"/>
                      <a:pt x="13603" y="4784"/>
                      <a:pt x="13605" y="4784"/>
                    </a:cubicBezTo>
                    <a:cubicBezTo>
                      <a:pt x="13611" y="4784"/>
                      <a:pt x="13622" y="4799"/>
                      <a:pt x="13622" y="4813"/>
                    </a:cubicBezTo>
                    <a:cubicBezTo>
                      <a:pt x="13643" y="4583"/>
                      <a:pt x="13517" y="4730"/>
                      <a:pt x="13454" y="4520"/>
                    </a:cubicBezTo>
                    <a:cubicBezTo>
                      <a:pt x="13517" y="4520"/>
                      <a:pt x="13538" y="4437"/>
                      <a:pt x="13517" y="4416"/>
                    </a:cubicBezTo>
                    <a:lnTo>
                      <a:pt x="13517" y="4416"/>
                    </a:lnTo>
                    <a:cubicBezTo>
                      <a:pt x="13526" y="4452"/>
                      <a:pt x="13515" y="4469"/>
                      <a:pt x="13495" y="4469"/>
                    </a:cubicBezTo>
                    <a:cubicBezTo>
                      <a:pt x="13469" y="4469"/>
                      <a:pt x="13427" y="4442"/>
                      <a:pt x="13392" y="4395"/>
                    </a:cubicBezTo>
                    <a:cubicBezTo>
                      <a:pt x="13392" y="4248"/>
                      <a:pt x="13308" y="4248"/>
                      <a:pt x="13308" y="4186"/>
                    </a:cubicBezTo>
                    <a:lnTo>
                      <a:pt x="13308" y="4269"/>
                    </a:lnTo>
                    <a:cubicBezTo>
                      <a:pt x="13245" y="4248"/>
                      <a:pt x="13245" y="4186"/>
                      <a:pt x="13182" y="4102"/>
                    </a:cubicBezTo>
                    <a:cubicBezTo>
                      <a:pt x="13187" y="4100"/>
                      <a:pt x="13192" y="4099"/>
                      <a:pt x="13196" y="4099"/>
                    </a:cubicBezTo>
                    <a:cubicBezTo>
                      <a:pt x="13202" y="4099"/>
                      <a:pt x="13208" y="4101"/>
                      <a:pt x="13213" y="4105"/>
                    </a:cubicBezTo>
                    <a:lnTo>
                      <a:pt x="13213" y="4105"/>
                    </a:lnTo>
                    <a:cubicBezTo>
                      <a:pt x="13165" y="4011"/>
                      <a:pt x="13231" y="3855"/>
                      <a:pt x="13141" y="3746"/>
                    </a:cubicBezTo>
                    <a:cubicBezTo>
                      <a:pt x="13141" y="3663"/>
                      <a:pt x="13203" y="3704"/>
                      <a:pt x="13203" y="3642"/>
                    </a:cubicBezTo>
                    <a:cubicBezTo>
                      <a:pt x="13078" y="3495"/>
                      <a:pt x="13182" y="3432"/>
                      <a:pt x="13057" y="3286"/>
                    </a:cubicBezTo>
                    <a:cubicBezTo>
                      <a:pt x="13047" y="3325"/>
                      <a:pt x="13046" y="3346"/>
                      <a:pt x="13035" y="3346"/>
                    </a:cubicBezTo>
                    <a:cubicBezTo>
                      <a:pt x="13023" y="3346"/>
                      <a:pt x="12998" y="3320"/>
                      <a:pt x="12931" y="3265"/>
                    </a:cubicBezTo>
                    <a:lnTo>
                      <a:pt x="12931" y="3265"/>
                    </a:lnTo>
                    <a:cubicBezTo>
                      <a:pt x="12994" y="3349"/>
                      <a:pt x="13057" y="3453"/>
                      <a:pt x="13099" y="3537"/>
                    </a:cubicBezTo>
                    <a:lnTo>
                      <a:pt x="12952" y="3391"/>
                    </a:lnTo>
                    <a:lnTo>
                      <a:pt x="12952" y="3391"/>
                    </a:lnTo>
                    <a:cubicBezTo>
                      <a:pt x="12973" y="3474"/>
                      <a:pt x="13057" y="3558"/>
                      <a:pt x="13078" y="3600"/>
                    </a:cubicBezTo>
                    <a:cubicBezTo>
                      <a:pt x="13036" y="3568"/>
                      <a:pt x="13015" y="3553"/>
                      <a:pt x="13002" y="3553"/>
                    </a:cubicBezTo>
                    <a:cubicBezTo>
                      <a:pt x="12989" y="3553"/>
                      <a:pt x="12984" y="3568"/>
                      <a:pt x="12973" y="3600"/>
                    </a:cubicBezTo>
                    <a:cubicBezTo>
                      <a:pt x="13015" y="3453"/>
                      <a:pt x="12827" y="3411"/>
                      <a:pt x="12827" y="3244"/>
                    </a:cubicBezTo>
                    <a:lnTo>
                      <a:pt x="12952" y="3181"/>
                    </a:lnTo>
                    <a:cubicBezTo>
                      <a:pt x="12910" y="2951"/>
                      <a:pt x="12701" y="2888"/>
                      <a:pt x="12576" y="2616"/>
                    </a:cubicBezTo>
                    <a:lnTo>
                      <a:pt x="12576" y="2616"/>
                    </a:lnTo>
                    <a:lnTo>
                      <a:pt x="12597" y="2721"/>
                    </a:lnTo>
                    <a:cubicBezTo>
                      <a:pt x="12534" y="2721"/>
                      <a:pt x="12492" y="2574"/>
                      <a:pt x="12429" y="2512"/>
                    </a:cubicBezTo>
                    <a:cubicBezTo>
                      <a:pt x="12471" y="2491"/>
                      <a:pt x="12450" y="2428"/>
                      <a:pt x="12450" y="2386"/>
                    </a:cubicBezTo>
                    <a:lnTo>
                      <a:pt x="12450" y="2386"/>
                    </a:lnTo>
                    <a:cubicBezTo>
                      <a:pt x="12449" y="2387"/>
                      <a:pt x="12448" y="2388"/>
                      <a:pt x="12446" y="2388"/>
                    </a:cubicBezTo>
                    <a:cubicBezTo>
                      <a:pt x="12421" y="2388"/>
                      <a:pt x="12340" y="2255"/>
                      <a:pt x="12267" y="2255"/>
                    </a:cubicBezTo>
                    <a:cubicBezTo>
                      <a:pt x="12258" y="2255"/>
                      <a:pt x="12249" y="2256"/>
                      <a:pt x="12241" y="2261"/>
                    </a:cubicBezTo>
                    <a:lnTo>
                      <a:pt x="12199" y="2135"/>
                    </a:lnTo>
                    <a:cubicBezTo>
                      <a:pt x="12073" y="1926"/>
                      <a:pt x="11927" y="2030"/>
                      <a:pt x="11781" y="1863"/>
                    </a:cubicBezTo>
                    <a:cubicBezTo>
                      <a:pt x="11857" y="1863"/>
                      <a:pt x="11844" y="1819"/>
                      <a:pt x="11888" y="1819"/>
                    </a:cubicBezTo>
                    <a:cubicBezTo>
                      <a:pt x="11905" y="1819"/>
                      <a:pt x="11929" y="1825"/>
                      <a:pt x="11969" y="1842"/>
                    </a:cubicBezTo>
                    <a:cubicBezTo>
                      <a:pt x="11915" y="1806"/>
                      <a:pt x="11876" y="1754"/>
                      <a:pt x="11853" y="1754"/>
                    </a:cubicBezTo>
                    <a:cubicBezTo>
                      <a:pt x="11849" y="1754"/>
                      <a:pt x="11846" y="1756"/>
                      <a:pt x="11843" y="1758"/>
                    </a:cubicBezTo>
                    <a:cubicBezTo>
                      <a:pt x="11843" y="1717"/>
                      <a:pt x="11655" y="1675"/>
                      <a:pt x="11634" y="1591"/>
                    </a:cubicBezTo>
                    <a:cubicBezTo>
                      <a:pt x="11613" y="1591"/>
                      <a:pt x="11592" y="1596"/>
                      <a:pt x="11571" y="1596"/>
                    </a:cubicBezTo>
                    <a:cubicBezTo>
                      <a:pt x="11550" y="1596"/>
                      <a:pt x="11529" y="1591"/>
                      <a:pt x="11509" y="1570"/>
                    </a:cubicBezTo>
                    <a:cubicBezTo>
                      <a:pt x="11509" y="1549"/>
                      <a:pt x="11509" y="1549"/>
                      <a:pt x="11509" y="1549"/>
                    </a:cubicBezTo>
                    <a:cubicBezTo>
                      <a:pt x="11509" y="1552"/>
                      <a:pt x="11507" y="1553"/>
                      <a:pt x="11505" y="1553"/>
                    </a:cubicBezTo>
                    <a:cubicBezTo>
                      <a:pt x="11493" y="1553"/>
                      <a:pt x="11460" y="1532"/>
                      <a:pt x="11439" y="1532"/>
                    </a:cubicBezTo>
                    <a:cubicBezTo>
                      <a:pt x="11426" y="1532"/>
                      <a:pt x="11418" y="1541"/>
                      <a:pt x="11425" y="1570"/>
                    </a:cubicBezTo>
                    <a:cubicBezTo>
                      <a:pt x="11341" y="1298"/>
                      <a:pt x="10902" y="1235"/>
                      <a:pt x="10818" y="1005"/>
                    </a:cubicBezTo>
                    <a:cubicBezTo>
                      <a:pt x="10692" y="922"/>
                      <a:pt x="10504" y="859"/>
                      <a:pt x="10379" y="796"/>
                    </a:cubicBezTo>
                    <a:cubicBezTo>
                      <a:pt x="10379" y="796"/>
                      <a:pt x="10379" y="787"/>
                      <a:pt x="10385" y="787"/>
                    </a:cubicBezTo>
                    <a:cubicBezTo>
                      <a:pt x="10386" y="787"/>
                      <a:pt x="10388" y="787"/>
                      <a:pt x="10391" y="789"/>
                    </a:cubicBezTo>
                    <a:lnTo>
                      <a:pt x="10391" y="789"/>
                    </a:lnTo>
                    <a:cubicBezTo>
                      <a:pt x="10358" y="763"/>
                      <a:pt x="10331" y="754"/>
                      <a:pt x="10308" y="754"/>
                    </a:cubicBezTo>
                    <a:cubicBezTo>
                      <a:pt x="10262" y="754"/>
                      <a:pt x="10227" y="788"/>
                      <a:pt x="10178" y="788"/>
                    </a:cubicBezTo>
                    <a:cubicBezTo>
                      <a:pt x="10148" y="788"/>
                      <a:pt x="10112" y="775"/>
                      <a:pt x="10065" y="733"/>
                    </a:cubicBezTo>
                    <a:cubicBezTo>
                      <a:pt x="10034" y="687"/>
                      <a:pt x="10043" y="675"/>
                      <a:pt x="10063" y="675"/>
                    </a:cubicBezTo>
                    <a:cubicBezTo>
                      <a:pt x="10086" y="675"/>
                      <a:pt x="10122" y="689"/>
                      <a:pt x="10135" y="689"/>
                    </a:cubicBezTo>
                    <a:cubicBezTo>
                      <a:pt x="10142" y="689"/>
                      <a:pt x="10142" y="685"/>
                      <a:pt x="10128" y="670"/>
                    </a:cubicBezTo>
                    <a:cubicBezTo>
                      <a:pt x="10148" y="587"/>
                      <a:pt x="10086" y="566"/>
                      <a:pt x="10002" y="545"/>
                    </a:cubicBezTo>
                    <a:cubicBezTo>
                      <a:pt x="9918" y="524"/>
                      <a:pt x="9814" y="524"/>
                      <a:pt x="9772" y="440"/>
                    </a:cubicBezTo>
                    <a:lnTo>
                      <a:pt x="9814" y="440"/>
                    </a:lnTo>
                    <a:cubicBezTo>
                      <a:pt x="9709" y="357"/>
                      <a:pt x="9521" y="419"/>
                      <a:pt x="9332" y="336"/>
                    </a:cubicBezTo>
                    <a:cubicBezTo>
                      <a:pt x="9332" y="336"/>
                      <a:pt x="9353" y="336"/>
                      <a:pt x="9353" y="315"/>
                    </a:cubicBezTo>
                    <a:lnTo>
                      <a:pt x="9353" y="315"/>
                    </a:lnTo>
                    <a:cubicBezTo>
                      <a:pt x="9291" y="332"/>
                      <a:pt x="9211" y="339"/>
                      <a:pt x="9124" y="339"/>
                    </a:cubicBezTo>
                    <a:cubicBezTo>
                      <a:pt x="9006" y="339"/>
                      <a:pt x="8876" y="327"/>
                      <a:pt x="8768" y="315"/>
                    </a:cubicBezTo>
                    <a:cubicBezTo>
                      <a:pt x="8851" y="273"/>
                      <a:pt x="8872" y="294"/>
                      <a:pt x="8851" y="231"/>
                    </a:cubicBezTo>
                    <a:cubicBezTo>
                      <a:pt x="8845" y="229"/>
                      <a:pt x="8839" y="229"/>
                      <a:pt x="8835" y="229"/>
                    </a:cubicBezTo>
                    <a:cubicBezTo>
                      <a:pt x="8784" y="229"/>
                      <a:pt x="8829" y="317"/>
                      <a:pt x="8718" y="317"/>
                    </a:cubicBezTo>
                    <a:cubicBezTo>
                      <a:pt x="8708" y="317"/>
                      <a:pt x="8697" y="316"/>
                      <a:pt x="8684" y="315"/>
                    </a:cubicBezTo>
                    <a:cubicBezTo>
                      <a:pt x="8642" y="273"/>
                      <a:pt x="8537" y="231"/>
                      <a:pt x="8537" y="147"/>
                    </a:cubicBezTo>
                    <a:lnTo>
                      <a:pt x="8537" y="147"/>
                    </a:lnTo>
                    <a:lnTo>
                      <a:pt x="8684" y="168"/>
                    </a:lnTo>
                    <a:cubicBezTo>
                      <a:pt x="8656" y="123"/>
                      <a:pt x="8613" y="113"/>
                      <a:pt x="8568" y="113"/>
                    </a:cubicBezTo>
                    <a:cubicBezTo>
                      <a:pt x="8534" y="113"/>
                      <a:pt x="8499" y="118"/>
                      <a:pt x="8468" y="118"/>
                    </a:cubicBezTo>
                    <a:cubicBezTo>
                      <a:pt x="8446" y="118"/>
                      <a:pt x="8427" y="115"/>
                      <a:pt x="8412" y="106"/>
                    </a:cubicBezTo>
                    <a:lnTo>
                      <a:pt x="8433" y="64"/>
                    </a:lnTo>
                    <a:cubicBezTo>
                      <a:pt x="8224" y="64"/>
                      <a:pt x="8174" y="136"/>
                      <a:pt x="8030" y="136"/>
                    </a:cubicBezTo>
                    <a:cubicBezTo>
                      <a:pt x="8001" y="136"/>
                      <a:pt x="7969" y="133"/>
                      <a:pt x="7931" y="126"/>
                    </a:cubicBezTo>
                    <a:lnTo>
                      <a:pt x="7931" y="126"/>
                    </a:lnTo>
                    <a:lnTo>
                      <a:pt x="7952" y="168"/>
                    </a:lnTo>
                    <a:cubicBezTo>
                      <a:pt x="7917" y="188"/>
                      <a:pt x="7892" y="195"/>
                      <a:pt x="7872" y="195"/>
                    </a:cubicBezTo>
                    <a:cubicBezTo>
                      <a:pt x="7823" y="195"/>
                      <a:pt x="7805" y="152"/>
                      <a:pt x="7757" y="152"/>
                    </a:cubicBezTo>
                    <a:cubicBezTo>
                      <a:pt x="7742" y="152"/>
                      <a:pt x="7724" y="157"/>
                      <a:pt x="7700" y="168"/>
                    </a:cubicBezTo>
                    <a:lnTo>
                      <a:pt x="7659" y="64"/>
                    </a:lnTo>
                    <a:cubicBezTo>
                      <a:pt x="7575" y="64"/>
                      <a:pt x="7345" y="168"/>
                      <a:pt x="7177" y="189"/>
                    </a:cubicBezTo>
                    <a:cubicBezTo>
                      <a:pt x="7261" y="106"/>
                      <a:pt x="7449" y="64"/>
                      <a:pt x="7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g26fc4bae8ec_0_4559"/>
              <p:cNvSpPr/>
              <p:nvPr/>
            </p:nvSpPr>
            <p:spPr>
              <a:xfrm>
                <a:off x="10707725" y="24110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1"/>
                    </a:moveTo>
                    <a:lnTo>
                      <a:pt x="21" y="22"/>
                    </a:lnTo>
                    <a:lnTo>
                      <a:pt x="42" y="22"/>
                    </a:lnTo>
                    <a:cubicBezTo>
                      <a:pt x="42" y="22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g26fc4bae8ec_0_4559"/>
              <p:cNvSpPr/>
              <p:nvPr/>
            </p:nvSpPr>
            <p:spPr>
              <a:xfrm>
                <a:off x="10987575" y="2397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g26fc4bae8ec_0_4559"/>
              <p:cNvSpPr/>
              <p:nvPr/>
            </p:nvSpPr>
            <p:spPr>
              <a:xfrm>
                <a:off x="10691500" y="22902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g26fc4bae8ec_0_4559"/>
              <p:cNvSpPr/>
              <p:nvPr/>
            </p:nvSpPr>
            <p:spPr>
              <a:xfrm>
                <a:off x="10941550" y="24398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0"/>
                    </a:moveTo>
                    <a:lnTo>
                      <a:pt x="0" y="42"/>
                    </a:lnTo>
                    <a:cubicBezTo>
                      <a:pt x="42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g26fc4bae8ec_0_4559"/>
              <p:cNvSpPr/>
              <p:nvPr/>
            </p:nvSpPr>
            <p:spPr>
              <a:xfrm>
                <a:off x="10932125" y="24471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g26fc4bae8ec_0_4559"/>
              <p:cNvSpPr/>
              <p:nvPr/>
            </p:nvSpPr>
            <p:spPr>
              <a:xfrm>
                <a:off x="10992050" y="2251050"/>
                <a:ext cx="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" y="5"/>
                      <a:pt x="10" y="1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16" y="2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g26fc4bae8ec_0_4559"/>
              <p:cNvSpPr/>
              <p:nvPr/>
            </p:nvSpPr>
            <p:spPr>
              <a:xfrm>
                <a:off x="11004300" y="23142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cubicBezTo>
                      <a:pt x="1" y="43"/>
                      <a:pt x="1" y="85"/>
                      <a:pt x="43" y="85"/>
                    </a:cubicBezTo>
                    <a:cubicBezTo>
                      <a:pt x="22" y="43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g26fc4bae8ec_0_4559"/>
              <p:cNvSpPr/>
              <p:nvPr/>
            </p:nvSpPr>
            <p:spPr>
              <a:xfrm>
                <a:off x="10953050" y="2193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g26fc4bae8ec_0_4559"/>
              <p:cNvSpPr/>
              <p:nvPr/>
            </p:nvSpPr>
            <p:spPr>
              <a:xfrm>
                <a:off x="11004300" y="231112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g26fc4bae8ec_0_4559"/>
              <p:cNvSpPr/>
              <p:nvPr/>
            </p:nvSpPr>
            <p:spPr>
              <a:xfrm>
                <a:off x="10876150" y="2467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2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g26fc4bae8ec_0_4559"/>
              <p:cNvSpPr/>
              <p:nvPr/>
            </p:nvSpPr>
            <p:spPr>
              <a:xfrm>
                <a:off x="10874050" y="24680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0"/>
                    </a:moveTo>
                    <a:cubicBezTo>
                      <a:pt x="22" y="21"/>
                      <a:pt x="1" y="21"/>
                      <a:pt x="1" y="4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g26fc4bae8ec_0_4559"/>
              <p:cNvSpPr/>
              <p:nvPr/>
            </p:nvSpPr>
            <p:spPr>
              <a:xfrm>
                <a:off x="10894450" y="2462675"/>
                <a:ext cx="5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8" extrusionOk="0">
                    <a:moveTo>
                      <a:pt x="121" y="1"/>
                    </a:moveTo>
                    <a:cubicBezTo>
                      <a:pt x="85" y="1"/>
                      <a:pt x="43" y="6"/>
                      <a:pt x="1" y="27"/>
                    </a:cubicBezTo>
                    <a:lnTo>
                      <a:pt x="1" y="48"/>
                    </a:lnTo>
                    <a:cubicBezTo>
                      <a:pt x="7" y="36"/>
                      <a:pt x="26" y="32"/>
                      <a:pt x="51" y="32"/>
                    </a:cubicBezTo>
                    <a:cubicBezTo>
                      <a:pt x="77" y="32"/>
                      <a:pt x="108" y="36"/>
                      <a:pt x="137" y="36"/>
                    </a:cubicBezTo>
                    <a:cubicBezTo>
                      <a:pt x="172" y="36"/>
                      <a:pt x="202" y="30"/>
                      <a:pt x="210" y="6"/>
                    </a:cubicBezTo>
                    <a:cubicBezTo>
                      <a:pt x="189" y="6"/>
                      <a:pt x="15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g26fc4bae8ec_0_4559"/>
              <p:cNvSpPr/>
              <p:nvPr/>
            </p:nvSpPr>
            <p:spPr>
              <a:xfrm>
                <a:off x="10920075" y="2460725"/>
                <a:ext cx="6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7" extrusionOk="0">
                    <a:moveTo>
                      <a:pt x="190" y="0"/>
                    </a:moveTo>
                    <a:cubicBezTo>
                      <a:pt x="174" y="9"/>
                      <a:pt x="162" y="16"/>
                      <a:pt x="151" y="24"/>
                    </a:cubicBezTo>
                    <a:lnTo>
                      <a:pt x="151" y="24"/>
                    </a:lnTo>
                    <a:cubicBezTo>
                      <a:pt x="164" y="17"/>
                      <a:pt x="177" y="9"/>
                      <a:pt x="190" y="0"/>
                    </a:cubicBezTo>
                    <a:close/>
                    <a:moveTo>
                      <a:pt x="151" y="24"/>
                    </a:moveTo>
                    <a:lnTo>
                      <a:pt x="151" y="24"/>
                    </a:lnTo>
                    <a:cubicBezTo>
                      <a:pt x="101" y="51"/>
                      <a:pt x="51" y="67"/>
                      <a:pt x="1" y="84"/>
                    </a:cubicBezTo>
                    <a:cubicBezTo>
                      <a:pt x="64" y="84"/>
                      <a:pt x="106" y="105"/>
                      <a:pt x="43" y="147"/>
                    </a:cubicBezTo>
                    <a:cubicBezTo>
                      <a:pt x="278" y="127"/>
                      <a:pt x="1" y="126"/>
                      <a:pt x="15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g26fc4bae8ec_0_4559"/>
              <p:cNvSpPr/>
              <p:nvPr/>
            </p:nvSpPr>
            <p:spPr>
              <a:xfrm>
                <a:off x="10937150" y="2453725"/>
                <a:ext cx="3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4" extrusionOk="0">
                    <a:moveTo>
                      <a:pt x="101" y="0"/>
                    </a:moveTo>
                    <a:cubicBezTo>
                      <a:pt x="89" y="0"/>
                      <a:pt x="73" y="3"/>
                      <a:pt x="51" y="8"/>
                    </a:cubicBezTo>
                    <a:cubicBezTo>
                      <a:pt x="0" y="46"/>
                      <a:pt x="18" y="54"/>
                      <a:pt x="45" y="54"/>
                    </a:cubicBezTo>
                    <a:cubicBezTo>
                      <a:pt x="62" y="54"/>
                      <a:pt x="84" y="50"/>
                      <a:pt x="92" y="50"/>
                    </a:cubicBezTo>
                    <a:cubicBezTo>
                      <a:pt x="123" y="20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g26fc4bae8ec_0_4559"/>
              <p:cNvSpPr/>
              <p:nvPr/>
            </p:nvSpPr>
            <p:spPr>
              <a:xfrm>
                <a:off x="11002750" y="2366500"/>
                <a:ext cx="15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1" y="0"/>
                    </a:moveTo>
                    <a:cubicBezTo>
                      <a:pt x="44" y="0"/>
                      <a:pt x="33" y="8"/>
                      <a:pt x="19" y="8"/>
                    </a:cubicBezTo>
                    <a:cubicBezTo>
                      <a:pt x="13" y="8"/>
                      <a:pt x="7" y="7"/>
                      <a:pt x="0" y="3"/>
                    </a:cubicBezTo>
                    <a:lnTo>
                      <a:pt x="0" y="3"/>
                    </a:lnTo>
                    <a:lnTo>
                      <a:pt x="63" y="45"/>
                    </a:lnTo>
                    <a:cubicBezTo>
                      <a:pt x="63" y="9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g26fc4bae8ec_0_4559"/>
              <p:cNvSpPr/>
              <p:nvPr/>
            </p:nvSpPr>
            <p:spPr>
              <a:xfrm>
                <a:off x="10998025" y="2344600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64" y="10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g26fc4bae8ec_0_4559"/>
              <p:cNvSpPr/>
              <p:nvPr/>
            </p:nvSpPr>
            <p:spPr>
              <a:xfrm>
                <a:off x="11013725" y="2332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105"/>
                    </a:moveTo>
                    <a:lnTo>
                      <a:pt x="1" y="1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g26fc4bae8ec_0_4559"/>
              <p:cNvSpPr/>
              <p:nvPr/>
            </p:nvSpPr>
            <p:spPr>
              <a:xfrm>
                <a:off x="10946250" y="2168850"/>
                <a:ext cx="2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21" y="0"/>
                    </a:moveTo>
                    <a:lnTo>
                      <a:pt x="0" y="84"/>
                    </a:lnTo>
                    <a:cubicBezTo>
                      <a:pt x="5" y="86"/>
                      <a:pt x="10" y="87"/>
                      <a:pt x="15" y="87"/>
                    </a:cubicBezTo>
                    <a:cubicBezTo>
                      <a:pt x="54" y="87"/>
                      <a:pt x="96" y="19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g26fc4bae8ec_0_4559"/>
              <p:cNvSpPr/>
              <p:nvPr/>
            </p:nvSpPr>
            <p:spPr>
              <a:xfrm>
                <a:off x="10865700" y="2143525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54" y="1"/>
                    </a:moveTo>
                    <a:cubicBezTo>
                      <a:pt x="35" y="1"/>
                      <a:pt x="17" y="3"/>
                      <a:pt x="0" y="9"/>
                    </a:cubicBezTo>
                    <a:cubicBezTo>
                      <a:pt x="68" y="26"/>
                      <a:pt x="122" y="56"/>
                      <a:pt x="162" y="56"/>
                    </a:cubicBezTo>
                    <a:cubicBezTo>
                      <a:pt x="172" y="56"/>
                      <a:pt x="181" y="55"/>
                      <a:pt x="189" y="51"/>
                    </a:cubicBezTo>
                    <a:cubicBezTo>
                      <a:pt x="158" y="20"/>
                      <a:pt x="105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g26fc4bae8ec_0_4559"/>
              <p:cNvSpPr/>
              <p:nvPr/>
            </p:nvSpPr>
            <p:spPr>
              <a:xfrm>
                <a:off x="10680000" y="226457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21" y="0"/>
                    </a:moveTo>
                    <a:lnTo>
                      <a:pt x="0" y="126"/>
                    </a:lnTo>
                    <a:lnTo>
                      <a:pt x="21" y="6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g26fc4bae8ec_0_4559"/>
              <p:cNvSpPr/>
              <p:nvPr/>
            </p:nvSpPr>
            <p:spPr>
              <a:xfrm>
                <a:off x="10890275" y="2049725"/>
                <a:ext cx="17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83" extrusionOk="0">
                    <a:moveTo>
                      <a:pt x="57" y="1"/>
                    </a:moveTo>
                    <a:cubicBezTo>
                      <a:pt x="36" y="1"/>
                      <a:pt x="17" y="4"/>
                      <a:pt x="1" y="15"/>
                    </a:cubicBezTo>
                    <a:cubicBezTo>
                      <a:pt x="105" y="99"/>
                      <a:pt x="252" y="141"/>
                      <a:pt x="440" y="141"/>
                    </a:cubicBezTo>
                    <a:cubicBezTo>
                      <a:pt x="461" y="162"/>
                      <a:pt x="440" y="183"/>
                      <a:pt x="419" y="183"/>
                    </a:cubicBezTo>
                    <a:cubicBezTo>
                      <a:pt x="545" y="183"/>
                      <a:pt x="691" y="162"/>
                      <a:pt x="628" y="57"/>
                    </a:cubicBezTo>
                    <a:lnTo>
                      <a:pt x="628" y="57"/>
                    </a:lnTo>
                    <a:cubicBezTo>
                      <a:pt x="503" y="99"/>
                      <a:pt x="482" y="57"/>
                      <a:pt x="335" y="120"/>
                    </a:cubicBezTo>
                    <a:cubicBezTo>
                      <a:pt x="252" y="99"/>
                      <a:pt x="189" y="57"/>
                      <a:pt x="210" y="15"/>
                    </a:cubicBezTo>
                    <a:lnTo>
                      <a:pt x="210" y="15"/>
                    </a:lnTo>
                    <a:cubicBezTo>
                      <a:pt x="204" y="19"/>
                      <a:pt x="196" y="20"/>
                      <a:pt x="187" y="20"/>
                    </a:cubicBezTo>
                    <a:cubicBezTo>
                      <a:pt x="153" y="20"/>
                      <a:pt x="10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g26fc4bae8ec_0_4559"/>
              <p:cNvSpPr/>
              <p:nvPr/>
            </p:nvSpPr>
            <p:spPr>
              <a:xfrm>
                <a:off x="11105275" y="233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63"/>
                    </a:moveTo>
                    <a:cubicBezTo>
                      <a:pt x="0" y="22"/>
                      <a:pt x="0" y="1"/>
                      <a:pt x="0" y="1"/>
                    </a:cubicBezTo>
                    <a:cubicBezTo>
                      <a:pt x="0" y="42"/>
                      <a:pt x="0" y="84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g26fc4bae8ec_0_4559"/>
              <p:cNvSpPr/>
              <p:nvPr/>
            </p:nvSpPr>
            <p:spPr>
              <a:xfrm>
                <a:off x="11100025" y="236030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0"/>
                    </a:moveTo>
                    <a:cubicBezTo>
                      <a:pt x="22" y="21"/>
                      <a:pt x="1" y="42"/>
                      <a:pt x="22" y="42"/>
                    </a:cubicBezTo>
                    <a:cubicBezTo>
                      <a:pt x="22" y="42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g26fc4bae8ec_0_4559"/>
              <p:cNvSpPr/>
              <p:nvPr/>
            </p:nvSpPr>
            <p:spPr>
              <a:xfrm>
                <a:off x="11074925" y="220022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1" y="0"/>
                    </a:moveTo>
                    <a:lnTo>
                      <a:pt x="42" y="147"/>
                    </a:lnTo>
                    <a:cubicBezTo>
                      <a:pt x="84" y="147"/>
                      <a:pt x="42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g26fc4bae8ec_0_4559"/>
              <p:cNvSpPr/>
              <p:nvPr/>
            </p:nvSpPr>
            <p:spPr>
              <a:xfrm>
                <a:off x="10931075" y="2060025"/>
                <a:ext cx="2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2" extrusionOk="0">
                    <a:moveTo>
                      <a:pt x="1" y="1"/>
                    </a:moveTo>
                    <a:lnTo>
                      <a:pt x="84" y="22"/>
                    </a:lnTo>
                    <a:cubicBezTo>
                      <a:pt x="63" y="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g26fc4bae8ec_0_4559"/>
              <p:cNvSpPr/>
              <p:nvPr/>
            </p:nvSpPr>
            <p:spPr>
              <a:xfrm>
                <a:off x="11035700" y="2148450"/>
                <a:ext cx="2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2" extrusionOk="0">
                    <a:moveTo>
                      <a:pt x="0" y="0"/>
                    </a:moveTo>
                    <a:lnTo>
                      <a:pt x="84" y="42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g26fc4bae8ec_0_4559"/>
              <p:cNvSpPr/>
              <p:nvPr/>
            </p:nvSpPr>
            <p:spPr>
              <a:xfrm>
                <a:off x="11003275" y="2114450"/>
                <a:ext cx="31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0" extrusionOk="0">
                    <a:moveTo>
                      <a:pt x="21" y="0"/>
                    </a:moveTo>
                    <a:cubicBezTo>
                      <a:pt x="0" y="0"/>
                      <a:pt x="0" y="21"/>
                      <a:pt x="0" y="42"/>
                    </a:cubicBezTo>
                    <a:cubicBezTo>
                      <a:pt x="7" y="55"/>
                      <a:pt x="17" y="60"/>
                      <a:pt x="30" y="60"/>
                    </a:cubicBezTo>
                    <a:cubicBezTo>
                      <a:pt x="58" y="60"/>
                      <a:pt x="97" y="35"/>
                      <a:pt x="126" y="21"/>
                    </a:cubicBezTo>
                    <a:cubicBezTo>
                      <a:pt x="84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g26fc4bae8ec_0_4559"/>
              <p:cNvSpPr/>
              <p:nvPr/>
            </p:nvSpPr>
            <p:spPr>
              <a:xfrm>
                <a:off x="10828025" y="20375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g26fc4bae8ec_0_4559"/>
              <p:cNvSpPr/>
              <p:nvPr/>
            </p:nvSpPr>
            <p:spPr>
              <a:xfrm>
                <a:off x="10883475" y="20511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0"/>
                    </a:moveTo>
                    <a:cubicBezTo>
                      <a:pt x="22" y="21"/>
                      <a:pt x="22" y="21"/>
                      <a:pt x="1" y="42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g26fc4bae8ec_0_4559"/>
              <p:cNvSpPr/>
              <p:nvPr/>
            </p:nvSpPr>
            <p:spPr>
              <a:xfrm>
                <a:off x="11085925" y="2402100"/>
                <a:ext cx="5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14" y="0"/>
                    </a:moveTo>
                    <a:cubicBezTo>
                      <a:pt x="8" y="0"/>
                      <a:pt x="0" y="18"/>
                      <a:pt x="0" y="44"/>
                    </a:cubicBezTo>
                    <a:cubicBezTo>
                      <a:pt x="0" y="44"/>
                      <a:pt x="0" y="23"/>
                      <a:pt x="21" y="23"/>
                    </a:cubicBezTo>
                    <a:cubicBezTo>
                      <a:pt x="21" y="7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g26fc4bae8ec_0_4559"/>
              <p:cNvSpPr/>
              <p:nvPr/>
            </p:nvSpPr>
            <p:spPr>
              <a:xfrm>
                <a:off x="10749050" y="2555925"/>
                <a:ext cx="9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7" extrusionOk="0">
                    <a:moveTo>
                      <a:pt x="189" y="1"/>
                    </a:moveTo>
                    <a:cubicBezTo>
                      <a:pt x="251" y="54"/>
                      <a:pt x="203" y="58"/>
                      <a:pt x="146" y="58"/>
                    </a:cubicBezTo>
                    <a:cubicBezTo>
                      <a:pt x="137" y="58"/>
                      <a:pt x="127" y="58"/>
                      <a:pt x="118" y="58"/>
                    </a:cubicBezTo>
                    <a:cubicBezTo>
                      <a:pt x="53" y="58"/>
                      <a:pt x="0" y="63"/>
                      <a:pt x="126" y="147"/>
                    </a:cubicBezTo>
                    <a:cubicBezTo>
                      <a:pt x="105" y="105"/>
                      <a:pt x="398" y="126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g26fc4bae8ec_0_4559"/>
              <p:cNvSpPr/>
              <p:nvPr/>
            </p:nvSpPr>
            <p:spPr>
              <a:xfrm>
                <a:off x="10934225" y="2061075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42" y="2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g26fc4bae8ec_0_4559"/>
              <p:cNvSpPr/>
              <p:nvPr/>
            </p:nvSpPr>
            <p:spPr>
              <a:xfrm>
                <a:off x="11031000" y="2485975"/>
                <a:ext cx="10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29" y="0"/>
                    </a:moveTo>
                    <a:cubicBezTo>
                      <a:pt x="21" y="0"/>
                      <a:pt x="11" y="5"/>
                      <a:pt x="0" y="16"/>
                    </a:cubicBezTo>
                    <a:lnTo>
                      <a:pt x="42" y="16"/>
                    </a:lnTo>
                    <a:cubicBezTo>
                      <a:pt x="42" y="5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g26fc4bae8ec_0_4559"/>
              <p:cNvSpPr/>
              <p:nvPr/>
            </p:nvSpPr>
            <p:spPr>
              <a:xfrm>
                <a:off x="11000125" y="251407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cubicBezTo>
                      <a:pt x="42" y="22"/>
                      <a:pt x="42" y="22"/>
                      <a:pt x="1" y="63"/>
                    </a:cubicBezTo>
                    <a:lnTo>
                      <a:pt x="21" y="63"/>
                    </a:lnTo>
                    <a:cubicBezTo>
                      <a:pt x="21" y="43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g26fc4bae8ec_0_4559"/>
              <p:cNvSpPr/>
              <p:nvPr/>
            </p:nvSpPr>
            <p:spPr>
              <a:xfrm>
                <a:off x="10969275" y="25381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63" y="0"/>
                    </a:moveTo>
                    <a:cubicBezTo>
                      <a:pt x="42" y="21"/>
                      <a:pt x="0" y="42"/>
                      <a:pt x="0" y="42"/>
                    </a:cubicBezTo>
                    <a:lnTo>
                      <a:pt x="21" y="42"/>
                    </a:lnTo>
                    <a:cubicBezTo>
                      <a:pt x="42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g26fc4bae8ec_0_4559"/>
              <p:cNvSpPr/>
              <p:nvPr/>
            </p:nvSpPr>
            <p:spPr>
              <a:xfrm>
                <a:off x="10704575" y="2077550"/>
                <a:ext cx="36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6" extrusionOk="0">
                    <a:moveTo>
                      <a:pt x="125" y="0"/>
                    </a:moveTo>
                    <a:cubicBezTo>
                      <a:pt x="116" y="0"/>
                      <a:pt x="83" y="19"/>
                      <a:pt x="1" y="74"/>
                    </a:cubicBezTo>
                    <a:cubicBezTo>
                      <a:pt x="43" y="74"/>
                      <a:pt x="84" y="95"/>
                      <a:pt x="105" y="95"/>
                    </a:cubicBezTo>
                    <a:cubicBezTo>
                      <a:pt x="63" y="81"/>
                      <a:pt x="144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g26fc4bae8ec_0_4559"/>
              <p:cNvSpPr/>
              <p:nvPr/>
            </p:nvSpPr>
            <p:spPr>
              <a:xfrm>
                <a:off x="10932650" y="20605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cubicBezTo>
                      <a:pt x="14" y="22"/>
                      <a:pt x="28" y="13"/>
                      <a:pt x="42" y="13"/>
                    </a:cubicBezTo>
                    <a:cubicBezTo>
                      <a:pt x="49" y="13"/>
                      <a:pt x="56" y="15"/>
                      <a:pt x="63" y="22"/>
                    </a:cubicBezTo>
                    <a:lnTo>
                      <a:pt x="63" y="22"/>
                    </a:lnTo>
                    <a:cubicBezTo>
                      <a:pt x="42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g26fc4bae8ec_0_4559"/>
              <p:cNvSpPr/>
              <p:nvPr/>
            </p:nvSpPr>
            <p:spPr>
              <a:xfrm>
                <a:off x="11004300" y="2526625"/>
                <a:ext cx="58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" extrusionOk="0">
                    <a:moveTo>
                      <a:pt x="231" y="1"/>
                    </a:moveTo>
                    <a:lnTo>
                      <a:pt x="1" y="168"/>
                    </a:lnTo>
                    <a:cubicBezTo>
                      <a:pt x="64" y="126"/>
                      <a:pt x="147" y="64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g26fc4bae8ec_0_4559"/>
              <p:cNvSpPr/>
              <p:nvPr/>
            </p:nvSpPr>
            <p:spPr>
              <a:xfrm>
                <a:off x="10984425" y="2542850"/>
                <a:ext cx="42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5" extrusionOk="0">
                    <a:moveTo>
                      <a:pt x="168" y="0"/>
                    </a:moveTo>
                    <a:cubicBezTo>
                      <a:pt x="105" y="0"/>
                      <a:pt x="64" y="21"/>
                      <a:pt x="22" y="42"/>
                    </a:cubicBezTo>
                    <a:cubicBezTo>
                      <a:pt x="22" y="63"/>
                      <a:pt x="1" y="63"/>
                      <a:pt x="1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g26fc4bae8ec_0_4559"/>
              <p:cNvSpPr/>
              <p:nvPr/>
            </p:nvSpPr>
            <p:spPr>
              <a:xfrm>
                <a:off x="10579550" y="2038075"/>
                <a:ext cx="535675" cy="551350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2054" extrusionOk="0">
                    <a:moveTo>
                      <a:pt x="10860" y="21"/>
                    </a:moveTo>
                    <a:cubicBezTo>
                      <a:pt x="10842" y="21"/>
                      <a:pt x="10825" y="23"/>
                      <a:pt x="10812" y="26"/>
                    </a:cubicBezTo>
                    <a:lnTo>
                      <a:pt x="10812" y="26"/>
                    </a:lnTo>
                    <a:cubicBezTo>
                      <a:pt x="10829" y="25"/>
                      <a:pt x="10845" y="23"/>
                      <a:pt x="10860" y="21"/>
                    </a:cubicBezTo>
                    <a:close/>
                    <a:moveTo>
                      <a:pt x="8329" y="230"/>
                    </a:moveTo>
                    <a:lnTo>
                      <a:pt x="8329" y="230"/>
                    </a:lnTo>
                    <a:cubicBezTo>
                      <a:pt x="8319" y="230"/>
                      <a:pt x="8311" y="232"/>
                      <a:pt x="8303" y="236"/>
                    </a:cubicBezTo>
                    <a:lnTo>
                      <a:pt x="8303" y="236"/>
                    </a:lnTo>
                    <a:cubicBezTo>
                      <a:pt x="8311" y="234"/>
                      <a:pt x="8320" y="232"/>
                      <a:pt x="8329" y="230"/>
                    </a:cubicBezTo>
                    <a:close/>
                    <a:moveTo>
                      <a:pt x="13243" y="718"/>
                    </a:moveTo>
                    <a:cubicBezTo>
                      <a:pt x="13247" y="724"/>
                      <a:pt x="13254" y="728"/>
                      <a:pt x="13267" y="732"/>
                    </a:cubicBezTo>
                    <a:lnTo>
                      <a:pt x="13243" y="718"/>
                    </a:lnTo>
                    <a:close/>
                    <a:moveTo>
                      <a:pt x="5839" y="1172"/>
                    </a:moveTo>
                    <a:cubicBezTo>
                      <a:pt x="5837" y="1174"/>
                      <a:pt x="5835" y="1176"/>
                      <a:pt x="5834" y="1178"/>
                    </a:cubicBezTo>
                    <a:lnTo>
                      <a:pt x="5834" y="1178"/>
                    </a:lnTo>
                    <a:cubicBezTo>
                      <a:pt x="5835" y="1176"/>
                      <a:pt x="5837" y="1174"/>
                      <a:pt x="5839" y="1172"/>
                    </a:cubicBezTo>
                    <a:close/>
                    <a:moveTo>
                      <a:pt x="17949" y="4016"/>
                    </a:moveTo>
                    <a:cubicBezTo>
                      <a:pt x="17944" y="4016"/>
                      <a:pt x="17938" y="4016"/>
                      <a:pt x="17933" y="4017"/>
                    </a:cubicBezTo>
                    <a:lnTo>
                      <a:pt x="17953" y="4017"/>
                    </a:lnTo>
                    <a:cubicBezTo>
                      <a:pt x="17953" y="4017"/>
                      <a:pt x="17953" y="4016"/>
                      <a:pt x="17952" y="4016"/>
                    </a:cubicBezTo>
                    <a:lnTo>
                      <a:pt x="17952" y="4016"/>
                    </a:lnTo>
                    <a:cubicBezTo>
                      <a:pt x="17951" y="4016"/>
                      <a:pt x="17950" y="4016"/>
                      <a:pt x="17949" y="4016"/>
                    </a:cubicBezTo>
                    <a:close/>
                    <a:moveTo>
                      <a:pt x="2868" y="4520"/>
                    </a:moveTo>
                    <a:cubicBezTo>
                      <a:pt x="2868" y="4520"/>
                      <a:pt x="2888" y="4541"/>
                      <a:pt x="2868" y="4562"/>
                    </a:cubicBezTo>
                    <a:cubicBezTo>
                      <a:pt x="2847" y="4624"/>
                      <a:pt x="2805" y="4645"/>
                      <a:pt x="2784" y="4645"/>
                    </a:cubicBezTo>
                    <a:cubicBezTo>
                      <a:pt x="2805" y="4603"/>
                      <a:pt x="2847" y="4562"/>
                      <a:pt x="2868" y="4520"/>
                    </a:cubicBezTo>
                    <a:close/>
                    <a:moveTo>
                      <a:pt x="19021" y="5085"/>
                    </a:moveTo>
                    <a:cubicBezTo>
                      <a:pt x="19025" y="5089"/>
                      <a:pt x="19030" y="5094"/>
                      <a:pt x="19035" y="5097"/>
                    </a:cubicBezTo>
                    <a:lnTo>
                      <a:pt x="19035" y="5097"/>
                    </a:lnTo>
                    <a:cubicBezTo>
                      <a:pt x="19029" y="5092"/>
                      <a:pt x="19024" y="5088"/>
                      <a:pt x="19021" y="5085"/>
                    </a:cubicBezTo>
                    <a:close/>
                    <a:moveTo>
                      <a:pt x="1989" y="4959"/>
                    </a:moveTo>
                    <a:cubicBezTo>
                      <a:pt x="2010" y="4959"/>
                      <a:pt x="2031" y="4980"/>
                      <a:pt x="2010" y="5022"/>
                    </a:cubicBezTo>
                    <a:cubicBezTo>
                      <a:pt x="2010" y="5020"/>
                      <a:pt x="2009" y="5019"/>
                      <a:pt x="2007" y="5019"/>
                    </a:cubicBezTo>
                    <a:cubicBezTo>
                      <a:pt x="1992" y="5019"/>
                      <a:pt x="1919" y="5091"/>
                      <a:pt x="1863" y="5147"/>
                    </a:cubicBezTo>
                    <a:cubicBezTo>
                      <a:pt x="1905" y="5106"/>
                      <a:pt x="1947" y="5022"/>
                      <a:pt x="1989" y="4959"/>
                    </a:cubicBezTo>
                    <a:close/>
                    <a:moveTo>
                      <a:pt x="1047" y="6486"/>
                    </a:moveTo>
                    <a:cubicBezTo>
                      <a:pt x="1046" y="6490"/>
                      <a:pt x="1046" y="6493"/>
                      <a:pt x="1045" y="6496"/>
                    </a:cubicBezTo>
                    <a:lnTo>
                      <a:pt x="1045" y="6496"/>
                    </a:lnTo>
                    <a:cubicBezTo>
                      <a:pt x="1046" y="6493"/>
                      <a:pt x="1046" y="6490"/>
                      <a:pt x="1047" y="6486"/>
                    </a:cubicBezTo>
                    <a:close/>
                    <a:moveTo>
                      <a:pt x="988" y="8751"/>
                    </a:moveTo>
                    <a:lnTo>
                      <a:pt x="988" y="8751"/>
                    </a:lnTo>
                    <a:cubicBezTo>
                      <a:pt x="987" y="8756"/>
                      <a:pt x="985" y="8762"/>
                      <a:pt x="984" y="8767"/>
                    </a:cubicBezTo>
                    <a:cubicBezTo>
                      <a:pt x="986" y="8761"/>
                      <a:pt x="987" y="8756"/>
                      <a:pt x="988" y="8751"/>
                    </a:cubicBezTo>
                    <a:close/>
                    <a:moveTo>
                      <a:pt x="21055" y="14166"/>
                    </a:moveTo>
                    <a:cubicBezTo>
                      <a:pt x="21054" y="14173"/>
                      <a:pt x="21052" y="14180"/>
                      <a:pt x="21050" y="14186"/>
                    </a:cubicBezTo>
                    <a:cubicBezTo>
                      <a:pt x="21053" y="14178"/>
                      <a:pt x="21054" y="14172"/>
                      <a:pt x="21055" y="14166"/>
                    </a:cubicBezTo>
                    <a:close/>
                    <a:moveTo>
                      <a:pt x="20339" y="14458"/>
                    </a:moveTo>
                    <a:lnTo>
                      <a:pt x="20339" y="14458"/>
                    </a:lnTo>
                    <a:cubicBezTo>
                      <a:pt x="20323" y="14508"/>
                      <a:pt x="20319" y="14538"/>
                      <a:pt x="20322" y="14556"/>
                    </a:cubicBezTo>
                    <a:lnTo>
                      <a:pt x="20322" y="14556"/>
                    </a:lnTo>
                    <a:cubicBezTo>
                      <a:pt x="20333" y="14524"/>
                      <a:pt x="20339" y="14491"/>
                      <a:pt x="20339" y="14458"/>
                    </a:cubicBezTo>
                    <a:close/>
                    <a:moveTo>
                      <a:pt x="20276" y="14605"/>
                    </a:moveTo>
                    <a:cubicBezTo>
                      <a:pt x="20269" y="14612"/>
                      <a:pt x="20264" y="14620"/>
                      <a:pt x="20262" y="14626"/>
                    </a:cubicBezTo>
                    <a:lnTo>
                      <a:pt x="20262" y="14626"/>
                    </a:lnTo>
                    <a:cubicBezTo>
                      <a:pt x="20266" y="14619"/>
                      <a:pt x="20271" y="14612"/>
                      <a:pt x="20276" y="14605"/>
                    </a:cubicBezTo>
                    <a:close/>
                    <a:moveTo>
                      <a:pt x="19972" y="15705"/>
                    </a:moveTo>
                    <a:cubicBezTo>
                      <a:pt x="19971" y="15705"/>
                      <a:pt x="19968" y="15708"/>
                      <a:pt x="19962" y="15714"/>
                    </a:cubicBezTo>
                    <a:cubicBezTo>
                      <a:pt x="19962" y="15718"/>
                      <a:pt x="19961" y="15722"/>
                      <a:pt x="19960" y="15726"/>
                    </a:cubicBezTo>
                    <a:lnTo>
                      <a:pt x="19960" y="15726"/>
                    </a:lnTo>
                    <a:cubicBezTo>
                      <a:pt x="19968" y="15714"/>
                      <a:pt x="19974" y="15705"/>
                      <a:pt x="19972" y="15705"/>
                    </a:cubicBezTo>
                    <a:close/>
                    <a:moveTo>
                      <a:pt x="19960" y="15726"/>
                    </a:moveTo>
                    <a:cubicBezTo>
                      <a:pt x="19945" y="15750"/>
                      <a:pt x="19923" y="15786"/>
                      <a:pt x="19934" y="15795"/>
                    </a:cubicBezTo>
                    <a:lnTo>
                      <a:pt x="19934" y="15795"/>
                    </a:lnTo>
                    <a:cubicBezTo>
                      <a:pt x="19946" y="15773"/>
                      <a:pt x="19956" y="15750"/>
                      <a:pt x="19960" y="15726"/>
                    </a:cubicBezTo>
                    <a:close/>
                    <a:moveTo>
                      <a:pt x="20506" y="15609"/>
                    </a:moveTo>
                    <a:lnTo>
                      <a:pt x="20485" y="15693"/>
                    </a:lnTo>
                    <a:cubicBezTo>
                      <a:pt x="20477" y="15697"/>
                      <a:pt x="20470" y="15700"/>
                      <a:pt x="20464" y="15702"/>
                    </a:cubicBezTo>
                    <a:lnTo>
                      <a:pt x="20464" y="15702"/>
                    </a:lnTo>
                    <a:cubicBezTo>
                      <a:pt x="20464" y="15696"/>
                      <a:pt x="20464" y="15693"/>
                      <a:pt x="20464" y="15693"/>
                    </a:cubicBezTo>
                    <a:lnTo>
                      <a:pt x="20464" y="15693"/>
                    </a:lnTo>
                    <a:cubicBezTo>
                      <a:pt x="20463" y="15696"/>
                      <a:pt x="20462" y="15699"/>
                      <a:pt x="20460" y="15702"/>
                    </a:cubicBezTo>
                    <a:lnTo>
                      <a:pt x="20460" y="15702"/>
                    </a:lnTo>
                    <a:cubicBezTo>
                      <a:pt x="20462" y="15702"/>
                      <a:pt x="20463" y="15702"/>
                      <a:pt x="20464" y="15702"/>
                    </a:cubicBezTo>
                    <a:lnTo>
                      <a:pt x="20464" y="15702"/>
                    </a:lnTo>
                    <a:cubicBezTo>
                      <a:pt x="20463" y="15720"/>
                      <a:pt x="20460" y="15765"/>
                      <a:pt x="20443" y="15797"/>
                    </a:cubicBezTo>
                    <a:cubicBezTo>
                      <a:pt x="20485" y="15714"/>
                      <a:pt x="20548" y="15609"/>
                      <a:pt x="20506" y="15609"/>
                    </a:cubicBezTo>
                    <a:close/>
                    <a:moveTo>
                      <a:pt x="16719" y="19271"/>
                    </a:moveTo>
                    <a:cubicBezTo>
                      <a:pt x="16719" y="19271"/>
                      <a:pt x="16719" y="19275"/>
                      <a:pt x="16721" y="19279"/>
                    </a:cubicBezTo>
                    <a:lnTo>
                      <a:pt x="16721" y="19279"/>
                    </a:lnTo>
                    <a:cubicBezTo>
                      <a:pt x="16721" y="19276"/>
                      <a:pt x="16721" y="19273"/>
                      <a:pt x="16719" y="19271"/>
                    </a:cubicBezTo>
                    <a:close/>
                    <a:moveTo>
                      <a:pt x="15024" y="20422"/>
                    </a:moveTo>
                    <a:cubicBezTo>
                      <a:pt x="15009" y="20422"/>
                      <a:pt x="15002" y="20424"/>
                      <a:pt x="14999" y="20429"/>
                    </a:cubicBezTo>
                    <a:lnTo>
                      <a:pt x="14999" y="20429"/>
                    </a:lnTo>
                    <a:cubicBezTo>
                      <a:pt x="15007" y="20427"/>
                      <a:pt x="15015" y="20424"/>
                      <a:pt x="15024" y="20422"/>
                    </a:cubicBezTo>
                    <a:close/>
                    <a:moveTo>
                      <a:pt x="6906" y="20861"/>
                    </a:moveTo>
                    <a:cubicBezTo>
                      <a:pt x="6906" y="20868"/>
                      <a:pt x="6912" y="20874"/>
                      <a:pt x="6925" y="20882"/>
                    </a:cubicBezTo>
                    <a:lnTo>
                      <a:pt x="6925" y="20882"/>
                    </a:lnTo>
                    <a:cubicBezTo>
                      <a:pt x="6920" y="20881"/>
                      <a:pt x="6906" y="20878"/>
                      <a:pt x="6906" y="20861"/>
                    </a:cubicBezTo>
                    <a:close/>
                    <a:moveTo>
                      <a:pt x="9961" y="0"/>
                    </a:moveTo>
                    <a:cubicBezTo>
                      <a:pt x="9919" y="21"/>
                      <a:pt x="9710" y="105"/>
                      <a:pt x="9584" y="105"/>
                    </a:cubicBezTo>
                    <a:cubicBezTo>
                      <a:pt x="9658" y="57"/>
                      <a:pt x="9634" y="45"/>
                      <a:pt x="9570" y="45"/>
                    </a:cubicBezTo>
                    <a:cubicBezTo>
                      <a:pt x="9500" y="45"/>
                      <a:pt x="9381" y="60"/>
                      <a:pt x="9289" y="60"/>
                    </a:cubicBezTo>
                    <a:cubicBezTo>
                      <a:pt x="9206" y="60"/>
                      <a:pt x="9145" y="48"/>
                      <a:pt x="9166" y="0"/>
                    </a:cubicBezTo>
                    <a:lnTo>
                      <a:pt x="9166" y="0"/>
                    </a:lnTo>
                    <a:cubicBezTo>
                      <a:pt x="9001" y="144"/>
                      <a:pt x="8555" y="147"/>
                      <a:pt x="8261" y="265"/>
                    </a:cubicBezTo>
                    <a:lnTo>
                      <a:pt x="8261" y="265"/>
                    </a:lnTo>
                    <a:cubicBezTo>
                      <a:pt x="8273" y="257"/>
                      <a:pt x="8286" y="243"/>
                      <a:pt x="8303" y="236"/>
                    </a:cubicBezTo>
                    <a:lnTo>
                      <a:pt x="8303" y="236"/>
                    </a:lnTo>
                    <a:cubicBezTo>
                      <a:pt x="8224" y="252"/>
                      <a:pt x="8172" y="256"/>
                      <a:pt x="8127" y="256"/>
                    </a:cubicBezTo>
                    <a:cubicBezTo>
                      <a:pt x="8077" y="256"/>
                      <a:pt x="8036" y="251"/>
                      <a:pt x="7973" y="251"/>
                    </a:cubicBezTo>
                    <a:cubicBezTo>
                      <a:pt x="7973" y="356"/>
                      <a:pt x="7722" y="460"/>
                      <a:pt x="7617" y="565"/>
                    </a:cubicBezTo>
                    <a:cubicBezTo>
                      <a:pt x="7387" y="523"/>
                      <a:pt x="7701" y="398"/>
                      <a:pt x="7596" y="335"/>
                    </a:cubicBezTo>
                    <a:lnTo>
                      <a:pt x="7596" y="335"/>
                    </a:lnTo>
                    <a:cubicBezTo>
                      <a:pt x="7638" y="398"/>
                      <a:pt x="7282" y="544"/>
                      <a:pt x="7366" y="586"/>
                    </a:cubicBezTo>
                    <a:cubicBezTo>
                      <a:pt x="7199" y="565"/>
                      <a:pt x="7220" y="586"/>
                      <a:pt x="7115" y="544"/>
                    </a:cubicBezTo>
                    <a:lnTo>
                      <a:pt x="7115" y="544"/>
                    </a:lnTo>
                    <a:cubicBezTo>
                      <a:pt x="7136" y="670"/>
                      <a:pt x="6989" y="607"/>
                      <a:pt x="6885" y="732"/>
                    </a:cubicBezTo>
                    <a:cubicBezTo>
                      <a:pt x="6849" y="739"/>
                      <a:pt x="6821" y="742"/>
                      <a:pt x="6800" y="742"/>
                    </a:cubicBezTo>
                    <a:cubicBezTo>
                      <a:pt x="6739" y="742"/>
                      <a:pt x="6728" y="722"/>
                      <a:pt x="6705" y="722"/>
                    </a:cubicBezTo>
                    <a:cubicBezTo>
                      <a:pt x="6684" y="722"/>
                      <a:pt x="6654" y="737"/>
                      <a:pt x="6571" y="795"/>
                    </a:cubicBezTo>
                    <a:cubicBezTo>
                      <a:pt x="6445" y="795"/>
                      <a:pt x="6634" y="670"/>
                      <a:pt x="6634" y="670"/>
                    </a:cubicBezTo>
                    <a:lnTo>
                      <a:pt x="6634" y="670"/>
                    </a:lnTo>
                    <a:cubicBezTo>
                      <a:pt x="6383" y="774"/>
                      <a:pt x="6550" y="816"/>
                      <a:pt x="6529" y="879"/>
                    </a:cubicBezTo>
                    <a:cubicBezTo>
                      <a:pt x="6438" y="928"/>
                      <a:pt x="6390" y="944"/>
                      <a:pt x="6360" y="944"/>
                    </a:cubicBezTo>
                    <a:cubicBezTo>
                      <a:pt x="6301" y="944"/>
                      <a:pt x="6320" y="879"/>
                      <a:pt x="6236" y="879"/>
                    </a:cubicBezTo>
                    <a:cubicBezTo>
                      <a:pt x="6090" y="984"/>
                      <a:pt x="5985" y="1130"/>
                      <a:pt x="5860" y="1193"/>
                    </a:cubicBezTo>
                    <a:cubicBezTo>
                      <a:pt x="5841" y="1193"/>
                      <a:pt x="5822" y="1193"/>
                      <a:pt x="5834" y="1178"/>
                    </a:cubicBezTo>
                    <a:lnTo>
                      <a:pt x="5834" y="1178"/>
                    </a:lnTo>
                    <a:cubicBezTo>
                      <a:pt x="5683" y="1343"/>
                      <a:pt x="5293" y="1488"/>
                      <a:pt x="5148" y="1695"/>
                    </a:cubicBezTo>
                    <a:lnTo>
                      <a:pt x="5106" y="1695"/>
                    </a:lnTo>
                    <a:cubicBezTo>
                      <a:pt x="5169" y="1716"/>
                      <a:pt x="5211" y="1737"/>
                      <a:pt x="5211" y="1779"/>
                    </a:cubicBezTo>
                    <a:cubicBezTo>
                      <a:pt x="5135" y="1836"/>
                      <a:pt x="5093" y="1928"/>
                      <a:pt x="5023" y="1928"/>
                    </a:cubicBezTo>
                    <a:cubicBezTo>
                      <a:pt x="5016" y="1928"/>
                      <a:pt x="5009" y="1927"/>
                      <a:pt x="5002" y="1925"/>
                    </a:cubicBezTo>
                    <a:cubicBezTo>
                      <a:pt x="5064" y="1883"/>
                      <a:pt x="5064" y="1862"/>
                      <a:pt x="5064" y="1821"/>
                    </a:cubicBezTo>
                    <a:lnTo>
                      <a:pt x="5064" y="1821"/>
                    </a:lnTo>
                    <a:lnTo>
                      <a:pt x="4981" y="1925"/>
                    </a:lnTo>
                    <a:cubicBezTo>
                      <a:pt x="4855" y="1904"/>
                      <a:pt x="5106" y="1800"/>
                      <a:pt x="5064" y="1737"/>
                    </a:cubicBezTo>
                    <a:lnTo>
                      <a:pt x="5064" y="1737"/>
                    </a:lnTo>
                    <a:cubicBezTo>
                      <a:pt x="4897" y="1904"/>
                      <a:pt x="4709" y="2113"/>
                      <a:pt x="4541" y="2218"/>
                    </a:cubicBezTo>
                    <a:cubicBezTo>
                      <a:pt x="4470" y="2165"/>
                      <a:pt x="4761" y="1991"/>
                      <a:pt x="4697" y="1991"/>
                    </a:cubicBezTo>
                    <a:cubicBezTo>
                      <a:pt x="4686" y="1991"/>
                      <a:pt x="4663" y="1996"/>
                      <a:pt x="4625" y="2009"/>
                    </a:cubicBezTo>
                    <a:cubicBezTo>
                      <a:pt x="4709" y="1967"/>
                      <a:pt x="4792" y="1925"/>
                      <a:pt x="4876" y="1883"/>
                    </a:cubicBezTo>
                    <a:cubicBezTo>
                      <a:pt x="4625" y="1883"/>
                      <a:pt x="5023" y="1779"/>
                      <a:pt x="4772" y="1779"/>
                    </a:cubicBezTo>
                    <a:cubicBezTo>
                      <a:pt x="4458" y="1967"/>
                      <a:pt x="4458" y="2072"/>
                      <a:pt x="4165" y="2281"/>
                    </a:cubicBezTo>
                    <a:cubicBezTo>
                      <a:pt x="4123" y="2365"/>
                      <a:pt x="4228" y="2323"/>
                      <a:pt x="4186" y="2406"/>
                    </a:cubicBezTo>
                    <a:cubicBezTo>
                      <a:pt x="3851" y="2825"/>
                      <a:pt x="3725" y="2511"/>
                      <a:pt x="3537" y="2867"/>
                    </a:cubicBezTo>
                    <a:cubicBezTo>
                      <a:pt x="3495" y="2992"/>
                      <a:pt x="3558" y="3097"/>
                      <a:pt x="3307" y="3243"/>
                    </a:cubicBezTo>
                    <a:lnTo>
                      <a:pt x="3307" y="3118"/>
                    </a:lnTo>
                    <a:cubicBezTo>
                      <a:pt x="3056" y="3369"/>
                      <a:pt x="3286" y="3369"/>
                      <a:pt x="2972" y="3599"/>
                    </a:cubicBezTo>
                    <a:cubicBezTo>
                      <a:pt x="2992" y="3521"/>
                      <a:pt x="3121" y="3388"/>
                      <a:pt x="3104" y="3388"/>
                    </a:cubicBezTo>
                    <a:lnTo>
                      <a:pt x="3104" y="3388"/>
                    </a:lnTo>
                    <a:cubicBezTo>
                      <a:pt x="3102" y="3388"/>
                      <a:pt x="3100" y="3388"/>
                      <a:pt x="3098" y="3390"/>
                    </a:cubicBezTo>
                    <a:cubicBezTo>
                      <a:pt x="2868" y="3536"/>
                      <a:pt x="3014" y="3557"/>
                      <a:pt x="2888" y="3704"/>
                    </a:cubicBezTo>
                    <a:lnTo>
                      <a:pt x="2805" y="3683"/>
                    </a:lnTo>
                    <a:cubicBezTo>
                      <a:pt x="2575" y="3976"/>
                      <a:pt x="2365" y="4352"/>
                      <a:pt x="2135" y="4708"/>
                    </a:cubicBezTo>
                    <a:cubicBezTo>
                      <a:pt x="2135" y="4693"/>
                      <a:pt x="2147" y="4643"/>
                      <a:pt x="2119" y="4643"/>
                    </a:cubicBezTo>
                    <a:cubicBezTo>
                      <a:pt x="2109" y="4643"/>
                      <a:pt x="2095" y="4650"/>
                      <a:pt x="2072" y="4666"/>
                    </a:cubicBezTo>
                    <a:cubicBezTo>
                      <a:pt x="1926" y="4917"/>
                      <a:pt x="1779" y="5147"/>
                      <a:pt x="1633" y="5398"/>
                    </a:cubicBezTo>
                    <a:cubicBezTo>
                      <a:pt x="1487" y="5629"/>
                      <a:pt x="1319" y="5859"/>
                      <a:pt x="1194" y="6089"/>
                    </a:cubicBezTo>
                    <a:lnTo>
                      <a:pt x="1173" y="6298"/>
                    </a:lnTo>
                    <a:cubicBezTo>
                      <a:pt x="1160" y="6324"/>
                      <a:pt x="1139" y="6342"/>
                      <a:pt x="1125" y="6342"/>
                    </a:cubicBezTo>
                    <a:cubicBezTo>
                      <a:pt x="1116" y="6342"/>
                      <a:pt x="1110" y="6335"/>
                      <a:pt x="1110" y="6319"/>
                    </a:cubicBezTo>
                    <a:cubicBezTo>
                      <a:pt x="1063" y="6393"/>
                      <a:pt x="1067" y="6406"/>
                      <a:pt x="1082" y="6406"/>
                    </a:cubicBezTo>
                    <a:cubicBezTo>
                      <a:pt x="1090" y="6406"/>
                      <a:pt x="1102" y="6403"/>
                      <a:pt x="1111" y="6403"/>
                    </a:cubicBezTo>
                    <a:cubicBezTo>
                      <a:pt x="1126" y="6403"/>
                      <a:pt x="1138" y="6410"/>
                      <a:pt x="1131" y="6445"/>
                    </a:cubicBezTo>
                    <a:cubicBezTo>
                      <a:pt x="1106" y="6506"/>
                      <a:pt x="1075" y="6538"/>
                      <a:pt x="1057" y="6538"/>
                    </a:cubicBezTo>
                    <a:cubicBezTo>
                      <a:pt x="1045" y="6538"/>
                      <a:pt x="1040" y="6524"/>
                      <a:pt x="1045" y="6496"/>
                    </a:cubicBezTo>
                    <a:lnTo>
                      <a:pt x="1045" y="6496"/>
                    </a:lnTo>
                    <a:cubicBezTo>
                      <a:pt x="1003" y="6683"/>
                      <a:pt x="941" y="6930"/>
                      <a:pt x="859" y="7156"/>
                    </a:cubicBezTo>
                    <a:cubicBezTo>
                      <a:pt x="796" y="7407"/>
                      <a:pt x="712" y="7658"/>
                      <a:pt x="608" y="7826"/>
                    </a:cubicBezTo>
                    <a:lnTo>
                      <a:pt x="608" y="7742"/>
                    </a:lnTo>
                    <a:lnTo>
                      <a:pt x="608" y="7742"/>
                    </a:lnTo>
                    <a:cubicBezTo>
                      <a:pt x="503" y="8014"/>
                      <a:pt x="671" y="8098"/>
                      <a:pt x="524" y="8349"/>
                    </a:cubicBezTo>
                    <a:lnTo>
                      <a:pt x="524" y="8286"/>
                    </a:lnTo>
                    <a:cubicBezTo>
                      <a:pt x="336" y="8893"/>
                      <a:pt x="273" y="9583"/>
                      <a:pt x="127" y="10064"/>
                    </a:cubicBezTo>
                    <a:cubicBezTo>
                      <a:pt x="210" y="10169"/>
                      <a:pt x="22" y="10692"/>
                      <a:pt x="189" y="10734"/>
                    </a:cubicBezTo>
                    <a:cubicBezTo>
                      <a:pt x="85" y="11090"/>
                      <a:pt x="64" y="10985"/>
                      <a:pt x="22" y="11508"/>
                    </a:cubicBezTo>
                    <a:cubicBezTo>
                      <a:pt x="1" y="11634"/>
                      <a:pt x="106" y="11696"/>
                      <a:pt x="147" y="11864"/>
                    </a:cubicBezTo>
                    <a:lnTo>
                      <a:pt x="64" y="11885"/>
                    </a:lnTo>
                    <a:lnTo>
                      <a:pt x="168" y="12094"/>
                    </a:lnTo>
                    <a:lnTo>
                      <a:pt x="64" y="12220"/>
                    </a:lnTo>
                    <a:cubicBezTo>
                      <a:pt x="85" y="12282"/>
                      <a:pt x="85" y="12324"/>
                      <a:pt x="106" y="12387"/>
                    </a:cubicBezTo>
                    <a:cubicBezTo>
                      <a:pt x="106" y="12331"/>
                      <a:pt x="122" y="12258"/>
                      <a:pt x="141" y="12258"/>
                    </a:cubicBezTo>
                    <a:cubicBezTo>
                      <a:pt x="143" y="12258"/>
                      <a:pt x="145" y="12259"/>
                      <a:pt x="147" y="12261"/>
                    </a:cubicBezTo>
                    <a:cubicBezTo>
                      <a:pt x="210" y="12492"/>
                      <a:pt x="168" y="12847"/>
                      <a:pt x="127" y="12868"/>
                    </a:cubicBezTo>
                    <a:cubicBezTo>
                      <a:pt x="168" y="13056"/>
                      <a:pt x="231" y="13245"/>
                      <a:pt x="294" y="13433"/>
                    </a:cubicBezTo>
                    <a:cubicBezTo>
                      <a:pt x="252" y="13433"/>
                      <a:pt x="231" y="13329"/>
                      <a:pt x="189" y="13266"/>
                    </a:cubicBezTo>
                    <a:lnTo>
                      <a:pt x="189" y="13266"/>
                    </a:lnTo>
                    <a:cubicBezTo>
                      <a:pt x="336" y="13559"/>
                      <a:pt x="127" y="13329"/>
                      <a:pt x="252" y="13601"/>
                    </a:cubicBezTo>
                    <a:cubicBezTo>
                      <a:pt x="252" y="13590"/>
                      <a:pt x="255" y="13586"/>
                      <a:pt x="259" y="13586"/>
                    </a:cubicBezTo>
                    <a:cubicBezTo>
                      <a:pt x="272" y="13586"/>
                      <a:pt x="299" y="13621"/>
                      <a:pt x="315" y="13621"/>
                    </a:cubicBezTo>
                    <a:cubicBezTo>
                      <a:pt x="294" y="13768"/>
                      <a:pt x="378" y="14082"/>
                      <a:pt x="461" y="14312"/>
                    </a:cubicBezTo>
                    <a:lnTo>
                      <a:pt x="399" y="14291"/>
                    </a:lnTo>
                    <a:lnTo>
                      <a:pt x="399" y="14291"/>
                    </a:lnTo>
                    <a:cubicBezTo>
                      <a:pt x="440" y="14500"/>
                      <a:pt x="524" y="14709"/>
                      <a:pt x="608" y="14940"/>
                    </a:cubicBezTo>
                    <a:cubicBezTo>
                      <a:pt x="691" y="15149"/>
                      <a:pt x="775" y="15379"/>
                      <a:pt x="880" y="15609"/>
                    </a:cubicBezTo>
                    <a:cubicBezTo>
                      <a:pt x="857" y="15519"/>
                      <a:pt x="877" y="15478"/>
                      <a:pt x="910" y="15478"/>
                    </a:cubicBezTo>
                    <a:cubicBezTo>
                      <a:pt x="938" y="15478"/>
                      <a:pt x="976" y="15509"/>
                      <a:pt x="1005" y="15567"/>
                    </a:cubicBezTo>
                    <a:lnTo>
                      <a:pt x="943" y="15651"/>
                    </a:lnTo>
                    <a:cubicBezTo>
                      <a:pt x="954" y="15660"/>
                      <a:pt x="962" y="15663"/>
                      <a:pt x="967" y="15663"/>
                    </a:cubicBezTo>
                    <a:cubicBezTo>
                      <a:pt x="991" y="15663"/>
                      <a:pt x="969" y="15598"/>
                      <a:pt x="988" y="15598"/>
                    </a:cubicBezTo>
                    <a:lnTo>
                      <a:pt x="988" y="15598"/>
                    </a:lnTo>
                    <a:cubicBezTo>
                      <a:pt x="996" y="15598"/>
                      <a:pt x="1013" y="15611"/>
                      <a:pt x="1047" y="15651"/>
                    </a:cubicBezTo>
                    <a:cubicBezTo>
                      <a:pt x="1081" y="15742"/>
                      <a:pt x="1066" y="15777"/>
                      <a:pt x="1035" y="15777"/>
                    </a:cubicBezTo>
                    <a:cubicBezTo>
                      <a:pt x="1009" y="15777"/>
                      <a:pt x="971" y="15752"/>
                      <a:pt x="943" y="15714"/>
                    </a:cubicBezTo>
                    <a:lnTo>
                      <a:pt x="943" y="15714"/>
                    </a:lnTo>
                    <a:lnTo>
                      <a:pt x="1068" y="15902"/>
                    </a:lnTo>
                    <a:cubicBezTo>
                      <a:pt x="1064" y="15906"/>
                      <a:pt x="1059" y="15908"/>
                      <a:pt x="1053" y="15908"/>
                    </a:cubicBezTo>
                    <a:cubicBezTo>
                      <a:pt x="1030" y="15908"/>
                      <a:pt x="997" y="15881"/>
                      <a:pt x="963" y="15881"/>
                    </a:cubicBezTo>
                    <a:cubicBezTo>
                      <a:pt x="1068" y="15944"/>
                      <a:pt x="1047" y="16279"/>
                      <a:pt x="1194" y="16342"/>
                    </a:cubicBezTo>
                    <a:lnTo>
                      <a:pt x="1194" y="16362"/>
                    </a:lnTo>
                    <a:cubicBezTo>
                      <a:pt x="1298" y="16593"/>
                      <a:pt x="1382" y="16739"/>
                      <a:pt x="1487" y="16886"/>
                    </a:cubicBezTo>
                    <a:cubicBezTo>
                      <a:pt x="1570" y="17032"/>
                      <a:pt x="1654" y="17158"/>
                      <a:pt x="1759" y="17325"/>
                    </a:cubicBezTo>
                    <a:cubicBezTo>
                      <a:pt x="1769" y="17320"/>
                      <a:pt x="1779" y="17318"/>
                      <a:pt x="1788" y="17318"/>
                    </a:cubicBezTo>
                    <a:cubicBezTo>
                      <a:pt x="1858" y="17318"/>
                      <a:pt x="1918" y="17437"/>
                      <a:pt x="2010" y="17492"/>
                    </a:cubicBezTo>
                    <a:cubicBezTo>
                      <a:pt x="2177" y="17743"/>
                      <a:pt x="2323" y="18036"/>
                      <a:pt x="2554" y="18308"/>
                    </a:cubicBezTo>
                    <a:cubicBezTo>
                      <a:pt x="2621" y="18368"/>
                      <a:pt x="2651" y="18385"/>
                      <a:pt x="2666" y="18385"/>
                    </a:cubicBezTo>
                    <a:cubicBezTo>
                      <a:pt x="2686" y="18385"/>
                      <a:pt x="2682" y="18356"/>
                      <a:pt x="2704" y="18356"/>
                    </a:cubicBezTo>
                    <a:cubicBezTo>
                      <a:pt x="2712" y="18356"/>
                      <a:pt x="2724" y="18360"/>
                      <a:pt x="2742" y="18371"/>
                    </a:cubicBezTo>
                    <a:cubicBezTo>
                      <a:pt x="2707" y="18423"/>
                      <a:pt x="2875" y="18606"/>
                      <a:pt x="2836" y="18606"/>
                    </a:cubicBezTo>
                    <a:cubicBezTo>
                      <a:pt x="2828" y="18606"/>
                      <a:pt x="2812" y="18598"/>
                      <a:pt x="2784" y="18580"/>
                    </a:cubicBezTo>
                    <a:lnTo>
                      <a:pt x="2784" y="18580"/>
                    </a:lnTo>
                    <a:cubicBezTo>
                      <a:pt x="3098" y="18894"/>
                      <a:pt x="3181" y="18978"/>
                      <a:pt x="3600" y="19292"/>
                    </a:cubicBezTo>
                    <a:cubicBezTo>
                      <a:pt x="3579" y="19229"/>
                      <a:pt x="3537" y="19187"/>
                      <a:pt x="3579" y="19187"/>
                    </a:cubicBezTo>
                    <a:cubicBezTo>
                      <a:pt x="3663" y="19229"/>
                      <a:pt x="3725" y="19355"/>
                      <a:pt x="3684" y="19355"/>
                    </a:cubicBezTo>
                    <a:lnTo>
                      <a:pt x="3663" y="19355"/>
                    </a:lnTo>
                    <a:cubicBezTo>
                      <a:pt x="3914" y="19522"/>
                      <a:pt x="4165" y="19773"/>
                      <a:pt x="4395" y="20003"/>
                    </a:cubicBezTo>
                    <a:cubicBezTo>
                      <a:pt x="4646" y="20233"/>
                      <a:pt x="4876" y="20443"/>
                      <a:pt x="5127" y="20505"/>
                    </a:cubicBezTo>
                    <a:lnTo>
                      <a:pt x="5106" y="20484"/>
                    </a:lnTo>
                    <a:lnTo>
                      <a:pt x="5106" y="20484"/>
                    </a:lnTo>
                    <a:cubicBezTo>
                      <a:pt x="5253" y="20568"/>
                      <a:pt x="5420" y="20631"/>
                      <a:pt x="5567" y="20673"/>
                    </a:cubicBezTo>
                    <a:cubicBezTo>
                      <a:pt x="5635" y="20718"/>
                      <a:pt x="5634" y="20728"/>
                      <a:pt x="5612" y="20728"/>
                    </a:cubicBezTo>
                    <a:cubicBezTo>
                      <a:pt x="5595" y="20728"/>
                      <a:pt x="5565" y="20722"/>
                      <a:pt x="5544" y="20722"/>
                    </a:cubicBezTo>
                    <a:cubicBezTo>
                      <a:pt x="5515" y="20722"/>
                      <a:pt x="5500" y="20732"/>
                      <a:pt x="5546" y="20777"/>
                    </a:cubicBezTo>
                    <a:cubicBezTo>
                      <a:pt x="6069" y="20924"/>
                      <a:pt x="6299" y="21175"/>
                      <a:pt x="6738" y="21259"/>
                    </a:cubicBezTo>
                    <a:cubicBezTo>
                      <a:pt x="6864" y="21426"/>
                      <a:pt x="7157" y="21531"/>
                      <a:pt x="7471" y="21614"/>
                    </a:cubicBezTo>
                    <a:cubicBezTo>
                      <a:pt x="7785" y="21677"/>
                      <a:pt x="8098" y="21740"/>
                      <a:pt x="8308" y="21844"/>
                    </a:cubicBezTo>
                    <a:lnTo>
                      <a:pt x="8308" y="21803"/>
                    </a:lnTo>
                    <a:cubicBezTo>
                      <a:pt x="8321" y="21800"/>
                      <a:pt x="8334" y="21799"/>
                      <a:pt x="8345" y="21799"/>
                    </a:cubicBezTo>
                    <a:cubicBezTo>
                      <a:pt x="8434" y="21799"/>
                      <a:pt x="8442" y="21868"/>
                      <a:pt x="8517" y="21886"/>
                    </a:cubicBezTo>
                    <a:cubicBezTo>
                      <a:pt x="8517" y="21844"/>
                      <a:pt x="8391" y="21823"/>
                      <a:pt x="8475" y="21803"/>
                    </a:cubicBezTo>
                    <a:lnTo>
                      <a:pt x="8475" y="21803"/>
                    </a:lnTo>
                    <a:cubicBezTo>
                      <a:pt x="8977" y="21886"/>
                      <a:pt x="9479" y="21970"/>
                      <a:pt x="10002" y="22012"/>
                    </a:cubicBezTo>
                    <a:cubicBezTo>
                      <a:pt x="10274" y="22033"/>
                      <a:pt x="10526" y="22054"/>
                      <a:pt x="10818" y="22054"/>
                    </a:cubicBezTo>
                    <a:cubicBezTo>
                      <a:pt x="11090" y="22033"/>
                      <a:pt x="11342" y="22033"/>
                      <a:pt x="11593" y="22012"/>
                    </a:cubicBezTo>
                    <a:cubicBezTo>
                      <a:pt x="11938" y="21973"/>
                      <a:pt x="11791" y="21777"/>
                      <a:pt x="12135" y="21777"/>
                    </a:cubicBezTo>
                    <a:cubicBezTo>
                      <a:pt x="12166" y="21777"/>
                      <a:pt x="12201" y="21778"/>
                      <a:pt x="12241" y="21782"/>
                    </a:cubicBezTo>
                    <a:lnTo>
                      <a:pt x="12137" y="21886"/>
                    </a:lnTo>
                    <a:cubicBezTo>
                      <a:pt x="12869" y="21677"/>
                      <a:pt x="13664" y="21593"/>
                      <a:pt x="14355" y="21259"/>
                    </a:cubicBezTo>
                    <a:lnTo>
                      <a:pt x="14355" y="21259"/>
                    </a:lnTo>
                    <a:cubicBezTo>
                      <a:pt x="14313" y="21279"/>
                      <a:pt x="14313" y="21321"/>
                      <a:pt x="14250" y="21342"/>
                    </a:cubicBezTo>
                    <a:cubicBezTo>
                      <a:pt x="14417" y="21342"/>
                      <a:pt x="14794" y="21133"/>
                      <a:pt x="14773" y="21070"/>
                    </a:cubicBezTo>
                    <a:cubicBezTo>
                      <a:pt x="14799" y="21062"/>
                      <a:pt x="14816" y="21058"/>
                      <a:pt x="14827" y="21058"/>
                    </a:cubicBezTo>
                    <a:cubicBezTo>
                      <a:pt x="14865" y="21058"/>
                      <a:pt x="14842" y="21095"/>
                      <a:pt x="14876" y="21095"/>
                    </a:cubicBezTo>
                    <a:cubicBezTo>
                      <a:pt x="14882" y="21095"/>
                      <a:pt x="14889" y="21094"/>
                      <a:pt x="14899" y="21091"/>
                    </a:cubicBezTo>
                    <a:cubicBezTo>
                      <a:pt x="15066" y="21070"/>
                      <a:pt x="15233" y="20861"/>
                      <a:pt x="15338" y="20861"/>
                    </a:cubicBezTo>
                    <a:cubicBezTo>
                      <a:pt x="15338" y="20861"/>
                      <a:pt x="15317" y="20882"/>
                      <a:pt x="15296" y="20903"/>
                    </a:cubicBezTo>
                    <a:cubicBezTo>
                      <a:pt x="15422" y="20819"/>
                      <a:pt x="15694" y="20694"/>
                      <a:pt x="15589" y="20694"/>
                    </a:cubicBezTo>
                    <a:cubicBezTo>
                      <a:pt x="15652" y="20652"/>
                      <a:pt x="15715" y="20631"/>
                      <a:pt x="15756" y="20589"/>
                    </a:cubicBezTo>
                    <a:lnTo>
                      <a:pt x="15840" y="20526"/>
                    </a:lnTo>
                    <a:cubicBezTo>
                      <a:pt x="15861" y="20526"/>
                      <a:pt x="15924" y="20484"/>
                      <a:pt x="15945" y="20463"/>
                    </a:cubicBezTo>
                    <a:cubicBezTo>
                      <a:pt x="16028" y="20380"/>
                      <a:pt x="16133" y="20317"/>
                      <a:pt x="16238" y="20275"/>
                    </a:cubicBezTo>
                    <a:cubicBezTo>
                      <a:pt x="16300" y="20108"/>
                      <a:pt x="16635" y="20024"/>
                      <a:pt x="16593" y="19899"/>
                    </a:cubicBezTo>
                    <a:lnTo>
                      <a:pt x="16593" y="19899"/>
                    </a:lnTo>
                    <a:cubicBezTo>
                      <a:pt x="16602" y="19913"/>
                      <a:pt x="16617" y="19919"/>
                      <a:pt x="16636" y="19919"/>
                    </a:cubicBezTo>
                    <a:cubicBezTo>
                      <a:pt x="16755" y="19919"/>
                      <a:pt x="17047" y="19669"/>
                      <a:pt x="17137" y="19543"/>
                    </a:cubicBezTo>
                    <a:lnTo>
                      <a:pt x="17137" y="19543"/>
                    </a:lnTo>
                    <a:cubicBezTo>
                      <a:pt x="17134" y="19555"/>
                      <a:pt x="17136" y="19559"/>
                      <a:pt x="17143" y="19559"/>
                    </a:cubicBezTo>
                    <a:cubicBezTo>
                      <a:pt x="17164" y="19559"/>
                      <a:pt x="17225" y="19516"/>
                      <a:pt x="17252" y="19516"/>
                    </a:cubicBezTo>
                    <a:cubicBezTo>
                      <a:pt x="17262" y="19516"/>
                      <a:pt x="17268" y="19523"/>
                      <a:pt x="17263" y="19543"/>
                    </a:cubicBezTo>
                    <a:cubicBezTo>
                      <a:pt x="17409" y="19417"/>
                      <a:pt x="17535" y="19292"/>
                      <a:pt x="17472" y="19271"/>
                    </a:cubicBezTo>
                    <a:cubicBezTo>
                      <a:pt x="17849" y="19145"/>
                      <a:pt x="17974" y="18706"/>
                      <a:pt x="18246" y="18706"/>
                    </a:cubicBezTo>
                    <a:cubicBezTo>
                      <a:pt x="18644" y="18246"/>
                      <a:pt x="19000" y="17827"/>
                      <a:pt x="19313" y="17409"/>
                    </a:cubicBezTo>
                    <a:lnTo>
                      <a:pt x="19313" y="17409"/>
                    </a:lnTo>
                    <a:cubicBezTo>
                      <a:pt x="19397" y="17492"/>
                      <a:pt x="18937" y="17848"/>
                      <a:pt x="19041" y="17911"/>
                    </a:cubicBezTo>
                    <a:cubicBezTo>
                      <a:pt x="19334" y="17513"/>
                      <a:pt x="19460" y="17220"/>
                      <a:pt x="19774" y="16823"/>
                    </a:cubicBezTo>
                    <a:cubicBezTo>
                      <a:pt x="19791" y="16801"/>
                      <a:pt x="19802" y="16792"/>
                      <a:pt x="19807" y="16792"/>
                    </a:cubicBezTo>
                    <a:lnTo>
                      <a:pt x="19807" y="16792"/>
                    </a:lnTo>
                    <a:cubicBezTo>
                      <a:pt x="19825" y="16792"/>
                      <a:pt x="19769" y="16920"/>
                      <a:pt x="19753" y="16969"/>
                    </a:cubicBezTo>
                    <a:cubicBezTo>
                      <a:pt x="19878" y="16739"/>
                      <a:pt x="20025" y="16530"/>
                      <a:pt x="20150" y="16321"/>
                    </a:cubicBezTo>
                    <a:cubicBezTo>
                      <a:pt x="20274" y="16114"/>
                      <a:pt x="20377" y="15908"/>
                      <a:pt x="20460" y="15702"/>
                    </a:cubicBezTo>
                    <a:lnTo>
                      <a:pt x="20460" y="15702"/>
                    </a:lnTo>
                    <a:cubicBezTo>
                      <a:pt x="20459" y="15703"/>
                      <a:pt x="20457" y="15703"/>
                      <a:pt x="20455" y="15703"/>
                    </a:cubicBezTo>
                    <a:cubicBezTo>
                      <a:pt x="20369" y="15703"/>
                      <a:pt x="20463" y="15361"/>
                      <a:pt x="20450" y="15288"/>
                    </a:cubicBezTo>
                    <a:lnTo>
                      <a:pt x="20450" y="15288"/>
                    </a:lnTo>
                    <a:cubicBezTo>
                      <a:pt x="20460" y="15305"/>
                      <a:pt x="20471" y="15313"/>
                      <a:pt x="20483" y="15313"/>
                    </a:cubicBezTo>
                    <a:cubicBezTo>
                      <a:pt x="20547" y="15313"/>
                      <a:pt x="20629" y="15086"/>
                      <a:pt x="20688" y="15086"/>
                    </a:cubicBezTo>
                    <a:cubicBezTo>
                      <a:pt x="20707" y="15086"/>
                      <a:pt x="20723" y="15109"/>
                      <a:pt x="20736" y="15170"/>
                    </a:cubicBezTo>
                    <a:cubicBezTo>
                      <a:pt x="20757" y="15107"/>
                      <a:pt x="20757" y="15044"/>
                      <a:pt x="20736" y="15044"/>
                    </a:cubicBezTo>
                    <a:cubicBezTo>
                      <a:pt x="20758" y="15000"/>
                      <a:pt x="20775" y="14973"/>
                      <a:pt x="20785" y="14973"/>
                    </a:cubicBezTo>
                    <a:cubicBezTo>
                      <a:pt x="20794" y="14973"/>
                      <a:pt x="20799" y="14995"/>
                      <a:pt x="20799" y="15044"/>
                    </a:cubicBezTo>
                    <a:cubicBezTo>
                      <a:pt x="20883" y="14730"/>
                      <a:pt x="20799" y="14814"/>
                      <a:pt x="20904" y="14542"/>
                    </a:cubicBezTo>
                    <a:cubicBezTo>
                      <a:pt x="20925" y="14563"/>
                      <a:pt x="20904" y="14605"/>
                      <a:pt x="20925" y="14647"/>
                    </a:cubicBezTo>
                    <a:cubicBezTo>
                      <a:pt x="20925" y="14584"/>
                      <a:pt x="20946" y="14500"/>
                      <a:pt x="20946" y="14417"/>
                    </a:cubicBezTo>
                    <a:cubicBezTo>
                      <a:pt x="20966" y="14333"/>
                      <a:pt x="20987" y="14228"/>
                      <a:pt x="21029" y="14124"/>
                    </a:cubicBezTo>
                    <a:cubicBezTo>
                      <a:pt x="21029" y="14142"/>
                      <a:pt x="21061" y="14128"/>
                      <a:pt x="21055" y="14166"/>
                    </a:cubicBezTo>
                    <a:lnTo>
                      <a:pt x="21055" y="14166"/>
                    </a:lnTo>
                    <a:cubicBezTo>
                      <a:pt x="21153" y="13778"/>
                      <a:pt x="21094" y="13447"/>
                      <a:pt x="21238" y="13036"/>
                    </a:cubicBezTo>
                    <a:cubicBezTo>
                      <a:pt x="21255" y="13065"/>
                      <a:pt x="21268" y="13076"/>
                      <a:pt x="21278" y="13076"/>
                    </a:cubicBezTo>
                    <a:cubicBezTo>
                      <a:pt x="21319" y="13076"/>
                      <a:pt x="21322" y="12885"/>
                      <a:pt x="21406" y="12868"/>
                    </a:cubicBezTo>
                    <a:lnTo>
                      <a:pt x="21406" y="12617"/>
                    </a:lnTo>
                    <a:lnTo>
                      <a:pt x="21343" y="12701"/>
                    </a:lnTo>
                    <a:cubicBezTo>
                      <a:pt x="21385" y="12492"/>
                      <a:pt x="21322" y="12303"/>
                      <a:pt x="21364" y="12115"/>
                    </a:cubicBezTo>
                    <a:lnTo>
                      <a:pt x="21364" y="12115"/>
                    </a:lnTo>
                    <a:lnTo>
                      <a:pt x="21406" y="12282"/>
                    </a:lnTo>
                    <a:lnTo>
                      <a:pt x="21406" y="11885"/>
                    </a:lnTo>
                    <a:lnTo>
                      <a:pt x="21364" y="12094"/>
                    </a:lnTo>
                    <a:cubicBezTo>
                      <a:pt x="21322" y="11885"/>
                      <a:pt x="21238" y="12115"/>
                      <a:pt x="21280" y="11843"/>
                    </a:cubicBezTo>
                    <a:lnTo>
                      <a:pt x="21280" y="11843"/>
                    </a:lnTo>
                    <a:cubicBezTo>
                      <a:pt x="21282" y="11846"/>
                      <a:pt x="21283" y="11847"/>
                      <a:pt x="21284" y="11847"/>
                    </a:cubicBezTo>
                    <a:cubicBezTo>
                      <a:pt x="21299" y="11847"/>
                      <a:pt x="21285" y="11605"/>
                      <a:pt x="21343" y="11508"/>
                    </a:cubicBezTo>
                    <a:cubicBezTo>
                      <a:pt x="21322" y="11404"/>
                      <a:pt x="21280" y="11299"/>
                      <a:pt x="21301" y="11132"/>
                    </a:cubicBezTo>
                    <a:cubicBezTo>
                      <a:pt x="21307" y="11113"/>
                      <a:pt x="21319" y="11107"/>
                      <a:pt x="21333" y="11107"/>
                    </a:cubicBezTo>
                    <a:cubicBezTo>
                      <a:pt x="21356" y="11107"/>
                      <a:pt x="21385" y="11123"/>
                      <a:pt x="21405" y="11123"/>
                    </a:cubicBezTo>
                    <a:cubicBezTo>
                      <a:pt x="21415" y="11123"/>
                      <a:pt x="21422" y="11120"/>
                      <a:pt x="21427" y="11111"/>
                    </a:cubicBezTo>
                    <a:cubicBezTo>
                      <a:pt x="21346" y="11010"/>
                      <a:pt x="21382" y="10638"/>
                      <a:pt x="21292" y="10499"/>
                    </a:cubicBezTo>
                    <a:lnTo>
                      <a:pt x="21292" y="10499"/>
                    </a:lnTo>
                    <a:cubicBezTo>
                      <a:pt x="21305" y="10512"/>
                      <a:pt x="21324" y="10518"/>
                      <a:pt x="21339" y="10518"/>
                    </a:cubicBezTo>
                    <a:cubicBezTo>
                      <a:pt x="21353" y="10518"/>
                      <a:pt x="21364" y="10512"/>
                      <a:pt x="21364" y="10504"/>
                    </a:cubicBezTo>
                    <a:cubicBezTo>
                      <a:pt x="21343" y="10483"/>
                      <a:pt x="21322" y="10462"/>
                      <a:pt x="21301" y="10420"/>
                    </a:cubicBezTo>
                    <a:cubicBezTo>
                      <a:pt x="21301" y="10336"/>
                      <a:pt x="21301" y="10316"/>
                      <a:pt x="21364" y="10316"/>
                    </a:cubicBezTo>
                    <a:cubicBezTo>
                      <a:pt x="21351" y="10222"/>
                      <a:pt x="21333" y="10199"/>
                      <a:pt x="21316" y="10199"/>
                    </a:cubicBezTo>
                    <a:cubicBezTo>
                      <a:pt x="21299" y="10199"/>
                      <a:pt x="21282" y="10223"/>
                      <a:pt x="21271" y="10223"/>
                    </a:cubicBezTo>
                    <a:cubicBezTo>
                      <a:pt x="21258" y="10223"/>
                      <a:pt x="21252" y="10193"/>
                      <a:pt x="21259" y="10064"/>
                    </a:cubicBezTo>
                    <a:lnTo>
                      <a:pt x="21259" y="10064"/>
                    </a:lnTo>
                    <a:cubicBezTo>
                      <a:pt x="21259" y="10106"/>
                      <a:pt x="21259" y="10085"/>
                      <a:pt x="21280" y="10148"/>
                    </a:cubicBezTo>
                    <a:cubicBezTo>
                      <a:pt x="21280" y="9771"/>
                      <a:pt x="21134" y="9458"/>
                      <a:pt x="21092" y="9144"/>
                    </a:cubicBezTo>
                    <a:cubicBezTo>
                      <a:pt x="21104" y="9126"/>
                      <a:pt x="21114" y="9119"/>
                      <a:pt x="21123" y="9119"/>
                    </a:cubicBezTo>
                    <a:cubicBezTo>
                      <a:pt x="21168" y="9119"/>
                      <a:pt x="21181" y="9315"/>
                      <a:pt x="21215" y="9315"/>
                    </a:cubicBezTo>
                    <a:cubicBezTo>
                      <a:pt x="21222" y="9315"/>
                      <a:pt x="21230" y="9308"/>
                      <a:pt x="21238" y="9290"/>
                    </a:cubicBezTo>
                    <a:cubicBezTo>
                      <a:pt x="21197" y="9060"/>
                      <a:pt x="21092" y="8830"/>
                      <a:pt x="21008" y="8600"/>
                    </a:cubicBezTo>
                    <a:cubicBezTo>
                      <a:pt x="20925" y="8370"/>
                      <a:pt x="20820" y="8160"/>
                      <a:pt x="20757" y="7930"/>
                    </a:cubicBezTo>
                    <a:lnTo>
                      <a:pt x="20757" y="7930"/>
                    </a:lnTo>
                    <a:lnTo>
                      <a:pt x="20778" y="8014"/>
                    </a:lnTo>
                    <a:cubicBezTo>
                      <a:pt x="20633" y="7993"/>
                      <a:pt x="20714" y="7683"/>
                      <a:pt x="20571" y="7474"/>
                    </a:cubicBezTo>
                    <a:lnTo>
                      <a:pt x="20571" y="7474"/>
                    </a:lnTo>
                    <a:cubicBezTo>
                      <a:pt x="20596" y="7508"/>
                      <a:pt x="20627" y="7515"/>
                      <a:pt x="20644" y="7515"/>
                    </a:cubicBezTo>
                    <a:cubicBezTo>
                      <a:pt x="20656" y="7515"/>
                      <a:pt x="20661" y="7512"/>
                      <a:pt x="20653" y="7512"/>
                    </a:cubicBezTo>
                    <a:cubicBezTo>
                      <a:pt x="20611" y="7365"/>
                      <a:pt x="20527" y="7219"/>
                      <a:pt x="20443" y="7051"/>
                    </a:cubicBezTo>
                    <a:cubicBezTo>
                      <a:pt x="20339" y="6905"/>
                      <a:pt x="20255" y="6738"/>
                      <a:pt x="20109" y="6528"/>
                    </a:cubicBezTo>
                    <a:lnTo>
                      <a:pt x="20109" y="6528"/>
                    </a:lnTo>
                    <a:lnTo>
                      <a:pt x="20171" y="6570"/>
                    </a:lnTo>
                    <a:cubicBezTo>
                      <a:pt x="20109" y="6382"/>
                      <a:pt x="19962" y="6131"/>
                      <a:pt x="19878" y="5942"/>
                    </a:cubicBezTo>
                    <a:cubicBezTo>
                      <a:pt x="19833" y="5927"/>
                      <a:pt x="19788" y="5869"/>
                      <a:pt x="19766" y="5869"/>
                    </a:cubicBezTo>
                    <a:cubicBezTo>
                      <a:pt x="19758" y="5869"/>
                      <a:pt x="19753" y="5877"/>
                      <a:pt x="19753" y="5901"/>
                    </a:cubicBezTo>
                    <a:cubicBezTo>
                      <a:pt x="19606" y="5273"/>
                      <a:pt x="19021" y="5001"/>
                      <a:pt x="18811" y="4478"/>
                    </a:cubicBezTo>
                    <a:lnTo>
                      <a:pt x="18811" y="4478"/>
                    </a:lnTo>
                    <a:cubicBezTo>
                      <a:pt x="18841" y="4507"/>
                      <a:pt x="18891" y="4537"/>
                      <a:pt x="18904" y="4537"/>
                    </a:cubicBezTo>
                    <a:cubicBezTo>
                      <a:pt x="18909" y="4537"/>
                      <a:pt x="18907" y="4532"/>
                      <a:pt x="18895" y="4520"/>
                    </a:cubicBezTo>
                    <a:lnTo>
                      <a:pt x="18581" y="4185"/>
                    </a:lnTo>
                    <a:lnTo>
                      <a:pt x="18581" y="4185"/>
                    </a:lnTo>
                    <a:cubicBezTo>
                      <a:pt x="18560" y="4269"/>
                      <a:pt x="18581" y="4269"/>
                      <a:pt x="18623" y="4373"/>
                    </a:cubicBezTo>
                    <a:cubicBezTo>
                      <a:pt x="18539" y="4352"/>
                      <a:pt x="18435" y="4269"/>
                      <a:pt x="18372" y="4185"/>
                    </a:cubicBezTo>
                    <a:lnTo>
                      <a:pt x="18372" y="4185"/>
                    </a:lnTo>
                    <a:cubicBezTo>
                      <a:pt x="18411" y="4214"/>
                      <a:pt x="18436" y="4227"/>
                      <a:pt x="18449" y="4227"/>
                    </a:cubicBezTo>
                    <a:cubicBezTo>
                      <a:pt x="18495" y="4227"/>
                      <a:pt x="18430" y="4098"/>
                      <a:pt x="18414" y="4017"/>
                    </a:cubicBezTo>
                    <a:cubicBezTo>
                      <a:pt x="18414" y="4038"/>
                      <a:pt x="18372" y="4038"/>
                      <a:pt x="18351" y="4059"/>
                    </a:cubicBezTo>
                    <a:cubicBezTo>
                      <a:pt x="18320" y="3966"/>
                      <a:pt x="18297" y="3948"/>
                      <a:pt x="18272" y="3948"/>
                    </a:cubicBezTo>
                    <a:cubicBezTo>
                      <a:pt x="18256" y="3948"/>
                      <a:pt x="18238" y="3955"/>
                      <a:pt x="18216" y="3955"/>
                    </a:cubicBezTo>
                    <a:cubicBezTo>
                      <a:pt x="18180" y="3955"/>
                      <a:pt x="18132" y="3935"/>
                      <a:pt x="18058" y="3829"/>
                    </a:cubicBezTo>
                    <a:lnTo>
                      <a:pt x="18100" y="3808"/>
                    </a:lnTo>
                    <a:cubicBezTo>
                      <a:pt x="18016" y="3745"/>
                      <a:pt x="17912" y="3683"/>
                      <a:pt x="17807" y="3578"/>
                    </a:cubicBezTo>
                    <a:cubicBezTo>
                      <a:pt x="17812" y="3559"/>
                      <a:pt x="17821" y="3552"/>
                      <a:pt x="17832" y="3552"/>
                    </a:cubicBezTo>
                    <a:cubicBezTo>
                      <a:pt x="17868" y="3552"/>
                      <a:pt x="17930" y="3622"/>
                      <a:pt x="17965" y="3622"/>
                    </a:cubicBezTo>
                    <a:cubicBezTo>
                      <a:pt x="17968" y="3622"/>
                      <a:pt x="17972" y="3621"/>
                      <a:pt x="17974" y="3620"/>
                    </a:cubicBezTo>
                    <a:cubicBezTo>
                      <a:pt x="17828" y="3494"/>
                      <a:pt x="17619" y="3453"/>
                      <a:pt x="17535" y="3285"/>
                    </a:cubicBezTo>
                    <a:lnTo>
                      <a:pt x="17535" y="3285"/>
                    </a:lnTo>
                    <a:cubicBezTo>
                      <a:pt x="17619" y="3327"/>
                      <a:pt x="17702" y="3411"/>
                      <a:pt x="17765" y="3453"/>
                    </a:cubicBezTo>
                    <a:cubicBezTo>
                      <a:pt x="17681" y="3264"/>
                      <a:pt x="17661" y="3264"/>
                      <a:pt x="17556" y="3160"/>
                    </a:cubicBezTo>
                    <a:lnTo>
                      <a:pt x="17577" y="3160"/>
                    </a:lnTo>
                    <a:cubicBezTo>
                      <a:pt x="17514" y="3076"/>
                      <a:pt x="17430" y="3013"/>
                      <a:pt x="17368" y="2929"/>
                    </a:cubicBezTo>
                    <a:lnTo>
                      <a:pt x="17368" y="2929"/>
                    </a:lnTo>
                    <a:lnTo>
                      <a:pt x="17409" y="2992"/>
                    </a:lnTo>
                    <a:cubicBezTo>
                      <a:pt x="17121" y="2992"/>
                      <a:pt x="17044" y="2744"/>
                      <a:pt x="16773" y="2639"/>
                    </a:cubicBezTo>
                    <a:lnTo>
                      <a:pt x="16773" y="2639"/>
                    </a:lnTo>
                    <a:cubicBezTo>
                      <a:pt x="16814" y="2651"/>
                      <a:pt x="16839" y="2656"/>
                      <a:pt x="16852" y="2656"/>
                    </a:cubicBezTo>
                    <a:cubicBezTo>
                      <a:pt x="16906" y="2656"/>
                      <a:pt x="16799" y="2583"/>
                      <a:pt x="16844" y="2553"/>
                    </a:cubicBezTo>
                    <a:cubicBezTo>
                      <a:pt x="16803" y="2490"/>
                      <a:pt x="16719" y="2385"/>
                      <a:pt x="16761" y="2385"/>
                    </a:cubicBezTo>
                    <a:cubicBezTo>
                      <a:pt x="16593" y="2365"/>
                      <a:pt x="16593" y="2197"/>
                      <a:pt x="16363" y="2155"/>
                    </a:cubicBezTo>
                    <a:cubicBezTo>
                      <a:pt x="16363" y="2134"/>
                      <a:pt x="16217" y="2051"/>
                      <a:pt x="16280" y="2030"/>
                    </a:cubicBezTo>
                    <a:cubicBezTo>
                      <a:pt x="16240" y="2005"/>
                      <a:pt x="16221" y="1996"/>
                      <a:pt x="16213" y="1996"/>
                    </a:cubicBezTo>
                    <a:lnTo>
                      <a:pt x="16213" y="1996"/>
                    </a:lnTo>
                    <a:cubicBezTo>
                      <a:pt x="16189" y="1996"/>
                      <a:pt x="16296" y="2097"/>
                      <a:pt x="16280" y="2113"/>
                    </a:cubicBezTo>
                    <a:cubicBezTo>
                      <a:pt x="15987" y="2009"/>
                      <a:pt x="15736" y="1632"/>
                      <a:pt x="15296" y="1507"/>
                    </a:cubicBezTo>
                    <a:cubicBezTo>
                      <a:pt x="14940" y="1381"/>
                      <a:pt x="14857" y="1423"/>
                      <a:pt x="14522" y="1318"/>
                    </a:cubicBezTo>
                    <a:cubicBezTo>
                      <a:pt x="14480" y="1277"/>
                      <a:pt x="14512" y="1266"/>
                      <a:pt x="14553" y="1266"/>
                    </a:cubicBezTo>
                    <a:cubicBezTo>
                      <a:pt x="14595" y="1266"/>
                      <a:pt x="14648" y="1277"/>
                      <a:pt x="14648" y="1277"/>
                    </a:cubicBezTo>
                    <a:cubicBezTo>
                      <a:pt x="14501" y="1151"/>
                      <a:pt x="14355" y="1109"/>
                      <a:pt x="14187" y="1067"/>
                    </a:cubicBezTo>
                    <a:cubicBezTo>
                      <a:pt x="14229" y="1046"/>
                      <a:pt x="14208" y="1025"/>
                      <a:pt x="14166" y="984"/>
                    </a:cubicBezTo>
                    <a:cubicBezTo>
                      <a:pt x="14133" y="967"/>
                      <a:pt x="14108" y="962"/>
                      <a:pt x="14087" y="962"/>
                    </a:cubicBezTo>
                    <a:cubicBezTo>
                      <a:pt x="14060" y="962"/>
                      <a:pt x="14039" y="970"/>
                      <a:pt x="14013" y="970"/>
                    </a:cubicBezTo>
                    <a:cubicBezTo>
                      <a:pt x="13984" y="970"/>
                      <a:pt x="13950" y="961"/>
                      <a:pt x="13894" y="921"/>
                    </a:cubicBezTo>
                    <a:cubicBezTo>
                      <a:pt x="13915" y="900"/>
                      <a:pt x="13978" y="879"/>
                      <a:pt x="14062" y="879"/>
                    </a:cubicBezTo>
                    <a:cubicBezTo>
                      <a:pt x="13894" y="837"/>
                      <a:pt x="13727" y="816"/>
                      <a:pt x="13539" y="774"/>
                    </a:cubicBezTo>
                    <a:cubicBezTo>
                      <a:pt x="13528" y="753"/>
                      <a:pt x="13559" y="748"/>
                      <a:pt x="13601" y="748"/>
                    </a:cubicBezTo>
                    <a:cubicBezTo>
                      <a:pt x="13643" y="748"/>
                      <a:pt x="13695" y="753"/>
                      <a:pt x="13727" y="753"/>
                    </a:cubicBezTo>
                    <a:cubicBezTo>
                      <a:pt x="13581" y="705"/>
                      <a:pt x="13372" y="656"/>
                      <a:pt x="13247" y="656"/>
                    </a:cubicBezTo>
                    <a:cubicBezTo>
                      <a:pt x="13210" y="656"/>
                      <a:pt x="13181" y="660"/>
                      <a:pt x="13162" y="670"/>
                    </a:cubicBezTo>
                    <a:lnTo>
                      <a:pt x="13243" y="718"/>
                    </a:lnTo>
                    <a:lnTo>
                      <a:pt x="13243" y="718"/>
                    </a:lnTo>
                    <a:cubicBezTo>
                      <a:pt x="13227" y="697"/>
                      <a:pt x="13275" y="670"/>
                      <a:pt x="13308" y="670"/>
                    </a:cubicBezTo>
                    <a:cubicBezTo>
                      <a:pt x="13497" y="670"/>
                      <a:pt x="13539" y="774"/>
                      <a:pt x="13539" y="795"/>
                    </a:cubicBezTo>
                    <a:cubicBezTo>
                      <a:pt x="13497" y="795"/>
                      <a:pt x="13455" y="774"/>
                      <a:pt x="13413" y="774"/>
                    </a:cubicBezTo>
                    <a:cubicBezTo>
                      <a:pt x="13476" y="942"/>
                      <a:pt x="13873" y="921"/>
                      <a:pt x="14103" y="1025"/>
                    </a:cubicBezTo>
                    <a:lnTo>
                      <a:pt x="13978" y="1088"/>
                    </a:lnTo>
                    <a:cubicBezTo>
                      <a:pt x="14062" y="1088"/>
                      <a:pt x="14145" y="1088"/>
                      <a:pt x="14250" y="1109"/>
                    </a:cubicBezTo>
                    <a:cubicBezTo>
                      <a:pt x="14268" y="1145"/>
                      <a:pt x="14286" y="1197"/>
                      <a:pt x="14210" y="1197"/>
                    </a:cubicBezTo>
                    <a:cubicBezTo>
                      <a:pt x="14198" y="1197"/>
                      <a:pt x="14183" y="1196"/>
                      <a:pt x="14166" y="1193"/>
                    </a:cubicBezTo>
                    <a:lnTo>
                      <a:pt x="14166" y="1193"/>
                    </a:lnTo>
                    <a:cubicBezTo>
                      <a:pt x="14313" y="1297"/>
                      <a:pt x="14334" y="1214"/>
                      <a:pt x="14438" y="1339"/>
                    </a:cubicBezTo>
                    <a:lnTo>
                      <a:pt x="14417" y="1339"/>
                    </a:lnTo>
                    <a:lnTo>
                      <a:pt x="14606" y="1381"/>
                    </a:lnTo>
                    <a:cubicBezTo>
                      <a:pt x="14577" y="1395"/>
                      <a:pt x="14578" y="1429"/>
                      <a:pt x="14554" y="1429"/>
                    </a:cubicBezTo>
                    <a:cubicBezTo>
                      <a:pt x="14544" y="1429"/>
                      <a:pt x="14528" y="1422"/>
                      <a:pt x="14501" y="1402"/>
                    </a:cubicBezTo>
                    <a:lnTo>
                      <a:pt x="14501" y="1402"/>
                    </a:lnTo>
                    <a:cubicBezTo>
                      <a:pt x="14741" y="1582"/>
                      <a:pt x="14962" y="1571"/>
                      <a:pt x="15036" y="1679"/>
                    </a:cubicBezTo>
                    <a:lnTo>
                      <a:pt x="15036" y="1679"/>
                    </a:lnTo>
                    <a:cubicBezTo>
                      <a:pt x="15032" y="1678"/>
                      <a:pt x="15028" y="1676"/>
                      <a:pt x="15024" y="1674"/>
                    </a:cubicBezTo>
                    <a:lnTo>
                      <a:pt x="15024" y="1674"/>
                    </a:lnTo>
                    <a:lnTo>
                      <a:pt x="15045" y="1695"/>
                    </a:lnTo>
                    <a:cubicBezTo>
                      <a:pt x="15042" y="1689"/>
                      <a:pt x="15039" y="1684"/>
                      <a:pt x="15036" y="1679"/>
                    </a:cubicBezTo>
                    <a:lnTo>
                      <a:pt x="15036" y="1679"/>
                    </a:lnTo>
                    <a:cubicBezTo>
                      <a:pt x="15142" y="1726"/>
                      <a:pt x="15190" y="1741"/>
                      <a:pt x="15214" y="1741"/>
                    </a:cubicBezTo>
                    <a:cubicBezTo>
                      <a:pt x="15255" y="1741"/>
                      <a:pt x="15222" y="1695"/>
                      <a:pt x="15296" y="1695"/>
                    </a:cubicBezTo>
                    <a:cubicBezTo>
                      <a:pt x="15322" y="1695"/>
                      <a:pt x="15361" y="1701"/>
                      <a:pt x="15422" y="1716"/>
                    </a:cubicBezTo>
                    <a:lnTo>
                      <a:pt x="15505" y="1988"/>
                    </a:lnTo>
                    <a:lnTo>
                      <a:pt x="15568" y="1946"/>
                    </a:lnTo>
                    <a:cubicBezTo>
                      <a:pt x="15610" y="1967"/>
                      <a:pt x="15694" y="2009"/>
                      <a:pt x="15652" y="2030"/>
                    </a:cubicBezTo>
                    <a:cubicBezTo>
                      <a:pt x="15685" y="2038"/>
                      <a:pt x="15705" y="2041"/>
                      <a:pt x="15717" y="2041"/>
                    </a:cubicBezTo>
                    <a:cubicBezTo>
                      <a:pt x="15763" y="2041"/>
                      <a:pt x="15673" y="1988"/>
                      <a:pt x="15756" y="1988"/>
                    </a:cubicBezTo>
                    <a:cubicBezTo>
                      <a:pt x="15903" y="2176"/>
                      <a:pt x="16259" y="2302"/>
                      <a:pt x="16238" y="2427"/>
                    </a:cubicBezTo>
                    <a:cubicBezTo>
                      <a:pt x="16301" y="2412"/>
                      <a:pt x="16185" y="2336"/>
                      <a:pt x="16215" y="2336"/>
                    </a:cubicBezTo>
                    <a:cubicBezTo>
                      <a:pt x="16224" y="2336"/>
                      <a:pt x="16249" y="2344"/>
                      <a:pt x="16300" y="2365"/>
                    </a:cubicBezTo>
                    <a:cubicBezTo>
                      <a:pt x="16280" y="2511"/>
                      <a:pt x="16531" y="2511"/>
                      <a:pt x="16635" y="2678"/>
                    </a:cubicBezTo>
                    <a:cubicBezTo>
                      <a:pt x="16629" y="2680"/>
                      <a:pt x="16623" y="2680"/>
                      <a:pt x="16617" y="2680"/>
                    </a:cubicBezTo>
                    <a:cubicBezTo>
                      <a:pt x="16568" y="2680"/>
                      <a:pt x="16513" y="2639"/>
                      <a:pt x="16501" y="2639"/>
                    </a:cubicBezTo>
                    <a:lnTo>
                      <a:pt x="16501" y="2639"/>
                    </a:lnTo>
                    <a:cubicBezTo>
                      <a:pt x="16493" y="2639"/>
                      <a:pt x="16505" y="2658"/>
                      <a:pt x="16552" y="2720"/>
                    </a:cubicBezTo>
                    <a:cubicBezTo>
                      <a:pt x="16558" y="2719"/>
                      <a:pt x="16564" y="2719"/>
                      <a:pt x="16570" y="2719"/>
                    </a:cubicBezTo>
                    <a:cubicBezTo>
                      <a:pt x="16727" y="2719"/>
                      <a:pt x="16829" y="2974"/>
                      <a:pt x="16970" y="3055"/>
                    </a:cubicBezTo>
                    <a:cubicBezTo>
                      <a:pt x="16977" y="3048"/>
                      <a:pt x="16985" y="3045"/>
                      <a:pt x="16996" y="3045"/>
                    </a:cubicBezTo>
                    <a:cubicBezTo>
                      <a:pt x="17082" y="3045"/>
                      <a:pt x="17285" y="3261"/>
                      <a:pt x="17472" y="3411"/>
                    </a:cubicBezTo>
                    <a:cubicBezTo>
                      <a:pt x="17451" y="3432"/>
                      <a:pt x="17805" y="3806"/>
                      <a:pt x="17952" y="4016"/>
                    </a:cubicBezTo>
                    <a:lnTo>
                      <a:pt x="17952" y="4016"/>
                    </a:lnTo>
                    <a:cubicBezTo>
                      <a:pt x="18060" y="4019"/>
                      <a:pt x="18233" y="4194"/>
                      <a:pt x="18351" y="4331"/>
                    </a:cubicBezTo>
                    <a:cubicBezTo>
                      <a:pt x="18336" y="4339"/>
                      <a:pt x="18320" y="4344"/>
                      <a:pt x="18303" y="4344"/>
                    </a:cubicBezTo>
                    <a:cubicBezTo>
                      <a:pt x="18273" y="4344"/>
                      <a:pt x="18237" y="4329"/>
                      <a:pt x="18184" y="4290"/>
                    </a:cubicBezTo>
                    <a:lnTo>
                      <a:pt x="18184" y="4290"/>
                    </a:lnTo>
                    <a:lnTo>
                      <a:pt x="18288" y="4415"/>
                    </a:lnTo>
                    <a:cubicBezTo>
                      <a:pt x="18351" y="4436"/>
                      <a:pt x="18393" y="4457"/>
                      <a:pt x="18477" y="4541"/>
                    </a:cubicBezTo>
                    <a:lnTo>
                      <a:pt x="18393" y="4562"/>
                    </a:lnTo>
                    <a:cubicBezTo>
                      <a:pt x="18560" y="4729"/>
                      <a:pt x="18769" y="4875"/>
                      <a:pt x="18916" y="5147"/>
                    </a:cubicBezTo>
                    <a:cubicBezTo>
                      <a:pt x="18961" y="5132"/>
                      <a:pt x="18941" y="4976"/>
                      <a:pt x="19013" y="4976"/>
                    </a:cubicBezTo>
                    <a:cubicBezTo>
                      <a:pt x="19040" y="4976"/>
                      <a:pt x="19082" y="4999"/>
                      <a:pt x="19146" y="5064"/>
                    </a:cubicBezTo>
                    <a:cubicBezTo>
                      <a:pt x="19133" y="5090"/>
                      <a:pt x="19111" y="5117"/>
                      <a:pt x="19081" y="5117"/>
                    </a:cubicBezTo>
                    <a:cubicBezTo>
                      <a:pt x="19067" y="5117"/>
                      <a:pt x="19052" y="5111"/>
                      <a:pt x="19035" y="5097"/>
                    </a:cubicBezTo>
                    <a:lnTo>
                      <a:pt x="19035" y="5097"/>
                    </a:lnTo>
                    <a:cubicBezTo>
                      <a:pt x="19062" y="5121"/>
                      <a:pt x="19108" y="5158"/>
                      <a:pt x="19125" y="5210"/>
                    </a:cubicBezTo>
                    <a:cubicBezTo>
                      <a:pt x="19083" y="5189"/>
                      <a:pt x="19041" y="5168"/>
                      <a:pt x="19000" y="5147"/>
                    </a:cubicBezTo>
                    <a:lnTo>
                      <a:pt x="19000" y="5147"/>
                    </a:lnTo>
                    <a:cubicBezTo>
                      <a:pt x="19062" y="5273"/>
                      <a:pt x="19083" y="5168"/>
                      <a:pt x="19146" y="5273"/>
                    </a:cubicBezTo>
                    <a:cubicBezTo>
                      <a:pt x="19083" y="5294"/>
                      <a:pt x="19146" y="5357"/>
                      <a:pt x="19104" y="5357"/>
                    </a:cubicBezTo>
                    <a:cubicBezTo>
                      <a:pt x="19083" y="5336"/>
                      <a:pt x="19083" y="5273"/>
                      <a:pt x="19041" y="5252"/>
                    </a:cubicBezTo>
                    <a:lnTo>
                      <a:pt x="19041" y="5252"/>
                    </a:lnTo>
                    <a:cubicBezTo>
                      <a:pt x="19104" y="5357"/>
                      <a:pt x="19146" y="5503"/>
                      <a:pt x="19146" y="5566"/>
                    </a:cubicBezTo>
                    <a:cubicBezTo>
                      <a:pt x="19157" y="5555"/>
                      <a:pt x="19172" y="5545"/>
                      <a:pt x="19193" y="5545"/>
                    </a:cubicBezTo>
                    <a:cubicBezTo>
                      <a:pt x="19214" y="5545"/>
                      <a:pt x="19240" y="5555"/>
                      <a:pt x="19272" y="5587"/>
                    </a:cubicBezTo>
                    <a:cubicBezTo>
                      <a:pt x="19397" y="5796"/>
                      <a:pt x="19272" y="5691"/>
                      <a:pt x="19313" y="5817"/>
                    </a:cubicBezTo>
                    <a:cubicBezTo>
                      <a:pt x="19369" y="5854"/>
                      <a:pt x="19407" y="5971"/>
                      <a:pt x="19459" y="5971"/>
                    </a:cubicBezTo>
                    <a:cubicBezTo>
                      <a:pt x="19466" y="5971"/>
                      <a:pt x="19473" y="5969"/>
                      <a:pt x="19481" y="5963"/>
                    </a:cubicBezTo>
                    <a:cubicBezTo>
                      <a:pt x="19523" y="6026"/>
                      <a:pt x="19502" y="6047"/>
                      <a:pt x="19502" y="6089"/>
                    </a:cubicBezTo>
                    <a:cubicBezTo>
                      <a:pt x="19544" y="6131"/>
                      <a:pt x="19627" y="6256"/>
                      <a:pt x="19690" y="6340"/>
                    </a:cubicBezTo>
                    <a:cubicBezTo>
                      <a:pt x="19733" y="6411"/>
                      <a:pt x="19766" y="6462"/>
                      <a:pt x="19782" y="6462"/>
                    </a:cubicBezTo>
                    <a:cubicBezTo>
                      <a:pt x="19790" y="6462"/>
                      <a:pt x="19795" y="6451"/>
                      <a:pt x="19795" y="6424"/>
                    </a:cubicBezTo>
                    <a:lnTo>
                      <a:pt x="19795" y="6403"/>
                    </a:lnTo>
                    <a:cubicBezTo>
                      <a:pt x="20067" y="6738"/>
                      <a:pt x="20150" y="7177"/>
                      <a:pt x="20339" y="7533"/>
                    </a:cubicBezTo>
                    <a:lnTo>
                      <a:pt x="20297" y="7533"/>
                    </a:lnTo>
                    <a:cubicBezTo>
                      <a:pt x="20422" y="7742"/>
                      <a:pt x="20527" y="8014"/>
                      <a:pt x="20632" y="8181"/>
                    </a:cubicBezTo>
                    <a:cubicBezTo>
                      <a:pt x="20651" y="8239"/>
                      <a:pt x="20635" y="8330"/>
                      <a:pt x="20600" y="8330"/>
                    </a:cubicBezTo>
                    <a:cubicBezTo>
                      <a:pt x="20597" y="8330"/>
                      <a:pt x="20594" y="8330"/>
                      <a:pt x="20590" y="8328"/>
                    </a:cubicBezTo>
                    <a:lnTo>
                      <a:pt x="20590" y="8328"/>
                    </a:lnTo>
                    <a:cubicBezTo>
                      <a:pt x="20653" y="8495"/>
                      <a:pt x="20715" y="8495"/>
                      <a:pt x="20736" y="8767"/>
                    </a:cubicBezTo>
                    <a:cubicBezTo>
                      <a:pt x="20705" y="8717"/>
                      <a:pt x="20691" y="8705"/>
                      <a:pt x="20684" y="8705"/>
                    </a:cubicBezTo>
                    <a:cubicBezTo>
                      <a:pt x="20679" y="8705"/>
                      <a:pt x="20679" y="8712"/>
                      <a:pt x="20679" y="8716"/>
                    </a:cubicBezTo>
                    <a:lnTo>
                      <a:pt x="20679" y="8716"/>
                    </a:lnTo>
                    <a:cubicBezTo>
                      <a:pt x="20678" y="8708"/>
                      <a:pt x="20672" y="8679"/>
                      <a:pt x="20653" y="8600"/>
                    </a:cubicBezTo>
                    <a:lnTo>
                      <a:pt x="20653" y="8600"/>
                    </a:lnTo>
                    <a:cubicBezTo>
                      <a:pt x="20694" y="8830"/>
                      <a:pt x="20674" y="8893"/>
                      <a:pt x="20799" y="9123"/>
                    </a:cubicBezTo>
                    <a:cubicBezTo>
                      <a:pt x="20790" y="9116"/>
                      <a:pt x="20782" y="9113"/>
                      <a:pt x="20776" y="9113"/>
                    </a:cubicBezTo>
                    <a:cubicBezTo>
                      <a:pt x="20724" y="9113"/>
                      <a:pt x="20762" y="9323"/>
                      <a:pt x="20799" y="9416"/>
                    </a:cubicBezTo>
                    <a:lnTo>
                      <a:pt x="20820" y="9248"/>
                    </a:lnTo>
                    <a:cubicBezTo>
                      <a:pt x="20841" y="9353"/>
                      <a:pt x="20862" y="9479"/>
                      <a:pt x="20883" y="9583"/>
                    </a:cubicBezTo>
                    <a:lnTo>
                      <a:pt x="20778" y="9541"/>
                    </a:lnTo>
                    <a:lnTo>
                      <a:pt x="20778" y="9541"/>
                    </a:lnTo>
                    <a:cubicBezTo>
                      <a:pt x="20778" y="9667"/>
                      <a:pt x="20799" y="9771"/>
                      <a:pt x="20820" y="9876"/>
                    </a:cubicBezTo>
                    <a:cubicBezTo>
                      <a:pt x="20862" y="9981"/>
                      <a:pt x="20883" y="10085"/>
                      <a:pt x="20925" y="10190"/>
                    </a:cubicBezTo>
                    <a:cubicBezTo>
                      <a:pt x="20987" y="10378"/>
                      <a:pt x="21029" y="10567"/>
                      <a:pt x="20946" y="10755"/>
                    </a:cubicBezTo>
                    <a:cubicBezTo>
                      <a:pt x="20954" y="10772"/>
                      <a:pt x="20961" y="10780"/>
                      <a:pt x="20966" y="10780"/>
                    </a:cubicBezTo>
                    <a:cubicBezTo>
                      <a:pt x="20994" y="10780"/>
                      <a:pt x="20983" y="10584"/>
                      <a:pt x="21022" y="10584"/>
                    </a:cubicBezTo>
                    <a:cubicBezTo>
                      <a:pt x="21029" y="10584"/>
                      <a:pt x="21038" y="10591"/>
                      <a:pt x="21050" y="10608"/>
                    </a:cubicBezTo>
                    <a:cubicBezTo>
                      <a:pt x="21050" y="10818"/>
                      <a:pt x="20946" y="11069"/>
                      <a:pt x="20946" y="11132"/>
                    </a:cubicBezTo>
                    <a:cubicBezTo>
                      <a:pt x="20904" y="11424"/>
                      <a:pt x="21071" y="11404"/>
                      <a:pt x="21029" y="11717"/>
                    </a:cubicBezTo>
                    <a:cubicBezTo>
                      <a:pt x="21044" y="11703"/>
                      <a:pt x="21063" y="11691"/>
                      <a:pt x="21083" y="11691"/>
                    </a:cubicBezTo>
                    <a:cubicBezTo>
                      <a:pt x="21121" y="11691"/>
                      <a:pt x="21162" y="11734"/>
                      <a:pt x="21176" y="11885"/>
                    </a:cubicBezTo>
                    <a:cubicBezTo>
                      <a:pt x="21150" y="12025"/>
                      <a:pt x="21101" y="12096"/>
                      <a:pt x="21062" y="12096"/>
                    </a:cubicBezTo>
                    <a:cubicBezTo>
                      <a:pt x="21037" y="12096"/>
                      <a:pt x="21016" y="12067"/>
                      <a:pt x="21008" y="12010"/>
                    </a:cubicBezTo>
                    <a:cubicBezTo>
                      <a:pt x="21008" y="11968"/>
                      <a:pt x="21029" y="11927"/>
                      <a:pt x="21029" y="11927"/>
                    </a:cubicBezTo>
                    <a:cubicBezTo>
                      <a:pt x="21029" y="11880"/>
                      <a:pt x="21018" y="11812"/>
                      <a:pt x="21004" y="11812"/>
                    </a:cubicBezTo>
                    <a:cubicBezTo>
                      <a:pt x="20998" y="11812"/>
                      <a:pt x="20993" y="11821"/>
                      <a:pt x="20987" y="11843"/>
                    </a:cubicBezTo>
                    <a:lnTo>
                      <a:pt x="21008" y="11885"/>
                    </a:lnTo>
                    <a:cubicBezTo>
                      <a:pt x="20970" y="11979"/>
                      <a:pt x="20950" y="12228"/>
                      <a:pt x="20915" y="12228"/>
                    </a:cubicBezTo>
                    <a:cubicBezTo>
                      <a:pt x="20911" y="12228"/>
                      <a:pt x="20908" y="12226"/>
                      <a:pt x="20904" y="12220"/>
                    </a:cubicBezTo>
                    <a:lnTo>
                      <a:pt x="20904" y="12220"/>
                    </a:lnTo>
                    <a:cubicBezTo>
                      <a:pt x="20912" y="12283"/>
                      <a:pt x="20920" y="12307"/>
                      <a:pt x="20928" y="12307"/>
                    </a:cubicBezTo>
                    <a:cubicBezTo>
                      <a:pt x="20935" y="12307"/>
                      <a:pt x="20943" y="12284"/>
                      <a:pt x="20951" y="12251"/>
                    </a:cubicBezTo>
                    <a:lnTo>
                      <a:pt x="20951" y="12251"/>
                    </a:lnTo>
                    <a:cubicBezTo>
                      <a:pt x="20907" y="12482"/>
                      <a:pt x="20917" y="12642"/>
                      <a:pt x="20841" y="12889"/>
                    </a:cubicBezTo>
                    <a:cubicBezTo>
                      <a:pt x="20867" y="12863"/>
                      <a:pt x="20894" y="12836"/>
                      <a:pt x="20904" y="12836"/>
                    </a:cubicBezTo>
                    <a:lnTo>
                      <a:pt x="20904" y="12836"/>
                    </a:lnTo>
                    <a:cubicBezTo>
                      <a:pt x="20911" y="12836"/>
                      <a:pt x="20911" y="12845"/>
                      <a:pt x="20904" y="12868"/>
                    </a:cubicBezTo>
                    <a:cubicBezTo>
                      <a:pt x="20799" y="13266"/>
                      <a:pt x="20925" y="13056"/>
                      <a:pt x="20883" y="13349"/>
                    </a:cubicBezTo>
                    <a:cubicBezTo>
                      <a:pt x="20857" y="13394"/>
                      <a:pt x="20839" y="13404"/>
                      <a:pt x="20826" y="13404"/>
                    </a:cubicBezTo>
                    <a:cubicBezTo>
                      <a:pt x="20816" y="13404"/>
                      <a:pt x="20808" y="13399"/>
                      <a:pt x="20801" y="13399"/>
                    </a:cubicBezTo>
                    <a:cubicBezTo>
                      <a:pt x="20787" y="13399"/>
                      <a:pt x="20777" y="13421"/>
                      <a:pt x="20757" y="13559"/>
                    </a:cubicBezTo>
                    <a:cubicBezTo>
                      <a:pt x="20736" y="13614"/>
                      <a:pt x="20720" y="13635"/>
                      <a:pt x="20708" y="13635"/>
                    </a:cubicBezTo>
                    <a:cubicBezTo>
                      <a:pt x="20683" y="13635"/>
                      <a:pt x="20674" y="13552"/>
                      <a:pt x="20674" y="13496"/>
                    </a:cubicBezTo>
                    <a:cubicBezTo>
                      <a:pt x="20674" y="13768"/>
                      <a:pt x="20485" y="13956"/>
                      <a:pt x="20443" y="14103"/>
                    </a:cubicBezTo>
                    <a:lnTo>
                      <a:pt x="20464" y="13956"/>
                    </a:lnTo>
                    <a:lnTo>
                      <a:pt x="20464" y="13956"/>
                    </a:lnTo>
                    <a:cubicBezTo>
                      <a:pt x="20443" y="14040"/>
                      <a:pt x="20422" y="14103"/>
                      <a:pt x="20401" y="14165"/>
                    </a:cubicBezTo>
                    <a:lnTo>
                      <a:pt x="20485" y="14124"/>
                    </a:lnTo>
                    <a:lnTo>
                      <a:pt x="20485" y="14124"/>
                    </a:lnTo>
                    <a:cubicBezTo>
                      <a:pt x="20464" y="14186"/>
                      <a:pt x="20443" y="14249"/>
                      <a:pt x="20422" y="14249"/>
                    </a:cubicBezTo>
                    <a:cubicBezTo>
                      <a:pt x="20422" y="14333"/>
                      <a:pt x="20527" y="14228"/>
                      <a:pt x="20527" y="14396"/>
                    </a:cubicBezTo>
                    <a:cubicBezTo>
                      <a:pt x="20464" y="14479"/>
                      <a:pt x="20443" y="14730"/>
                      <a:pt x="20339" y="14730"/>
                    </a:cubicBezTo>
                    <a:cubicBezTo>
                      <a:pt x="20410" y="14598"/>
                      <a:pt x="20405" y="14577"/>
                      <a:pt x="20384" y="14577"/>
                    </a:cubicBezTo>
                    <a:cubicBezTo>
                      <a:pt x="20374" y="14577"/>
                      <a:pt x="20360" y="14581"/>
                      <a:pt x="20349" y="14581"/>
                    </a:cubicBezTo>
                    <a:cubicBezTo>
                      <a:pt x="20336" y="14581"/>
                      <a:pt x="20325" y="14576"/>
                      <a:pt x="20322" y="14556"/>
                    </a:cubicBezTo>
                    <a:lnTo>
                      <a:pt x="20322" y="14556"/>
                    </a:lnTo>
                    <a:cubicBezTo>
                      <a:pt x="20311" y="14586"/>
                      <a:pt x="20296" y="14617"/>
                      <a:pt x="20276" y="14647"/>
                    </a:cubicBezTo>
                    <a:cubicBezTo>
                      <a:pt x="20262" y="14647"/>
                      <a:pt x="20258" y="14638"/>
                      <a:pt x="20262" y="14626"/>
                    </a:cubicBezTo>
                    <a:lnTo>
                      <a:pt x="20262" y="14626"/>
                    </a:lnTo>
                    <a:cubicBezTo>
                      <a:pt x="20099" y="14873"/>
                      <a:pt x="20293" y="14801"/>
                      <a:pt x="20150" y="15086"/>
                    </a:cubicBezTo>
                    <a:cubicBezTo>
                      <a:pt x="20147" y="15078"/>
                      <a:pt x="20140" y="15075"/>
                      <a:pt x="20133" y="15075"/>
                    </a:cubicBezTo>
                    <a:cubicBezTo>
                      <a:pt x="20100" y="15075"/>
                      <a:pt x="20042" y="15140"/>
                      <a:pt x="20025" y="15191"/>
                    </a:cubicBezTo>
                    <a:cubicBezTo>
                      <a:pt x="20047" y="15147"/>
                      <a:pt x="20066" y="15129"/>
                      <a:pt x="20081" y="15129"/>
                    </a:cubicBezTo>
                    <a:cubicBezTo>
                      <a:pt x="20109" y="15129"/>
                      <a:pt x="20122" y="15193"/>
                      <a:pt x="20109" y="15274"/>
                    </a:cubicBezTo>
                    <a:cubicBezTo>
                      <a:pt x="19983" y="15463"/>
                      <a:pt x="20025" y="15505"/>
                      <a:pt x="19962" y="15609"/>
                    </a:cubicBezTo>
                    <a:lnTo>
                      <a:pt x="20046" y="15505"/>
                    </a:lnTo>
                    <a:lnTo>
                      <a:pt x="20046" y="15505"/>
                    </a:lnTo>
                    <a:cubicBezTo>
                      <a:pt x="20067" y="15567"/>
                      <a:pt x="20004" y="15651"/>
                      <a:pt x="19941" y="15797"/>
                    </a:cubicBezTo>
                    <a:cubicBezTo>
                      <a:pt x="19938" y="15797"/>
                      <a:pt x="19936" y="15797"/>
                      <a:pt x="19934" y="15795"/>
                    </a:cubicBezTo>
                    <a:lnTo>
                      <a:pt x="19934" y="15795"/>
                    </a:lnTo>
                    <a:cubicBezTo>
                      <a:pt x="19862" y="15926"/>
                      <a:pt x="19676" y="16045"/>
                      <a:pt x="19606" y="16237"/>
                    </a:cubicBezTo>
                    <a:cubicBezTo>
                      <a:pt x="19585" y="16253"/>
                      <a:pt x="19571" y="16258"/>
                      <a:pt x="19560" y="16258"/>
                    </a:cubicBezTo>
                    <a:cubicBezTo>
                      <a:pt x="19538" y="16258"/>
                      <a:pt x="19529" y="16237"/>
                      <a:pt x="19506" y="16237"/>
                    </a:cubicBezTo>
                    <a:cubicBezTo>
                      <a:pt x="19495" y="16237"/>
                      <a:pt x="19481" y="16242"/>
                      <a:pt x="19460" y="16258"/>
                    </a:cubicBezTo>
                    <a:cubicBezTo>
                      <a:pt x="19376" y="16509"/>
                      <a:pt x="19272" y="16467"/>
                      <a:pt x="19146" y="16718"/>
                    </a:cubicBezTo>
                    <a:cubicBezTo>
                      <a:pt x="19179" y="16712"/>
                      <a:pt x="19202" y="16705"/>
                      <a:pt x="19215" y="16705"/>
                    </a:cubicBezTo>
                    <a:cubicBezTo>
                      <a:pt x="19242" y="16705"/>
                      <a:pt x="19224" y="16736"/>
                      <a:pt x="19167" y="16865"/>
                    </a:cubicBezTo>
                    <a:cubicBezTo>
                      <a:pt x="19251" y="16739"/>
                      <a:pt x="19334" y="16593"/>
                      <a:pt x="19397" y="16467"/>
                    </a:cubicBezTo>
                    <a:lnTo>
                      <a:pt x="19397" y="16467"/>
                    </a:lnTo>
                    <a:cubicBezTo>
                      <a:pt x="19376" y="16551"/>
                      <a:pt x="19334" y="16655"/>
                      <a:pt x="19313" y="16760"/>
                    </a:cubicBezTo>
                    <a:cubicBezTo>
                      <a:pt x="19397" y="16634"/>
                      <a:pt x="19439" y="16488"/>
                      <a:pt x="19481" y="16425"/>
                    </a:cubicBezTo>
                    <a:lnTo>
                      <a:pt x="19481" y="16425"/>
                    </a:lnTo>
                    <a:cubicBezTo>
                      <a:pt x="19467" y="16520"/>
                      <a:pt x="19463" y="16545"/>
                      <a:pt x="19478" y="16545"/>
                    </a:cubicBezTo>
                    <a:cubicBezTo>
                      <a:pt x="19486" y="16545"/>
                      <a:pt x="19501" y="16537"/>
                      <a:pt x="19523" y="16530"/>
                    </a:cubicBezTo>
                    <a:lnTo>
                      <a:pt x="19523" y="16530"/>
                    </a:lnTo>
                    <a:cubicBezTo>
                      <a:pt x="19439" y="16572"/>
                      <a:pt x="19397" y="16676"/>
                      <a:pt x="19355" y="16760"/>
                    </a:cubicBezTo>
                    <a:cubicBezTo>
                      <a:pt x="19313" y="16844"/>
                      <a:pt x="19272" y="16948"/>
                      <a:pt x="19167" y="17011"/>
                    </a:cubicBezTo>
                    <a:lnTo>
                      <a:pt x="19062" y="16906"/>
                    </a:lnTo>
                    <a:cubicBezTo>
                      <a:pt x="18790" y="17116"/>
                      <a:pt x="18749" y="17409"/>
                      <a:pt x="18414" y="17681"/>
                    </a:cubicBezTo>
                    <a:lnTo>
                      <a:pt x="18539" y="17618"/>
                    </a:lnTo>
                    <a:lnTo>
                      <a:pt x="18539" y="17618"/>
                    </a:lnTo>
                    <a:cubicBezTo>
                      <a:pt x="18539" y="17702"/>
                      <a:pt x="18351" y="17806"/>
                      <a:pt x="18267" y="17911"/>
                    </a:cubicBezTo>
                    <a:cubicBezTo>
                      <a:pt x="18262" y="17900"/>
                      <a:pt x="18254" y="17896"/>
                      <a:pt x="18244" y="17896"/>
                    </a:cubicBezTo>
                    <a:cubicBezTo>
                      <a:pt x="18214" y="17896"/>
                      <a:pt x="18163" y="17932"/>
                      <a:pt x="18100" y="17932"/>
                    </a:cubicBezTo>
                    <a:cubicBezTo>
                      <a:pt x="18142" y="17953"/>
                      <a:pt x="17891" y="18162"/>
                      <a:pt x="17912" y="18246"/>
                    </a:cubicBezTo>
                    <a:lnTo>
                      <a:pt x="17723" y="18329"/>
                    </a:lnTo>
                    <a:cubicBezTo>
                      <a:pt x="17451" y="18538"/>
                      <a:pt x="17535" y="18706"/>
                      <a:pt x="17263" y="18894"/>
                    </a:cubicBezTo>
                    <a:cubicBezTo>
                      <a:pt x="17305" y="18790"/>
                      <a:pt x="17158" y="18873"/>
                      <a:pt x="17305" y="18685"/>
                    </a:cubicBezTo>
                    <a:lnTo>
                      <a:pt x="17305" y="18685"/>
                    </a:lnTo>
                    <a:cubicBezTo>
                      <a:pt x="17221" y="18769"/>
                      <a:pt x="17137" y="18810"/>
                      <a:pt x="17158" y="18852"/>
                    </a:cubicBezTo>
                    <a:cubicBezTo>
                      <a:pt x="17096" y="18852"/>
                      <a:pt x="16970" y="19103"/>
                      <a:pt x="16844" y="19124"/>
                    </a:cubicBezTo>
                    <a:cubicBezTo>
                      <a:pt x="16824" y="19166"/>
                      <a:pt x="16844" y="19229"/>
                      <a:pt x="16740" y="19292"/>
                    </a:cubicBezTo>
                    <a:cubicBezTo>
                      <a:pt x="16728" y="19292"/>
                      <a:pt x="16723" y="19285"/>
                      <a:pt x="16721" y="19279"/>
                    </a:cubicBezTo>
                    <a:lnTo>
                      <a:pt x="16721" y="19279"/>
                    </a:lnTo>
                    <a:cubicBezTo>
                      <a:pt x="16715" y="19311"/>
                      <a:pt x="16623" y="19399"/>
                      <a:pt x="16695" y="19399"/>
                    </a:cubicBezTo>
                    <a:cubicBezTo>
                      <a:pt x="16701" y="19399"/>
                      <a:pt x="16709" y="19398"/>
                      <a:pt x="16719" y="19396"/>
                    </a:cubicBezTo>
                    <a:lnTo>
                      <a:pt x="16719" y="19396"/>
                    </a:lnTo>
                    <a:cubicBezTo>
                      <a:pt x="16342" y="19480"/>
                      <a:pt x="15945" y="19982"/>
                      <a:pt x="15610" y="20066"/>
                    </a:cubicBezTo>
                    <a:cubicBezTo>
                      <a:pt x="15547" y="20108"/>
                      <a:pt x="15422" y="20191"/>
                      <a:pt x="15317" y="20275"/>
                    </a:cubicBezTo>
                    <a:cubicBezTo>
                      <a:pt x="15192" y="20338"/>
                      <a:pt x="15087" y="20401"/>
                      <a:pt x="15003" y="20463"/>
                    </a:cubicBezTo>
                    <a:cubicBezTo>
                      <a:pt x="15003" y="20450"/>
                      <a:pt x="14995" y="20437"/>
                      <a:pt x="14999" y="20429"/>
                    </a:cubicBezTo>
                    <a:lnTo>
                      <a:pt x="14999" y="20429"/>
                    </a:lnTo>
                    <a:cubicBezTo>
                      <a:pt x="14742" y="20513"/>
                      <a:pt x="14910" y="20634"/>
                      <a:pt x="14585" y="20735"/>
                    </a:cubicBezTo>
                    <a:cubicBezTo>
                      <a:pt x="14392" y="20735"/>
                      <a:pt x="14680" y="20628"/>
                      <a:pt x="14643" y="20628"/>
                    </a:cubicBezTo>
                    <a:cubicBezTo>
                      <a:pt x="14640" y="20628"/>
                      <a:pt x="14635" y="20629"/>
                      <a:pt x="14627" y="20631"/>
                    </a:cubicBezTo>
                    <a:cubicBezTo>
                      <a:pt x="14606" y="20610"/>
                      <a:pt x="14581" y="20601"/>
                      <a:pt x="14553" y="20601"/>
                    </a:cubicBezTo>
                    <a:cubicBezTo>
                      <a:pt x="14422" y="20601"/>
                      <a:pt x="14224" y="20799"/>
                      <a:pt x="14023" y="20799"/>
                    </a:cubicBezTo>
                    <a:cubicBezTo>
                      <a:pt x="14015" y="20799"/>
                      <a:pt x="14007" y="20799"/>
                      <a:pt x="13999" y="20798"/>
                    </a:cubicBezTo>
                    <a:lnTo>
                      <a:pt x="14041" y="20777"/>
                    </a:lnTo>
                    <a:cubicBezTo>
                      <a:pt x="13852" y="20777"/>
                      <a:pt x="13664" y="20966"/>
                      <a:pt x="13371" y="21028"/>
                    </a:cubicBezTo>
                    <a:cubicBezTo>
                      <a:pt x="13371" y="21028"/>
                      <a:pt x="13371" y="21007"/>
                      <a:pt x="13371" y="21007"/>
                    </a:cubicBezTo>
                    <a:cubicBezTo>
                      <a:pt x="13204" y="21154"/>
                      <a:pt x="12827" y="21259"/>
                      <a:pt x="12555" y="21342"/>
                    </a:cubicBezTo>
                    <a:cubicBezTo>
                      <a:pt x="12639" y="21259"/>
                      <a:pt x="12681" y="21279"/>
                      <a:pt x="12618" y="21217"/>
                    </a:cubicBezTo>
                    <a:lnTo>
                      <a:pt x="12618" y="21217"/>
                    </a:lnTo>
                    <a:cubicBezTo>
                      <a:pt x="12492" y="21259"/>
                      <a:pt x="12681" y="21321"/>
                      <a:pt x="12430" y="21384"/>
                    </a:cubicBezTo>
                    <a:cubicBezTo>
                      <a:pt x="12346" y="21363"/>
                      <a:pt x="12158" y="21363"/>
                      <a:pt x="12116" y="21300"/>
                    </a:cubicBezTo>
                    <a:lnTo>
                      <a:pt x="12346" y="21259"/>
                    </a:lnTo>
                    <a:cubicBezTo>
                      <a:pt x="12315" y="21238"/>
                      <a:pt x="12281" y="21230"/>
                      <a:pt x="12245" y="21230"/>
                    </a:cubicBezTo>
                    <a:cubicBezTo>
                      <a:pt x="12139" y="21230"/>
                      <a:pt x="12022" y="21300"/>
                      <a:pt x="11927" y="21300"/>
                    </a:cubicBezTo>
                    <a:lnTo>
                      <a:pt x="11927" y="21259"/>
                    </a:lnTo>
                    <a:cubicBezTo>
                      <a:pt x="11572" y="21321"/>
                      <a:pt x="11572" y="21426"/>
                      <a:pt x="11195" y="21468"/>
                    </a:cubicBezTo>
                    <a:lnTo>
                      <a:pt x="11237" y="21489"/>
                    </a:lnTo>
                    <a:cubicBezTo>
                      <a:pt x="11174" y="21527"/>
                      <a:pt x="11131" y="21538"/>
                      <a:pt x="11097" y="21538"/>
                    </a:cubicBezTo>
                    <a:cubicBezTo>
                      <a:pt x="11049" y="21538"/>
                      <a:pt x="11018" y="21515"/>
                      <a:pt x="10966" y="21515"/>
                    </a:cubicBezTo>
                    <a:cubicBezTo>
                      <a:pt x="10934" y="21515"/>
                      <a:pt x="10895" y="21524"/>
                      <a:pt x="10839" y="21551"/>
                    </a:cubicBezTo>
                    <a:lnTo>
                      <a:pt x="10777" y="21447"/>
                    </a:lnTo>
                    <a:cubicBezTo>
                      <a:pt x="10630" y="21510"/>
                      <a:pt x="10295" y="21572"/>
                      <a:pt x="10044" y="21572"/>
                    </a:cubicBezTo>
                    <a:cubicBezTo>
                      <a:pt x="10170" y="21510"/>
                      <a:pt x="10484" y="21468"/>
                      <a:pt x="10651" y="21426"/>
                    </a:cubicBezTo>
                    <a:cubicBezTo>
                      <a:pt x="10526" y="21426"/>
                      <a:pt x="10191" y="21426"/>
                      <a:pt x="10107" y="21489"/>
                    </a:cubicBezTo>
                    <a:cubicBezTo>
                      <a:pt x="10151" y="21474"/>
                      <a:pt x="10196" y="21459"/>
                      <a:pt x="10240" y="21459"/>
                    </a:cubicBezTo>
                    <a:cubicBezTo>
                      <a:pt x="10259" y="21459"/>
                      <a:pt x="10277" y="21462"/>
                      <a:pt x="10295" y="21468"/>
                    </a:cubicBezTo>
                    <a:cubicBezTo>
                      <a:pt x="10168" y="21532"/>
                      <a:pt x="10003" y="21559"/>
                      <a:pt x="9811" y="21559"/>
                    </a:cubicBezTo>
                    <a:cubicBezTo>
                      <a:pt x="9752" y="21559"/>
                      <a:pt x="9690" y="21556"/>
                      <a:pt x="9626" y="21551"/>
                    </a:cubicBezTo>
                    <a:cubicBezTo>
                      <a:pt x="9689" y="21363"/>
                      <a:pt x="8894" y="21426"/>
                      <a:pt x="8726" y="21238"/>
                    </a:cubicBezTo>
                    <a:cubicBezTo>
                      <a:pt x="8245" y="21217"/>
                      <a:pt x="7805" y="21007"/>
                      <a:pt x="7261" y="20819"/>
                    </a:cubicBezTo>
                    <a:lnTo>
                      <a:pt x="7261" y="20819"/>
                    </a:lnTo>
                    <a:cubicBezTo>
                      <a:pt x="7310" y="20896"/>
                      <a:pt x="7310" y="20917"/>
                      <a:pt x="7288" y="20917"/>
                    </a:cubicBezTo>
                    <a:cubicBezTo>
                      <a:pt x="7261" y="20917"/>
                      <a:pt x="7202" y="20887"/>
                      <a:pt x="7155" y="20887"/>
                    </a:cubicBezTo>
                    <a:cubicBezTo>
                      <a:pt x="7125" y="20887"/>
                      <a:pt x="7100" y="20900"/>
                      <a:pt x="7094" y="20945"/>
                    </a:cubicBezTo>
                    <a:cubicBezTo>
                      <a:pt x="7009" y="20916"/>
                      <a:pt x="6952" y="20898"/>
                      <a:pt x="6925" y="20882"/>
                    </a:cubicBezTo>
                    <a:lnTo>
                      <a:pt x="6925" y="20882"/>
                    </a:lnTo>
                    <a:cubicBezTo>
                      <a:pt x="6926" y="20882"/>
                      <a:pt x="6927" y="20882"/>
                      <a:pt x="6927" y="20882"/>
                    </a:cubicBezTo>
                    <a:lnTo>
                      <a:pt x="6906" y="20861"/>
                    </a:lnTo>
                    <a:lnTo>
                      <a:pt x="6906" y="20861"/>
                    </a:lnTo>
                    <a:cubicBezTo>
                      <a:pt x="6906" y="20861"/>
                      <a:pt x="6906" y="20861"/>
                      <a:pt x="6906" y="20861"/>
                    </a:cubicBezTo>
                    <a:lnTo>
                      <a:pt x="6571" y="20631"/>
                    </a:lnTo>
                    <a:cubicBezTo>
                      <a:pt x="6549" y="20602"/>
                      <a:pt x="6558" y="20593"/>
                      <a:pt x="6578" y="20593"/>
                    </a:cubicBezTo>
                    <a:cubicBezTo>
                      <a:pt x="6610" y="20593"/>
                      <a:pt x="6669" y="20613"/>
                      <a:pt x="6689" y="20613"/>
                    </a:cubicBezTo>
                    <a:cubicBezTo>
                      <a:pt x="6694" y="20613"/>
                      <a:pt x="6697" y="20612"/>
                      <a:pt x="6697" y="20610"/>
                    </a:cubicBezTo>
                    <a:cubicBezTo>
                      <a:pt x="6445" y="20484"/>
                      <a:pt x="6613" y="20484"/>
                      <a:pt x="6466" y="20380"/>
                    </a:cubicBezTo>
                    <a:lnTo>
                      <a:pt x="6466" y="20380"/>
                    </a:lnTo>
                    <a:cubicBezTo>
                      <a:pt x="6474" y="20403"/>
                      <a:pt x="6459" y="20415"/>
                      <a:pt x="6428" y="20415"/>
                    </a:cubicBezTo>
                    <a:cubicBezTo>
                      <a:pt x="6377" y="20415"/>
                      <a:pt x="6286" y="20382"/>
                      <a:pt x="6194" y="20317"/>
                    </a:cubicBezTo>
                    <a:lnTo>
                      <a:pt x="6194" y="20317"/>
                    </a:lnTo>
                    <a:cubicBezTo>
                      <a:pt x="6257" y="20380"/>
                      <a:pt x="6320" y="20443"/>
                      <a:pt x="6383" y="20484"/>
                    </a:cubicBezTo>
                    <a:cubicBezTo>
                      <a:pt x="5985" y="20380"/>
                      <a:pt x="6132" y="20212"/>
                      <a:pt x="5734" y="20108"/>
                    </a:cubicBezTo>
                    <a:lnTo>
                      <a:pt x="5881" y="20108"/>
                    </a:lnTo>
                    <a:cubicBezTo>
                      <a:pt x="5671" y="20045"/>
                      <a:pt x="5211" y="19731"/>
                      <a:pt x="4981" y="19710"/>
                    </a:cubicBezTo>
                    <a:cubicBezTo>
                      <a:pt x="4965" y="19694"/>
                      <a:pt x="4949" y="19654"/>
                      <a:pt x="4979" y="19654"/>
                    </a:cubicBezTo>
                    <a:cubicBezTo>
                      <a:pt x="4988" y="19654"/>
                      <a:pt x="5003" y="19658"/>
                      <a:pt x="5023" y="19668"/>
                    </a:cubicBezTo>
                    <a:cubicBezTo>
                      <a:pt x="4625" y="19375"/>
                      <a:pt x="4060" y="19103"/>
                      <a:pt x="3830" y="18769"/>
                    </a:cubicBezTo>
                    <a:lnTo>
                      <a:pt x="3893" y="18769"/>
                    </a:lnTo>
                    <a:cubicBezTo>
                      <a:pt x="3809" y="18727"/>
                      <a:pt x="3725" y="18706"/>
                      <a:pt x="3663" y="18601"/>
                    </a:cubicBezTo>
                    <a:cubicBezTo>
                      <a:pt x="3684" y="18601"/>
                      <a:pt x="3704" y="18601"/>
                      <a:pt x="3684" y="18580"/>
                    </a:cubicBezTo>
                    <a:cubicBezTo>
                      <a:pt x="3642" y="18538"/>
                      <a:pt x="3453" y="18455"/>
                      <a:pt x="3391" y="18350"/>
                    </a:cubicBezTo>
                    <a:lnTo>
                      <a:pt x="3391" y="18350"/>
                    </a:lnTo>
                    <a:lnTo>
                      <a:pt x="3495" y="18392"/>
                    </a:lnTo>
                    <a:cubicBezTo>
                      <a:pt x="3202" y="17994"/>
                      <a:pt x="2909" y="17911"/>
                      <a:pt x="2637" y="17597"/>
                    </a:cubicBezTo>
                    <a:cubicBezTo>
                      <a:pt x="2721" y="17534"/>
                      <a:pt x="2533" y="17199"/>
                      <a:pt x="2449" y="17032"/>
                    </a:cubicBezTo>
                    <a:cubicBezTo>
                      <a:pt x="2323" y="16802"/>
                      <a:pt x="2177" y="16614"/>
                      <a:pt x="2031" y="16425"/>
                    </a:cubicBezTo>
                    <a:cubicBezTo>
                      <a:pt x="1884" y="16237"/>
                      <a:pt x="1738" y="16049"/>
                      <a:pt x="1612" y="15818"/>
                    </a:cubicBezTo>
                    <a:cubicBezTo>
                      <a:pt x="1591" y="15484"/>
                      <a:pt x="1215" y="14793"/>
                      <a:pt x="1152" y="14270"/>
                    </a:cubicBezTo>
                    <a:cubicBezTo>
                      <a:pt x="1152" y="14295"/>
                      <a:pt x="1145" y="14305"/>
                      <a:pt x="1133" y="14305"/>
                    </a:cubicBezTo>
                    <a:cubicBezTo>
                      <a:pt x="1106" y="14305"/>
                      <a:pt x="1056" y="14246"/>
                      <a:pt x="1026" y="14186"/>
                    </a:cubicBezTo>
                    <a:cubicBezTo>
                      <a:pt x="1005" y="14061"/>
                      <a:pt x="859" y="13893"/>
                      <a:pt x="963" y="13873"/>
                    </a:cubicBezTo>
                    <a:lnTo>
                      <a:pt x="963" y="13873"/>
                    </a:lnTo>
                    <a:lnTo>
                      <a:pt x="963" y="13914"/>
                    </a:lnTo>
                    <a:cubicBezTo>
                      <a:pt x="1047" y="13810"/>
                      <a:pt x="963" y="13559"/>
                      <a:pt x="922" y="13370"/>
                    </a:cubicBezTo>
                    <a:lnTo>
                      <a:pt x="796" y="13370"/>
                    </a:lnTo>
                    <a:cubicBezTo>
                      <a:pt x="880" y="12826"/>
                      <a:pt x="524" y="12031"/>
                      <a:pt x="691" y="11738"/>
                    </a:cubicBezTo>
                    <a:cubicBezTo>
                      <a:pt x="650" y="11613"/>
                      <a:pt x="650" y="11466"/>
                      <a:pt x="629" y="11341"/>
                    </a:cubicBezTo>
                    <a:lnTo>
                      <a:pt x="691" y="11341"/>
                    </a:lnTo>
                    <a:cubicBezTo>
                      <a:pt x="712" y="11006"/>
                      <a:pt x="733" y="10839"/>
                      <a:pt x="733" y="10399"/>
                    </a:cubicBezTo>
                    <a:lnTo>
                      <a:pt x="775" y="10504"/>
                    </a:lnTo>
                    <a:cubicBezTo>
                      <a:pt x="796" y="10253"/>
                      <a:pt x="608" y="10169"/>
                      <a:pt x="608" y="9960"/>
                    </a:cubicBezTo>
                    <a:lnTo>
                      <a:pt x="733" y="9897"/>
                    </a:lnTo>
                    <a:cubicBezTo>
                      <a:pt x="775" y="9479"/>
                      <a:pt x="963" y="9081"/>
                      <a:pt x="963" y="8663"/>
                    </a:cubicBezTo>
                    <a:cubicBezTo>
                      <a:pt x="963" y="8682"/>
                      <a:pt x="1000" y="8683"/>
                      <a:pt x="988" y="8751"/>
                    </a:cubicBezTo>
                    <a:lnTo>
                      <a:pt x="988" y="8751"/>
                    </a:lnTo>
                    <a:cubicBezTo>
                      <a:pt x="1036" y="8541"/>
                      <a:pt x="1236" y="8074"/>
                      <a:pt x="1106" y="8074"/>
                    </a:cubicBezTo>
                    <a:cubicBezTo>
                      <a:pt x="1106" y="8074"/>
                      <a:pt x="1106" y="8074"/>
                      <a:pt x="1106" y="8074"/>
                    </a:cubicBezTo>
                    <a:lnTo>
                      <a:pt x="1106" y="8074"/>
                    </a:lnTo>
                    <a:cubicBezTo>
                      <a:pt x="1179" y="8036"/>
                      <a:pt x="1218" y="7642"/>
                      <a:pt x="1256" y="7428"/>
                    </a:cubicBezTo>
                    <a:lnTo>
                      <a:pt x="1319" y="7491"/>
                    </a:lnTo>
                    <a:cubicBezTo>
                      <a:pt x="1298" y="7282"/>
                      <a:pt x="1277" y="7261"/>
                      <a:pt x="1340" y="7010"/>
                    </a:cubicBezTo>
                    <a:cubicBezTo>
                      <a:pt x="1357" y="6985"/>
                      <a:pt x="1373" y="6973"/>
                      <a:pt x="1384" y="6973"/>
                    </a:cubicBezTo>
                    <a:cubicBezTo>
                      <a:pt x="1402" y="6973"/>
                      <a:pt x="1407" y="7001"/>
                      <a:pt x="1382" y="7051"/>
                    </a:cubicBezTo>
                    <a:cubicBezTo>
                      <a:pt x="1487" y="6863"/>
                      <a:pt x="1361" y="6863"/>
                      <a:pt x="1507" y="6633"/>
                    </a:cubicBezTo>
                    <a:cubicBezTo>
                      <a:pt x="1507" y="6675"/>
                      <a:pt x="1507" y="6717"/>
                      <a:pt x="1507" y="6758"/>
                    </a:cubicBezTo>
                    <a:cubicBezTo>
                      <a:pt x="1612" y="6549"/>
                      <a:pt x="1570" y="6549"/>
                      <a:pt x="1570" y="6424"/>
                    </a:cubicBezTo>
                    <a:cubicBezTo>
                      <a:pt x="1610" y="6303"/>
                      <a:pt x="1766" y="6067"/>
                      <a:pt x="1834" y="6067"/>
                    </a:cubicBezTo>
                    <a:cubicBezTo>
                      <a:pt x="1837" y="6067"/>
                      <a:pt x="1840" y="6067"/>
                      <a:pt x="1842" y="6068"/>
                    </a:cubicBezTo>
                    <a:cubicBezTo>
                      <a:pt x="1821" y="6026"/>
                      <a:pt x="1842" y="5880"/>
                      <a:pt x="1926" y="5775"/>
                    </a:cubicBezTo>
                    <a:cubicBezTo>
                      <a:pt x="1947" y="5775"/>
                      <a:pt x="1947" y="5817"/>
                      <a:pt x="1926" y="5859"/>
                    </a:cubicBezTo>
                    <a:cubicBezTo>
                      <a:pt x="2135" y="5545"/>
                      <a:pt x="2135" y="5336"/>
                      <a:pt x="2323" y="5168"/>
                    </a:cubicBezTo>
                    <a:cubicBezTo>
                      <a:pt x="2344" y="5168"/>
                      <a:pt x="2365" y="5168"/>
                      <a:pt x="2386" y="5147"/>
                    </a:cubicBezTo>
                    <a:lnTo>
                      <a:pt x="2386" y="5147"/>
                    </a:lnTo>
                    <a:cubicBezTo>
                      <a:pt x="2227" y="5386"/>
                      <a:pt x="2106" y="5567"/>
                      <a:pt x="2112" y="5567"/>
                    </a:cubicBezTo>
                    <a:cubicBezTo>
                      <a:pt x="2113" y="5567"/>
                      <a:pt x="2113" y="5567"/>
                      <a:pt x="2114" y="5566"/>
                    </a:cubicBezTo>
                    <a:cubicBezTo>
                      <a:pt x="2119" y="5570"/>
                      <a:pt x="2124" y="5572"/>
                      <a:pt x="2131" y="5572"/>
                    </a:cubicBezTo>
                    <a:cubicBezTo>
                      <a:pt x="2164" y="5572"/>
                      <a:pt x="2220" y="5522"/>
                      <a:pt x="2254" y="5522"/>
                    </a:cubicBezTo>
                    <a:cubicBezTo>
                      <a:pt x="2276" y="5522"/>
                      <a:pt x="2289" y="5542"/>
                      <a:pt x="2282" y="5608"/>
                    </a:cubicBezTo>
                    <a:cubicBezTo>
                      <a:pt x="2344" y="5440"/>
                      <a:pt x="2407" y="5085"/>
                      <a:pt x="2554" y="4938"/>
                    </a:cubicBezTo>
                    <a:cubicBezTo>
                      <a:pt x="2575" y="4917"/>
                      <a:pt x="2596" y="4917"/>
                      <a:pt x="2596" y="4917"/>
                    </a:cubicBezTo>
                    <a:lnTo>
                      <a:pt x="2596" y="4938"/>
                    </a:lnTo>
                    <a:cubicBezTo>
                      <a:pt x="2616" y="4896"/>
                      <a:pt x="2658" y="4854"/>
                      <a:pt x="2658" y="4813"/>
                    </a:cubicBezTo>
                    <a:cubicBezTo>
                      <a:pt x="2721" y="4771"/>
                      <a:pt x="2742" y="4729"/>
                      <a:pt x="2784" y="4666"/>
                    </a:cubicBezTo>
                    <a:cubicBezTo>
                      <a:pt x="2787" y="4667"/>
                      <a:pt x="2790" y="4668"/>
                      <a:pt x="2793" y="4668"/>
                    </a:cubicBezTo>
                    <a:cubicBezTo>
                      <a:pt x="2858" y="4668"/>
                      <a:pt x="2975" y="4474"/>
                      <a:pt x="3035" y="4394"/>
                    </a:cubicBezTo>
                    <a:cubicBezTo>
                      <a:pt x="2986" y="4362"/>
                      <a:pt x="3039" y="4291"/>
                      <a:pt x="3005" y="4291"/>
                    </a:cubicBezTo>
                    <a:cubicBezTo>
                      <a:pt x="2995" y="4291"/>
                      <a:pt x="2979" y="4297"/>
                      <a:pt x="2951" y="4310"/>
                    </a:cubicBezTo>
                    <a:cubicBezTo>
                      <a:pt x="2972" y="4310"/>
                      <a:pt x="2930" y="4331"/>
                      <a:pt x="2888" y="4394"/>
                    </a:cubicBezTo>
                    <a:cubicBezTo>
                      <a:pt x="2888" y="4415"/>
                      <a:pt x="2868" y="4436"/>
                      <a:pt x="2868" y="4436"/>
                    </a:cubicBezTo>
                    <a:cubicBezTo>
                      <a:pt x="2826" y="4499"/>
                      <a:pt x="2763" y="4582"/>
                      <a:pt x="2700" y="4666"/>
                    </a:cubicBezTo>
                    <a:cubicBezTo>
                      <a:pt x="2721" y="4562"/>
                      <a:pt x="2763" y="4478"/>
                      <a:pt x="2868" y="4394"/>
                    </a:cubicBezTo>
                    <a:cubicBezTo>
                      <a:pt x="2868" y="4310"/>
                      <a:pt x="2868" y="4248"/>
                      <a:pt x="2888" y="4185"/>
                    </a:cubicBezTo>
                    <a:cubicBezTo>
                      <a:pt x="3056" y="4122"/>
                      <a:pt x="3307" y="3934"/>
                      <a:pt x="3370" y="3934"/>
                    </a:cubicBezTo>
                    <a:cubicBezTo>
                      <a:pt x="3579" y="3641"/>
                      <a:pt x="3914" y="3306"/>
                      <a:pt x="3997" y="3055"/>
                    </a:cubicBezTo>
                    <a:cubicBezTo>
                      <a:pt x="4039" y="2999"/>
                      <a:pt x="4072" y="2999"/>
                      <a:pt x="4101" y="2999"/>
                    </a:cubicBezTo>
                    <a:cubicBezTo>
                      <a:pt x="4116" y="2999"/>
                      <a:pt x="4130" y="2999"/>
                      <a:pt x="4144" y="2992"/>
                    </a:cubicBezTo>
                    <a:lnTo>
                      <a:pt x="4144" y="2992"/>
                    </a:lnTo>
                    <a:cubicBezTo>
                      <a:pt x="4102" y="3055"/>
                      <a:pt x="4060" y="3097"/>
                      <a:pt x="4039" y="3139"/>
                    </a:cubicBezTo>
                    <a:cubicBezTo>
                      <a:pt x="4186" y="2971"/>
                      <a:pt x="4479" y="2720"/>
                      <a:pt x="4458" y="2616"/>
                    </a:cubicBezTo>
                    <a:cubicBezTo>
                      <a:pt x="4502" y="2592"/>
                      <a:pt x="4527" y="2583"/>
                      <a:pt x="4542" y="2583"/>
                    </a:cubicBezTo>
                    <a:cubicBezTo>
                      <a:pt x="4580" y="2583"/>
                      <a:pt x="4540" y="2644"/>
                      <a:pt x="4554" y="2644"/>
                    </a:cubicBezTo>
                    <a:cubicBezTo>
                      <a:pt x="4563" y="2644"/>
                      <a:pt x="4591" y="2622"/>
                      <a:pt x="4667" y="2553"/>
                    </a:cubicBezTo>
                    <a:lnTo>
                      <a:pt x="4667" y="2553"/>
                    </a:lnTo>
                    <a:lnTo>
                      <a:pt x="4646" y="2595"/>
                    </a:lnTo>
                    <a:cubicBezTo>
                      <a:pt x="4960" y="2427"/>
                      <a:pt x="5148" y="2239"/>
                      <a:pt x="5357" y="2030"/>
                    </a:cubicBezTo>
                    <a:cubicBezTo>
                      <a:pt x="5462" y="1904"/>
                      <a:pt x="5588" y="1821"/>
                      <a:pt x="5713" y="1737"/>
                    </a:cubicBezTo>
                    <a:cubicBezTo>
                      <a:pt x="5776" y="1695"/>
                      <a:pt x="5860" y="1653"/>
                      <a:pt x="5943" y="1611"/>
                    </a:cubicBezTo>
                    <a:cubicBezTo>
                      <a:pt x="6006" y="1569"/>
                      <a:pt x="6111" y="1549"/>
                      <a:pt x="6194" y="1528"/>
                    </a:cubicBezTo>
                    <a:cubicBezTo>
                      <a:pt x="6166" y="1528"/>
                      <a:pt x="6148" y="1537"/>
                      <a:pt x="6132" y="1537"/>
                    </a:cubicBezTo>
                    <a:cubicBezTo>
                      <a:pt x="6125" y="1537"/>
                      <a:pt x="6118" y="1535"/>
                      <a:pt x="6111" y="1528"/>
                    </a:cubicBezTo>
                    <a:cubicBezTo>
                      <a:pt x="6320" y="1444"/>
                      <a:pt x="6508" y="1339"/>
                      <a:pt x="6717" y="1256"/>
                    </a:cubicBezTo>
                    <a:cubicBezTo>
                      <a:pt x="6906" y="1172"/>
                      <a:pt x="7115" y="1067"/>
                      <a:pt x="7324" y="984"/>
                    </a:cubicBezTo>
                    <a:cubicBezTo>
                      <a:pt x="7533" y="900"/>
                      <a:pt x="7743" y="816"/>
                      <a:pt x="7973" y="774"/>
                    </a:cubicBezTo>
                    <a:cubicBezTo>
                      <a:pt x="8182" y="712"/>
                      <a:pt x="8391" y="670"/>
                      <a:pt x="8601" y="670"/>
                    </a:cubicBezTo>
                    <a:cubicBezTo>
                      <a:pt x="8852" y="649"/>
                      <a:pt x="8873" y="586"/>
                      <a:pt x="9019" y="523"/>
                    </a:cubicBezTo>
                    <a:lnTo>
                      <a:pt x="9082" y="586"/>
                    </a:lnTo>
                    <a:lnTo>
                      <a:pt x="9312" y="481"/>
                    </a:lnTo>
                    <a:cubicBezTo>
                      <a:pt x="9381" y="462"/>
                      <a:pt x="9446" y="455"/>
                      <a:pt x="9509" y="455"/>
                    </a:cubicBezTo>
                    <a:cubicBezTo>
                      <a:pt x="9711" y="455"/>
                      <a:pt x="9896" y="529"/>
                      <a:pt x="10121" y="529"/>
                    </a:cubicBezTo>
                    <a:cubicBezTo>
                      <a:pt x="10213" y="529"/>
                      <a:pt x="10311" y="516"/>
                      <a:pt x="10421" y="481"/>
                    </a:cubicBezTo>
                    <a:lnTo>
                      <a:pt x="10358" y="440"/>
                    </a:lnTo>
                    <a:cubicBezTo>
                      <a:pt x="10425" y="440"/>
                      <a:pt x="10522" y="436"/>
                      <a:pt x="10612" y="436"/>
                    </a:cubicBezTo>
                    <a:cubicBezTo>
                      <a:pt x="10747" y="436"/>
                      <a:pt x="10865" y="444"/>
                      <a:pt x="10839" y="481"/>
                    </a:cubicBezTo>
                    <a:cubicBezTo>
                      <a:pt x="10855" y="481"/>
                      <a:pt x="10883" y="446"/>
                      <a:pt x="10922" y="446"/>
                    </a:cubicBezTo>
                    <a:cubicBezTo>
                      <a:pt x="10935" y="446"/>
                      <a:pt x="10949" y="450"/>
                      <a:pt x="10965" y="460"/>
                    </a:cubicBezTo>
                    <a:lnTo>
                      <a:pt x="10965" y="502"/>
                    </a:lnTo>
                    <a:cubicBezTo>
                      <a:pt x="11111" y="481"/>
                      <a:pt x="11237" y="481"/>
                      <a:pt x="11383" y="460"/>
                    </a:cubicBezTo>
                    <a:lnTo>
                      <a:pt x="11383" y="460"/>
                    </a:lnTo>
                    <a:cubicBezTo>
                      <a:pt x="11697" y="544"/>
                      <a:pt x="11321" y="628"/>
                      <a:pt x="11760" y="691"/>
                    </a:cubicBezTo>
                    <a:cubicBezTo>
                      <a:pt x="11791" y="694"/>
                      <a:pt x="11827" y="696"/>
                      <a:pt x="11866" y="696"/>
                    </a:cubicBezTo>
                    <a:cubicBezTo>
                      <a:pt x="12037" y="696"/>
                      <a:pt x="12251" y="662"/>
                      <a:pt x="12199" y="628"/>
                    </a:cubicBezTo>
                    <a:cubicBezTo>
                      <a:pt x="12137" y="607"/>
                      <a:pt x="12032" y="565"/>
                      <a:pt x="12032" y="523"/>
                    </a:cubicBezTo>
                    <a:lnTo>
                      <a:pt x="12032" y="523"/>
                    </a:lnTo>
                    <a:lnTo>
                      <a:pt x="12199" y="544"/>
                    </a:lnTo>
                    <a:cubicBezTo>
                      <a:pt x="12220" y="502"/>
                      <a:pt x="12241" y="460"/>
                      <a:pt x="12262" y="398"/>
                    </a:cubicBezTo>
                    <a:cubicBezTo>
                      <a:pt x="12283" y="419"/>
                      <a:pt x="12304" y="419"/>
                      <a:pt x="12325" y="440"/>
                    </a:cubicBezTo>
                    <a:lnTo>
                      <a:pt x="12409" y="356"/>
                    </a:lnTo>
                    <a:lnTo>
                      <a:pt x="12262" y="356"/>
                    </a:lnTo>
                    <a:cubicBezTo>
                      <a:pt x="12241" y="293"/>
                      <a:pt x="12199" y="230"/>
                      <a:pt x="12011" y="168"/>
                    </a:cubicBezTo>
                    <a:lnTo>
                      <a:pt x="11739" y="188"/>
                    </a:lnTo>
                    <a:lnTo>
                      <a:pt x="11655" y="126"/>
                    </a:lnTo>
                    <a:lnTo>
                      <a:pt x="11886" y="147"/>
                    </a:lnTo>
                    <a:cubicBezTo>
                      <a:pt x="11823" y="115"/>
                      <a:pt x="11765" y="105"/>
                      <a:pt x="11713" y="105"/>
                    </a:cubicBezTo>
                    <a:cubicBezTo>
                      <a:pt x="11661" y="105"/>
                      <a:pt x="11614" y="115"/>
                      <a:pt x="11572" y="126"/>
                    </a:cubicBezTo>
                    <a:cubicBezTo>
                      <a:pt x="11551" y="105"/>
                      <a:pt x="11509" y="63"/>
                      <a:pt x="11467" y="63"/>
                    </a:cubicBezTo>
                    <a:lnTo>
                      <a:pt x="11174" y="147"/>
                    </a:lnTo>
                    <a:cubicBezTo>
                      <a:pt x="11153" y="84"/>
                      <a:pt x="11300" y="63"/>
                      <a:pt x="11132" y="21"/>
                    </a:cubicBezTo>
                    <a:lnTo>
                      <a:pt x="11132" y="21"/>
                    </a:lnTo>
                    <a:cubicBezTo>
                      <a:pt x="10986" y="63"/>
                      <a:pt x="11237" y="126"/>
                      <a:pt x="11028" y="147"/>
                    </a:cubicBezTo>
                    <a:cubicBezTo>
                      <a:pt x="10937" y="101"/>
                      <a:pt x="10934" y="67"/>
                      <a:pt x="10876" y="67"/>
                    </a:cubicBezTo>
                    <a:cubicBezTo>
                      <a:pt x="10854" y="67"/>
                      <a:pt x="10823" y="72"/>
                      <a:pt x="10777" y="84"/>
                    </a:cubicBezTo>
                    <a:cubicBezTo>
                      <a:pt x="10762" y="54"/>
                      <a:pt x="10778" y="35"/>
                      <a:pt x="10812" y="26"/>
                    </a:cubicBezTo>
                    <a:lnTo>
                      <a:pt x="10812" y="26"/>
                    </a:lnTo>
                    <a:cubicBezTo>
                      <a:pt x="10667" y="39"/>
                      <a:pt x="10477" y="28"/>
                      <a:pt x="10421" y="84"/>
                    </a:cubicBezTo>
                    <a:cubicBezTo>
                      <a:pt x="10366" y="60"/>
                      <a:pt x="10285" y="57"/>
                      <a:pt x="10205" y="57"/>
                    </a:cubicBezTo>
                    <a:cubicBezTo>
                      <a:pt x="10179" y="57"/>
                      <a:pt x="10153" y="58"/>
                      <a:pt x="10128" y="58"/>
                    </a:cubicBezTo>
                    <a:cubicBezTo>
                      <a:pt x="10029" y="58"/>
                      <a:pt x="9950" y="52"/>
                      <a:pt x="9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g26fc4bae8ec_0_4559"/>
              <p:cNvSpPr/>
              <p:nvPr/>
            </p:nvSpPr>
            <p:spPr>
              <a:xfrm>
                <a:off x="10960900" y="2560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21" y="1"/>
                      <a:pt x="21" y="22"/>
                      <a:pt x="0" y="22"/>
                    </a:cubicBezTo>
                    <a:cubicBezTo>
                      <a:pt x="21" y="22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g26fc4bae8ec_0_4559"/>
              <p:cNvSpPr/>
              <p:nvPr/>
            </p:nvSpPr>
            <p:spPr>
              <a:xfrm>
                <a:off x="10651225" y="2146875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1" y="21"/>
                      <a:pt x="1" y="21"/>
                      <a:pt x="1" y="42"/>
                    </a:cubicBezTo>
                    <a:cubicBezTo>
                      <a:pt x="1" y="42"/>
                      <a:pt x="1" y="63"/>
                      <a:pt x="1" y="63"/>
                    </a:cubicBezTo>
                    <a:cubicBezTo>
                      <a:pt x="1" y="63"/>
                      <a:pt x="21" y="42"/>
                      <a:pt x="21" y="42"/>
                    </a:cubicBezTo>
                    <a:cubicBezTo>
                      <a:pt x="21" y="21"/>
                      <a:pt x="21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g26fc4bae8ec_0_4559"/>
              <p:cNvSpPr/>
              <p:nvPr/>
            </p:nvSpPr>
            <p:spPr>
              <a:xfrm>
                <a:off x="11074400" y="21981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2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g26fc4bae8ec_0_4559"/>
              <p:cNvSpPr/>
              <p:nvPr/>
            </p:nvSpPr>
            <p:spPr>
              <a:xfrm>
                <a:off x="10580075" y="23331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1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g26fc4bae8ec_0_4559"/>
              <p:cNvSpPr/>
              <p:nvPr/>
            </p:nvSpPr>
            <p:spPr>
              <a:xfrm>
                <a:off x="11039350" y="21379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42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g26fc4bae8ec_0_4559"/>
              <p:cNvSpPr/>
              <p:nvPr/>
            </p:nvSpPr>
            <p:spPr>
              <a:xfrm>
                <a:off x="11015825" y="2113925"/>
                <a:ext cx="31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0" y="0"/>
                    </a:moveTo>
                    <a:cubicBezTo>
                      <a:pt x="63" y="63"/>
                      <a:pt x="84" y="105"/>
                      <a:pt x="126" y="126"/>
                    </a:cubicBezTo>
                    <a:cubicBezTo>
                      <a:pt x="84" y="84"/>
                      <a:pt x="42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g26fc4bae8ec_0_4559"/>
              <p:cNvSpPr/>
              <p:nvPr/>
            </p:nvSpPr>
            <p:spPr>
              <a:xfrm>
                <a:off x="11000650" y="2101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32" y="1"/>
                      <a:pt x="27" y="6"/>
                      <a:pt x="21" y="11"/>
                    </a:cubicBezTo>
                    <a:lnTo>
                      <a:pt x="42" y="1"/>
                    </a:lnTo>
                    <a:close/>
                    <a:moveTo>
                      <a:pt x="21" y="11"/>
                    </a:moveTo>
                    <a:lnTo>
                      <a:pt x="0" y="22"/>
                    </a:lnTo>
                    <a:cubicBezTo>
                      <a:pt x="11" y="22"/>
                      <a:pt x="16" y="17"/>
                      <a:pt x="2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g26fc4bae8ec_0_4559"/>
              <p:cNvSpPr/>
              <p:nvPr/>
            </p:nvSpPr>
            <p:spPr>
              <a:xfrm>
                <a:off x="11089600" y="2432475"/>
                <a:ext cx="10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1"/>
                    </a:moveTo>
                    <a:cubicBezTo>
                      <a:pt x="20" y="1"/>
                      <a:pt x="20" y="21"/>
                      <a:pt x="20" y="21"/>
                    </a:cubicBezTo>
                    <a:cubicBezTo>
                      <a:pt x="4" y="55"/>
                      <a:pt x="0" y="68"/>
                      <a:pt x="4" y="68"/>
                    </a:cubicBezTo>
                    <a:cubicBezTo>
                      <a:pt x="9" y="68"/>
                      <a:pt x="29" y="38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g26fc4bae8ec_0_4559"/>
              <p:cNvSpPr/>
              <p:nvPr/>
            </p:nvSpPr>
            <p:spPr>
              <a:xfrm>
                <a:off x="11113125" y="2325250"/>
                <a:ext cx="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7" extrusionOk="0">
                    <a:moveTo>
                      <a:pt x="0" y="0"/>
                    </a:moveTo>
                    <a:cubicBezTo>
                      <a:pt x="0" y="42"/>
                      <a:pt x="21" y="84"/>
                      <a:pt x="21" y="147"/>
                    </a:cubicBezTo>
                    <a:cubicBezTo>
                      <a:pt x="42" y="63"/>
                      <a:pt x="4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g26fc4bae8ec_0_4559"/>
              <p:cNvSpPr/>
              <p:nvPr/>
            </p:nvSpPr>
            <p:spPr>
              <a:xfrm>
                <a:off x="11010075" y="2526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g26fc4bae8ec_0_4559"/>
              <p:cNvSpPr/>
              <p:nvPr/>
            </p:nvSpPr>
            <p:spPr>
              <a:xfrm>
                <a:off x="11113625" y="2328900"/>
                <a:ext cx="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9" extrusionOk="0">
                    <a:moveTo>
                      <a:pt x="1" y="1"/>
                    </a:moveTo>
                    <a:cubicBezTo>
                      <a:pt x="1" y="63"/>
                      <a:pt x="1" y="126"/>
                      <a:pt x="1" y="189"/>
                    </a:cubicBezTo>
                    <a:cubicBezTo>
                      <a:pt x="22" y="126"/>
                      <a:pt x="22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g26fc4bae8ec_0_4559"/>
              <p:cNvSpPr/>
              <p:nvPr/>
            </p:nvSpPr>
            <p:spPr>
              <a:xfrm>
                <a:off x="10912775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g26fc4bae8ec_0_4559"/>
              <p:cNvSpPr/>
              <p:nvPr/>
            </p:nvSpPr>
            <p:spPr>
              <a:xfrm>
                <a:off x="10911200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lnTo>
                      <a:pt x="1" y="0"/>
                    </a:lnTo>
                    <a:cubicBezTo>
                      <a:pt x="2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g26fc4bae8ec_0_4559"/>
              <p:cNvSpPr/>
              <p:nvPr/>
            </p:nvSpPr>
            <p:spPr>
              <a:xfrm>
                <a:off x="10908575" y="2051975"/>
                <a:ext cx="2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24" y="0"/>
                    </a:moveTo>
                    <a:cubicBezTo>
                      <a:pt x="15" y="0"/>
                      <a:pt x="7" y="3"/>
                      <a:pt x="1" y="9"/>
                    </a:cubicBezTo>
                    <a:lnTo>
                      <a:pt x="106" y="30"/>
                    </a:lnTo>
                    <a:cubicBezTo>
                      <a:pt x="76" y="15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g26fc4bae8ec_0_4559"/>
              <p:cNvSpPr/>
              <p:nvPr/>
            </p:nvSpPr>
            <p:spPr>
              <a:xfrm>
                <a:off x="10942575" y="2064225"/>
                <a:ext cx="84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9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5" y="20"/>
                      <a:pt x="10" y="20"/>
                      <a:pt x="15" y="20"/>
                    </a:cubicBezTo>
                    <a:cubicBezTo>
                      <a:pt x="100" y="20"/>
                      <a:pt x="237" y="189"/>
                      <a:pt x="336" y="189"/>
                    </a:cubicBezTo>
                    <a:cubicBezTo>
                      <a:pt x="252" y="147"/>
                      <a:pt x="147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g26fc4bae8ec_0_4559"/>
              <p:cNvSpPr/>
              <p:nvPr/>
            </p:nvSpPr>
            <p:spPr>
              <a:xfrm>
                <a:off x="10972400" y="2090900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71" y="29"/>
                      <a:pt x="100" y="78"/>
                      <a:pt x="74" y="78"/>
                    </a:cubicBezTo>
                    <a:cubicBezTo>
                      <a:pt x="62" y="78"/>
                      <a:pt x="40" y="68"/>
                      <a:pt x="1" y="42"/>
                    </a:cubicBezTo>
                    <a:lnTo>
                      <a:pt x="1" y="42"/>
                    </a:lnTo>
                    <a:cubicBezTo>
                      <a:pt x="85" y="133"/>
                      <a:pt x="113" y="160"/>
                      <a:pt x="122" y="160"/>
                    </a:cubicBezTo>
                    <a:cubicBezTo>
                      <a:pt x="133" y="160"/>
                      <a:pt x="108" y="110"/>
                      <a:pt x="142" y="110"/>
                    </a:cubicBezTo>
                    <a:cubicBezTo>
                      <a:pt x="163" y="110"/>
                      <a:pt x="206" y="129"/>
                      <a:pt x="294" y="189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g26fc4bae8ec_0_4559"/>
              <p:cNvSpPr/>
              <p:nvPr/>
            </p:nvSpPr>
            <p:spPr>
              <a:xfrm>
                <a:off x="10996000" y="2109525"/>
                <a:ext cx="3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25" y="1"/>
                    </a:moveTo>
                    <a:cubicBezTo>
                      <a:pt x="1" y="1"/>
                      <a:pt x="56" y="71"/>
                      <a:pt x="40" y="71"/>
                    </a:cubicBezTo>
                    <a:cubicBezTo>
                      <a:pt x="88" y="91"/>
                      <a:pt x="119" y="106"/>
                      <a:pt x="129" y="106"/>
                    </a:cubicBezTo>
                    <a:cubicBezTo>
                      <a:pt x="142" y="106"/>
                      <a:pt x="127" y="86"/>
                      <a:pt x="82" y="30"/>
                    </a:cubicBezTo>
                    <a:cubicBezTo>
                      <a:pt x="50" y="9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g26fc4bae8ec_0_4559"/>
              <p:cNvSpPr/>
              <p:nvPr/>
            </p:nvSpPr>
            <p:spPr>
              <a:xfrm>
                <a:off x="11092725" y="2247825"/>
                <a:ext cx="1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0" y="1"/>
                    </a:moveTo>
                    <a:cubicBezTo>
                      <a:pt x="14" y="42"/>
                      <a:pt x="21" y="56"/>
                      <a:pt x="26" y="56"/>
                    </a:cubicBezTo>
                    <a:cubicBezTo>
                      <a:pt x="35" y="56"/>
                      <a:pt x="3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g26fc4bae8ec_0_4559"/>
              <p:cNvSpPr/>
              <p:nvPr/>
            </p:nvSpPr>
            <p:spPr>
              <a:xfrm>
                <a:off x="11109450" y="2273450"/>
                <a:ext cx="1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9" extrusionOk="0">
                    <a:moveTo>
                      <a:pt x="1" y="1"/>
                    </a:moveTo>
                    <a:lnTo>
                      <a:pt x="42" y="168"/>
                    </a:lnTo>
                    <a:lnTo>
                      <a:pt x="63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g26fc4bae8ec_0_4559"/>
              <p:cNvSpPr/>
              <p:nvPr/>
            </p:nvSpPr>
            <p:spPr>
              <a:xfrm>
                <a:off x="11101075" y="229700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84"/>
                      <a:pt x="43" y="147"/>
                      <a:pt x="43" y="210"/>
                    </a:cubicBezTo>
                    <a:cubicBezTo>
                      <a:pt x="43" y="168"/>
                      <a:pt x="43" y="105"/>
                      <a:pt x="22" y="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g26fc4bae8ec_0_4559"/>
              <p:cNvSpPr/>
              <p:nvPr/>
            </p:nvSpPr>
            <p:spPr>
              <a:xfrm>
                <a:off x="10973975" y="2532225"/>
                <a:ext cx="3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12" extrusionOk="0">
                    <a:moveTo>
                      <a:pt x="83" y="0"/>
                    </a:moveTo>
                    <a:cubicBezTo>
                      <a:pt x="63" y="0"/>
                      <a:pt x="35" y="14"/>
                      <a:pt x="0" y="49"/>
                    </a:cubicBezTo>
                    <a:lnTo>
                      <a:pt x="84" y="112"/>
                    </a:lnTo>
                    <a:cubicBezTo>
                      <a:pt x="126" y="56"/>
                      <a:pt x="121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g26fc4bae8ec_0_4559"/>
              <p:cNvSpPr/>
              <p:nvPr/>
            </p:nvSpPr>
            <p:spPr>
              <a:xfrm>
                <a:off x="10853150" y="2572400"/>
                <a:ext cx="68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2" extrusionOk="0">
                    <a:moveTo>
                      <a:pt x="152" y="1"/>
                    </a:moveTo>
                    <a:cubicBezTo>
                      <a:pt x="99" y="1"/>
                      <a:pt x="42" y="11"/>
                      <a:pt x="0" y="32"/>
                    </a:cubicBezTo>
                    <a:cubicBezTo>
                      <a:pt x="70" y="32"/>
                      <a:pt x="149" y="41"/>
                      <a:pt x="206" y="41"/>
                    </a:cubicBezTo>
                    <a:cubicBezTo>
                      <a:pt x="235" y="41"/>
                      <a:pt x="258" y="39"/>
                      <a:pt x="272" y="32"/>
                    </a:cubicBezTo>
                    <a:cubicBezTo>
                      <a:pt x="251" y="11"/>
                      <a:pt x="204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g26fc4bae8ec_0_4559"/>
              <p:cNvSpPr/>
              <p:nvPr/>
            </p:nvSpPr>
            <p:spPr>
              <a:xfrm>
                <a:off x="10599950" y="2363425"/>
                <a:ext cx="16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89" extrusionOk="0">
                    <a:moveTo>
                      <a:pt x="1" y="1"/>
                    </a:moveTo>
                    <a:lnTo>
                      <a:pt x="22" y="84"/>
                    </a:lnTo>
                    <a:lnTo>
                      <a:pt x="64" y="1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 1">
  <p:cSld name="TITLE_AND_BODY_3_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6fc4bae8ec_0_5422"/>
          <p:cNvSpPr/>
          <p:nvPr/>
        </p:nvSpPr>
        <p:spPr>
          <a:xfrm flipH="1">
            <a:off x="191700" y="185725"/>
            <a:ext cx="8760499" cy="4766101"/>
          </a:xfrm>
          <a:custGeom>
            <a:avLst/>
            <a:gdLst/>
            <a:ahLst/>
            <a:cxnLst/>
            <a:rect l="l" t="t" r="r" b="b"/>
            <a:pathLst>
              <a:path w="350455" h="192706" extrusionOk="0">
                <a:moveTo>
                  <a:pt x="4235" y="25703"/>
                </a:moveTo>
                <a:cubicBezTo>
                  <a:pt x="4430" y="18673"/>
                  <a:pt x="4512" y="8031"/>
                  <a:pt x="9903" y="4196"/>
                </a:cubicBezTo>
                <a:cubicBezTo>
                  <a:pt x="15294" y="361"/>
                  <a:pt x="25354" y="3362"/>
                  <a:pt x="36580" y="2695"/>
                </a:cubicBezTo>
                <a:cubicBezTo>
                  <a:pt x="47806" y="2028"/>
                  <a:pt x="58199" y="-723"/>
                  <a:pt x="77261" y="194"/>
                </a:cubicBezTo>
                <a:cubicBezTo>
                  <a:pt x="96323" y="1111"/>
                  <a:pt x="129835" y="7864"/>
                  <a:pt x="150954" y="8197"/>
                </a:cubicBezTo>
                <a:cubicBezTo>
                  <a:pt x="172073" y="8531"/>
                  <a:pt x="188662" y="2945"/>
                  <a:pt x="203973" y="2195"/>
                </a:cubicBezTo>
                <a:cubicBezTo>
                  <a:pt x="219284" y="1445"/>
                  <a:pt x="225925" y="3473"/>
                  <a:pt x="242820" y="3695"/>
                </a:cubicBezTo>
                <a:cubicBezTo>
                  <a:pt x="259715" y="3917"/>
                  <a:pt x="290253" y="2390"/>
                  <a:pt x="305342" y="3529"/>
                </a:cubicBezTo>
                <a:cubicBezTo>
                  <a:pt x="320431" y="4668"/>
                  <a:pt x="327489" y="9559"/>
                  <a:pt x="333352" y="10531"/>
                </a:cubicBezTo>
                <a:cubicBezTo>
                  <a:pt x="339215" y="11504"/>
                  <a:pt x="338632" y="9586"/>
                  <a:pt x="340521" y="9364"/>
                </a:cubicBezTo>
                <a:cubicBezTo>
                  <a:pt x="342411" y="9142"/>
                  <a:pt x="343161" y="8502"/>
                  <a:pt x="344689" y="9197"/>
                </a:cubicBezTo>
                <a:cubicBezTo>
                  <a:pt x="346217" y="9892"/>
                  <a:pt x="348802" y="9142"/>
                  <a:pt x="349691" y="13532"/>
                </a:cubicBezTo>
                <a:cubicBezTo>
                  <a:pt x="350580" y="17923"/>
                  <a:pt x="350609" y="25648"/>
                  <a:pt x="350025" y="35540"/>
                </a:cubicBezTo>
                <a:cubicBezTo>
                  <a:pt x="349442" y="45433"/>
                  <a:pt x="346274" y="52797"/>
                  <a:pt x="346190" y="72887"/>
                </a:cubicBezTo>
                <a:cubicBezTo>
                  <a:pt x="346107" y="92978"/>
                  <a:pt x="349524" y="137076"/>
                  <a:pt x="349524" y="156083"/>
                </a:cubicBezTo>
                <a:cubicBezTo>
                  <a:pt x="349524" y="175090"/>
                  <a:pt x="349663" y="180842"/>
                  <a:pt x="346190" y="186927"/>
                </a:cubicBezTo>
                <a:cubicBezTo>
                  <a:pt x="342717" y="193013"/>
                  <a:pt x="337465" y="192818"/>
                  <a:pt x="328684" y="192596"/>
                </a:cubicBezTo>
                <a:cubicBezTo>
                  <a:pt x="319903" y="192374"/>
                  <a:pt x="310427" y="185705"/>
                  <a:pt x="293504" y="185594"/>
                </a:cubicBezTo>
                <a:cubicBezTo>
                  <a:pt x="276581" y="185483"/>
                  <a:pt x="247738" y="191707"/>
                  <a:pt x="227147" y="191929"/>
                </a:cubicBezTo>
                <a:cubicBezTo>
                  <a:pt x="206556" y="192151"/>
                  <a:pt x="188689" y="187038"/>
                  <a:pt x="169960" y="186927"/>
                </a:cubicBezTo>
                <a:cubicBezTo>
                  <a:pt x="151231" y="186816"/>
                  <a:pt x="135448" y="191318"/>
                  <a:pt x="114774" y="191262"/>
                </a:cubicBezTo>
                <a:cubicBezTo>
                  <a:pt x="94100" y="191207"/>
                  <a:pt x="64284" y="186872"/>
                  <a:pt x="45916" y="186594"/>
                </a:cubicBezTo>
                <a:cubicBezTo>
                  <a:pt x="27548" y="186316"/>
                  <a:pt x="11904" y="191401"/>
                  <a:pt x="4568" y="189595"/>
                </a:cubicBezTo>
                <a:cubicBezTo>
                  <a:pt x="-2768" y="187789"/>
                  <a:pt x="677" y="184260"/>
                  <a:pt x="1900" y="175757"/>
                </a:cubicBezTo>
                <a:cubicBezTo>
                  <a:pt x="3123" y="167254"/>
                  <a:pt x="10959" y="152971"/>
                  <a:pt x="11904" y="138577"/>
                </a:cubicBezTo>
                <a:cubicBezTo>
                  <a:pt x="12849" y="124183"/>
                  <a:pt x="8097" y="104760"/>
                  <a:pt x="7569" y="89393"/>
                </a:cubicBezTo>
                <a:cubicBezTo>
                  <a:pt x="7041" y="74026"/>
                  <a:pt x="9292" y="56992"/>
                  <a:pt x="8736" y="46377"/>
                </a:cubicBezTo>
                <a:cubicBezTo>
                  <a:pt x="8180" y="35762"/>
                  <a:pt x="4041" y="32733"/>
                  <a:pt x="4235" y="257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g26fc4bae8ec_0_54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g26fc4bae8ec_0_54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18" name="Google Shape;718;g26fc4bae8ec_0_5422"/>
          <p:cNvGrpSpPr/>
          <p:nvPr/>
        </p:nvGrpSpPr>
        <p:grpSpPr>
          <a:xfrm rot="-614878">
            <a:off x="8704814" y="62818"/>
            <a:ext cx="776263" cy="783063"/>
            <a:chOff x="3222406" y="1835625"/>
            <a:chExt cx="776300" cy="783100"/>
          </a:xfrm>
        </p:grpSpPr>
        <p:sp>
          <p:nvSpPr>
            <p:cNvPr id="719" name="Google Shape;719;g26fc4bae8ec_0_5422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6fc4bae8ec_0_5422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1" name="Google Shape;721;g26fc4bae8ec_0_5422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722" name="Google Shape;722;g26fc4bae8ec_0_5422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g26fc4bae8ec_0_5422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g26fc4bae8ec_0_5422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g26fc4bae8ec_0_5422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g26fc4bae8ec_0_5422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g26fc4bae8ec_0_5422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g26fc4bae8ec_0_5422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g26fc4bae8ec_0_5422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g26fc4bae8ec_0_5422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g26fc4bae8ec_0_5422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g26fc4bae8ec_0_5422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g26fc4bae8ec_0_5422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g26fc4bae8ec_0_5422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g26fc4bae8ec_0_5422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g26fc4bae8ec_0_5422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g26fc4bae8ec_0_5422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g26fc4bae8ec_0_5422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g26fc4bae8ec_0_5422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g26fc4bae8ec_0_5422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g26fc4bae8ec_0_5422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g26fc4bae8ec_0_5422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g26fc4bae8ec_0_5422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g26fc4bae8ec_0_5422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g26fc4bae8ec_0_5422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g26fc4bae8ec_0_5422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g26fc4bae8ec_0_5422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g26fc4bae8ec_0_5422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g26fc4bae8ec_0_5422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g26fc4bae8ec_0_5422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g26fc4bae8ec_0_5422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g26fc4bae8ec_0_5422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g26fc4bae8ec_0_5422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g26fc4bae8ec_0_5422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g26fc4bae8ec_0_5422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g26fc4bae8ec_0_5422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g26fc4bae8ec_0_5422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g26fc4bae8ec_0_5422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g26fc4bae8ec_0_5422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g26fc4bae8ec_0_5422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g26fc4bae8ec_0_5422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g26fc4bae8ec_0_5422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g26fc4bae8ec_0_5422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g26fc4bae8ec_0_5422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g26fc4bae8ec_0_5422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g26fc4bae8ec_0_5422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g26fc4bae8ec_0_5422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g26fc4bae8ec_0_5422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g26fc4bae8ec_0_5422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g26fc4bae8ec_0_5422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g26fc4bae8ec_0_5422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g26fc4bae8ec_0_5422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g26fc4bae8ec_0_5422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g26fc4bae8ec_0_5422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g26fc4bae8ec_0_5422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g26fc4bae8ec_0_5422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g26fc4bae8ec_0_5422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g26fc4bae8ec_0_5422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g26fc4bae8ec_0_5422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g26fc4bae8ec_0_5422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g26fc4bae8ec_0_5422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g26fc4bae8ec_0_5422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g26fc4bae8ec_0_5422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g26fc4bae8ec_0_5422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g26fc4bae8ec_0_5422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g26fc4bae8ec_0_5422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g26fc4bae8ec_0_5422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g26fc4bae8ec_0_5422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g26fc4bae8ec_0_5422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g26fc4bae8ec_0_5422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g26fc4bae8ec_0_5422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g26fc4bae8ec_0_5422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g26fc4bae8ec_0_5422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g26fc4bae8ec_0_5422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g26fc4bae8ec_0_5422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g26fc4bae8ec_0_5422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g26fc4bae8ec_0_5422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g26fc4bae8ec_0_5422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g26fc4bae8ec_0_5422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g26fc4bae8ec_0_5422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g26fc4bae8ec_0_5422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g26fc4bae8ec_0_5422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g26fc4bae8ec_0_5422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g26fc4bae8ec_0_5422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g26fc4bae8ec_0_5422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g26fc4bae8ec_0_5422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g26fc4bae8ec_0_5422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g26fc4bae8ec_0_5422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g26fc4bae8ec_0_5422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g26fc4bae8ec_0_5422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g26fc4bae8ec_0_5422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g26fc4bae8ec_0_5422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g26fc4bae8ec_0_5422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g26fc4bae8ec_0_5422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g26fc4bae8ec_0_5422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g26fc4bae8ec_0_5422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g26fc4bae8ec_0_5422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g26fc4bae8ec_0_5422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g26fc4bae8ec_0_5422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g26fc4bae8ec_0_5422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g26fc4bae8ec_0_5422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g26fc4bae8ec_0_5422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g26fc4bae8ec_0_5422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g26fc4bae8ec_0_5422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g26fc4bae8ec_0_5422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g26fc4bae8ec_0_5422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g26fc4bae8ec_0_5422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g26fc4bae8ec_0_5422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g26fc4bae8ec_0_5422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g26fc4bae8ec_0_5422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g26fc4bae8ec_0_5422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g26fc4bae8ec_0_5422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g26fc4bae8ec_0_5422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g26fc4bae8ec_0_5422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g26fc4bae8ec_0_5422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6" name="Google Shape;836;g26fc4bae8ec_0_5422"/>
          <p:cNvGrpSpPr/>
          <p:nvPr/>
        </p:nvGrpSpPr>
        <p:grpSpPr>
          <a:xfrm rot="-138920">
            <a:off x="-399021" y="4380821"/>
            <a:ext cx="1168119" cy="1181944"/>
            <a:chOff x="3393838" y="2527563"/>
            <a:chExt cx="1168100" cy="1181925"/>
          </a:xfrm>
        </p:grpSpPr>
        <p:sp>
          <p:nvSpPr>
            <p:cNvPr id="837" name="Google Shape;837;g26fc4bae8ec_0_5422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8" name="Google Shape;838;g26fc4bae8ec_0_5422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839" name="Google Shape;839;g26fc4bae8ec_0_5422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g26fc4bae8ec_0_5422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g26fc4bae8ec_0_5422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g26fc4bae8ec_0_5422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g26fc4bae8ec_0_5422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g26fc4bae8ec_0_5422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g26fc4bae8ec_0_5422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g26fc4bae8ec_0_5422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g26fc4bae8ec_0_5422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g26fc4bae8ec_0_5422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g26fc4bae8ec_0_5422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g26fc4bae8ec_0_5422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g26fc4bae8ec_0_5422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g26fc4bae8ec_0_5422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g26fc4bae8ec_0_5422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g26fc4bae8ec_0_5422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g26fc4bae8ec_0_5422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g26fc4bae8ec_0_5422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g26fc4bae8ec_0_5422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g26fc4bae8ec_0_5422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g26fc4bae8ec_0_5422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g26fc4bae8ec_0_5422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g26fc4bae8ec_0_5422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g26fc4bae8ec_0_5422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g26fc4bae8ec_0_5422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g26fc4bae8ec_0_5422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g26fc4bae8ec_0_5422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g26fc4bae8ec_0_5422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g26fc4bae8ec_0_5422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g26fc4bae8ec_0_5422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g26fc4bae8ec_0_5422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g26fc4bae8ec_0_5422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g26fc4bae8ec_0_5422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g26fc4bae8ec_0_5422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g26fc4bae8ec_0_5422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g26fc4bae8ec_0_5422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g26fc4bae8ec_0_5422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g26fc4bae8ec_0_5422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g26fc4bae8ec_0_5422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g26fc4bae8ec_0_5422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g26fc4bae8ec_0_5422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g26fc4bae8ec_0_5422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g26fc4bae8ec_0_5422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g26fc4bae8ec_0_5422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g26fc4bae8ec_0_5422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g26fc4bae8ec_0_5422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g26fc4bae8ec_0_5422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g26fc4bae8ec_0_5422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g26fc4bae8ec_0_5422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g26fc4bae8ec_0_5422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g26fc4bae8ec_0_5422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g26fc4bae8ec_0_5422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g26fc4bae8ec_0_5422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g26fc4bae8ec_0_5422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g26fc4bae8ec_0_5422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g26fc4bae8ec_0_5422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g26fc4bae8ec_0_5422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g26fc4bae8ec_0_5422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g26fc4bae8ec_0_5422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g26fc4bae8ec_0_5422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g26fc4bae8ec_0_5422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g26fc4bae8ec_0_5422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g26fc4bae8ec_0_5422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g26fc4bae8ec_0_5422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g26fc4bae8ec_0_5422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g26fc4bae8ec_0_5422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g26fc4bae8ec_0_5422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g26fc4bae8ec_0_5422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g26fc4bae8ec_0_5422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g26fc4bae8ec_0_5422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g26fc4bae8ec_0_5422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g26fc4bae8ec_0_5422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g26fc4bae8ec_0_5422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g26fc4bae8ec_0_5422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g26fc4bae8ec_0_5422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g26fc4bae8ec_0_5422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g26fc4bae8ec_0_5422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g26fc4bae8ec_0_5422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g26fc4bae8ec_0_5422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g26fc4bae8ec_0_5422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g26fc4bae8ec_0_5422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g26fc4bae8ec_0_5422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g26fc4bae8ec_0_5422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g26fc4bae8ec_0_5422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g26fc4bae8ec_0_5422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g26fc4bae8ec_0_5422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g26fc4bae8ec_0_5422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g26fc4bae8ec_0_5422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g26fc4bae8ec_0_5422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g26fc4bae8ec_0_5422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g26fc4bae8ec_0_5422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g26fc4bae8ec_0_5422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g26fc4bae8ec_0_5422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g26fc4bae8ec_0_5422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g26fc4bae8ec_0_5422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26fc4bae8ec_0_5422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26fc4bae8ec_0_5422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26fc4bae8ec_0_5422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26fc4bae8ec_0_5422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26fc4bae8ec_0_5422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26fc4bae8ec_0_5422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g26fc4bae8ec_0_5422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g26fc4bae8ec_0_5422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 1 1 2">
  <p:cSld name="TITLE_AND_BODY_3_1_1_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6fc4bae8ec_0_8168"/>
          <p:cNvSpPr/>
          <p:nvPr/>
        </p:nvSpPr>
        <p:spPr>
          <a:xfrm flipH="1">
            <a:off x="191700" y="185725"/>
            <a:ext cx="8760499" cy="4766101"/>
          </a:xfrm>
          <a:custGeom>
            <a:avLst/>
            <a:gdLst/>
            <a:ahLst/>
            <a:cxnLst/>
            <a:rect l="l" t="t" r="r" b="b"/>
            <a:pathLst>
              <a:path w="350455" h="192706" extrusionOk="0">
                <a:moveTo>
                  <a:pt x="4235" y="25703"/>
                </a:moveTo>
                <a:cubicBezTo>
                  <a:pt x="4430" y="18673"/>
                  <a:pt x="4512" y="8031"/>
                  <a:pt x="9903" y="4196"/>
                </a:cubicBezTo>
                <a:cubicBezTo>
                  <a:pt x="15294" y="361"/>
                  <a:pt x="25354" y="3362"/>
                  <a:pt x="36580" y="2695"/>
                </a:cubicBezTo>
                <a:cubicBezTo>
                  <a:pt x="47806" y="2028"/>
                  <a:pt x="58199" y="-723"/>
                  <a:pt x="77261" y="194"/>
                </a:cubicBezTo>
                <a:cubicBezTo>
                  <a:pt x="96323" y="1111"/>
                  <a:pt x="129835" y="7864"/>
                  <a:pt x="150954" y="8197"/>
                </a:cubicBezTo>
                <a:cubicBezTo>
                  <a:pt x="172073" y="8531"/>
                  <a:pt x="188662" y="2945"/>
                  <a:pt x="203973" y="2195"/>
                </a:cubicBezTo>
                <a:cubicBezTo>
                  <a:pt x="219284" y="1445"/>
                  <a:pt x="225925" y="3473"/>
                  <a:pt x="242820" y="3695"/>
                </a:cubicBezTo>
                <a:cubicBezTo>
                  <a:pt x="259715" y="3917"/>
                  <a:pt x="290253" y="2390"/>
                  <a:pt x="305342" y="3529"/>
                </a:cubicBezTo>
                <a:cubicBezTo>
                  <a:pt x="320431" y="4668"/>
                  <a:pt x="327489" y="9559"/>
                  <a:pt x="333352" y="10531"/>
                </a:cubicBezTo>
                <a:cubicBezTo>
                  <a:pt x="339215" y="11504"/>
                  <a:pt x="338632" y="9586"/>
                  <a:pt x="340521" y="9364"/>
                </a:cubicBezTo>
                <a:cubicBezTo>
                  <a:pt x="342411" y="9142"/>
                  <a:pt x="343161" y="8502"/>
                  <a:pt x="344689" y="9197"/>
                </a:cubicBezTo>
                <a:cubicBezTo>
                  <a:pt x="346217" y="9892"/>
                  <a:pt x="348802" y="9142"/>
                  <a:pt x="349691" y="13532"/>
                </a:cubicBezTo>
                <a:cubicBezTo>
                  <a:pt x="350580" y="17923"/>
                  <a:pt x="350609" y="25648"/>
                  <a:pt x="350025" y="35540"/>
                </a:cubicBezTo>
                <a:cubicBezTo>
                  <a:pt x="349442" y="45433"/>
                  <a:pt x="346274" y="52797"/>
                  <a:pt x="346190" y="72887"/>
                </a:cubicBezTo>
                <a:cubicBezTo>
                  <a:pt x="346107" y="92978"/>
                  <a:pt x="349524" y="137076"/>
                  <a:pt x="349524" y="156083"/>
                </a:cubicBezTo>
                <a:cubicBezTo>
                  <a:pt x="349524" y="175090"/>
                  <a:pt x="349663" y="180842"/>
                  <a:pt x="346190" y="186927"/>
                </a:cubicBezTo>
                <a:cubicBezTo>
                  <a:pt x="342717" y="193013"/>
                  <a:pt x="337465" y="192818"/>
                  <a:pt x="328684" y="192596"/>
                </a:cubicBezTo>
                <a:cubicBezTo>
                  <a:pt x="319903" y="192374"/>
                  <a:pt x="310427" y="185705"/>
                  <a:pt x="293504" y="185594"/>
                </a:cubicBezTo>
                <a:cubicBezTo>
                  <a:pt x="276581" y="185483"/>
                  <a:pt x="247738" y="191707"/>
                  <a:pt x="227147" y="191929"/>
                </a:cubicBezTo>
                <a:cubicBezTo>
                  <a:pt x="206556" y="192151"/>
                  <a:pt x="188689" y="187038"/>
                  <a:pt x="169960" y="186927"/>
                </a:cubicBezTo>
                <a:cubicBezTo>
                  <a:pt x="151231" y="186816"/>
                  <a:pt x="135448" y="191318"/>
                  <a:pt x="114774" y="191262"/>
                </a:cubicBezTo>
                <a:cubicBezTo>
                  <a:pt x="94100" y="191207"/>
                  <a:pt x="64284" y="186872"/>
                  <a:pt x="45916" y="186594"/>
                </a:cubicBezTo>
                <a:cubicBezTo>
                  <a:pt x="27548" y="186316"/>
                  <a:pt x="11904" y="191401"/>
                  <a:pt x="4568" y="189595"/>
                </a:cubicBezTo>
                <a:cubicBezTo>
                  <a:pt x="-2768" y="187789"/>
                  <a:pt x="677" y="184260"/>
                  <a:pt x="1900" y="175757"/>
                </a:cubicBezTo>
                <a:cubicBezTo>
                  <a:pt x="3123" y="167254"/>
                  <a:pt x="10959" y="152971"/>
                  <a:pt x="11904" y="138577"/>
                </a:cubicBezTo>
                <a:cubicBezTo>
                  <a:pt x="12849" y="124183"/>
                  <a:pt x="8097" y="104760"/>
                  <a:pt x="7569" y="89393"/>
                </a:cubicBezTo>
                <a:cubicBezTo>
                  <a:pt x="7041" y="74026"/>
                  <a:pt x="9292" y="56992"/>
                  <a:pt x="8736" y="46377"/>
                </a:cubicBezTo>
                <a:cubicBezTo>
                  <a:pt x="8180" y="35762"/>
                  <a:pt x="4041" y="32733"/>
                  <a:pt x="4235" y="257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g26fc4bae8ec_0_816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g26fc4bae8ec_0_816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946" name="Google Shape;946;g26fc4bae8ec_0_8168"/>
          <p:cNvGrpSpPr/>
          <p:nvPr/>
        </p:nvGrpSpPr>
        <p:grpSpPr>
          <a:xfrm rot="10800000">
            <a:off x="8129088" y="-266202"/>
            <a:ext cx="665112" cy="665941"/>
            <a:chOff x="1766826" y="2471713"/>
            <a:chExt cx="665112" cy="665941"/>
          </a:xfrm>
        </p:grpSpPr>
        <p:sp>
          <p:nvSpPr>
            <p:cNvPr id="947" name="Google Shape;947;g26fc4bae8ec_0_8168"/>
            <p:cNvSpPr/>
            <p:nvPr/>
          </p:nvSpPr>
          <p:spPr>
            <a:xfrm>
              <a:off x="1766826" y="2483079"/>
              <a:ext cx="659125" cy="654575"/>
            </a:xfrm>
            <a:custGeom>
              <a:avLst/>
              <a:gdLst/>
              <a:ahLst/>
              <a:cxnLst/>
              <a:rect l="l" t="t" r="r" b="b"/>
              <a:pathLst>
                <a:path w="26365" h="26183" extrusionOk="0">
                  <a:moveTo>
                    <a:pt x="13352" y="0"/>
                  </a:moveTo>
                  <a:cubicBezTo>
                    <a:pt x="12735" y="0"/>
                    <a:pt x="12062" y="113"/>
                    <a:pt x="11676" y="380"/>
                  </a:cubicBezTo>
                  <a:cubicBezTo>
                    <a:pt x="11613" y="422"/>
                    <a:pt x="11550" y="715"/>
                    <a:pt x="11466" y="1217"/>
                  </a:cubicBezTo>
                  <a:cubicBezTo>
                    <a:pt x="11404" y="1678"/>
                    <a:pt x="11446" y="2347"/>
                    <a:pt x="11362" y="2766"/>
                  </a:cubicBezTo>
                  <a:cubicBezTo>
                    <a:pt x="11341" y="2975"/>
                    <a:pt x="11194" y="3163"/>
                    <a:pt x="11027" y="3268"/>
                  </a:cubicBezTo>
                  <a:cubicBezTo>
                    <a:pt x="10023" y="3833"/>
                    <a:pt x="8621" y="4544"/>
                    <a:pt x="7972" y="4837"/>
                  </a:cubicBezTo>
                  <a:cubicBezTo>
                    <a:pt x="7868" y="4889"/>
                    <a:pt x="7758" y="4916"/>
                    <a:pt x="7648" y="4916"/>
                  </a:cubicBezTo>
                  <a:cubicBezTo>
                    <a:pt x="7538" y="4916"/>
                    <a:pt x="7428" y="4889"/>
                    <a:pt x="7324" y="4837"/>
                  </a:cubicBezTo>
                  <a:cubicBezTo>
                    <a:pt x="6633" y="4460"/>
                    <a:pt x="6047" y="3414"/>
                    <a:pt x="5147" y="3226"/>
                  </a:cubicBezTo>
                  <a:cubicBezTo>
                    <a:pt x="5100" y="3217"/>
                    <a:pt x="5054" y="3212"/>
                    <a:pt x="5008" y="3212"/>
                  </a:cubicBezTo>
                  <a:cubicBezTo>
                    <a:pt x="4431" y="3212"/>
                    <a:pt x="4003" y="3914"/>
                    <a:pt x="3557" y="4419"/>
                  </a:cubicBezTo>
                  <a:cubicBezTo>
                    <a:pt x="3536" y="4440"/>
                    <a:pt x="3515" y="4460"/>
                    <a:pt x="3495" y="4502"/>
                  </a:cubicBezTo>
                  <a:cubicBezTo>
                    <a:pt x="3411" y="4628"/>
                    <a:pt x="3327" y="4732"/>
                    <a:pt x="3285" y="4858"/>
                  </a:cubicBezTo>
                  <a:cubicBezTo>
                    <a:pt x="3181" y="5088"/>
                    <a:pt x="3181" y="5360"/>
                    <a:pt x="3327" y="5569"/>
                  </a:cubicBezTo>
                  <a:cubicBezTo>
                    <a:pt x="3871" y="6427"/>
                    <a:pt x="5106" y="7181"/>
                    <a:pt x="4457" y="8122"/>
                  </a:cubicBezTo>
                  <a:cubicBezTo>
                    <a:pt x="4352" y="8310"/>
                    <a:pt x="4248" y="8520"/>
                    <a:pt x="4143" y="8729"/>
                  </a:cubicBezTo>
                  <a:cubicBezTo>
                    <a:pt x="3850" y="9377"/>
                    <a:pt x="3620" y="10068"/>
                    <a:pt x="3453" y="10758"/>
                  </a:cubicBezTo>
                  <a:cubicBezTo>
                    <a:pt x="3390" y="11072"/>
                    <a:pt x="3139" y="11302"/>
                    <a:pt x="2825" y="11323"/>
                  </a:cubicBezTo>
                  <a:cubicBezTo>
                    <a:pt x="1549" y="11470"/>
                    <a:pt x="649" y="11595"/>
                    <a:pt x="523" y="11616"/>
                  </a:cubicBezTo>
                  <a:cubicBezTo>
                    <a:pt x="105" y="11763"/>
                    <a:pt x="0" y="13855"/>
                    <a:pt x="565" y="14692"/>
                  </a:cubicBezTo>
                  <a:cubicBezTo>
                    <a:pt x="628" y="14776"/>
                    <a:pt x="1298" y="14880"/>
                    <a:pt x="2323" y="15027"/>
                  </a:cubicBezTo>
                  <a:cubicBezTo>
                    <a:pt x="2532" y="15048"/>
                    <a:pt x="2762" y="15069"/>
                    <a:pt x="2992" y="15090"/>
                  </a:cubicBezTo>
                  <a:cubicBezTo>
                    <a:pt x="3264" y="15131"/>
                    <a:pt x="3495" y="15320"/>
                    <a:pt x="3578" y="15571"/>
                  </a:cubicBezTo>
                  <a:cubicBezTo>
                    <a:pt x="3997" y="16722"/>
                    <a:pt x="4708" y="17684"/>
                    <a:pt x="4875" y="18709"/>
                  </a:cubicBezTo>
                  <a:cubicBezTo>
                    <a:pt x="4980" y="19107"/>
                    <a:pt x="4373" y="19839"/>
                    <a:pt x="3850" y="20258"/>
                  </a:cubicBezTo>
                  <a:cubicBezTo>
                    <a:pt x="3808" y="20300"/>
                    <a:pt x="3767" y="20341"/>
                    <a:pt x="3725" y="20383"/>
                  </a:cubicBezTo>
                  <a:cubicBezTo>
                    <a:pt x="3432" y="20760"/>
                    <a:pt x="3243" y="20990"/>
                    <a:pt x="3223" y="21053"/>
                  </a:cubicBezTo>
                  <a:cubicBezTo>
                    <a:pt x="3034" y="21450"/>
                    <a:pt x="4436" y="23020"/>
                    <a:pt x="5420" y="23208"/>
                  </a:cubicBezTo>
                  <a:cubicBezTo>
                    <a:pt x="5482" y="23208"/>
                    <a:pt x="5775" y="23041"/>
                    <a:pt x="6194" y="22727"/>
                  </a:cubicBezTo>
                  <a:cubicBezTo>
                    <a:pt x="6487" y="22518"/>
                    <a:pt x="6759" y="22225"/>
                    <a:pt x="7031" y="21974"/>
                  </a:cubicBezTo>
                  <a:cubicBezTo>
                    <a:pt x="7275" y="21721"/>
                    <a:pt x="7539" y="21640"/>
                    <a:pt x="7808" y="21640"/>
                  </a:cubicBezTo>
                  <a:cubicBezTo>
                    <a:pt x="8229" y="21640"/>
                    <a:pt x="8664" y="21839"/>
                    <a:pt x="9060" y="21890"/>
                  </a:cubicBezTo>
                  <a:cubicBezTo>
                    <a:pt x="9123" y="21890"/>
                    <a:pt x="9165" y="21890"/>
                    <a:pt x="9207" y="21911"/>
                  </a:cubicBezTo>
                  <a:cubicBezTo>
                    <a:pt x="9416" y="21974"/>
                    <a:pt x="9604" y="22036"/>
                    <a:pt x="9813" y="22099"/>
                  </a:cubicBezTo>
                  <a:cubicBezTo>
                    <a:pt x="10462" y="22350"/>
                    <a:pt x="11069" y="22685"/>
                    <a:pt x="11550" y="23082"/>
                  </a:cubicBezTo>
                  <a:cubicBezTo>
                    <a:pt x="12073" y="23522"/>
                    <a:pt x="12010" y="24589"/>
                    <a:pt x="12136" y="25531"/>
                  </a:cubicBezTo>
                  <a:cubicBezTo>
                    <a:pt x="12178" y="25886"/>
                    <a:pt x="12450" y="26158"/>
                    <a:pt x="12806" y="26179"/>
                  </a:cubicBezTo>
                  <a:cubicBezTo>
                    <a:pt x="12864" y="26181"/>
                    <a:pt x="12925" y="26182"/>
                    <a:pt x="12988" y="26182"/>
                  </a:cubicBezTo>
                  <a:cubicBezTo>
                    <a:pt x="13517" y="26182"/>
                    <a:pt x="14203" y="26110"/>
                    <a:pt x="14689" y="26054"/>
                  </a:cubicBezTo>
                  <a:cubicBezTo>
                    <a:pt x="15023" y="26012"/>
                    <a:pt x="15295" y="25740"/>
                    <a:pt x="15316" y="25384"/>
                  </a:cubicBezTo>
                  <a:cubicBezTo>
                    <a:pt x="15358" y="24903"/>
                    <a:pt x="15421" y="24170"/>
                    <a:pt x="15484" y="23271"/>
                  </a:cubicBezTo>
                  <a:cubicBezTo>
                    <a:pt x="15505" y="22978"/>
                    <a:pt x="15714" y="22706"/>
                    <a:pt x="16007" y="22622"/>
                  </a:cubicBezTo>
                  <a:cubicBezTo>
                    <a:pt x="16927" y="22371"/>
                    <a:pt x="17827" y="21974"/>
                    <a:pt x="18664" y="21430"/>
                  </a:cubicBezTo>
                  <a:cubicBezTo>
                    <a:pt x="18782" y="21361"/>
                    <a:pt x="18913" y="21324"/>
                    <a:pt x="19046" y="21324"/>
                  </a:cubicBezTo>
                  <a:cubicBezTo>
                    <a:pt x="19196" y="21324"/>
                    <a:pt x="19347" y="21371"/>
                    <a:pt x="19480" y="21471"/>
                  </a:cubicBezTo>
                  <a:cubicBezTo>
                    <a:pt x="20652" y="22329"/>
                    <a:pt x="21510" y="22936"/>
                    <a:pt x="21656" y="22957"/>
                  </a:cubicBezTo>
                  <a:cubicBezTo>
                    <a:pt x="21665" y="22958"/>
                    <a:pt x="21675" y="22959"/>
                    <a:pt x="21685" y="22959"/>
                  </a:cubicBezTo>
                  <a:cubicBezTo>
                    <a:pt x="21809" y="22959"/>
                    <a:pt x="21987" y="22839"/>
                    <a:pt x="22200" y="22664"/>
                  </a:cubicBezTo>
                  <a:cubicBezTo>
                    <a:pt x="22409" y="22455"/>
                    <a:pt x="22661" y="22204"/>
                    <a:pt x="22891" y="21932"/>
                  </a:cubicBezTo>
                  <a:cubicBezTo>
                    <a:pt x="22891" y="21911"/>
                    <a:pt x="22912" y="21890"/>
                    <a:pt x="22933" y="21869"/>
                  </a:cubicBezTo>
                  <a:cubicBezTo>
                    <a:pt x="23267" y="21555"/>
                    <a:pt x="23749" y="21074"/>
                    <a:pt x="23686" y="20865"/>
                  </a:cubicBezTo>
                  <a:cubicBezTo>
                    <a:pt x="23518" y="19881"/>
                    <a:pt x="22096" y="19191"/>
                    <a:pt x="21991" y="18437"/>
                  </a:cubicBezTo>
                  <a:cubicBezTo>
                    <a:pt x="21991" y="18375"/>
                    <a:pt x="21991" y="18291"/>
                    <a:pt x="22012" y="18228"/>
                  </a:cubicBezTo>
                  <a:cubicBezTo>
                    <a:pt x="22242" y="17077"/>
                    <a:pt x="22723" y="15717"/>
                    <a:pt x="23414" y="14755"/>
                  </a:cubicBezTo>
                  <a:cubicBezTo>
                    <a:pt x="23958" y="14002"/>
                    <a:pt x="25862" y="14839"/>
                    <a:pt x="26301" y="13688"/>
                  </a:cubicBezTo>
                  <a:cubicBezTo>
                    <a:pt x="26343" y="13604"/>
                    <a:pt x="26343" y="13541"/>
                    <a:pt x="26343" y="13458"/>
                  </a:cubicBezTo>
                  <a:cubicBezTo>
                    <a:pt x="26364" y="13165"/>
                    <a:pt x="26343" y="12830"/>
                    <a:pt x="26322" y="12516"/>
                  </a:cubicBezTo>
                  <a:cubicBezTo>
                    <a:pt x="26301" y="12202"/>
                    <a:pt x="26259" y="11909"/>
                    <a:pt x="26239" y="11658"/>
                  </a:cubicBezTo>
                  <a:cubicBezTo>
                    <a:pt x="26197" y="11323"/>
                    <a:pt x="25904" y="11072"/>
                    <a:pt x="25569" y="11030"/>
                  </a:cubicBezTo>
                  <a:cubicBezTo>
                    <a:pt x="25130" y="11010"/>
                    <a:pt x="24439" y="10947"/>
                    <a:pt x="23623" y="10884"/>
                  </a:cubicBezTo>
                  <a:cubicBezTo>
                    <a:pt x="23309" y="10863"/>
                    <a:pt x="23058" y="10654"/>
                    <a:pt x="22974" y="10361"/>
                  </a:cubicBezTo>
                  <a:cubicBezTo>
                    <a:pt x="22702" y="9377"/>
                    <a:pt x="22284" y="8436"/>
                    <a:pt x="21740" y="7557"/>
                  </a:cubicBezTo>
                  <a:cubicBezTo>
                    <a:pt x="21573" y="7306"/>
                    <a:pt x="21573" y="6971"/>
                    <a:pt x="21761" y="6741"/>
                  </a:cubicBezTo>
                  <a:cubicBezTo>
                    <a:pt x="22556" y="5632"/>
                    <a:pt x="23121" y="4837"/>
                    <a:pt x="23142" y="4712"/>
                  </a:cubicBezTo>
                  <a:cubicBezTo>
                    <a:pt x="23205" y="4356"/>
                    <a:pt x="22096" y="3435"/>
                    <a:pt x="21426" y="2912"/>
                  </a:cubicBezTo>
                  <a:cubicBezTo>
                    <a:pt x="21297" y="2813"/>
                    <a:pt x="21144" y="2765"/>
                    <a:pt x="20990" y="2765"/>
                  </a:cubicBezTo>
                  <a:cubicBezTo>
                    <a:pt x="20820" y="2765"/>
                    <a:pt x="20648" y="2823"/>
                    <a:pt x="20505" y="2933"/>
                  </a:cubicBezTo>
                  <a:cubicBezTo>
                    <a:pt x="20192" y="3226"/>
                    <a:pt x="19689" y="3644"/>
                    <a:pt x="19083" y="4168"/>
                  </a:cubicBezTo>
                  <a:cubicBezTo>
                    <a:pt x="18946" y="4279"/>
                    <a:pt x="18773" y="4339"/>
                    <a:pt x="18602" y="4339"/>
                  </a:cubicBezTo>
                  <a:cubicBezTo>
                    <a:pt x="18485" y="4339"/>
                    <a:pt x="18369" y="4311"/>
                    <a:pt x="18267" y="4251"/>
                  </a:cubicBezTo>
                  <a:cubicBezTo>
                    <a:pt x="17409" y="3749"/>
                    <a:pt x="16509" y="3393"/>
                    <a:pt x="15567" y="3184"/>
                  </a:cubicBezTo>
                  <a:cubicBezTo>
                    <a:pt x="15275" y="3121"/>
                    <a:pt x="15044" y="2870"/>
                    <a:pt x="15003" y="2556"/>
                  </a:cubicBezTo>
                  <a:cubicBezTo>
                    <a:pt x="14877" y="1343"/>
                    <a:pt x="14772" y="464"/>
                    <a:pt x="14731" y="359"/>
                  </a:cubicBezTo>
                  <a:cubicBezTo>
                    <a:pt x="14653" y="139"/>
                    <a:pt x="14037" y="0"/>
                    <a:pt x="1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8" name="Google Shape;948;g26fc4bae8ec_0_8168"/>
            <p:cNvGrpSpPr/>
            <p:nvPr/>
          </p:nvGrpSpPr>
          <p:grpSpPr>
            <a:xfrm>
              <a:off x="1777513" y="2471713"/>
              <a:ext cx="654425" cy="652300"/>
              <a:chOff x="6730150" y="3052350"/>
              <a:chExt cx="654425" cy="652300"/>
            </a:xfrm>
          </p:grpSpPr>
          <p:sp>
            <p:nvSpPr>
              <p:cNvPr id="949" name="Google Shape;949;g26fc4bae8ec_0_8168"/>
              <p:cNvSpPr/>
              <p:nvPr/>
            </p:nvSpPr>
            <p:spPr>
              <a:xfrm>
                <a:off x="7376675" y="3393850"/>
                <a:ext cx="3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6" extrusionOk="0">
                    <a:moveTo>
                      <a:pt x="106" y="0"/>
                    </a:moveTo>
                    <a:cubicBezTo>
                      <a:pt x="82" y="0"/>
                      <a:pt x="42" y="33"/>
                      <a:pt x="1" y="129"/>
                    </a:cubicBezTo>
                    <a:cubicBezTo>
                      <a:pt x="22" y="171"/>
                      <a:pt x="22" y="233"/>
                      <a:pt x="22" y="275"/>
                    </a:cubicBezTo>
                    <a:cubicBezTo>
                      <a:pt x="63" y="191"/>
                      <a:pt x="105" y="108"/>
                      <a:pt x="126" y="24"/>
                    </a:cubicBezTo>
                    <a:cubicBezTo>
                      <a:pt x="126" y="10"/>
                      <a:pt x="11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g26fc4bae8ec_0_8168"/>
              <p:cNvSpPr/>
              <p:nvPr/>
            </p:nvSpPr>
            <p:spPr>
              <a:xfrm>
                <a:off x="7348950" y="3400725"/>
                <a:ext cx="24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5" extrusionOk="0">
                    <a:moveTo>
                      <a:pt x="984" y="0"/>
                    </a:moveTo>
                    <a:cubicBezTo>
                      <a:pt x="796" y="126"/>
                      <a:pt x="608" y="251"/>
                      <a:pt x="356" y="356"/>
                    </a:cubicBezTo>
                    <a:cubicBezTo>
                      <a:pt x="294" y="356"/>
                      <a:pt x="356" y="314"/>
                      <a:pt x="356" y="293"/>
                    </a:cubicBezTo>
                    <a:lnTo>
                      <a:pt x="356" y="293"/>
                    </a:lnTo>
                    <a:cubicBezTo>
                      <a:pt x="210" y="377"/>
                      <a:pt x="1" y="481"/>
                      <a:pt x="126" y="544"/>
                    </a:cubicBezTo>
                    <a:cubicBezTo>
                      <a:pt x="294" y="419"/>
                      <a:pt x="356" y="461"/>
                      <a:pt x="503" y="293"/>
                    </a:cubicBezTo>
                    <a:cubicBezTo>
                      <a:pt x="592" y="264"/>
                      <a:pt x="680" y="234"/>
                      <a:pt x="725" y="234"/>
                    </a:cubicBezTo>
                    <a:cubicBezTo>
                      <a:pt x="743" y="234"/>
                      <a:pt x="754" y="239"/>
                      <a:pt x="754" y="251"/>
                    </a:cubicBezTo>
                    <a:cubicBezTo>
                      <a:pt x="775" y="209"/>
                      <a:pt x="984" y="126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g26fc4bae8ec_0_8168"/>
              <p:cNvSpPr/>
              <p:nvPr/>
            </p:nvSpPr>
            <p:spPr>
              <a:xfrm>
                <a:off x="7218700" y="3586425"/>
                <a:ext cx="16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1" y="0"/>
                    </a:moveTo>
                    <a:lnTo>
                      <a:pt x="64" y="63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g26fc4bae8ec_0_8168"/>
              <p:cNvSpPr/>
              <p:nvPr/>
            </p:nvSpPr>
            <p:spPr>
              <a:xfrm>
                <a:off x="7071725" y="3692600"/>
                <a:ext cx="31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" extrusionOk="0">
                    <a:moveTo>
                      <a:pt x="126" y="1"/>
                    </a:moveTo>
                    <a:cubicBezTo>
                      <a:pt x="63" y="1"/>
                      <a:pt x="0" y="21"/>
                      <a:pt x="21" y="21"/>
                    </a:cubicBezTo>
                    <a:cubicBezTo>
                      <a:pt x="84" y="2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g26fc4bae8ec_0_8168"/>
              <p:cNvSpPr/>
              <p:nvPr/>
            </p:nvSpPr>
            <p:spPr>
              <a:xfrm>
                <a:off x="7040325" y="36889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cubicBezTo>
                      <a:pt x="22" y="21"/>
                      <a:pt x="22" y="42"/>
                      <a:pt x="43" y="42"/>
                    </a:cubicBezTo>
                    <a:cubicBezTo>
                      <a:pt x="22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g26fc4bae8ec_0_8168"/>
              <p:cNvSpPr/>
              <p:nvPr/>
            </p:nvSpPr>
            <p:spPr>
              <a:xfrm>
                <a:off x="7213475" y="3582750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42" y="1"/>
                    </a:moveTo>
                    <a:cubicBezTo>
                      <a:pt x="1" y="1"/>
                      <a:pt x="126" y="84"/>
                      <a:pt x="210" y="147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g26fc4bae8ec_0_8168"/>
              <p:cNvSpPr/>
              <p:nvPr/>
            </p:nvSpPr>
            <p:spPr>
              <a:xfrm>
                <a:off x="7312875" y="341850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22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g26fc4bae8ec_0_8168"/>
              <p:cNvSpPr/>
              <p:nvPr/>
            </p:nvSpPr>
            <p:spPr>
              <a:xfrm>
                <a:off x="7290375" y="3586925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63" y="1"/>
                    </a:moveTo>
                    <a:lnTo>
                      <a:pt x="0" y="127"/>
                    </a:lnTo>
                    <a:lnTo>
                      <a:pt x="42" y="64"/>
                    </a:lnTo>
                    <a:cubicBezTo>
                      <a:pt x="42" y="43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g26fc4bae8ec_0_8168"/>
              <p:cNvSpPr/>
              <p:nvPr/>
            </p:nvSpPr>
            <p:spPr>
              <a:xfrm>
                <a:off x="7284100" y="3536200"/>
                <a:ext cx="42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8" extrusionOk="0">
                    <a:moveTo>
                      <a:pt x="21" y="0"/>
                    </a:moveTo>
                    <a:cubicBezTo>
                      <a:pt x="0" y="21"/>
                      <a:pt x="0" y="42"/>
                      <a:pt x="0" y="63"/>
                    </a:cubicBezTo>
                    <a:cubicBezTo>
                      <a:pt x="18" y="90"/>
                      <a:pt x="40" y="98"/>
                      <a:pt x="64" y="98"/>
                    </a:cubicBezTo>
                    <a:cubicBezTo>
                      <a:pt x="96" y="98"/>
                      <a:pt x="132" y="84"/>
                      <a:pt x="168" y="84"/>
                    </a:cubicBezTo>
                    <a:cubicBezTo>
                      <a:pt x="105" y="63"/>
                      <a:pt x="63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g26fc4bae8ec_0_8168"/>
              <p:cNvSpPr/>
              <p:nvPr/>
            </p:nvSpPr>
            <p:spPr>
              <a:xfrm>
                <a:off x="7297700" y="342530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2" y="1"/>
                    </a:moveTo>
                    <a:lnTo>
                      <a:pt x="0" y="84"/>
                    </a:lnTo>
                    <a:cubicBezTo>
                      <a:pt x="21" y="4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g26fc4bae8ec_0_8168"/>
              <p:cNvSpPr/>
              <p:nvPr/>
            </p:nvSpPr>
            <p:spPr>
              <a:xfrm>
                <a:off x="7254800" y="360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cubicBezTo>
                      <a:pt x="0" y="22"/>
                      <a:pt x="21" y="22"/>
                      <a:pt x="21" y="43"/>
                    </a:cubicBezTo>
                    <a:cubicBezTo>
                      <a:pt x="21" y="2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g26fc4bae8ec_0_8168"/>
              <p:cNvSpPr/>
              <p:nvPr/>
            </p:nvSpPr>
            <p:spPr>
              <a:xfrm>
                <a:off x="7345825" y="3319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g26fc4bae8ec_0_8168"/>
              <p:cNvSpPr/>
              <p:nvPr/>
            </p:nvSpPr>
            <p:spPr>
              <a:xfrm>
                <a:off x="7374575" y="33913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cubicBezTo>
                      <a:pt x="22" y="21"/>
                      <a:pt x="22" y="42"/>
                      <a:pt x="22" y="63"/>
                    </a:cubicBezTo>
                    <a:lnTo>
                      <a:pt x="43" y="21"/>
                    </a:lnTo>
                    <a:cubicBezTo>
                      <a:pt x="22" y="2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g26fc4bae8ec_0_8168"/>
              <p:cNvSpPr/>
              <p:nvPr/>
            </p:nvSpPr>
            <p:spPr>
              <a:xfrm>
                <a:off x="7028300" y="3624600"/>
                <a:ext cx="10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9" extrusionOk="0">
                    <a:moveTo>
                      <a:pt x="1" y="0"/>
                    </a:moveTo>
                    <a:cubicBezTo>
                      <a:pt x="27" y="36"/>
                      <a:pt x="39" y="49"/>
                      <a:pt x="40" y="49"/>
                    </a:cubicBezTo>
                    <a:cubicBezTo>
                      <a:pt x="42" y="49"/>
                      <a:pt x="25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g26fc4bae8ec_0_8168"/>
              <p:cNvSpPr/>
              <p:nvPr/>
            </p:nvSpPr>
            <p:spPr>
              <a:xfrm>
                <a:off x="6802325" y="3338250"/>
                <a:ext cx="8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98" extrusionOk="0">
                    <a:moveTo>
                      <a:pt x="344" y="1"/>
                    </a:moveTo>
                    <a:cubicBezTo>
                      <a:pt x="325" y="1"/>
                      <a:pt x="278" y="15"/>
                      <a:pt x="189" y="30"/>
                    </a:cubicBezTo>
                    <a:cubicBezTo>
                      <a:pt x="210" y="30"/>
                      <a:pt x="105" y="93"/>
                      <a:pt x="42" y="135"/>
                    </a:cubicBezTo>
                    <a:cubicBezTo>
                      <a:pt x="1" y="135"/>
                      <a:pt x="1" y="156"/>
                      <a:pt x="1" y="177"/>
                    </a:cubicBezTo>
                    <a:cubicBezTo>
                      <a:pt x="1" y="177"/>
                      <a:pt x="21" y="198"/>
                      <a:pt x="42" y="198"/>
                    </a:cubicBezTo>
                    <a:cubicBezTo>
                      <a:pt x="63" y="198"/>
                      <a:pt x="126" y="198"/>
                      <a:pt x="189" y="177"/>
                    </a:cubicBezTo>
                    <a:lnTo>
                      <a:pt x="189" y="177"/>
                    </a:lnTo>
                    <a:cubicBezTo>
                      <a:pt x="152" y="180"/>
                      <a:pt x="127" y="182"/>
                      <a:pt x="111" y="182"/>
                    </a:cubicBezTo>
                    <a:cubicBezTo>
                      <a:pt x="37" y="182"/>
                      <a:pt x="166" y="145"/>
                      <a:pt x="252" y="93"/>
                    </a:cubicBezTo>
                    <a:cubicBezTo>
                      <a:pt x="314" y="51"/>
                      <a:pt x="356" y="9"/>
                      <a:pt x="356" y="9"/>
                    </a:cubicBezTo>
                    <a:cubicBezTo>
                      <a:pt x="356" y="3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g26fc4bae8ec_0_8168"/>
              <p:cNvSpPr/>
              <p:nvPr/>
            </p:nvSpPr>
            <p:spPr>
              <a:xfrm>
                <a:off x="7310250" y="34206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63" y="0"/>
                    </a:moveTo>
                    <a:cubicBezTo>
                      <a:pt x="21" y="21"/>
                      <a:pt x="21" y="42"/>
                      <a:pt x="0" y="63"/>
                    </a:cubicBezTo>
                    <a:cubicBezTo>
                      <a:pt x="21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g26fc4bae8ec_0_8168"/>
              <p:cNvSpPr/>
              <p:nvPr/>
            </p:nvSpPr>
            <p:spPr>
              <a:xfrm>
                <a:off x="6805475" y="333900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0"/>
                      <a:pt x="21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g26fc4bae8ec_0_8168"/>
              <p:cNvSpPr/>
              <p:nvPr/>
            </p:nvSpPr>
            <p:spPr>
              <a:xfrm>
                <a:off x="6878700" y="360837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1"/>
                    </a:moveTo>
                    <a:cubicBezTo>
                      <a:pt x="60" y="1"/>
                      <a:pt x="58" y="1"/>
                      <a:pt x="55" y="2"/>
                    </a:cubicBezTo>
                    <a:lnTo>
                      <a:pt x="55" y="2"/>
                    </a:lnTo>
                    <a:cubicBezTo>
                      <a:pt x="60" y="1"/>
                      <a:pt x="63" y="1"/>
                      <a:pt x="63" y="1"/>
                    </a:cubicBezTo>
                    <a:close/>
                    <a:moveTo>
                      <a:pt x="55" y="2"/>
                    </a:moveTo>
                    <a:cubicBezTo>
                      <a:pt x="45" y="4"/>
                      <a:pt x="27" y="9"/>
                      <a:pt x="0" y="22"/>
                    </a:cubicBezTo>
                    <a:cubicBezTo>
                      <a:pt x="19" y="22"/>
                      <a:pt x="37" y="6"/>
                      <a:pt x="5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g26fc4bae8ec_0_8168"/>
              <p:cNvSpPr/>
              <p:nvPr/>
            </p:nvSpPr>
            <p:spPr>
              <a:xfrm>
                <a:off x="6988025" y="3598975"/>
                <a:ext cx="26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3" extrusionOk="0">
                    <a:moveTo>
                      <a:pt x="0" y="0"/>
                    </a:moveTo>
                    <a:cubicBezTo>
                      <a:pt x="42" y="42"/>
                      <a:pt x="84" y="63"/>
                      <a:pt x="105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g26fc4bae8ec_0_8168"/>
              <p:cNvSpPr/>
              <p:nvPr/>
            </p:nvSpPr>
            <p:spPr>
              <a:xfrm>
                <a:off x="6832675" y="359792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42"/>
                      <a:pt x="63" y="63"/>
                      <a:pt x="105" y="126"/>
                    </a:cubicBezTo>
                    <a:cubicBezTo>
                      <a:pt x="63" y="63"/>
                      <a:pt x="63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g26fc4bae8ec_0_8168"/>
              <p:cNvSpPr/>
              <p:nvPr/>
            </p:nvSpPr>
            <p:spPr>
              <a:xfrm>
                <a:off x="6829525" y="35576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3" y="0"/>
                      <a:pt x="42" y="0"/>
                      <a:pt x="42" y="21"/>
                    </a:cubicBez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2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g26fc4bae8ec_0_8168"/>
              <p:cNvSpPr/>
              <p:nvPr/>
            </p:nvSpPr>
            <p:spPr>
              <a:xfrm>
                <a:off x="7290725" y="3195675"/>
                <a:ext cx="3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6" extrusionOk="0">
                    <a:moveTo>
                      <a:pt x="133" y="0"/>
                    </a:moveTo>
                    <a:cubicBezTo>
                      <a:pt x="91" y="42"/>
                      <a:pt x="49" y="42"/>
                      <a:pt x="28" y="63"/>
                    </a:cubicBezTo>
                    <a:cubicBezTo>
                      <a:pt x="67" y="63"/>
                      <a:pt x="0" y="185"/>
                      <a:pt x="6" y="185"/>
                    </a:cubicBezTo>
                    <a:cubicBezTo>
                      <a:pt x="9" y="185"/>
                      <a:pt x="39" y="141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g26fc4bae8ec_0_8168"/>
              <p:cNvSpPr/>
              <p:nvPr/>
            </p:nvSpPr>
            <p:spPr>
              <a:xfrm>
                <a:off x="7311825" y="341902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21" y="1"/>
                    </a:moveTo>
                    <a:cubicBezTo>
                      <a:pt x="21" y="14"/>
                      <a:pt x="21" y="27"/>
                      <a:pt x="16" y="41"/>
                    </a:cubicBezTo>
                    <a:lnTo>
                      <a:pt x="16" y="41"/>
                    </a:lnTo>
                    <a:cubicBezTo>
                      <a:pt x="23" y="36"/>
                      <a:pt x="33" y="3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  <a:moveTo>
                      <a:pt x="16" y="41"/>
                    </a:moveTo>
                    <a:cubicBezTo>
                      <a:pt x="6" y="47"/>
                      <a:pt x="0" y="52"/>
                      <a:pt x="0" y="63"/>
                    </a:cubicBezTo>
                    <a:cubicBezTo>
                      <a:pt x="8" y="56"/>
                      <a:pt x="12" y="48"/>
                      <a:pt x="16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g26fc4bae8ec_0_8168"/>
              <p:cNvSpPr/>
              <p:nvPr/>
            </p:nvSpPr>
            <p:spPr>
              <a:xfrm>
                <a:off x="6815925" y="3601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cubicBezTo>
                      <a:pt x="84" y="106"/>
                      <a:pt x="189" y="231"/>
                      <a:pt x="293" y="336"/>
                    </a:cubicBezTo>
                    <a:cubicBezTo>
                      <a:pt x="189" y="231"/>
                      <a:pt x="105" y="1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g26fc4bae8ec_0_8168"/>
              <p:cNvSpPr/>
              <p:nvPr/>
            </p:nvSpPr>
            <p:spPr>
              <a:xfrm>
                <a:off x="7003725" y="31224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5"/>
                    </a:moveTo>
                    <a:lnTo>
                      <a:pt x="0" y="1"/>
                    </a:lnTo>
                    <a:cubicBezTo>
                      <a:pt x="0" y="22"/>
                      <a:pt x="0" y="64"/>
                      <a:pt x="0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g26fc4bae8ec_0_8168"/>
              <p:cNvSpPr/>
              <p:nvPr/>
            </p:nvSpPr>
            <p:spPr>
              <a:xfrm>
                <a:off x="6807025" y="3559225"/>
                <a:ext cx="52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1" extrusionOk="0">
                    <a:moveTo>
                      <a:pt x="210" y="0"/>
                    </a:moveTo>
                    <a:lnTo>
                      <a:pt x="1" y="230"/>
                    </a:lnTo>
                    <a:cubicBezTo>
                      <a:pt x="64" y="188"/>
                      <a:pt x="126" y="126"/>
                      <a:pt x="189" y="63"/>
                    </a:cubicBezTo>
                    <a:cubicBezTo>
                      <a:pt x="189" y="42"/>
                      <a:pt x="210" y="21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g26fc4bae8ec_0_8168"/>
              <p:cNvSpPr/>
              <p:nvPr/>
            </p:nvSpPr>
            <p:spPr>
              <a:xfrm>
                <a:off x="7291425" y="319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g26fc4bae8ec_0_8168"/>
              <p:cNvSpPr/>
              <p:nvPr/>
            </p:nvSpPr>
            <p:spPr>
              <a:xfrm>
                <a:off x="6730150" y="3052350"/>
                <a:ext cx="654425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6177" h="26092" extrusionOk="0">
                    <a:moveTo>
                      <a:pt x="19521" y="4081"/>
                    </a:moveTo>
                    <a:cubicBezTo>
                      <a:pt x="19519" y="4095"/>
                      <a:pt x="19515" y="4108"/>
                      <a:pt x="19501" y="4122"/>
                    </a:cubicBezTo>
                    <a:cubicBezTo>
                      <a:pt x="19417" y="4206"/>
                      <a:pt x="19396" y="4227"/>
                      <a:pt x="19354" y="4227"/>
                    </a:cubicBezTo>
                    <a:cubicBezTo>
                      <a:pt x="19396" y="4185"/>
                      <a:pt x="19458" y="4143"/>
                      <a:pt x="19521" y="4081"/>
                    </a:cubicBezTo>
                    <a:close/>
                    <a:moveTo>
                      <a:pt x="18036" y="4227"/>
                    </a:moveTo>
                    <a:lnTo>
                      <a:pt x="18036" y="4227"/>
                    </a:lnTo>
                    <a:cubicBezTo>
                      <a:pt x="18099" y="4268"/>
                      <a:pt x="18162" y="4310"/>
                      <a:pt x="18266" y="4310"/>
                    </a:cubicBezTo>
                    <a:cubicBezTo>
                      <a:pt x="18283" y="4327"/>
                      <a:pt x="18273" y="4358"/>
                      <a:pt x="18235" y="4358"/>
                    </a:cubicBezTo>
                    <a:cubicBezTo>
                      <a:pt x="18226" y="4358"/>
                      <a:pt x="18216" y="4356"/>
                      <a:pt x="18204" y="4352"/>
                    </a:cubicBezTo>
                    <a:cubicBezTo>
                      <a:pt x="18225" y="4352"/>
                      <a:pt x="18099" y="4310"/>
                      <a:pt x="18036" y="4227"/>
                    </a:cubicBezTo>
                    <a:close/>
                    <a:moveTo>
                      <a:pt x="17513" y="4394"/>
                    </a:moveTo>
                    <a:cubicBezTo>
                      <a:pt x="17509" y="4394"/>
                      <a:pt x="17509" y="4396"/>
                      <a:pt x="17512" y="4398"/>
                    </a:cubicBezTo>
                    <a:lnTo>
                      <a:pt x="17512" y="4398"/>
                    </a:lnTo>
                    <a:cubicBezTo>
                      <a:pt x="17512" y="4397"/>
                      <a:pt x="17513" y="4395"/>
                      <a:pt x="17513" y="4394"/>
                    </a:cubicBezTo>
                    <a:close/>
                    <a:moveTo>
                      <a:pt x="7263" y="4643"/>
                    </a:moveTo>
                    <a:cubicBezTo>
                      <a:pt x="7221" y="4643"/>
                      <a:pt x="7271" y="4687"/>
                      <a:pt x="7285" y="4709"/>
                    </a:cubicBezTo>
                    <a:lnTo>
                      <a:pt x="7285" y="4709"/>
                    </a:lnTo>
                    <a:cubicBezTo>
                      <a:pt x="7282" y="4690"/>
                      <a:pt x="7282" y="4667"/>
                      <a:pt x="7282" y="4645"/>
                    </a:cubicBezTo>
                    <a:cubicBezTo>
                      <a:pt x="7274" y="4644"/>
                      <a:pt x="7268" y="4643"/>
                      <a:pt x="7263" y="4643"/>
                    </a:cubicBezTo>
                    <a:close/>
                    <a:moveTo>
                      <a:pt x="7285" y="4709"/>
                    </a:moveTo>
                    <a:cubicBezTo>
                      <a:pt x="7285" y="4713"/>
                      <a:pt x="7286" y="4716"/>
                      <a:pt x="7287" y="4720"/>
                    </a:cubicBezTo>
                    <a:lnTo>
                      <a:pt x="7287" y="4720"/>
                    </a:lnTo>
                    <a:cubicBezTo>
                      <a:pt x="7289" y="4718"/>
                      <a:pt x="7288" y="4714"/>
                      <a:pt x="7285" y="4709"/>
                    </a:cubicBezTo>
                    <a:close/>
                    <a:moveTo>
                      <a:pt x="22451" y="5796"/>
                    </a:moveTo>
                    <a:cubicBezTo>
                      <a:pt x="22438" y="5796"/>
                      <a:pt x="22433" y="5796"/>
                      <a:pt x="22426" y="5801"/>
                    </a:cubicBezTo>
                    <a:lnTo>
                      <a:pt x="22426" y="5801"/>
                    </a:lnTo>
                    <a:cubicBezTo>
                      <a:pt x="22434" y="5800"/>
                      <a:pt x="22442" y="5798"/>
                      <a:pt x="22451" y="5796"/>
                    </a:cubicBezTo>
                    <a:close/>
                    <a:moveTo>
                      <a:pt x="21277" y="6697"/>
                    </a:moveTo>
                    <a:lnTo>
                      <a:pt x="21277" y="6697"/>
                    </a:lnTo>
                    <a:cubicBezTo>
                      <a:pt x="21256" y="6709"/>
                      <a:pt x="21233" y="6729"/>
                      <a:pt x="21196" y="6779"/>
                    </a:cubicBezTo>
                    <a:cubicBezTo>
                      <a:pt x="21224" y="6751"/>
                      <a:pt x="21251" y="6724"/>
                      <a:pt x="21277" y="6697"/>
                    </a:cubicBezTo>
                    <a:close/>
                    <a:moveTo>
                      <a:pt x="4771" y="8349"/>
                    </a:move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5" y="8353"/>
                      <a:pt x="4764" y="8352"/>
                      <a:pt x="4764" y="8351"/>
                    </a:cubicBezTo>
                    <a:lnTo>
                      <a:pt x="4764" y="8351"/>
                    </a:lnTo>
                    <a:cubicBezTo>
                      <a:pt x="4759" y="8357"/>
                      <a:pt x="4755" y="8363"/>
                      <a:pt x="4750" y="8369"/>
                    </a:cubicBez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6" y="8359"/>
                      <a:pt x="4766" y="8365"/>
                      <a:pt x="4765" y="8371"/>
                    </a:cubicBezTo>
                    <a:lnTo>
                      <a:pt x="4765" y="8371"/>
                    </a:lnTo>
                    <a:cubicBezTo>
                      <a:pt x="4768" y="8363"/>
                      <a:pt x="4771" y="8356"/>
                      <a:pt x="4771" y="8349"/>
                    </a:cubicBezTo>
                    <a:close/>
                    <a:moveTo>
                      <a:pt x="4765" y="8371"/>
                    </a:moveTo>
                    <a:cubicBezTo>
                      <a:pt x="4758" y="8384"/>
                      <a:pt x="4750" y="8398"/>
                      <a:pt x="4750" y="8411"/>
                    </a:cubicBezTo>
                    <a:cubicBezTo>
                      <a:pt x="4758" y="8395"/>
                      <a:pt x="4763" y="8382"/>
                      <a:pt x="4765" y="8371"/>
                    </a:cubicBezTo>
                    <a:close/>
                    <a:moveTo>
                      <a:pt x="22798" y="10134"/>
                    </a:moveTo>
                    <a:lnTo>
                      <a:pt x="22798" y="10134"/>
                    </a:lnTo>
                    <a:cubicBezTo>
                      <a:pt x="22801" y="10145"/>
                      <a:pt x="22804" y="10157"/>
                      <a:pt x="22807" y="10169"/>
                    </a:cubicBezTo>
                    <a:cubicBezTo>
                      <a:pt x="22807" y="10157"/>
                      <a:pt x="22803" y="10145"/>
                      <a:pt x="22798" y="10134"/>
                    </a:cubicBezTo>
                    <a:close/>
                    <a:moveTo>
                      <a:pt x="26134" y="12671"/>
                    </a:moveTo>
                    <a:lnTo>
                      <a:pt x="26134" y="13015"/>
                    </a:lnTo>
                    <a:cubicBezTo>
                      <a:pt x="26176" y="12872"/>
                      <a:pt x="26161" y="12769"/>
                      <a:pt x="26134" y="12671"/>
                    </a:cubicBezTo>
                    <a:close/>
                    <a:moveTo>
                      <a:pt x="24494" y="14370"/>
                    </a:moveTo>
                    <a:cubicBezTo>
                      <a:pt x="24486" y="14370"/>
                      <a:pt x="24474" y="14372"/>
                      <a:pt x="24460" y="14375"/>
                    </a:cubicBezTo>
                    <a:lnTo>
                      <a:pt x="24513" y="14375"/>
                    </a:lnTo>
                    <a:cubicBezTo>
                      <a:pt x="24510" y="14372"/>
                      <a:pt x="24504" y="14370"/>
                      <a:pt x="24494" y="14370"/>
                    </a:cubicBezTo>
                    <a:close/>
                    <a:moveTo>
                      <a:pt x="4331" y="19061"/>
                    </a:moveTo>
                    <a:cubicBezTo>
                      <a:pt x="4319" y="19086"/>
                      <a:pt x="4299" y="19119"/>
                      <a:pt x="4289" y="19136"/>
                    </a:cubicBezTo>
                    <a:lnTo>
                      <a:pt x="4289" y="19136"/>
                    </a:lnTo>
                    <a:cubicBezTo>
                      <a:pt x="4310" y="19107"/>
                      <a:pt x="4325" y="19081"/>
                      <a:pt x="4331" y="19061"/>
                    </a:cubicBezTo>
                    <a:close/>
                    <a:moveTo>
                      <a:pt x="4790" y="19332"/>
                    </a:moveTo>
                    <a:cubicBezTo>
                      <a:pt x="4784" y="19339"/>
                      <a:pt x="4778" y="19347"/>
                      <a:pt x="4771" y="19354"/>
                    </a:cubicBezTo>
                    <a:cubicBezTo>
                      <a:pt x="4780" y="19345"/>
                      <a:pt x="4786" y="19338"/>
                      <a:pt x="4790" y="19332"/>
                    </a:cubicBezTo>
                    <a:close/>
                    <a:moveTo>
                      <a:pt x="10162" y="21857"/>
                    </a:moveTo>
                    <a:cubicBezTo>
                      <a:pt x="10184" y="21865"/>
                      <a:pt x="10206" y="21872"/>
                      <a:pt x="10227" y="21877"/>
                    </a:cubicBezTo>
                    <a:lnTo>
                      <a:pt x="10227" y="21877"/>
                    </a:lnTo>
                    <a:cubicBezTo>
                      <a:pt x="10205" y="21869"/>
                      <a:pt x="10181" y="21861"/>
                      <a:pt x="10162" y="21857"/>
                    </a:cubicBezTo>
                    <a:close/>
                    <a:moveTo>
                      <a:pt x="10227" y="21877"/>
                    </a:moveTo>
                    <a:cubicBezTo>
                      <a:pt x="10255" y="21887"/>
                      <a:pt x="10279" y="21896"/>
                      <a:pt x="10284" y="21896"/>
                    </a:cubicBezTo>
                    <a:cubicBezTo>
                      <a:pt x="10287" y="21896"/>
                      <a:pt x="10284" y="21893"/>
                      <a:pt x="10274" y="21886"/>
                    </a:cubicBezTo>
                    <a:cubicBezTo>
                      <a:pt x="10258" y="21884"/>
                      <a:pt x="10243" y="21881"/>
                      <a:pt x="10227" y="21877"/>
                    </a:cubicBezTo>
                    <a:close/>
                    <a:moveTo>
                      <a:pt x="10274" y="22409"/>
                    </a:moveTo>
                    <a:cubicBezTo>
                      <a:pt x="10372" y="22458"/>
                      <a:pt x="10470" y="22533"/>
                      <a:pt x="10518" y="22533"/>
                    </a:cubicBezTo>
                    <a:cubicBezTo>
                      <a:pt x="10532" y="22533"/>
                      <a:pt x="10541" y="22527"/>
                      <a:pt x="10546" y="22514"/>
                    </a:cubicBezTo>
                    <a:lnTo>
                      <a:pt x="10420" y="22472"/>
                    </a:lnTo>
                    <a:cubicBezTo>
                      <a:pt x="10414" y="22463"/>
                      <a:pt x="10409" y="22456"/>
                      <a:pt x="10407" y="22449"/>
                    </a:cubicBezTo>
                    <a:lnTo>
                      <a:pt x="10407" y="22449"/>
                    </a:lnTo>
                    <a:cubicBezTo>
                      <a:pt x="10412" y="22451"/>
                      <a:pt x="10417" y="22451"/>
                      <a:pt x="10420" y="22451"/>
                    </a:cubicBezTo>
                    <a:cubicBezTo>
                      <a:pt x="10415" y="22449"/>
                      <a:pt x="10410" y="22447"/>
                      <a:pt x="10405" y="22445"/>
                    </a:cubicBezTo>
                    <a:lnTo>
                      <a:pt x="10405" y="22445"/>
                    </a:lnTo>
                    <a:cubicBezTo>
                      <a:pt x="10405" y="22446"/>
                      <a:pt x="10406" y="22448"/>
                      <a:pt x="10407" y="22449"/>
                    </a:cubicBezTo>
                    <a:lnTo>
                      <a:pt x="10407" y="22449"/>
                    </a:lnTo>
                    <a:cubicBezTo>
                      <a:pt x="10378" y="22444"/>
                      <a:pt x="10326" y="22427"/>
                      <a:pt x="10274" y="22409"/>
                    </a:cubicBezTo>
                    <a:close/>
                    <a:moveTo>
                      <a:pt x="21489" y="22577"/>
                    </a:moveTo>
                    <a:cubicBezTo>
                      <a:pt x="21475" y="22587"/>
                      <a:pt x="21464" y="22597"/>
                      <a:pt x="21456" y="22607"/>
                    </a:cubicBezTo>
                    <a:lnTo>
                      <a:pt x="21456" y="22607"/>
                    </a:lnTo>
                    <a:cubicBezTo>
                      <a:pt x="21471" y="22594"/>
                      <a:pt x="21483" y="22583"/>
                      <a:pt x="21489" y="22577"/>
                    </a:cubicBezTo>
                    <a:close/>
                    <a:moveTo>
                      <a:pt x="13773" y="25589"/>
                    </a:moveTo>
                    <a:lnTo>
                      <a:pt x="13773" y="25589"/>
                    </a:lnTo>
                    <a:cubicBezTo>
                      <a:pt x="13771" y="25589"/>
                      <a:pt x="13769" y="25589"/>
                      <a:pt x="13768" y="25590"/>
                    </a:cubicBezTo>
                    <a:cubicBezTo>
                      <a:pt x="13770" y="25590"/>
                      <a:pt x="13772" y="25589"/>
                      <a:pt x="13773" y="25589"/>
                    </a:cubicBezTo>
                    <a:close/>
                    <a:moveTo>
                      <a:pt x="12659" y="0"/>
                    </a:moveTo>
                    <a:cubicBezTo>
                      <a:pt x="12575" y="63"/>
                      <a:pt x="12345" y="84"/>
                      <a:pt x="12115" y="147"/>
                    </a:cubicBezTo>
                    <a:cubicBezTo>
                      <a:pt x="11864" y="188"/>
                      <a:pt x="11634" y="272"/>
                      <a:pt x="11655" y="356"/>
                    </a:cubicBezTo>
                    <a:cubicBezTo>
                      <a:pt x="11571" y="377"/>
                      <a:pt x="11466" y="439"/>
                      <a:pt x="11424" y="460"/>
                    </a:cubicBezTo>
                    <a:cubicBezTo>
                      <a:pt x="11299" y="502"/>
                      <a:pt x="11257" y="607"/>
                      <a:pt x="11215" y="670"/>
                    </a:cubicBezTo>
                    <a:cubicBezTo>
                      <a:pt x="11194" y="774"/>
                      <a:pt x="11173" y="816"/>
                      <a:pt x="11131" y="879"/>
                    </a:cubicBezTo>
                    <a:cubicBezTo>
                      <a:pt x="11090" y="1004"/>
                      <a:pt x="11048" y="1130"/>
                      <a:pt x="10985" y="1486"/>
                    </a:cubicBezTo>
                    <a:cubicBezTo>
                      <a:pt x="10943" y="1695"/>
                      <a:pt x="11048" y="1799"/>
                      <a:pt x="11048" y="2051"/>
                    </a:cubicBezTo>
                    <a:lnTo>
                      <a:pt x="10964" y="2071"/>
                    </a:lnTo>
                    <a:lnTo>
                      <a:pt x="11048" y="2406"/>
                    </a:lnTo>
                    <a:lnTo>
                      <a:pt x="10943" y="2574"/>
                    </a:lnTo>
                    <a:cubicBezTo>
                      <a:pt x="10943" y="2657"/>
                      <a:pt x="10943" y="2720"/>
                      <a:pt x="10943" y="2783"/>
                    </a:cubicBezTo>
                    <a:cubicBezTo>
                      <a:pt x="10964" y="2699"/>
                      <a:pt x="10985" y="2616"/>
                      <a:pt x="11027" y="2616"/>
                    </a:cubicBezTo>
                    <a:cubicBezTo>
                      <a:pt x="11027" y="2720"/>
                      <a:pt x="11006" y="2804"/>
                      <a:pt x="11006" y="2888"/>
                    </a:cubicBezTo>
                    <a:cubicBezTo>
                      <a:pt x="10985" y="2992"/>
                      <a:pt x="10964" y="3034"/>
                      <a:pt x="10922" y="3076"/>
                    </a:cubicBezTo>
                    <a:cubicBezTo>
                      <a:pt x="10866" y="3132"/>
                      <a:pt x="10811" y="3150"/>
                      <a:pt x="10773" y="3150"/>
                    </a:cubicBezTo>
                    <a:cubicBezTo>
                      <a:pt x="10755" y="3150"/>
                      <a:pt x="10741" y="3146"/>
                      <a:pt x="10734" y="3139"/>
                    </a:cubicBezTo>
                    <a:lnTo>
                      <a:pt x="10713" y="3160"/>
                    </a:lnTo>
                    <a:lnTo>
                      <a:pt x="10671" y="3201"/>
                    </a:lnTo>
                    <a:lnTo>
                      <a:pt x="10587" y="3243"/>
                    </a:lnTo>
                    <a:lnTo>
                      <a:pt x="10399" y="3369"/>
                    </a:lnTo>
                    <a:lnTo>
                      <a:pt x="10043" y="3599"/>
                    </a:lnTo>
                    <a:cubicBezTo>
                      <a:pt x="10043" y="3578"/>
                      <a:pt x="10169" y="3494"/>
                      <a:pt x="10253" y="3411"/>
                    </a:cubicBezTo>
                    <a:lnTo>
                      <a:pt x="10253" y="3411"/>
                    </a:lnTo>
                    <a:cubicBezTo>
                      <a:pt x="10116" y="3523"/>
                      <a:pt x="10069" y="3546"/>
                      <a:pt x="10044" y="3546"/>
                    </a:cubicBezTo>
                    <a:cubicBezTo>
                      <a:pt x="10026" y="3546"/>
                      <a:pt x="10019" y="3534"/>
                      <a:pt x="10000" y="3534"/>
                    </a:cubicBezTo>
                    <a:cubicBezTo>
                      <a:pt x="9975" y="3534"/>
                      <a:pt x="9930" y="3554"/>
                      <a:pt x="9813" y="3641"/>
                    </a:cubicBezTo>
                    <a:cubicBezTo>
                      <a:pt x="9876" y="3641"/>
                      <a:pt x="9813" y="3704"/>
                      <a:pt x="9813" y="3724"/>
                    </a:cubicBezTo>
                    <a:cubicBezTo>
                      <a:pt x="9604" y="3787"/>
                      <a:pt x="9186" y="3996"/>
                      <a:pt x="8872" y="4185"/>
                    </a:cubicBezTo>
                    <a:lnTo>
                      <a:pt x="8914" y="4101"/>
                    </a:lnTo>
                    <a:lnTo>
                      <a:pt x="8914" y="4101"/>
                    </a:lnTo>
                    <a:cubicBezTo>
                      <a:pt x="8621" y="4227"/>
                      <a:pt x="8328" y="4394"/>
                      <a:pt x="8014" y="4540"/>
                    </a:cubicBezTo>
                    <a:cubicBezTo>
                      <a:pt x="7951" y="4582"/>
                      <a:pt x="7867" y="4624"/>
                      <a:pt x="7784" y="4666"/>
                    </a:cubicBezTo>
                    <a:lnTo>
                      <a:pt x="7742" y="4687"/>
                    </a:lnTo>
                    <a:cubicBezTo>
                      <a:pt x="7742" y="4687"/>
                      <a:pt x="7721" y="4708"/>
                      <a:pt x="7721" y="4708"/>
                    </a:cubicBezTo>
                    <a:cubicBezTo>
                      <a:pt x="7700" y="4708"/>
                      <a:pt x="7679" y="4708"/>
                      <a:pt x="7658" y="4729"/>
                    </a:cubicBezTo>
                    <a:cubicBezTo>
                      <a:pt x="7616" y="4729"/>
                      <a:pt x="7554" y="4729"/>
                      <a:pt x="7512" y="4708"/>
                    </a:cubicBezTo>
                    <a:cubicBezTo>
                      <a:pt x="7491" y="4708"/>
                      <a:pt x="7470" y="4708"/>
                      <a:pt x="7449" y="4687"/>
                    </a:cubicBezTo>
                    <a:cubicBezTo>
                      <a:pt x="7449" y="4687"/>
                      <a:pt x="7407" y="4666"/>
                      <a:pt x="7365" y="4645"/>
                    </a:cubicBezTo>
                    <a:lnTo>
                      <a:pt x="7365" y="4645"/>
                    </a:lnTo>
                    <a:cubicBezTo>
                      <a:pt x="7449" y="4708"/>
                      <a:pt x="7449" y="4750"/>
                      <a:pt x="7449" y="4771"/>
                    </a:cubicBezTo>
                    <a:cubicBezTo>
                      <a:pt x="7428" y="4792"/>
                      <a:pt x="7428" y="4792"/>
                      <a:pt x="7407" y="4792"/>
                    </a:cubicBezTo>
                    <a:cubicBezTo>
                      <a:pt x="7365" y="4792"/>
                      <a:pt x="7344" y="4771"/>
                      <a:pt x="7302" y="4750"/>
                    </a:cubicBezTo>
                    <a:cubicBezTo>
                      <a:pt x="7295" y="4742"/>
                      <a:pt x="7290" y="4732"/>
                      <a:pt x="7287" y="4720"/>
                    </a:cubicBezTo>
                    <a:lnTo>
                      <a:pt x="7287" y="4720"/>
                    </a:lnTo>
                    <a:cubicBezTo>
                      <a:pt x="7286" y="4721"/>
                      <a:pt x="7284" y="4722"/>
                      <a:pt x="7280" y="4722"/>
                    </a:cubicBezTo>
                    <a:cubicBezTo>
                      <a:pt x="7268" y="4722"/>
                      <a:pt x="7238" y="4712"/>
                      <a:pt x="7177" y="4687"/>
                    </a:cubicBezTo>
                    <a:cubicBezTo>
                      <a:pt x="7060" y="4583"/>
                      <a:pt x="7064" y="4544"/>
                      <a:pt x="7114" y="4544"/>
                    </a:cubicBezTo>
                    <a:cubicBezTo>
                      <a:pt x="7144" y="4544"/>
                      <a:pt x="7192" y="4558"/>
                      <a:pt x="7240" y="4582"/>
                    </a:cubicBezTo>
                    <a:cubicBezTo>
                      <a:pt x="7156" y="4520"/>
                      <a:pt x="7072" y="4478"/>
                      <a:pt x="6989" y="4415"/>
                    </a:cubicBezTo>
                    <a:cubicBezTo>
                      <a:pt x="6989" y="4399"/>
                      <a:pt x="6997" y="4395"/>
                      <a:pt x="7010" y="4395"/>
                    </a:cubicBezTo>
                    <a:cubicBezTo>
                      <a:pt x="7024" y="4395"/>
                      <a:pt x="7044" y="4400"/>
                      <a:pt x="7063" y="4400"/>
                    </a:cubicBezTo>
                    <a:cubicBezTo>
                      <a:pt x="7073" y="4400"/>
                      <a:pt x="7084" y="4399"/>
                      <a:pt x="7093" y="4394"/>
                    </a:cubicBezTo>
                    <a:cubicBezTo>
                      <a:pt x="6968" y="4373"/>
                      <a:pt x="6758" y="3976"/>
                      <a:pt x="6549" y="3892"/>
                    </a:cubicBezTo>
                    <a:lnTo>
                      <a:pt x="6570" y="3850"/>
                    </a:lnTo>
                    <a:cubicBezTo>
                      <a:pt x="6298" y="3599"/>
                      <a:pt x="6047" y="3411"/>
                      <a:pt x="5796" y="3285"/>
                    </a:cubicBezTo>
                    <a:cubicBezTo>
                      <a:pt x="5670" y="3222"/>
                      <a:pt x="5545" y="3160"/>
                      <a:pt x="5377" y="3118"/>
                    </a:cubicBezTo>
                    <a:cubicBezTo>
                      <a:pt x="5289" y="3088"/>
                      <a:pt x="5158" y="3058"/>
                      <a:pt x="5015" y="3058"/>
                    </a:cubicBezTo>
                    <a:cubicBezTo>
                      <a:pt x="4956" y="3058"/>
                      <a:pt x="4895" y="3064"/>
                      <a:pt x="4833" y="3076"/>
                    </a:cubicBezTo>
                    <a:cubicBezTo>
                      <a:pt x="4833" y="3118"/>
                      <a:pt x="4750" y="3139"/>
                      <a:pt x="4645" y="3201"/>
                    </a:cubicBezTo>
                    <a:cubicBezTo>
                      <a:pt x="4541" y="3243"/>
                      <a:pt x="4457" y="3327"/>
                      <a:pt x="4373" y="3390"/>
                    </a:cubicBezTo>
                    <a:cubicBezTo>
                      <a:pt x="4164" y="3536"/>
                      <a:pt x="3976" y="3704"/>
                      <a:pt x="3808" y="3871"/>
                    </a:cubicBezTo>
                    <a:cubicBezTo>
                      <a:pt x="3724" y="3976"/>
                      <a:pt x="3641" y="4059"/>
                      <a:pt x="3557" y="4143"/>
                    </a:cubicBezTo>
                    <a:cubicBezTo>
                      <a:pt x="3515" y="4206"/>
                      <a:pt x="3473" y="4248"/>
                      <a:pt x="3432" y="4289"/>
                    </a:cubicBezTo>
                    <a:cubicBezTo>
                      <a:pt x="3390" y="4331"/>
                      <a:pt x="3369" y="4373"/>
                      <a:pt x="3306" y="4457"/>
                    </a:cubicBezTo>
                    <a:cubicBezTo>
                      <a:pt x="3118" y="4833"/>
                      <a:pt x="3285" y="4582"/>
                      <a:pt x="3243" y="4771"/>
                    </a:cubicBezTo>
                    <a:cubicBezTo>
                      <a:pt x="3222" y="4771"/>
                      <a:pt x="3180" y="4792"/>
                      <a:pt x="3160" y="4833"/>
                    </a:cubicBezTo>
                    <a:cubicBezTo>
                      <a:pt x="3139" y="4854"/>
                      <a:pt x="3118" y="4875"/>
                      <a:pt x="3097" y="4896"/>
                    </a:cubicBezTo>
                    <a:cubicBezTo>
                      <a:pt x="3076" y="4938"/>
                      <a:pt x="3055" y="4959"/>
                      <a:pt x="3055" y="5001"/>
                    </a:cubicBezTo>
                    <a:cubicBezTo>
                      <a:pt x="3019" y="5073"/>
                      <a:pt x="2996" y="5132"/>
                      <a:pt x="2988" y="5132"/>
                    </a:cubicBezTo>
                    <a:cubicBezTo>
                      <a:pt x="2982" y="5132"/>
                      <a:pt x="2983" y="5101"/>
                      <a:pt x="2992" y="5022"/>
                    </a:cubicBezTo>
                    <a:lnTo>
                      <a:pt x="2992" y="5022"/>
                    </a:lnTo>
                    <a:cubicBezTo>
                      <a:pt x="2929" y="5231"/>
                      <a:pt x="2950" y="5419"/>
                      <a:pt x="2992" y="5587"/>
                    </a:cubicBezTo>
                    <a:cubicBezTo>
                      <a:pt x="3034" y="5754"/>
                      <a:pt x="3118" y="5880"/>
                      <a:pt x="3201" y="5963"/>
                    </a:cubicBezTo>
                    <a:cubicBezTo>
                      <a:pt x="3327" y="6152"/>
                      <a:pt x="3515" y="6340"/>
                      <a:pt x="3787" y="6612"/>
                    </a:cubicBezTo>
                    <a:cubicBezTo>
                      <a:pt x="3753" y="6544"/>
                      <a:pt x="3719" y="6475"/>
                      <a:pt x="3730" y="6475"/>
                    </a:cubicBezTo>
                    <a:lnTo>
                      <a:pt x="3730" y="6475"/>
                    </a:lnTo>
                    <a:cubicBezTo>
                      <a:pt x="3733" y="6475"/>
                      <a:pt x="3738" y="6479"/>
                      <a:pt x="3745" y="6486"/>
                    </a:cubicBezTo>
                    <a:cubicBezTo>
                      <a:pt x="3850" y="6570"/>
                      <a:pt x="3934" y="6737"/>
                      <a:pt x="3913" y="6737"/>
                    </a:cubicBezTo>
                    <a:lnTo>
                      <a:pt x="3871" y="6717"/>
                    </a:lnTo>
                    <a:lnTo>
                      <a:pt x="3871" y="6717"/>
                    </a:lnTo>
                    <a:cubicBezTo>
                      <a:pt x="4080" y="6905"/>
                      <a:pt x="4269" y="7156"/>
                      <a:pt x="4352" y="7407"/>
                    </a:cubicBezTo>
                    <a:cubicBezTo>
                      <a:pt x="4436" y="7658"/>
                      <a:pt x="4352" y="7825"/>
                      <a:pt x="4206" y="8014"/>
                    </a:cubicBezTo>
                    <a:lnTo>
                      <a:pt x="4185" y="8035"/>
                    </a:lnTo>
                    <a:cubicBezTo>
                      <a:pt x="4017" y="8328"/>
                      <a:pt x="3850" y="8600"/>
                      <a:pt x="3808" y="8872"/>
                    </a:cubicBezTo>
                    <a:lnTo>
                      <a:pt x="3808" y="8830"/>
                    </a:lnTo>
                    <a:cubicBezTo>
                      <a:pt x="3745" y="9060"/>
                      <a:pt x="3662" y="9311"/>
                      <a:pt x="3599" y="9541"/>
                    </a:cubicBezTo>
                    <a:cubicBezTo>
                      <a:pt x="3568" y="9624"/>
                      <a:pt x="3553" y="9653"/>
                      <a:pt x="3547" y="9653"/>
                    </a:cubicBezTo>
                    <a:cubicBezTo>
                      <a:pt x="3534" y="9653"/>
                      <a:pt x="3564" y="9503"/>
                      <a:pt x="3540" y="9503"/>
                    </a:cubicBezTo>
                    <a:cubicBezTo>
                      <a:pt x="3532" y="9503"/>
                      <a:pt x="3518" y="9519"/>
                      <a:pt x="3494" y="9562"/>
                    </a:cubicBezTo>
                    <a:cubicBezTo>
                      <a:pt x="3432" y="9960"/>
                      <a:pt x="3327" y="10274"/>
                      <a:pt x="3264" y="10566"/>
                    </a:cubicBezTo>
                    <a:lnTo>
                      <a:pt x="3222" y="10671"/>
                    </a:lnTo>
                    <a:lnTo>
                      <a:pt x="3222" y="10713"/>
                    </a:lnTo>
                    <a:lnTo>
                      <a:pt x="3201" y="10755"/>
                    </a:lnTo>
                    <a:cubicBezTo>
                      <a:pt x="3180" y="10797"/>
                      <a:pt x="3160" y="10838"/>
                      <a:pt x="3139" y="10859"/>
                    </a:cubicBezTo>
                    <a:cubicBezTo>
                      <a:pt x="3097" y="10943"/>
                      <a:pt x="3034" y="11006"/>
                      <a:pt x="2950" y="11048"/>
                    </a:cubicBezTo>
                    <a:lnTo>
                      <a:pt x="2888" y="11027"/>
                    </a:lnTo>
                    <a:lnTo>
                      <a:pt x="2804" y="11027"/>
                    </a:lnTo>
                    <a:cubicBezTo>
                      <a:pt x="2762" y="11016"/>
                      <a:pt x="2715" y="11011"/>
                      <a:pt x="2668" y="11011"/>
                    </a:cubicBezTo>
                    <a:cubicBezTo>
                      <a:pt x="2621" y="11011"/>
                      <a:pt x="2574" y="11016"/>
                      <a:pt x="2532" y="11027"/>
                    </a:cubicBezTo>
                    <a:cubicBezTo>
                      <a:pt x="2323" y="11027"/>
                      <a:pt x="2113" y="11069"/>
                      <a:pt x="1883" y="11090"/>
                    </a:cubicBezTo>
                    <a:cubicBezTo>
                      <a:pt x="1674" y="11131"/>
                      <a:pt x="1444" y="11152"/>
                      <a:pt x="1214" y="11194"/>
                    </a:cubicBezTo>
                    <a:cubicBezTo>
                      <a:pt x="1109" y="11194"/>
                      <a:pt x="1004" y="11215"/>
                      <a:pt x="900" y="11215"/>
                    </a:cubicBezTo>
                    <a:cubicBezTo>
                      <a:pt x="858" y="11236"/>
                      <a:pt x="795" y="11236"/>
                      <a:pt x="753" y="11236"/>
                    </a:cubicBezTo>
                    <a:cubicBezTo>
                      <a:pt x="732" y="11236"/>
                      <a:pt x="691" y="11236"/>
                      <a:pt x="649" y="11257"/>
                    </a:cubicBezTo>
                    <a:cubicBezTo>
                      <a:pt x="607" y="11257"/>
                      <a:pt x="565" y="11257"/>
                      <a:pt x="523" y="11278"/>
                    </a:cubicBezTo>
                    <a:cubicBezTo>
                      <a:pt x="481" y="11278"/>
                      <a:pt x="439" y="11299"/>
                      <a:pt x="419" y="11320"/>
                    </a:cubicBezTo>
                    <a:lnTo>
                      <a:pt x="502" y="11320"/>
                    </a:lnTo>
                    <a:cubicBezTo>
                      <a:pt x="377" y="11403"/>
                      <a:pt x="314" y="11487"/>
                      <a:pt x="251" y="11529"/>
                    </a:cubicBezTo>
                    <a:cubicBezTo>
                      <a:pt x="209" y="11571"/>
                      <a:pt x="188" y="11592"/>
                      <a:pt x="167" y="11634"/>
                    </a:cubicBezTo>
                    <a:cubicBezTo>
                      <a:pt x="147" y="11675"/>
                      <a:pt x="105" y="11717"/>
                      <a:pt x="105" y="11759"/>
                    </a:cubicBezTo>
                    <a:cubicBezTo>
                      <a:pt x="105" y="11738"/>
                      <a:pt x="126" y="11738"/>
                      <a:pt x="126" y="11717"/>
                    </a:cubicBezTo>
                    <a:cubicBezTo>
                      <a:pt x="147" y="11696"/>
                      <a:pt x="167" y="11655"/>
                      <a:pt x="188" y="11634"/>
                    </a:cubicBezTo>
                    <a:cubicBezTo>
                      <a:pt x="209" y="11613"/>
                      <a:pt x="225" y="11597"/>
                      <a:pt x="230" y="11597"/>
                    </a:cubicBezTo>
                    <a:lnTo>
                      <a:pt x="230" y="11597"/>
                    </a:lnTo>
                    <a:cubicBezTo>
                      <a:pt x="235" y="11597"/>
                      <a:pt x="230" y="11613"/>
                      <a:pt x="209" y="11655"/>
                    </a:cubicBezTo>
                    <a:cubicBezTo>
                      <a:pt x="167" y="11738"/>
                      <a:pt x="167" y="11780"/>
                      <a:pt x="147" y="11843"/>
                    </a:cubicBezTo>
                    <a:cubicBezTo>
                      <a:pt x="126" y="11906"/>
                      <a:pt x="105" y="11947"/>
                      <a:pt x="105" y="12010"/>
                    </a:cubicBezTo>
                    <a:cubicBezTo>
                      <a:pt x="84" y="12115"/>
                      <a:pt x="63" y="12219"/>
                      <a:pt x="42" y="12303"/>
                    </a:cubicBezTo>
                    <a:cubicBezTo>
                      <a:pt x="21" y="12512"/>
                      <a:pt x="0" y="12722"/>
                      <a:pt x="0" y="12910"/>
                    </a:cubicBezTo>
                    <a:cubicBezTo>
                      <a:pt x="0" y="13307"/>
                      <a:pt x="21" y="13726"/>
                      <a:pt x="105" y="14144"/>
                    </a:cubicBezTo>
                    <a:cubicBezTo>
                      <a:pt x="147" y="14249"/>
                      <a:pt x="167" y="14354"/>
                      <a:pt x="209" y="14458"/>
                    </a:cubicBezTo>
                    <a:cubicBezTo>
                      <a:pt x="230" y="14500"/>
                      <a:pt x="251" y="14563"/>
                      <a:pt x="272" y="14605"/>
                    </a:cubicBezTo>
                    <a:lnTo>
                      <a:pt x="314" y="14709"/>
                    </a:lnTo>
                    <a:cubicBezTo>
                      <a:pt x="335" y="14751"/>
                      <a:pt x="356" y="14793"/>
                      <a:pt x="377" y="14814"/>
                    </a:cubicBezTo>
                    <a:lnTo>
                      <a:pt x="419" y="14877"/>
                    </a:lnTo>
                    <a:lnTo>
                      <a:pt x="439" y="14877"/>
                    </a:lnTo>
                    <a:cubicBezTo>
                      <a:pt x="439" y="14877"/>
                      <a:pt x="439" y="14898"/>
                      <a:pt x="439" y="14898"/>
                    </a:cubicBezTo>
                    <a:lnTo>
                      <a:pt x="481" y="14919"/>
                    </a:lnTo>
                    <a:cubicBezTo>
                      <a:pt x="502" y="14940"/>
                      <a:pt x="544" y="14960"/>
                      <a:pt x="586" y="14981"/>
                    </a:cubicBezTo>
                    <a:cubicBezTo>
                      <a:pt x="628" y="15002"/>
                      <a:pt x="670" y="15023"/>
                      <a:pt x="711" y="15044"/>
                    </a:cubicBezTo>
                    <a:lnTo>
                      <a:pt x="816" y="15065"/>
                    </a:lnTo>
                    <a:cubicBezTo>
                      <a:pt x="921" y="15107"/>
                      <a:pt x="1004" y="15128"/>
                      <a:pt x="1109" y="15149"/>
                    </a:cubicBezTo>
                    <a:cubicBezTo>
                      <a:pt x="1507" y="15232"/>
                      <a:pt x="1883" y="15295"/>
                      <a:pt x="2260" y="15358"/>
                    </a:cubicBezTo>
                    <a:cubicBezTo>
                      <a:pt x="2325" y="15368"/>
                      <a:pt x="2380" y="15372"/>
                      <a:pt x="2426" y="15372"/>
                    </a:cubicBezTo>
                    <a:cubicBezTo>
                      <a:pt x="2573" y="15372"/>
                      <a:pt x="2641" y="15332"/>
                      <a:pt x="2720" y="15316"/>
                    </a:cubicBezTo>
                    <a:cubicBezTo>
                      <a:pt x="2783" y="15295"/>
                      <a:pt x="2825" y="15274"/>
                      <a:pt x="2908" y="15274"/>
                    </a:cubicBezTo>
                    <a:cubicBezTo>
                      <a:pt x="3013" y="15274"/>
                      <a:pt x="3076" y="15295"/>
                      <a:pt x="3160" y="15358"/>
                    </a:cubicBezTo>
                    <a:cubicBezTo>
                      <a:pt x="3118" y="15379"/>
                      <a:pt x="3076" y="15379"/>
                      <a:pt x="3034" y="15400"/>
                    </a:cubicBezTo>
                    <a:cubicBezTo>
                      <a:pt x="3097" y="15400"/>
                      <a:pt x="3160" y="15442"/>
                      <a:pt x="3222" y="15484"/>
                    </a:cubicBezTo>
                    <a:cubicBezTo>
                      <a:pt x="3285" y="15546"/>
                      <a:pt x="3306" y="15567"/>
                      <a:pt x="3369" y="15735"/>
                    </a:cubicBezTo>
                    <a:cubicBezTo>
                      <a:pt x="3473" y="16007"/>
                      <a:pt x="3599" y="16279"/>
                      <a:pt x="3724" y="16551"/>
                    </a:cubicBezTo>
                    <a:cubicBezTo>
                      <a:pt x="3976" y="17074"/>
                      <a:pt x="4227" y="17555"/>
                      <a:pt x="4436" y="18036"/>
                    </a:cubicBezTo>
                    <a:cubicBezTo>
                      <a:pt x="4394" y="17973"/>
                      <a:pt x="4373" y="17973"/>
                      <a:pt x="4331" y="17890"/>
                    </a:cubicBezTo>
                    <a:lnTo>
                      <a:pt x="4331" y="17890"/>
                    </a:lnTo>
                    <a:cubicBezTo>
                      <a:pt x="4352" y="17994"/>
                      <a:pt x="4394" y="18141"/>
                      <a:pt x="4436" y="18266"/>
                    </a:cubicBezTo>
                    <a:cubicBezTo>
                      <a:pt x="4499" y="18413"/>
                      <a:pt x="4541" y="18538"/>
                      <a:pt x="4561" y="18601"/>
                    </a:cubicBezTo>
                    <a:lnTo>
                      <a:pt x="4582" y="18643"/>
                    </a:lnTo>
                    <a:lnTo>
                      <a:pt x="4603" y="18643"/>
                    </a:lnTo>
                    <a:cubicBezTo>
                      <a:pt x="4593" y="18664"/>
                      <a:pt x="4582" y="18664"/>
                      <a:pt x="4569" y="18664"/>
                    </a:cubicBezTo>
                    <a:cubicBezTo>
                      <a:pt x="4556" y="18664"/>
                      <a:pt x="4541" y="18664"/>
                      <a:pt x="4520" y="18685"/>
                    </a:cubicBezTo>
                    <a:cubicBezTo>
                      <a:pt x="4499" y="18727"/>
                      <a:pt x="4478" y="18831"/>
                      <a:pt x="4436" y="18936"/>
                    </a:cubicBezTo>
                    <a:cubicBezTo>
                      <a:pt x="4415" y="19041"/>
                      <a:pt x="4352" y="19124"/>
                      <a:pt x="4289" y="19145"/>
                    </a:cubicBezTo>
                    <a:cubicBezTo>
                      <a:pt x="4287" y="19148"/>
                      <a:pt x="4285" y="19149"/>
                      <a:pt x="4284" y="19149"/>
                    </a:cubicBezTo>
                    <a:cubicBezTo>
                      <a:pt x="4283" y="19149"/>
                      <a:pt x="4285" y="19144"/>
                      <a:pt x="4289" y="19136"/>
                    </a:cubicBezTo>
                    <a:lnTo>
                      <a:pt x="4289" y="19136"/>
                    </a:lnTo>
                    <a:cubicBezTo>
                      <a:pt x="4190" y="19280"/>
                      <a:pt x="3968" y="19504"/>
                      <a:pt x="4040" y="19504"/>
                    </a:cubicBezTo>
                    <a:cubicBezTo>
                      <a:pt x="4045" y="19504"/>
                      <a:pt x="4051" y="19503"/>
                      <a:pt x="4059" y="19501"/>
                    </a:cubicBezTo>
                    <a:lnTo>
                      <a:pt x="4059" y="19501"/>
                    </a:lnTo>
                    <a:cubicBezTo>
                      <a:pt x="3997" y="19564"/>
                      <a:pt x="3913" y="19626"/>
                      <a:pt x="3850" y="19689"/>
                    </a:cubicBezTo>
                    <a:lnTo>
                      <a:pt x="3745" y="19773"/>
                    </a:lnTo>
                    <a:cubicBezTo>
                      <a:pt x="3724" y="19794"/>
                      <a:pt x="3704" y="19815"/>
                      <a:pt x="3641" y="19877"/>
                    </a:cubicBezTo>
                    <a:cubicBezTo>
                      <a:pt x="3599" y="19919"/>
                      <a:pt x="3557" y="19961"/>
                      <a:pt x="3515" y="20024"/>
                    </a:cubicBezTo>
                    <a:cubicBezTo>
                      <a:pt x="3473" y="20045"/>
                      <a:pt x="3452" y="20087"/>
                      <a:pt x="3432" y="20129"/>
                    </a:cubicBezTo>
                    <a:cubicBezTo>
                      <a:pt x="3369" y="20212"/>
                      <a:pt x="3306" y="20275"/>
                      <a:pt x="3243" y="20338"/>
                    </a:cubicBezTo>
                    <a:cubicBezTo>
                      <a:pt x="3243" y="20401"/>
                      <a:pt x="3201" y="20442"/>
                      <a:pt x="3160" y="20505"/>
                    </a:cubicBezTo>
                    <a:cubicBezTo>
                      <a:pt x="3139" y="20547"/>
                      <a:pt x="3118" y="20568"/>
                      <a:pt x="3097" y="20610"/>
                    </a:cubicBezTo>
                    <a:lnTo>
                      <a:pt x="3013" y="20714"/>
                    </a:lnTo>
                    <a:cubicBezTo>
                      <a:pt x="2872" y="20977"/>
                      <a:pt x="3043" y="21299"/>
                      <a:pt x="3111" y="21301"/>
                    </a:cubicBezTo>
                    <a:lnTo>
                      <a:pt x="3111" y="21301"/>
                    </a:lnTo>
                    <a:cubicBezTo>
                      <a:pt x="3060" y="21316"/>
                      <a:pt x="3123" y="21517"/>
                      <a:pt x="3264" y="21698"/>
                    </a:cubicBezTo>
                    <a:cubicBezTo>
                      <a:pt x="3411" y="21907"/>
                      <a:pt x="3599" y="22095"/>
                      <a:pt x="3704" y="22179"/>
                    </a:cubicBezTo>
                    <a:cubicBezTo>
                      <a:pt x="3697" y="22176"/>
                      <a:pt x="3692" y="22174"/>
                      <a:pt x="3689" y="22174"/>
                    </a:cubicBezTo>
                    <a:cubicBezTo>
                      <a:pt x="3659" y="22174"/>
                      <a:pt x="3809" y="22331"/>
                      <a:pt x="3765" y="22331"/>
                    </a:cubicBezTo>
                    <a:cubicBezTo>
                      <a:pt x="3761" y="22331"/>
                      <a:pt x="3754" y="22329"/>
                      <a:pt x="3745" y="22326"/>
                    </a:cubicBezTo>
                    <a:lnTo>
                      <a:pt x="3745" y="22326"/>
                    </a:lnTo>
                    <a:cubicBezTo>
                      <a:pt x="3931" y="22511"/>
                      <a:pt x="4130" y="22642"/>
                      <a:pt x="4189" y="22642"/>
                    </a:cubicBezTo>
                    <a:cubicBezTo>
                      <a:pt x="4204" y="22642"/>
                      <a:pt x="4210" y="22635"/>
                      <a:pt x="4206" y="22618"/>
                    </a:cubicBezTo>
                    <a:lnTo>
                      <a:pt x="4206" y="22618"/>
                    </a:lnTo>
                    <a:cubicBezTo>
                      <a:pt x="4352" y="22807"/>
                      <a:pt x="4541" y="22932"/>
                      <a:pt x="4729" y="23016"/>
                    </a:cubicBezTo>
                    <a:cubicBezTo>
                      <a:pt x="4813" y="23058"/>
                      <a:pt x="4917" y="23100"/>
                      <a:pt x="5022" y="23121"/>
                    </a:cubicBezTo>
                    <a:cubicBezTo>
                      <a:pt x="5064" y="23142"/>
                      <a:pt x="5105" y="23162"/>
                      <a:pt x="5147" y="23162"/>
                    </a:cubicBezTo>
                    <a:cubicBezTo>
                      <a:pt x="5210" y="23183"/>
                      <a:pt x="5294" y="23204"/>
                      <a:pt x="5336" y="23204"/>
                    </a:cubicBezTo>
                    <a:cubicBezTo>
                      <a:pt x="5388" y="23215"/>
                      <a:pt x="5435" y="23220"/>
                      <a:pt x="5479" y="23220"/>
                    </a:cubicBezTo>
                    <a:cubicBezTo>
                      <a:pt x="5524" y="23220"/>
                      <a:pt x="5566" y="23215"/>
                      <a:pt x="5608" y="23204"/>
                    </a:cubicBezTo>
                    <a:cubicBezTo>
                      <a:pt x="5670" y="23183"/>
                      <a:pt x="5775" y="23142"/>
                      <a:pt x="5817" y="23142"/>
                    </a:cubicBezTo>
                    <a:cubicBezTo>
                      <a:pt x="6089" y="22932"/>
                      <a:pt x="6298" y="22765"/>
                      <a:pt x="6549" y="22535"/>
                    </a:cubicBezTo>
                    <a:cubicBezTo>
                      <a:pt x="6779" y="22326"/>
                      <a:pt x="6968" y="22116"/>
                      <a:pt x="7156" y="21928"/>
                    </a:cubicBezTo>
                    <a:lnTo>
                      <a:pt x="7177" y="21907"/>
                    </a:lnTo>
                    <a:cubicBezTo>
                      <a:pt x="7323" y="21740"/>
                      <a:pt x="7470" y="21656"/>
                      <a:pt x="7658" y="21635"/>
                    </a:cubicBezTo>
                    <a:lnTo>
                      <a:pt x="7658" y="21635"/>
                    </a:lnTo>
                    <a:cubicBezTo>
                      <a:pt x="7637" y="21677"/>
                      <a:pt x="7554" y="21698"/>
                      <a:pt x="7449" y="21740"/>
                    </a:cubicBezTo>
                    <a:cubicBezTo>
                      <a:pt x="7365" y="21782"/>
                      <a:pt x="7261" y="21865"/>
                      <a:pt x="7219" y="21949"/>
                    </a:cubicBezTo>
                    <a:lnTo>
                      <a:pt x="7198" y="21970"/>
                    </a:lnTo>
                    <a:cubicBezTo>
                      <a:pt x="7135" y="22012"/>
                      <a:pt x="7114" y="22054"/>
                      <a:pt x="7156" y="22074"/>
                    </a:cubicBezTo>
                    <a:cubicBezTo>
                      <a:pt x="7177" y="22054"/>
                      <a:pt x="7198" y="22012"/>
                      <a:pt x="7219" y="21991"/>
                    </a:cubicBezTo>
                    <a:lnTo>
                      <a:pt x="7240" y="21970"/>
                    </a:lnTo>
                    <a:cubicBezTo>
                      <a:pt x="7399" y="21754"/>
                      <a:pt x="7596" y="21667"/>
                      <a:pt x="7853" y="21667"/>
                    </a:cubicBezTo>
                    <a:cubicBezTo>
                      <a:pt x="8068" y="21667"/>
                      <a:pt x="8327" y="21728"/>
                      <a:pt x="8642" y="21823"/>
                    </a:cubicBezTo>
                    <a:cubicBezTo>
                      <a:pt x="8731" y="21850"/>
                      <a:pt x="8721" y="21858"/>
                      <a:pt x="8675" y="21858"/>
                    </a:cubicBezTo>
                    <a:cubicBezTo>
                      <a:pt x="8614" y="21858"/>
                      <a:pt x="8489" y="21844"/>
                      <a:pt x="8453" y="21844"/>
                    </a:cubicBezTo>
                    <a:cubicBezTo>
                      <a:pt x="8537" y="21865"/>
                      <a:pt x="8642" y="21886"/>
                      <a:pt x="8746" y="21907"/>
                    </a:cubicBezTo>
                    <a:cubicBezTo>
                      <a:pt x="8851" y="21907"/>
                      <a:pt x="8976" y="21928"/>
                      <a:pt x="9018" y="21928"/>
                    </a:cubicBezTo>
                    <a:cubicBezTo>
                      <a:pt x="9039" y="21928"/>
                      <a:pt x="9081" y="21949"/>
                      <a:pt x="9123" y="21970"/>
                    </a:cubicBezTo>
                    <a:lnTo>
                      <a:pt x="9248" y="22012"/>
                    </a:lnTo>
                    <a:cubicBezTo>
                      <a:pt x="9332" y="22033"/>
                      <a:pt x="9416" y="22054"/>
                      <a:pt x="9478" y="22095"/>
                    </a:cubicBezTo>
                    <a:cubicBezTo>
                      <a:pt x="9808" y="22198"/>
                      <a:pt x="10097" y="22322"/>
                      <a:pt x="10405" y="22445"/>
                    </a:cubicBezTo>
                    <a:lnTo>
                      <a:pt x="10405" y="22445"/>
                    </a:lnTo>
                    <a:cubicBezTo>
                      <a:pt x="10398" y="22423"/>
                      <a:pt x="10415" y="22414"/>
                      <a:pt x="10446" y="22414"/>
                    </a:cubicBezTo>
                    <a:cubicBezTo>
                      <a:pt x="10488" y="22414"/>
                      <a:pt x="10556" y="22430"/>
                      <a:pt x="10629" y="22451"/>
                    </a:cubicBezTo>
                    <a:cubicBezTo>
                      <a:pt x="10775" y="22487"/>
                      <a:pt x="10920" y="22556"/>
                      <a:pt x="10970" y="22559"/>
                    </a:cubicBezTo>
                    <a:lnTo>
                      <a:pt x="10970" y="22559"/>
                    </a:lnTo>
                    <a:cubicBezTo>
                      <a:pt x="10871" y="22584"/>
                      <a:pt x="10990" y="22665"/>
                      <a:pt x="11090" y="22765"/>
                    </a:cubicBezTo>
                    <a:cubicBezTo>
                      <a:pt x="11185" y="22841"/>
                      <a:pt x="11263" y="22935"/>
                      <a:pt x="11133" y="22935"/>
                    </a:cubicBezTo>
                    <a:cubicBezTo>
                      <a:pt x="11121" y="22935"/>
                      <a:pt x="11106" y="22934"/>
                      <a:pt x="11090" y="22932"/>
                    </a:cubicBezTo>
                    <a:lnTo>
                      <a:pt x="11090" y="22932"/>
                    </a:lnTo>
                    <a:cubicBezTo>
                      <a:pt x="11134" y="22962"/>
                      <a:pt x="11199" y="22992"/>
                      <a:pt x="11234" y="22992"/>
                    </a:cubicBezTo>
                    <a:cubicBezTo>
                      <a:pt x="11248" y="22992"/>
                      <a:pt x="11257" y="22986"/>
                      <a:pt x="11257" y="22974"/>
                    </a:cubicBezTo>
                    <a:cubicBezTo>
                      <a:pt x="11302" y="23019"/>
                      <a:pt x="11315" y="23054"/>
                      <a:pt x="11287" y="23054"/>
                    </a:cubicBezTo>
                    <a:cubicBezTo>
                      <a:pt x="11276" y="23054"/>
                      <a:pt x="11259" y="23049"/>
                      <a:pt x="11236" y="23037"/>
                    </a:cubicBezTo>
                    <a:lnTo>
                      <a:pt x="11236" y="23037"/>
                    </a:lnTo>
                    <a:cubicBezTo>
                      <a:pt x="11341" y="23142"/>
                      <a:pt x="11383" y="23204"/>
                      <a:pt x="11424" y="23246"/>
                    </a:cubicBezTo>
                    <a:cubicBezTo>
                      <a:pt x="11466" y="23288"/>
                      <a:pt x="11508" y="23330"/>
                      <a:pt x="11571" y="23518"/>
                    </a:cubicBezTo>
                    <a:cubicBezTo>
                      <a:pt x="11529" y="23518"/>
                      <a:pt x="11508" y="23455"/>
                      <a:pt x="11466" y="23435"/>
                    </a:cubicBezTo>
                    <a:lnTo>
                      <a:pt x="11466" y="23435"/>
                    </a:lnTo>
                    <a:cubicBezTo>
                      <a:pt x="11571" y="23581"/>
                      <a:pt x="11655" y="23790"/>
                      <a:pt x="11675" y="24146"/>
                    </a:cubicBezTo>
                    <a:cubicBezTo>
                      <a:pt x="11655" y="24125"/>
                      <a:pt x="11655" y="24167"/>
                      <a:pt x="11634" y="24062"/>
                    </a:cubicBezTo>
                    <a:lnTo>
                      <a:pt x="11634" y="24062"/>
                    </a:lnTo>
                    <a:cubicBezTo>
                      <a:pt x="11675" y="24355"/>
                      <a:pt x="11717" y="24627"/>
                      <a:pt x="11780" y="24899"/>
                    </a:cubicBezTo>
                    <a:cubicBezTo>
                      <a:pt x="11801" y="25025"/>
                      <a:pt x="11822" y="25150"/>
                      <a:pt x="11864" y="25318"/>
                    </a:cubicBezTo>
                    <a:cubicBezTo>
                      <a:pt x="11906" y="25485"/>
                      <a:pt x="12010" y="25652"/>
                      <a:pt x="12157" y="25799"/>
                    </a:cubicBezTo>
                    <a:cubicBezTo>
                      <a:pt x="12128" y="25789"/>
                      <a:pt x="12109" y="25785"/>
                      <a:pt x="12096" y="25785"/>
                    </a:cubicBezTo>
                    <a:cubicBezTo>
                      <a:pt x="12052" y="25785"/>
                      <a:pt x="12092" y="25834"/>
                      <a:pt x="12157" y="25883"/>
                    </a:cubicBezTo>
                    <a:cubicBezTo>
                      <a:pt x="12240" y="25966"/>
                      <a:pt x="12387" y="26008"/>
                      <a:pt x="12408" y="26071"/>
                    </a:cubicBezTo>
                    <a:cubicBezTo>
                      <a:pt x="12491" y="26092"/>
                      <a:pt x="12596" y="26092"/>
                      <a:pt x="12659" y="26092"/>
                    </a:cubicBezTo>
                    <a:lnTo>
                      <a:pt x="12847" y="26071"/>
                    </a:lnTo>
                    <a:lnTo>
                      <a:pt x="12701" y="26029"/>
                    </a:lnTo>
                    <a:cubicBezTo>
                      <a:pt x="12998" y="26029"/>
                      <a:pt x="13246" y="25963"/>
                      <a:pt x="13503" y="25963"/>
                    </a:cubicBezTo>
                    <a:cubicBezTo>
                      <a:pt x="13536" y="25963"/>
                      <a:pt x="13568" y="25964"/>
                      <a:pt x="13600" y="25966"/>
                    </a:cubicBezTo>
                    <a:lnTo>
                      <a:pt x="13349" y="26008"/>
                    </a:lnTo>
                    <a:cubicBezTo>
                      <a:pt x="13559" y="26008"/>
                      <a:pt x="13768" y="25966"/>
                      <a:pt x="13956" y="25945"/>
                    </a:cubicBezTo>
                    <a:lnTo>
                      <a:pt x="13621" y="25945"/>
                    </a:lnTo>
                    <a:cubicBezTo>
                      <a:pt x="13935" y="25862"/>
                      <a:pt x="13580" y="25820"/>
                      <a:pt x="13998" y="25820"/>
                    </a:cubicBezTo>
                    <a:cubicBezTo>
                      <a:pt x="13985" y="25823"/>
                      <a:pt x="13984" y="25824"/>
                      <a:pt x="13991" y="25824"/>
                    </a:cubicBezTo>
                    <a:cubicBezTo>
                      <a:pt x="14017" y="25824"/>
                      <a:pt x="14174" y="25805"/>
                      <a:pt x="14322" y="25805"/>
                    </a:cubicBezTo>
                    <a:cubicBezTo>
                      <a:pt x="14387" y="25805"/>
                      <a:pt x="14451" y="25809"/>
                      <a:pt x="14500" y="25820"/>
                    </a:cubicBezTo>
                    <a:cubicBezTo>
                      <a:pt x="14668" y="25757"/>
                      <a:pt x="14835" y="25673"/>
                      <a:pt x="15002" y="25485"/>
                    </a:cubicBezTo>
                    <a:cubicBezTo>
                      <a:pt x="15013" y="25480"/>
                      <a:pt x="15022" y="25477"/>
                      <a:pt x="15029" y="25477"/>
                    </a:cubicBezTo>
                    <a:cubicBezTo>
                      <a:pt x="15078" y="25477"/>
                      <a:pt x="15072" y="25571"/>
                      <a:pt x="15099" y="25571"/>
                    </a:cubicBezTo>
                    <a:cubicBezTo>
                      <a:pt x="15102" y="25571"/>
                      <a:pt x="15104" y="25570"/>
                      <a:pt x="15107" y="25569"/>
                    </a:cubicBezTo>
                    <a:cubicBezTo>
                      <a:pt x="15128" y="25506"/>
                      <a:pt x="15149" y="25443"/>
                      <a:pt x="15191" y="25339"/>
                    </a:cubicBezTo>
                    <a:cubicBezTo>
                      <a:pt x="15232" y="25255"/>
                      <a:pt x="15253" y="25129"/>
                      <a:pt x="15253" y="25025"/>
                    </a:cubicBezTo>
                    <a:cubicBezTo>
                      <a:pt x="15253" y="24842"/>
                      <a:pt x="15273" y="24660"/>
                      <a:pt x="15236" y="24554"/>
                    </a:cubicBezTo>
                    <a:lnTo>
                      <a:pt x="15236" y="24554"/>
                    </a:lnTo>
                    <a:cubicBezTo>
                      <a:pt x="15250" y="24586"/>
                      <a:pt x="15269" y="24598"/>
                      <a:pt x="15287" y="24598"/>
                    </a:cubicBezTo>
                    <a:cubicBezTo>
                      <a:pt x="15298" y="24598"/>
                      <a:pt x="15309" y="24593"/>
                      <a:pt x="15316" y="24585"/>
                    </a:cubicBezTo>
                    <a:lnTo>
                      <a:pt x="15253" y="24460"/>
                    </a:lnTo>
                    <a:cubicBezTo>
                      <a:pt x="15270" y="24344"/>
                      <a:pt x="15287" y="24306"/>
                      <a:pt x="15314" y="24306"/>
                    </a:cubicBezTo>
                    <a:cubicBezTo>
                      <a:pt x="15321" y="24306"/>
                      <a:pt x="15328" y="24309"/>
                      <a:pt x="15337" y="24313"/>
                    </a:cubicBezTo>
                    <a:cubicBezTo>
                      <a:pt x="15351" y="24165"/>
                      <a:pt x="15342" y="24131"/>
                      <a:pt x="15326" y="24131"/>
                    </a:cubicBezTo>
                    <a:cubicBezTo>
                      <a:pt x="15312" y="24131"/>
                      <a:pt x="15295" y="24156"/>
                      <a:pt x="15283" y="24156"/>
                    </a:cubicBezTo>
                    <a:cubicBezTo>
                      <a:pt x="15268" y="24156"/>
                      <a:pt x="15264" y="24113"/>
                      <a:pt x="15295" y="23916"/>
                    </a:cubicBezTo>
                    <a:cubicBezTo>
                      <a:pt x="15295" y="23958"/>
                      <a:pt x="15316" y="23937"/>
                      <a:pt x="15316" y="24041"/>
                    </a:cubicBezTo>
                    <a:cubicBezTo>
                      <a:pt x="15337" y="23769"/>
                      <a:pt x="15358" y="23518"/>
                      <a:pt x="15358" y="23267"/>
                    </a:cubicBezTo>
                    <a:cubicBezTo>
                      <a:pt x="15379" y="23142"/>
                      <a:pt x="15379" y="22995"/>
                      <a:pt x="15400" y="22911"/>
                    </a:cubicBezTo>
                    <a:cubicBezTo>
                      <a:pt x="15421" y="22807"/>
                      <a:pt x="15463" y="22702"/>
                      <a:pt x="15546" y="22639"/>
                    </a:cubicBezTo>
                    <a:cubicBezTo>
                      <a:pt x="15609" y="22639"/>
                      <a:pt x="15567" y="22702"/>
                      <a:pt x="15525" y="22765"/>
                    </a:cubicBezTo>
                    <a:cubicBezTo>
                      <a:pt x="15491" y="22816"/>
                      <a:pt x="15471" y="22881"/>
                      <a:pt x="15499" y="22881"/>
                    </a:cubicBezTo>
                    <a:cubicBezTo>
                      <a:pt x="15505" y="22881"/>
                      <a:pt x="15514" y="22877"/>
                      <a:pt x="15525" y="22870"/>
                    </a:cubicBezTo>
                    <a:cubicBezTo>
                      <a:pt x="15567" y="22744"/>
                      <a:pt x="15651" y="22660"/>
                      <a:pt x="15756" y="22598"/>
                    </a:cubicBezTo>
                    <a:cubicBezTo>
                      <a:pt x="15797" y="22556"/>
                      <a:pt x="15902" y="22535"/>
                      <a:pt x="15986" y="22493"/>
                    </a:cubicBezTo>
                    <a:lnTo>
                      <a:pt x="16237" y="22388"/>
                    </a:lnTo>
                    <a:cubicBezTo>
                      <a:pt x="16593" y="22263"/>
                      <a:pt x="16927" y="22116"/>
                      <a:pt x="17241" y="21970"/>
                    </a:cubicBezTo>
                    <a:lnTo>
                      <a:pt x="17241" y="21970"/>
                    </a:lnTo>
                    <a:lnTo>
                      <a:pt x="17116" y="22012"/>
                    </a:lnTo>
                    <a:cubicBezTo>
                      <a:pt x="17136" y="21848"/>
                      <a:pt x="17597" y="21864"/>
                      <a:pt x="17872" y="21650"/>
                    </a:cubicBezTo>
                    <a:lnTo>
                      <a:pt x="17872" y="21650"/>
                    </a:lnTo>
                    <a:cubicBezTo>
                      <a:pt x="17833" y="21688"/>
                      <a:pt x="17829" y="21743"/>
                      <a:pt x="17842" y="21743"/>
                    </a:cubicBezTo>
                    <a:cubicBezTo>
                      <a:pt x="17844" y="21743"/>
                      <a:pt x="17846" y="21742"/>
                      <a:pt x="17848" y="21740"/>
                    </a:cubicBezTo>
                    <a:cubicBezTo>
                      <a:pt x="18057" y="21635"/>
                      <a:pt x="18266" y="21489"/>
                      <a:pt x="18476" y="21342"/>
                    </a:cubicBezTo>
                    <a:cubicBezTo>
                      <a:pt x="18562" y="21288"/>
                      <a:pt x="18676" y="21245"/>
                      <a:pt x="18804" y="21245"/>
                    </a:cubicBezTo>
                    <a:cubicBezTo>
                      <a:pt x="18924" y="21245"/>
                      <a:pt x="19056" y="21283"/>
                      <a:pt x="19187" y="21384"/>
                    </a:cubicBezTo>
                    <a:lnTo>
                      <a:pt x="19082" y="21363"/>
                    </a:lnTo>
                    <a:lnTo>
                      <a:pt x="19082" y="21363"/>
                    </a:lnTo>
                    <a:cubicBezTo>
                      <a:pt x="19292" y="21551"/>
                      <a:pt x="19668" y="21802"/>
                      <a:pt x="19898" y="21991"/>
                    </a:cubicBezTo>
                    <a:cubicBezTo>
                      <a:pt x="19955" y="22005"/>
                      <a:pt x="20041" y="22057"/>
                      <a:pt x="20070" y="22057"/>
                    </a:cubicBezTo>
                    <a:cubicBezTo>
                      <a:pt x="20085" y="22057"/>
                      <a:pt x="20086" y="22045"/>
                      <a:pt x="20066" y="22012"/>
                    </a:cubicBezTo>
                    <a:lnTo>
                      <a:pt x="20066" y="22012"/>
                    </a:lnTo>
                    <a:cubicBezTo>
                      <a:pt x="20233" y="22200"/>
                      <a:pt x="20401" y="22346"/>
                      <a:pt x="20589" y="22472"/>
                    </a:cubicBezTo>
                    <a:cubicBezTo>
                      <a:pt x="20694" y="22535"/>
                      <a:pt x="20777" y="22598"/>
                      <a:pt x="20882" y="22660"/>
                    </a:cubicBezTo>
                    <a:lnTo>
                      <a:pt x="21028" y="22744"/>
                    </a:lnTo>
                    <a:cubicBezTo>
                      <a:pt x="21112" y="22786"/>
                      <a:pt x="21175" y="22807"/>
                      <a:pt x="21238" y="22828"/>
                    </a:cubicBezTo>
                    <a:cubicBezTo>
                      <a:pt x="21257" y="22830"/>
                      <a:pt x="21276" y="22832"/>
                      <a:pt x="21294" y="22832"/>
                    </a:cubicBezTo>
                    <a:cubicBezTo>
                      <a:pt x="21417" y="22832"/>
                      <a:pt x="21523" y="22775"/>
                      <a:pt x="21614" y="22702"/>
                    </a:cubicBezTo>
                    <a:cubicBezTo>
                      <a:pt x="21698" y="22639"/>
                      <a:pt x="21782" y="22577"/>
                      <a:pt x="21844" y="22514"/>
                    </a:cubicBezTo>
                    <a:cubicBezTo>
                      <a:pt x="22012" y="22367"/>
                      <a:pt x="22158" y="22242"/>
                      <a:pt x="22326" y="22116"/>
                    </a:cubicBezTo>
                    <a:lnTo>
                      <a:pt x="22326" y="22116"/>
                    </a:lnTo>
                    <a:cubicBezTo>
                      <a:pt x="22275" y="22167"/>
                      <a:pt x="22210" y="22259"/>
                      <a:pt x="22221" y="22259"/>
                    </a:cubicBezTo>
                    <a:cubicBezTo>
                      <a:pt x="22223" y="22259"/>
                      <a:pt x="22230" y="22254"/>
                      <a:pt x="22242" y="22242"/>
                    </a:cubicBezTo>
                    <a:cubicBezTo>
                      <a:pt x="22305" y="22158"/>
                      <a:pt x="22388" y="22074"/>
                      <a:pt x="22472" y="21970"/>
                    </a:cubicBezTo>
                    <a:lnTo>
                      <a:pt x="22577" y="21844"/>
                    </a:lnTo>
                    <a:cubicBezTo>
                      <a:pt x="22619" y="21782"/>
                      <a:pt x="22619" y="21761"/>
                      <a:pt x="22681" y="21719"/>
                    </a:cubicBezTo>
                    <a:cubicBezTo>
                      <a:pt x="22598" y="21719"/>
                      <a:pt x="22598" y="21740"/>
                      <a:pt x="22472" y="21823"/>
                    </a:cubicBezTo>
                    <a:cubicBezTo>
                      <a:pt x="22472" y="21782"/>
                      <a:pt x="22514" y="21719"/>
                      <a:pt x="22556" y="21656"/>
                    </a:cubicBezTo>
                    <a:cubicBezTo>
                      <a:pt x="22600" y="21612"/>
                      <a:pt x="22644" y="21567"/>
                      <a:pt x="22681" y="21523"/>
                    </a:cubicBezTo>
                    <a:lnTo>
                      <a:pt x="22681" y="21523"/>
                    </a:lnTo>
                    <a:cubicBezTo>
                      <a:pt x="22652" y="21567"/>
                      <a:pt x="22653" y="21584"/>
                      <a:pt x="22673" y="21584"/>
                    </a:cubicBezTo>
                    <a:cubicBezTo>
                      <a:pt x="22718" y="21584"/>
                      <a:pt x="22854" y="21499"/>
                      <a:pt x="22932" y="21447"/>
                    </a:cubicBezTo>
                    <a:lnTo>
                      <a:pt x="22932" y="21447"/>
                    </a:lnTo>
                    <a:cubicBezTo>
                      <a:pt x="22926" y="21450"/>
                      <a:pt x="22922" y="21451"/>
                      <a:pt x="22918" y="21451"/>
                    </a:cubicBezTo>
                    <a:cubicBezTo>
                      <a:pt x="22896" y="21451"/>
                      <a:pt x="22908" y="21405"/>
                      <a:pt x="22891" y="21405"/>
                    </a:cubicBezTo>
                    <a:cubicBezTo>
                      <a:pt x="23058" y="21300"/>
                      <a:pt x="23037" y="21279"/>
                      <a:pt x="23037" y="21238"/>
                    </a:cubicBezTo>
                    <a:cubicBezTo>
                      <a:pt x="23037" y="21175"/>
                      <a:pt x="23037" y="21133"/>
                      <a:pt x="23204" y="20945"/>
                    </a:cubicBezTo>
                    <a:lnTo>
                      <a:pt x="23225" y="20986"/>
                    </a:lnTo>
                    <a:cubicBezTo>
                      <a:pt x="23288" y="20861"/>
                      <a:pt x="23351" y="20735"/>
                      <a:pt x="23288" y="20610"/>
                    </a:cubicBezTo>
                    <a:cubicBezTo>
                      <a:pt x="23267" y="20547"/>
                      <a:pt x="23246" y="20484"/>
                      <a:pt x="23225" y="20422"/>
                    </a:cubicBezTo>
                    <a:cubicBezTo>
                      <a:pt x="23225" y="20398"/>
                      <a:pt x="23228" y="20389"/>
                      <a:pt x="23234" y="20389"/>
                    </a:cubicBezTo>
                    <a:cubicBezTo>
                      <a:pt x="23244" y="20389"/>
                      <a:pt x="23262" y="20416"/>
                      <a:pt x="23288" y="20442"/>
                    </a:cubicBezTo>
                    <a:cubicBezTo>
                      <a:pt x="23309" y="20505"/>
                      <a:pt x="23330" y="20568"/>
                      <a:pt x="23351" y="20589"/>
                    </a:cubicBezTo>
                    <a:cubicBezTo>
                      <a:pt x="23351" y="20610"/>
                      <a:pt x="23372" y="20610"/>
                      <a:pt x="23372" y="20610"/>
                    </a:cubicBezTo>
                    <a:lnTo>
                      <a:pt x="23372" y="20589"/>
                    </a:lnTo>
                    <a:cubicBezTo>
                      <a:pt x="23288" y="20275"/>
                      <a:pt x="23037" y="20129"/>
                      <a:pt x="22932" y="19877"/>
                    </a:cubicBezTo>
                    <a:lnTo>
                      <a:pt x="22932" y="19877"/>
                    </a:lnTo>
                    <a:cubicBezTo>
                      <a:pt x="23016" y="19961"/>
                      <a:pt x="23121" y="20108"/>
                      <a:pt x="23183" y="20212"/>
                    </a:cubicBezTo>
                    <a:cubicBezTo>
                      <a:pt x="23121" y="19919"/>
                      <a:pt x="23079" y="19898"/>
                      <a:pt x="22953" y="19731"/>
                    </a:cubicBezTo>
                    <a:lnTo>
                      <a:pt x="22953" y="19752"/>
                    </a:lnTo>
                    <a:cubicBezTo>
                      <a:pt x="22870" y="19605"/>
                      <a:pt x="22765" y="19480"/>
                      <a:pt x="22660" y="19354"/>
                    </a:cubicBezTo>
                    <a:lnTo>
                      <a:pt x="22660" y="19354"/>
                    </a:lnTo>
                    <a:lnTo>
                      <a:pt x="22723" y="19459"/>
                    </a:lnTo>
                    <a:cubicBezTo>
                      <a:pt x="22347" y="19333"/>
                      <a:pt x="22179" y="18999"/>
                      <a:pt x="21803" y="18706"/>
                    </a:cubicBezTo>
                    <a:lnTo>
                      <a:pt x="21803" y="18706"/>
                    </a:lnTo>
                    <a:cubicBezTo>
                      <a:pt x="21933" y="18800"/>
                      <a:pt x="21986" y="18831"/>
                      <a:pt x="22002" y="18831"/>
                    </a:cubicBezTo>
                    <a:cubicBezTo>
                      <a:pt x="22033" y="18831"/>
                      <a:pt x="21936" y="18719"/>
                      <a:pt x="21991" y="18706"/>
                    </a:cubicBezTo>
                    <a:cubicBezTo>
                      <a:pt x="21932" y="18608"/>
                      <a:pt x="21892" y="18474"/>
                      <a:pt x="21921" y="18474"/>
                    </a:cubicBezTo>
                    <a:cubicBezTo>
                      <a:pt x="21923" y="18474"/>
                      <a:pt x="21925" y="18474"/>
                      <a:pt x="21928" y="18476"/>
                    </a:cubicBezTo>
                    <a:cubicBezTo>
                      <a:pt x="21844" y="18413"/>
                      <a:pt x="21844" y="18350"/>
                      <a:pt x="21823" y="18266"/>
                    </a:cubicBezTo>
                    <a:cubicBezTo>
                      <a:pt x="21823" y="18225"/>
                      <a:pt x="21844" y="18162"/>
                      <a:pt x="21844" y="17973"/>
                    </a:cubicBezTo>
                    <a:cubicBezTo>
                      <a:pt x="21863" y="17973"/>
                      <a:pt x="21881" y="17795"/>
                      <a:pt x="21928" y="17795"/>
                    </a:cubicBezTo>
                    <a:cubicBezTo>
                      <a:pt x="21935" y="17795"/>
                      <a:pt x="21941" y="17799"/>
                      <a:pt x="21949" y="17806"/>
                    </a:cubicBezTo>
                    <a:cubicBezTo>
                      <a:pt x="21961" y="17726"/>
                      <a:pt x="21961" y="17698"/>
                      <a:pt x="21954" y="17698"/>
                    </a:cubicBezTo>
                    <a:lnTo>
                      <a:pt x="21954" y="17698"/>
                    </a:lnTo>
                    <a:cubicBezTo>
                      <a:pt x="21938" y="17698"/>
                      <a:pt x="21889" y="17831"/>
                      <a:pt x="21870" y="17831"/>
                    </a:cubicBezTo>
                    <a:cubicBezTo>
                      <a:pt x="21868" y="17831"/>
                      <a:pt x="21867" y="17829"/>
                      <a:pt x="21865" y="17827"/>
                    </a:cubicBezTo>
                    <a:cubicBezTo>
                      <a:pt x="21886" y="17388"/>
                      <a:pt x="22221" y="16864"/>
                      <a:pt x="22347" y="16237"/>
                    </a:cubicBezTo>
                    <a:cubicBezTo>
                      <a:pt x="22514" y="15714"/>
                      <a:pt x="22493" y="15588"/>
                      <a:pt x="22702" y="15128"/>
                    </a:cubicBezTo>
                    <a:cubicBezTo>
                      <a:pt x="22724" y="15106"/>
                      <a:pt x="22739" y="15097"/>
                      <a:pt x="22747" y="15097"/>
                    </a:cubicBezTo>
                    <a:cubicBezTo>
                      <a:pt x="22787" y="15097"/>
                      <a:pt x="22702" y="15295"/>
                      <a:pt x="22702" y="15295"/>
                    </a:cubicBezTo>
                    <a:cubicBezTo>
                      <a:pt x="22807" y="15191"/>
                      <a:pt x="22870" y="15086"/>
                      <a:pt x="22932" y="14981"/>
                    </a:cubicBezTo>
                    <a:cubicBezTo>
                      <a:pt x="22953" y="14940"/>
                      <a:pt x="22995" y="14877"/>
                      <a:pt x="23016" y="14835"/>
                    </a:cubicBezTo>
                    <a:lnTo>
                      <a:pt x="23079" y="14751"/>
                    </a:lnTo>
                    <a:cubicBezTo>
                      <a:pt x="23079" y="14730"/>
                      <a:pt x="23100" y="14709"/>
                      <a:pt x="23121" y="14688"/>
                    </a:cubicBezTo>
                    <a:lnTo>
                      <a:pt x="23121" y="14688"/>
                    </a:lnTo>
                    <a:cubicBezTo>
                      <a:pt x="23112" y="14706"/>
                      <a:pt x="23114" y="14713"/>
                      <a:pt x="23125" y="14713"/>
                    </a:cubicBezTo>
                    <a:cubicBezTo>
                      <a:pt x="23139" y="14713"/>
                      <a:pt x="23168" y="14701"/>
                      <a:pt x="23204" y="14688"/>
                    </a:cubicBezTo>
                    <a:cubicBezTo>
                      <a:pt x="23351" y="14605"/>
                      <a:pt x="23267" y="14542"/>
                      <a:pt x="23518" y="14500"/>
                    </a:cubicBezTo>
                    <a:lnTo>
                      <a:pt x="23518" y="14500"/>
                    </a:lnTo>
                    <a:cubicBezTo>
                      <a:pt x="23476" y="14521"/>
                      <a:pt x="23435" y="14584"/>
                      <a:pt x="23372" y="14647"/>
                    </a:cubicBezTo>
                    <a:cubicBezTo>
                      <a:pt x="23560" y="14542"/>
                      <a:pt x="23790" y="14479"/>
                      <a:pt x="24041" y="14437"/>
                    </a:cubicBezTo>
                    <a:lnTo>
                      <a:pt x="24041" y="14437"/>
                    </a:lnTo>
                    <a:cubicBezTo>
                      <a:pt x="24125" y="14479"/>
                      <a:pt x="23895" y="14500"/>
                      <a:pt x="23811" y="14542"/>
                    </a:cubicBezTo>
                    <a:cubicBezTo>
                      <a:pt x="24083" y="14500"/>
                      <a:pt x="24564" y="14458"/>
                      <a:pt x="24648" y="14375"/>
                    </a:cubicBezTo>
                    <a:lnTo>
                      <a:pt x="24513" y="14375"/>
                    </a:lnTo>
                    <a:cubicBezTo>
                      <a:pt x="24528" y="14387"/>
                      <a:pt x="24483" y="14423"/>
                      <a:pt x="24439" y="14437"/>
                    </a:cubicBezTo>
                    <a:cubicBezTo>
                      <a:pt x="24359" y="14457"/>
                      <a:pt x="24292" y="14465"/>
                      <a:pt x="24238" y="14465"/>
                    </a:cubicBezTo>
                    <a:cubicBezTo>
                      <a:pt x="24121" y="14465"/>
                      <a:pt x="24062" y="14431"/>
                      <a:pt x="24062" y="14416"/>
                    </a:cubicBezTo>
                    <a:lnTo>
                      <a:pt x="24230" y="14375"/>
                    </a:lnTo>
                    <a:cubicBezTo>
                      <a:pt x="24184" y="14344"/>
                      <a:pt x="24117" y="14331"/>
                      <a:pt x="24037" y="14331"/>
                    </a:cubicBezTo>
                    <a:cubicBezTo>
                      <a:pt x="23786" y="14331"/>
                      <a:pt x="23411" y="14462"/>
                      <a:pt x="23204" y="14605"/>
                    </a:cubicBezTo>
                    <a:cubicBezTo>
                      <a:pt x="23225" y="14563"/>
                      <a:pt x="23246" y="14500"/>
                      <a:pt x="23288" y="14437"/>
                    </a:cubicBezTo>
                    <a:lnTo>
                      <a:pt x="23288" y="14437"/>
                    </a:lnTo>
                    <a:cubicBezTo>
                      <a:pt x="23225" y="14479"/>
                      <a:pt x="23183" y="14542"/>
                      <a:pt x="23142" y="14584"/>
                    </a:cubicBezTo>
                    <a:cubicBezTo>
                      <a:pt x="23100" y="14626"/>
                      <a:pt x="23079" y="14688"/>
                      <a:pt x="23058" y="14730"/>
                    </a:cubicBezTo>
                    <a:cubicBezTo>
                      <a:pt x="23025" y="14747"/>
                      <a:pt x="22993" y="14760"/>
                      <a:pt x="22971" y="14760"/>
                    </a:cubicBezTo>
                    <a:cubicBezTo>
                      <a:pt x="22938" y="14760"/>
                      <a:pt x="22931" y="14728"/>
                      <a:pt x="22995" y="14626"/>
                    </a:cubicBezTo>
                    <a:lnTo>
                      <a:pt x="22995" y="14626"/>
                    </a:lnTo>
                    <a:cubicBezTo>
                      <a:pt x="22786" y="14814"/>
                      <a:pt x="22891" y="14835"/>
                      <a:pt x="22702" y="15002"/>
                    </a:cubicBezTo>
                    <a:cubicBezTo>
                      <a:pt x="22697" y="15008"/>
                      <a:pt x="22693" y="15010"/>
                      <a:pt x="22690" y="15011"/>
                    </a:cubicBezTo>
                    <a:lnTo>
                      <a:pt x="22690" y="15011"/>
                    </a:lnTo>
                    <a:lnTo>
                      <a:pt x="22702" y="14981"/>
                    </a:lnTo>
                    <a:lnTo>
                      <a:pt x="22702" y="14981"/>
                    </a:lnTo>
                    <a:cubicBezTo>
                      <a:pt x="22687" y="14996"/>
                      <a:pt x="22683" y="15011"/>
                      <a:pt x="22689" y="15011"/>
                    </a:cubicBezTo>
                    <a:cubicBezTo>
                      <a:pt x="22689" y="15011"/>
                      <a:pt x="22690" y="15011"/>
                      <a:pt x="22690" y="15011"/>
                    </a:cubicBezTo>
                    <a:lnTo>
                      <a:pt x="22690" y="15011"/>
                    </a:lnTo>
                    <a:lnTo>
                      <a:pt x="22598" y="15232"/>
                    </a:lnTo>
                    <a:cubicBezTo>
                      <a:pt x="22598" y="15170"/>
                      <a:pt x="22514" y="15232"/>
                      <a:pt x="22598" y="15086"/>
                    </a:cubicBezTo>
                    <a:lnTo>
                      <a:pt x="22598" y="15086"/>
                    </a:lnTo>
                    <a:cubicBezTo>
                      <a:pt x="22310" y="15476"/>
                      <a:pt x="22325" y="15785"/>
                      <a:pt x="22188" y="15935"/>
                    </a:cubicBezTo>
                    <a:lnTo>
                      <a:pt x="22188" y="15935"/>
                    </a:lnTo>
                    <a:cubicBezTo>
                      <a:pt x="22192" y="15924"/>
                      <a:pt x="22196" y="15913"/>
                      <a:pt x="22200" y="15902"/>
                    </a:cubicBezTo>
                    <a:lnTo>
                      <a:pt x="22200" y="15902"/>
                    </a:lnTo>
                    <a:lnTo>
                      <a:pt x="22179" y="15944"/>
                    </a:lnTo>
                    <a:cubicBezTo>
                      <a:pt x="22182" y="15941"/>
                      <a:pt x="22185" y="15938"/>
                      <a:pt x="22188" y="15935"/>
                    </a:cubicBezTo>
                    <a:lnTo>
                      <a:pt x="22188" y="15935"/>
                    </a:lnTo>
                    <a:cubicBezTo>
                      <a:pt x="21980" y="16490"/>
                      <a:pt x="22240" y="15995"/>
                      <a:pt x="22137" y="16467"/>
                    </a:cubicBezTo>
                    <a:cubicBezTo>
                      <a:pt x="22054" y="16551"/>
                      <a:pt x="21949" y="16634"/>
                      <a:pt x="21844" y="16718"/>
                    </a:cubicBezTo>
                    <a:lnTo>
                      <a:pt x="21907" y="16802"/>
                    </a:lnTo>
                    <a:cubicBezTo>
                      <a:pt x="21889" y="16856"/>
                      <a:pt x="21856" y="16957"/>
                      <a:pt x="21820" y="16957"/>
                    </a:cubicBezTo>
                    <a:cubicBezTo>
                      <a:pt x="21814" y="16957"/>
                      <a:pt x="21808" y="16954"/>
                      <a:pt x="21803" y="16948"/>
                    </a:cubicBezTo>
                    <a:lnTo>
                      <a:pt x="21803" y="16948"/>
                    </a:lnTo>
                    <a:cubicBezTo>
                      <a:pt x="21795" y="17043"/>
                      <a:pt x="21801" y="17069"/>
                      <a:pt x="21811" y="17069"/>
                    </a:cubicBezTo>
                    <a:cubicBezTo>
                      <a:pt x="21823" y="17069"/>
                      <a:pt x="21843" y="17030"/>
                      <a:pt x="21855" y="17030"/>
                    </a:cubicBezTo>
                    <a:cubicBezTo>
                      <a:pt x="21861" y="17030"/>
                      <a:pt x="21865" y="17041"/>
                      <a:pt x="21865" y="17074"/>
                    </a:cubicBezTo>
                    <a:cubicBezTo>
                      <a:pt x="21698" y="17367"/>
                      <a:pt x="21656" y="17932"/>
                      <a:pt x="21530" y="17994"/>
                    </a:cubicBezTo>
                    <a:cubicBezTo>
                      <a:pt x="21536" y="18012"/>
                      <a:pt x="21542" y="18019"/>
                      <a:pt x="21549" y="18019"/>
                    </a:cubicBezTo>
                    <a:cubicBezTo>
                      <a:pt x="21574" y="18019"/>
                      <a:pt x="21602" y="17903"/>
                      <a:pt x="21613" y="17903"/>
                    </a:cubicBezTo>
                    <a:cubicBezTo>
                      <a:pt x="21619" y="17903"/>
                      <a:pt x="21620" y="17936"/>
                      <a:pt x="21614" y="18036"/>
                    </a:cubicBezTo>
                    <a:cubicBezTo>
                      <a:pt x="21530" y="18078"/>
                      <a:pt x="21510" y="18183"/>
                      <a:pt x="21551" y="18329"/>
                    </a:cubicBezTo>
                    <a:cubicBezTo>
                      <a:pt x="21593" y="18455"/>
                      <a:pt x="21677" y="18580"/>
                      <a:pt x="21740" y="18727"/>
                    </a:cubicBezTo>
                    <a:cubicBezTo>
                      <a:pt x="21671" y="18699"/>
                      <a:pt x="21593" y="18562"/>
                      <a:pt x="21577" y="18562"/>
                    </a:cubicBezTo>
                    <a:lnTo>
                      <a:pt x="21577" y="18562"/>
                    </a:lnTo>
                    <a:cubicBezTo>
                      <a:pt x="21570" y="18562"/>
                      <a:pt x="21579" y="18599"/>
                      <a:pt x="21614" y="18706"/>
                    </a:cubicBezTo>
                    <a:cubicBezTo>
                      <a:pt x="21803" y="18810"/>
                      <a:pt x="21970" y="19187"/>
                      <a:pt x="22179" y="19354"/>
                    </a:cubicBezTo>
                    <a:cubicBezTo>
                      <a:pt x="22184" y="19350"/>
                      <a:pt x="22190" y="19348"/>
                      <a:pt x="22197" y="19348"/>
                    </a:cubicBezTo>
                    <a:cubicBezTo>
                      <a:pt x="22292" y="19348"/>
                      <a:pt x="22615" y="19712"/>
                      <a:pt x="22849" y="20003"/>
                    </a:cubicBezTo>
                    <a:cubicBezTo>
                      <a:pt x="22849" y="20003"/>
                      <a:pt x="22891" y="20087"/>
                      <a:pt x="22953" y="20191"/>
                    </a:cubicBezTo>
                    <a:cubicBezTo>
                      <a:pt x="23016" y="20317"/>
                      <a:pt x="23100" y="20484"/>
                      <a:pt x="23121" y="20631"/>
                    </a:cubicBezTo>
                    <a:cubicBezTo>
                      <a:pt x="23121" y="20673"/>
                      <a:pt x="23121" y="20735"/>
                      <a:pt x="23079" y="20777"/>
                    </a:cubicBezTo>
                    <a:cubicBezTo>
                      <a:pt x="23058" y="20798"/>
                      <a:pt x="23016" y="20861"/>
                      <a:pt x="22995" y="20903"/>
                    </a:cubicBezTo>
                    <a:lnTo>
                      <a:pt x="22974" y="20882"/>
                    </a:lnTo>
                    <a:lnTo>
                      <a:pt x="22974" y="20882"/>
                    </a:lnTo>
                    <a:cubicBezTo>
                      <a:pt x="23016" y="20986"/>
                      <a:pt x="22744" y="21279"/>
                      <a:pt x="22556" y="21489"/>
                    </a:cubicBezTo>
                    <a:cubicBezTo>
                      <a:pt x="22514" y="21426"/>
                      <a:pt x="22556" y="21384"/>
                      <a:pt x="22639" y="21258"/>
                    </a:cubicBezTo>
                    <a:lnTo>
                      <a:pt x="22639" y="21258"/>
                    </a:lnTo>
                    <a:lnTo>
                      <a:pt x="22451" y="21447"/>
                    </a:lnTo>
                    <a:cubicBezTo>
                      <a:pt x="22430" y="21468"/>
                      <a:pt x="22409" y="21510"/>
                      <a:pt x="22367" y="21551"/>
                    </a:cubicBezTo>
                    <a:cubicBezTo>
                      <a:pt x="22347" y="21614"/>
                      <a:pt x="22305" y="21656"/>
                      <a:pt x="22263" y="21740"/>
                    </a:cubicBezTo>
                    <a:lnTo>
                      <a:pt x="22242" y="21635"/>
                    </a:lnTo>
                    <a:cubicBezTo>
                      <a:pt x="22137" y="21761"/>
                      <a:pt x="22033" y="21907"/>
                      <a:pt x="21907" y="22074"/>
                    </a:cubicBezTo>
                    <a:cubicBezTo>
                      <a:pt x="21782" y="22200"/>
                      <a:pt x="21635" y="22367"/>
                      <a:pt x="21447" y="22451"/>
                    </a:cubicBezTo>
                    <a:cubicBezTo>
                      <a:pt x="21447" y="22493"/>
                      <a:pt x="21551" y="22493"/>
                      <a:pt x="21614" y="22493"/>
                    </a:cubicBezTo>
                    <a:cubicBezTo>
                      <a:pt x="21635" y="22514"/>
                      <a:pt x="21656" y="22514"/>
                      <a:pt x="21635" y="22556"/>
                    </a:cubicBezTo>
                    <a:cubicBezTo>
                      <a:pt x="21614" y="22598"/>
                      <a:pt x="21572" y="22639"/>
                      <a:pt x="21447" y="22723"/>
                    </a:cubicBezTo>
                    <a:cubicBezTo>
                      <a:pt x="21429" y="22706"/>
                      <a:pt x="21412" y="22659"/>
                      <a:pt x="21456" y="22607"/>
                    </a:cubicBezTo>
                    <a:lnTo>
                      <a:pt x="21456" y="22607"/>
                    </a:lnTo>
                    <a:cubicBezTo>
                      <a:pt x="21425" y="22633"/>
                      <a:pt x="21377" y="22664"/>
                      <a:pt x="21328" y="22664"/>
                    </a:cubicBezTo>
                    <a:cubicBezTo>
                      <a:pt x="21319" y="22664"/>
                      <a:pt x="21310" y="22663"/>
                      <a:pt x="21300" y="22660"/>
                    </a:cubicBezTo>
                    <a:cubicBezTo>
                      <a:pt x="21363" y="22639"/>
                      <a:pt x="21405" y="22598"/>
                      <a:pt x="21447" y="22556"/>
                    </a:cubicBezTo>
                    <a:lnTo>
                      <a:pt x="21447" y="22556"/>
                    </a:lnTo>
                    <a:cubicBezTo>
                      <a:pt x="21363" y="22577"/>
                      <a:pt x="21342" y="22577"/>
                      <a:pt x="21342" y="22598"/>
                    </a:cubicBezTo>
                    <a:cubicBezTo>
                      <a:pt x="21321" y="22618"/>
                      <a:pt x="21300" y="22639"/>
                      <a:pt x="21258" y="22639"/>
                    </a:cubicBezTo>
                    <a:cubicBezTo>
                      <a:pt x="21238" y="22618"/>
                      <a:pt x="21238" y="22618"/>
                      <a:pt x="21217" y="22618"/>
                    </a:cubicBezTo>
                    <a:cubicBezTo>
                      <a:pt x="21238" y="22577"/>
                      <a:pt x="21154" y="22535"/>
                      <a:pt x="21175" y="22514"/>
                    </a:cubicBezTo>
                    <a:cubicBezTo>
                      <a:pt x="21196" y="22514"/>
                      <a:pt x="21238" y="22535"/>
                      <a:pt x="21258" y="22556"/>
                    </a:cubicBezTo>
                    <a:lnTo>
                      <a:pt x="21321" y="22556"/>
                    </a:lnTo>
                    <a:cubicBezTo>
                      <a:pt x="21300" y="22556"/>
                      <a:pt x="21279" y="22556"/>
                      <a:pt x="21258" y="22535"/>
                    </a:cubicBezTo>
                    <a:cubicBezTo>
                      <a:pt x="21175" y="22493"/>
                      <a:pt x="21028" y="22346"/>
                      <a:pt x="20986" y="22284"/>
                    </a:cubicBezTo>
                    <a:cubicBezTo>
                      <a:pt x="20986" y="22307"/>
                      <a:pt x="20980" y="22323"/>
                      <a:pt x="20954" y="22323"/>
                    </a:cubicBezTo>
                    <a:cubicBezTo>
                      <a:pt x="20932" y="22323"/>
                      <a:pt x="20897" y="22312"/>
                      <a:pt x="20840" y="22284"/>
                    </a:cubicBezTo>
                    <a:cubicBezTo>
                      <a:pt x="20547" y="22074"/>
                      <a:pt x="20777" y="22158"/>
                      <a:pt x="20610" y="22012"/>
                    </a:cubicBezTo>
                    <a:cubicBezTo>
                      <a:pt x="20539" y="21994"/>
                      <a:pt x="20409" y="21872"/>
                      <a:pt x="20332" y="21872"/>
                    </a:cubicBezTo>
                    <a:cubicBezTo>
                      <a:pt x="20318" y="21872"/>
                      <a:pt x="20306" y="21876"/>
                      <a:pt x="20296" y="21886"/>
                    </a:cubicBezTo>
                    <a:cubicBezTo>
                      <a:pt x="20212" y="21823"/>
                      <a:pt x="20233" y="21782"/>
                      <a:pt x="20212" y="21740"/>
                    </a:cubicBezTo>
                    <a:cubicBezTo>
                      <a:pt x="20057" y="21688"/>
                      <a:pt x="19659" y="21379"/>
                      <a:pt x="19595" y="21379"/>
                    </a:cubicBezTo>
                    <a:cubicBezTo>
                      <a:pt x="19582" y="21379"/>
                      <a:pt x="19584" y="21393"/>
                      <a:pt x="19606" y="21426"/>
                    </a:cubicBezTo>
                    <a:lnTo>
                      <a:pt x="19626" y="21447"/>
                    </a:lnTo>
                    <a:cubicBezTo>
                      <a:pt x="19480" y="21384"/>
                      <a:pt x="19354" y="21279"/>
                      <a:pt x="19229" y="21196"/>
                    </a:cubicBezTo>
                    <a:cubicBezTo>
                      <a:pt x="19103" y="21091"/>
                      <a:pt x="18936" y="21007"/>
                      <a:pt x="18748" y="21007"/>
                    </a:cubicBezTo>
                    <a:cubicBezTo>
                      <a:pt x="18723" y="21005"/>
                      <a:pt x="18698" y="21003"/>
                      <a:pt x="18674" y="21003"/>
                    </a:cubicBezTo>
                    <a:cubicBezTo>
                      <a:pt x="18511" y="21003"/>
                      <a:pt x="18355" y="21060"/>
                      <a:pt x="18245" y="21133"/>
                    </a:cubicBezTo>
                    <a:cubicBezTo>
                      <a:pt x="18099" y="21217"/>
                      <a:pt x="17973" y="21300"/>
                      <a:pt x="17848" y="21384"/>
                    </a:cubicBezTo>
                    <a:lnTo>
                      <a:pt x="17827" y="21363"/>
                    </a:lnTo>
                    <a:cubicBezTo>
                      <a:pt x="17534" y="21551"/>
                      <a:pt x="17137" y="21740"/>
                      <a:pt x="16906" y="21886"/>
                    </a:cubicBezTo>
                    <a:cubicBezTo>
                      <a:pt x="16842" y="21912"/>
                      <a:pt x="16761" y="21930"/>
                      <a:pt x="16719" y="21930"/>
                    </a:cubicBezTo>
                    <a:cubicBezTo>
                      <a:pt x="16693" y="21930"/>
                      <a:pt x="16681" y="21923"/>
                      <a:pt x="16697" y="21907"/>
                    </a:cubicBezTo>
                    <a:lnTo>
                      <a:pt x="16697" y="21907"/>
                    </a:lnTo>
                    <a:cubicBezTo>
                      <a:pt x="16446" y="22012"/>
                      <a:pt x="16425" y="22054"/>
                      <a:pt x="16028" y="22137"/>
                    </a:cubicBezTo>
                    <a:cubicBezTo>
                      <a:pt x="16153" y="22074"/>
                      <a:pt x="16127" y="22074"/>
                      <a:pt x="16117" y="22074"/>
                    </a:cubicBezTo>
                    <a:cubicBezTo>
                      <a:pt x="16106" y="22074"/>
                      <a:pt x="16111" y="22074"/>
                      <a:pt x="16299" y="22012"/>
                    </a:cubicBezTo>
                    <a:lnTo>
                      <a:pt x="16299" y="22012"/>
                    </a:lnTo>
                    <a:cubicBezTo>
                      <a:pt x="16111" y="22074"/>
                      <a:pt x="16007" y="22095"/>
                      <a:pt x="15902" y="22116"/>
                    </a:cubicBezTo>
                    <a:cubicBezTo>
                      <a:pt x="15839" y="22137"/>
                      <a:pt x="15797" y="22137"/>
                      <a:pt x="15735" y="22179"/>
                    </a:cubicBezTo>
                    <a:cubicBezTo>
                      <a:pt x="15672" y="22200"/>
                      <a:pt x="15567" y="22242"/>
                      <a:pt x="15463" y="22326"/>
                    </a:cubicBezTo>
                    <a:cubicBezTo>
                      <a:pt x="15489" y="22291"/>
                      <a:pt x="15490" y="22274"/>
                      <a:pt x="15472" y="22274"/>
                    </a:cubicBezTo>
                    <a:cubicBezTo>
                      <a:pt x="15448" y="22274"/>
                      <a:pt x="15389" y="22306"/>
                      <a:pt x="15316" y="22367"/>
                    </a:cubicBezTo>
                    <a:cubicBezTo>
                      <a:pt x="15212" y="22451"/>
                      <a:pt x="15107" y="22618"/>
                      <a:pt x="15086" y="22723"/>
                    </a:cubicBezTo>
                    <a:cubicBezTo>
                      <a:pt x="15128" y="22618"/>
                      <a:pt x="15212" y="22535"/>
                      <a:pt x="15274" y="22472"/>
                    </a:cubicBezTo>
                    <a:lnTo>
                      <a:pt x="15274" y="22472"/>
                    </a:lnTo>
                    <a:cubicBezTo>
                      <a:pt x="15212" y="22556"/>
                      <a:pt x="15149" y="22660"/>
                      <a:pt x="15128" y="22765"/>
                    </a:cubicBezTo>
                    <a:cubicBezTo>
                      <a:pt x="15086" y="22870"/>
                      <a:pt x="15065" y="22995"/>
                      <a:pt x="15065" y="23058"/>
                    </a:cubicBezTo>
                    <a:cubicBezTo>
                      <a:pt x="15044" y="23037"/>
                      <a:pt x="15002" y="22995"/>
                      <a:pt x="14981" y="22953"/>
                    </a:cubicBezTo>
                    <a:lnTo>
                      <a:pt x="14981" y="22953"/>
                    </a:lnTo>
                    <a:cubicBezTo>
                      <a:pt x="14814" y="23707"/>
                      <a:pt x="15065" y="24313"/>
                      <a:pt x="14835" y="24857"/>
                    </a:cubicBezTo>
                    <a:cubicBezTo>
                      <a:pt x="14841" y="24889"/>
                      <a:pt x="14848" y="24902"/>
                      <a:pt x="14854" y="24902"/>
                    </a:cubicBezTo>
                    <a:cubicBezTo>
                      <a:pt x="14884" y="24902"/>
                      <a:pt x="14916" y="24611"/>
                      <a:pt x="14957" y="24611"/>
                    </a:cubicBezTo>
                    <a:cubicBezTo>
                      <a:pt x="14965" y="24611"/>
                      <a:pt x="14973" y="24622"/>
                      <a:pt x="14981" y="24648"/>
                    </a:cubicBezTo>
                    <a:cubicBezTo>
                      <a:pt x="14960" y="24732"/>
                      <a:pt x="14940" y="24815"/>
                      <a:pt x="14919" y="24899"/>
                    </a:cubicBezTo>
                    <a:cubicBezTo>
                      <a:pt x="14898" y="24983"/>
                      <a:pt x="14877" y="25067"/>
                      <a:pt x="14856" y="25108"/>
                    </a:cubicBezTo>
                    <a:cubicBezTo>
                      <a:pt x="14814" y="25192"/>
                      <a:pt x="14730" y="25234"/>
                      <a:pt x="14730" y="25255"/>
                    </a:cubicBezTo>
                    <a:cubicBezTo>
                      <a:pt x="14626" y="25339"/>
                      <a:pt x="14584" y="25380"/>
                      <a:pt x="14521" y="25443"/>
                    </a:cubicBezTo>
                    <a:cubicBezTo>
                      <a:pt x="14479" y="25506"/>
                      <a:pt x="14333" y="25548"/>
                      <a:pt x="14103" y="25548"/>
                    </a:cubicBezTo>
                    <a:cubicBezTo>
                      <a:pt x="14165" y="25590"/>
                      <a:pt x="14228" y="25652"/>
                      <a:pt x="13872" y="25715"/>
                    </a:cubicBezTo>
                    <a:cubicBezTo>
                      <a:pt x="13843" y="25717"/>
                      <a:pt x="13815" y="25718"/>
                      <a:pt x="13789" y="25718"/>
                    </a:cubicBezTo>
                    <a:cubicBezTo>
                      <a:pt x="13525" y="25718"/>
                      <a:pt x="13473" y="25628"/>
                      <a:pt x="13663" y="25590"/>
                    </a:cubicBezTo>
                    <a:cubicBezTo>
                      <a:pt x="13691" y="25583"/>
                      <a:pt x="13714" y="25580"/>
                      <a:pt x="13732" y="25580"/>
                    </a:cubicBezTo>
                    <a:cubicBezTo>
                      <a:pt x="13761" y="25580"/>
                      <a:pt x="13776" y="25587"/>
                      <a:pt x="13773" y="25589"/>
                    </a:cubicBezTo>
                    <a:lnTo>
                      <a:pt x="13773" y="25589"/>
                    </a:lnTo>
                    <a:cubicBezTo>
                      <a:pt x="13897" y="25568"/>
                      <a:pt x="14017" y="25548"/>
                      <a:pt x="13893" y="25527"/>
                    </a:cubicBezTo>
                    <a:lnTo>
                      <a:pt x="13893" y="25527"/>
                    </a:lnTo>
                    <a:lnTo>
                      <a:pt x="13852" y="25569"/>
                    </a:lnTo>
                    <a:cubicBezTo>
                      <a:pt x="13810" y="25563"/>
                      <a:pt x="13750" y="25562"/>
                      <a:pt x="13684" y="25562"/>
                    </a:cubicBezTo>
                    <a:cubicBezTo>
                      <a:pt x="13619" y="25562"/>
                      <a:pt x="13549" y="25563"/>
                      <a:pt x="13488" y="25563"/>
                    </a:cubicBezTo>
                    <a:cubicBezTo>
                      <a:pt x="13365" y="25563"/>
                      <a:pt x="13276" y="25558"/>
                      <a:pt x="13328" y="25527"/>
                    </a:cubicBezTo>
                    <a:lnTo>
                      <a:pt x="13328" y="25527"/>
                    </a:lnTo>
                    <a:cubicBezTo>
                      <a:pt x="13174" y="25553"/>
                      <a:pt x="13170" y="25571"/>
                      <a:pt x="13234" y="25580"/>
                    </a:cubicBezTo>
                    <a:lnTo>
                      <a:pt x="13234" y="25580"/>
                    </a:lnTo>
                    <a:cubicBezTo>
                      <a:pt x="13228" y="25580"/>
                      <a:pt x="13222" y="25580"/>
                      <a:pt x="13215" y="25580"/>
                    </a:cubicBezTo>
                    <a:cubicBezTo>
                      <a:pt x="13091" y="25580"/>
                      <a:pt x="12980" y="25590"/>
                      <a:pt x="12868" y="25590"/>
                    </a:cubicBezTo>
                    <a:cubicBezTo>
                      <a:pt x="12784" y="25590"/>
                      <a:pt x="12680" y="25590"/>
                      <a:pt x="12617" y="25569"/>
                    </a:cubicBezTo>
                    <a:cubicBezTo>
                      <a:pt x="12554" y="25569"/>
                      <a:pt x="12512" y="25548"/>
                      <a:pt x="12450" y="25506"/>
                    </a:cubicBezTo>
                    <a:lnTo>
                      <a:pt x="12450" y="25506"/>
                    </a:lnTo>
                    <a:cubicBezTo>
                      <a:pt x="12467" y="25540"/>
                      <a:pt x="12498" y="25574"/>
                      <a:pt x="12474" y="25574"/>
                    </a:cubicBezTo>
                    <a:cubicBezTo>
                      <a:pt x="12469" y="25574"/>
                      <a:pt x="12461" y="25573"/>
                      <a:pt x="12450" y="25569"/>
                    </a:cubicBezTo>
                    <a:cubicBezTo>
                      <a:pt x="12366" y="25506"/>
                      <a:pt x="12324" y="25443"/>
                      <a:pt x="12282" y="25422"/>
                    </a:cubicBezTo>
                    <a:cubicBezTo>
                      <a:pt x="12261" y="25380"/>
                      <a:pt x="12240" y="25359"/>
                      <a:pt x="12219" y="25359"/>
                    </a:cubicBezTo>
                    <a:cubicBezTo>
                      <a:pt x="12199" y="25339"/>
                      <a:pt x="12136" y="25339"/>
                      <a:pt x="12115" y="25150"/>
                    </a:cubicBezTo>
                    <a:cubicBezTo>
                      <a:pt x="12123" y="25050"/>
                      <a:pt x="12142" y="25043"/>
                      <a:pt x="12155" y="25043"/>
                    </a:cubicBezTo>
                    <a:cubicBezTo>
                      <a:pt x="12157" y="25043"/>
                      <a:pt x="12159" y="25043"/>
                      <a:pt x="12161" y="25043"/>
                    </a:cubicBezTo>
                    <a:cubicBezTo>
                      <a:pt x="12177" y="25043"/>
                      <a:pt x="12181" y="25031"/>
                      <a:pt x="12136" y="24795"/>
                    </a:cubicBezTo>
                    <a:cubicBezTo>
                      <a:pt x="12144" y="24685"/>
                      <a:pt x="12157" y="24646"/>
                      <a:pt x="12173" y="24646"/>
                    </a:cubicBezTo>
                    <a:cubicBezTo>
                      <a:pt x="12201" y="24646"/>
                      <a:pt x="12235" y="24758"/>
                      <a:pt x="12261" y="24836"/>
                    </a:cubicBezTo>
                    <a:cubicBezTo>
                      <a:pt x="12157" y="24439"/>
                      <a:pt x="12240" y="24062"/>
                      <a:pt x="12219" y="23811"/>
                    </a:cubicBezTo>
                    <a:lnTo>
                      <a:pt x="12219" y="23811"/>
                    </a:lnTo>
                    <a:lnTo>
                      <a:pt x="12261" y="24020"/>
                    </a:lnTo>
                    <a:cubicBezTo>
                      <a:pt x="12240" y="23895"/>
                      <a:pt x="12219" y="23790"/>
                      <a:pt x="12199" y="23665"/>
                    </a:cubicBezTo>
                    <a:cubicBezTo>
                      <a:pt x="12199" y="23707"/>
                      <a:pt x="12178" y="23769"/>
                      <a:pt x="12157" y="23811"/>
                    </a:cubicBezTo>
                    <a:cubicBezTo>
                      <a:pt x="12157" y="23665"/>
                      <a:pt x="12136" y="23560"/>
                      <a:pt x="12157" y="23560"/>
                    </a:cubicBezTo>
                    <a:cubicBezTo>
                      <a:pt x="12142" y="23531"/>
                      <a:pt x="12130" y="23522"/>
                      <a:pt x="12119" y="23522"/>
                    </a:cubicBezTo>
                    <a:cubicBezTo>
                      <a:pt x="12100" y="23522"/>
                      <a:pt x="12083" y="23547"/>
                      <a:pt x="12060" y="23547"/>
                    </a:cubicBezTo>
                    <a:cubicBezTo>
                      <a:pt x="12038" y="23547"/>
                      <a:pt x="12009" y="23520"/>
                      <a:pt x="11968" y="23414"/>
                    </a:cubicBezTo>
                    <a:cubicBezTo>
                      <a:pt x="11947" y="23330"/>
                      <a:pt x="11906" y="23204"/>
                      <a:pt x="11843" y="23079"/>
                    </a:cubicBezTo>
                    <a:cubicBezTo>
                      <a:pt x="11801" y="22953"/>
                      <a:pt x="11738" y="22849"/>
                      <a:pt x="11738" y="22807"/>
                    </a:cubicBezTo>
                    <a:lnTo>
                      <a:pt x="11738" y="22807"/>
                    </a:lnTo>
                    <a:cubicBezTo>
                      <a:pt x="11852" y="22991"/>
                      <a:pt x="11879" y="23041"/>
                      <a:pt x="11891" y="23041"/>
                    </a:cubicBezTo>
                    <a:cubicBezTo>
                      <a:pt x="11896" y="23041"/>
                      <a:pt x="11899" y="23030"/>
                      <a:pt x="11906" y="23016"/>
                    </a:cubicBezTo>
                    <a:cubicBezTo>
                      <a:pt x="11914" y="23008"/>
                      <a:pt x="11922" y="22994"/>
                      <a:pt x="11934" y="22994"/>
                    </a:cubicBezTo>
                    <a:cubicBezTo>
                      <a:pt x="11952" y="22994"/>
                      <a:pt x="11980" y="23030"/>
                      <a:pt x="12031" y="23183"/>
                    </a:cubicBezTo>
                    <a:cubicBezTo>
                      <a:pt x="12010" y="23100"/>
                      <a:pt x="11947" y="22974"/>
                      <a:pt x="11864" y="22828"/>
                    </a:cubicBezTo>
                    <a:cubicBezTo>
                      <a:pt x="11864" y="22822"/>
                      <a:pt x="11867" y="22820"/>
                      <a:pt x="11872" y="22820"/>
                    </a:cubicBezTo>
                    <a:cubicBezTo>
                      <a:pt x="11885" y="22820"/>
                      <a:pt x="11911" y="22839"/>
                      <a:pt x="11927" y="22870"/>
                    </a:cubicBezTo>
                    <a:cubicBezTo>
                      <a:pt x="11864" y="22723"/>
                      <a:pt x="11780" y="22618"/>
                      <a:pt x="11717" y="22577"/>
                    </a:cubicBezTo>
                    <a:cubicBezTo>
                      <a:pt x="11655" y="22514"/>
                      <a:pt x="11634" y="22514"/>
                      <a:pt x="11592" y="22493"/>
                    </a:cubicBezTo>
                    <a:cubicBezTo>
                      <a:pt x="11508" y="22493"/>
                      <a:pt x="11445" y="22472"/>
                      <a:pt x="11215" y="22305"/>
                    </a:cubicBezTo>
                    <a:cubicBezTo>
                      <a:pt x="11299" y="22305"/>
                      <a:pt x="11152" y="22158"/>
                      <a:pt x="11069" y="22116"/>
                    </a:cubicBezTo>
                    <a:lnTo>
                      <a:pt x="11069" y="22116"/>
                    </a:lnTo>
                    <a:cubicBezTo>
                      <a:pt x="11179" y="22190"/>
                      <a:pt x="11174" y="22220"/>
                      <a:pt x="11114" y="22220"/>
                    </a:cubicBezTo>
                    <a:cubicBezTo>
                      <a:pt x="11071" y="22220"/>
                      <a:pt x="11000" y="22205"/>
                      <a:pt x="10922" y="22179"/>
                    </a:cubicBezTo>
                    <a:cubicBezTo>
                      <a:pt x="10629" y="21970"/>
                      <a:pt x="10567" y="22012"/>
                      <a:pt x="10420" y="21928"/>
                    </a:cubicBezTo>
                    <a:lnTo>
                      <a:pt x="10420" y="21928"/>
                    </a:lnTo>
                    <a:lnTo>
                      <a:pt x="10587" y="22033"/>
                    </a:lnTo>
                    <a:cubicBezTo>
                      <a:pt x="10504" y="22033"/>
                      <a:pt x="10357" y="21949"/>
                      <a:pt x="10127" y="21865"/>
                    </a:cubicBezTo>
                    <a:cubicBezTo>
                      <a:pt x="10127" y="21858"/>
                      <a:pt x="10133" y="21855"/>
                      <a:pt x="10143" y="21855"/>
                    </a:cubicBezTo>
                    <a:cubicBezTo>
                      <a:pt x="10149" y="21855"/>
                      <a:pt x="10155" y="21856"/>
                      <a:pt x="10162" y="21857"/>
                    </a:cubicBezTo>
                    <a:lnTo>
                      <a:pt x="10162" y="21857"/>
                    </a:lnTo>
                    <a:cubicBezTo>
                      <a:pt x="9926" y="21774"/>
                      <a:pt x="9678" y="21564"/>
                      <a:pt x="9353" y="21510"/>
                    </a:cubicBezTo>
                    <a:cubicBezTo>
                      <a:pt x="9206" y="21426"/>
                      <a:pt x="9374" y="21426"/>
                      <a:pt x="9227" y="21363"/>
                    </a:cubicBezTo>
                    <a:cubicBezTo>
                      <a:pt x="9165" y="21342"/>
                      <a:pt x="9102" y="21342"/>
                      <a:pt x="9039" y="21342"/>
                    </a:cubicBezTo>
                    <a:cubicBezTo>
                      <a:pt x="8997" y="21321"/>
                      <a:pt x="8976" y="21321"/>
                      <a:pt x="8934" y="21321"/>
                    </a:cubicBezTo>
                    <a:cubicBezTo>
                      <a:pt x="8893" y="21300"/>
                      <a:pt x="8830" y="21279"/>
                      <a:pt x="8788" y="21279"/>
                    </a:cubicBezTo>
                    <a:cubicBezTo>
                      <a:pt x="8683" y="21238"/>
                      <a:pt x="8600" y="21175"/>
                      <a:pt x="8370" y="21154"/>
                    </a:cubicBezTo>
                    <a:lnTo>
                      <a:pt x="8370" y="21154"/>
                    </a:lnTo>
                    <a:cubicBezTo>
                      <a:pt x="8439" y="21210"/>
                      <a:pt x="8472" y="21228"/>
                      <a:pt x="8393" y="21228"/>
                    </a:cubicBezTo>
                    <a:cubicBezTo>
                      <a:pt x="8353" y="21228"/>
                      <a:pt x="8286" y="21224"/>
                      <a:pt x="8181" y="21217"/>
                    </a:cubicBezTo>
                    <a:lnTo>
                      <a:pt x="8181" y="21217"/>
                    </a:lnTo>
                    <a:cubicBezTo>
                      <a:pt x="8432" y="21258"/>
                      <a:pt x="8662" y="21321"/>
                      <a:pt x="8872" y="21342"/>
                    </a:cubicBezTo>
                    <a:cubicBezTo>
                      <a:pt x="8725" y="21342"/>
                      <a:pt x="8579" y="21342"/>
                      <a:pt x="8432" y="21321"/>
                    </a:cubicBezTo>
                    <a:lnTo>
                      <a:pt x="8432" y="21321"/>
                    </a:lnTo>
                    <a:cubicBezTo>
                      <a:pt x="8642" y="21384"/>
                      <a:pt x="8851" y="21405"/>
                      <a:pt x="8976" y="21426"/>
                    </a:cubicBezTo>
                    <a:cubicBezTo>
                      <a:pt x="8767" y="21447"/>
                      <a:pt x="8788" y="21426"/>
                      <a:pt x="8872" y="21489"/>
                    </a:cubicBezTo>
                    <a:cubicBezTo>
                      <a:pt x="8621" y="21363"/>
                      <a:pt x="8307" y="21384"/>
                      <a:pt x="7972" y="21279"/>
                    </a:cubicBezTo>
                    <a:lnTo>
                      <a:pt x="8014" y="21133"/>
                    </a:lnTo>
                    <a:cubicBezTo>
                      <a:pt x="7917" y="21104"/>
                      <a:pt x="7815" y="21088"/>
                      <a:pt x="7713" y="21088"/>
                    </a:cubicBezTo>
                    <a:cubicBezTo>
                      <a:pt x="7595" y="21088"/>
                      <a:pt x="7477" y="21109"/>
                      <a:pt x="7365" y="21154"/>
                    </a:cubicBezTo>
                    <a:cubicBezTo>
                      <a:pt x="7156" y="21238"/>
                      <a:pt x="6968" y="21384"/>
                      <a:pt x="6821" y="21551"/>
                    </a:cubicBezTo>
                    <a:lnTo>
                      <a:pt x="6842" y="21530"/>
                    </a:lnTo>
                    <a:lnTo>
                      <a:pt x="6842" y="21530"/>
                    </a:lnTo>
                    <a:cubicBezTo>
                      <a:pt x="6737" y="21656"/>
                      <a:pt x="6612" y="21761"/>
                      <a:pt x="6465" y="21886"/>
                    </a:cubicBezTo>
                    <a:lnTo>
                      <a:pt x="6633" y="21761"/>
                    </a:lnTo>
                    <a:lnTo>
                      <a:pt x="6633" y="21761"/>
                    </a:lnTo>
                    <a:cubicBezTo>
                      <a:pt x="6612" y="21865"/>
                      <a:pt x="6361" y="22054"/>
                      <a:pt x="6214" y="22200"/>
                    </a:cubicBezTo>
                    <a:cubicBezTo>
                      <a:pt x="6208" y="22180"/>
                      <a:pt x="6193" y="22173"/>
                      <a:pt x="6173" y="22173"/>
                    </a:cubicBezTo>
                    <a:cubicBezTo>
                      <a:pt x="6129" y="22173"/>
                      <a:pt x="6062" y="22207"/>
                      <a:pt x="6005" y="22221"/>
                    </a:cubicBezTo>
                    <a:cubicBezTo>
                      <a:pt x="6026" y="22263"/>
                      <a:pt x="5608" y="22493"/>
                      <a:pt x="5608" y="22618"/>
                    </a:cubicBezTo>
                    <a:cubicBezTo>
                      <a:pt x="5566" y="22618"/>
                      <a:pt x="5524" y="22639"/>
                      <a:pt x="5482" y="22660"/>
                    </a:cubicBezTo>
                    <a:cubicBezTo>
                      <a:pt x="5461" y="22660"/>
                      <a:pt x="5440" y="22660"/>
                      <a:pt x="5419" y="22639"/>
                    </a:cubicBezTo>
                    <a:cubicBezTo>
                      <a:pt x="5412" y="22646"/>
                      <a:pt x="5405" y="22649"/>
                      <a:pt x="5399" y="22649"/>
                    </a:cubicBezTo>
                    <a:cubicBezTo>
                      <a:pt x="5387" y="22649"/>
                      <a:pt x="5377" y="22639"/>
                      <a:pt x="5377" y="22639"/>
                    </a:cubicBezTo>
                    <a:cubicBezTo>
                      <a:pt x="5210" y="22598"/>
                      <a:pt x="5105" y="22577"/>
                      <a:pt x="4980" y="22556"/>
                    </a:cubicBezTo>
                    <a:cubicBezTo>
                      <a:pt x="4854" y="22535"/>
                      <a:pt x="4708" y="22472"/>
                      <a:pt x="4541" y="22326"/>
                    </a:cubicBezTo>
                    <a:lnTo>
                      <a:pt x="4541" y="22326"/>
                    </a:lnTo>
                    <a:cubicBezTo>
                      <a:pt x="4560" y="22331"/>
                      <a:pt x="4574" y="22333"/>
                      <a:pt x="4584" y="22333"/>
                    </a:cubicBezTo>
                    <a:cubicBezTo>
                      <a:pt x="4624" y="22333"/>
                      <a:pt x="4607" y="22301"/>
                      <a:pt x="4641" y="22301"/>
                    </a:cubicBezTo>
                    <a:cubicBezTo>
                      <a:pt x="4663" y="22301"/>
                      <a:pt x="4710" y="22316"/>
                      <a:pt x="4813" y="22367"/>
                    </a:cubicBezTo>
                    <a:cubicBezTo>
                      <a:pt x="4707" y="22297"/>
                      <a:pt x="4616" y="22211"/>
                      <a:pt x="4577" y="22211"/>
                    </a:cubicBezTo>
                    <a:cubicBezTo>
                      <a:pt x="4570" y="22211"/>
                      <a:pt x="4565" y="22214"/>
                      <a:pt x="4561" y="22221"/>
                    </a:cubicBezTo>
                    <a:cubicBezTo>
                      <a:pt x="4499" y="22137"/>
                      <a:pt x="4164" y="21970"/>
                      <a:pt x="4080" y="21823"/>
                    </a:cubicBezTo>
                    <a:cubicBezTo>
                      <a:pt x="4017" y="21782"/>
                      <a:pt x="3976" y="21823"/>
                      <a:pt x="3850" y="21677"/>
                    </a:cubicBezTo>
                    <a:cubicBezTo>
                      <a:pt x="3850" y="21664"/>
                      <a:pt x="3858" y="21659"/>
                      <a:pt x="3865" y="21657"/>
                    </a:cubicBezTo>
                    <a:lnTo>
                      <a:pt x="3865" y="21657"/>
                    </a:lnTo>
                    <a:cubicBezTo>
                      <a:pt x="3866" y="21657"/>
                      <a:pt x="3866" y="21657"/>
                      <a:pt x="3867" y="21657"/>
                    </a:cubicBezTo>
                    <a:cubicBezTo>
                      <a:pt x="3869" y="21657"/>
                      <a:pt x="3870" y="21657"/>
                      <a:pt x="3871" y="21656"/>
                    </a:cubicBezTo>
                    <a:lnTo>
                      <a:pt x="3871" y="21656"/>
                    </a:lnTo>
                    <a:cubicBezTo>
                      <a:pt x="3871" y="21656"/>
                      <a:pt x="3868" y="21656"/>
                      <a:pt x="3865" y="21657"/>
                    </a:cubicBezTo>
                    <a:lnTo>
                      <a:pt x="3865" y="21657"/>
                    </a:lnTo>
                    <a:cubicBezTo>
                      <a:pt x="3837" y="21651"/>
                      <a:pt x="3748" y="21553"/>
                      <a:pt x="3720" y="21553"/>
                    </a:cubicBezTo>
                    <a:cubicBezTo>
                      <a:pt x="3709" y="21553"/>
                      <a:pt x="3708" y="21569"/>
                      <a:pt x="3724" y="21614"/>
                    </a:cubicBezTo>
                    <a:cubicBezTo>
                      <a:pt x="3662" y="21489"/>
                      <a:pt x="3599" y="21363"/>
                      <a:pt x="3515" y="21217"/>
                    </a:cubicBezTo>
                    <a:cubicBezTo>
                      <a:pt x="3452" y="21070"/>
                      <a:pt x="3369" y="20945"/>
                      <a:pt x="3432" y="20840"/>
                    </a:cubicBezTo>
                    <a:cubicBezTo>
                      <a:pt x="3515" y="20714"/>
                      <a:pt x="3641" y="20568"/>
                      <a:pt x="3724" y="20442"/>
                    </a:cubicBezTo>
                    <a:cubicBezTo>
                      <a:pt x="3787" y="20401"/>
                      <a:pt x="3829" y="20338"/>
                      <a:pt x="3871" y="20275"/>
                    </a:cubicBezTo>
                    <a:cubicBezTo>
                      <a:pt x="3913" y="20233"/>
                      <a:pt x="3955" y="20212"/>
                      <a:pt x="3997" y="20191"/>
                    </a:cubicBezTo>
                    <a:cubicBezTo>
                      <a:pt x="4289" y="19940"/>
                      <a:pt x="4603" y="19585"/>
                      <a:pt x="4792" y="19292"/>
                    </a:cubicBezTo>
                    <a:lnTo>
                      <a:pt x="4792" y="19292"/>
                    </a:lnTo>
                    <a:cubicBezTo>
                      <a:pt x="4792" y="19308"/>
                      <a:pt x="4804" y="19311"/>
                      <a:pt x="4790" y="19332"/>
                    </a:cubicBezTo>
                    <a:lnTo>
                      <a:pt x="4790" y="19332"/>
                    </a:lnTo>
                    <a:cubicBezTo>
                      <a:pt x="4938" y="19158"/>
                      <a:pt x="4938" y="19058"/>
                      <a:pt x="4938" y="18978"/>
                    </a:cubicBezTo>
                    <a:cubicBezTo>
                      <a:pt x="4938" y="18936"/>
                      <a:pt x="4938" y="18873"/>
                      <a:pt x="4959" y="18810"/>
                    </a:cubicBezTo>
                    <a:cubicBezTo>
                      <a:pt x="4959" y="18748"/>
                      <a:pt x="4980" y="18664"/>
                      <a:pt x="4959" y="18497"/>
                    </a:cubicBezTo>
                    <a:cubicBezTo>
                      <a:pt x="4959" y="18497"/>
                      <a:pt x="4959" y="18497"/>
                      <a:pt x="4959" y="18476"/>
                    </a:cubicBezTo>
                    <a:cubicBezTo>
                      <a:pt x="4967" y="18417"/>
                      <a:pt x="4976" y="18396"/>
                      <a:pt x="4984" y="18396"/>
                    </a:cubicBezTo>
                    <a:cubicBezTo>
                      <a:pt x="4997" y="18396"/>
                      <a:pt x="5009" y="18446"/>
                      <a:pt x="5022" y="18497"/>
                    </a:cubicBezTo>
                    <a:lnTo>
                      <a:pt x="5022" y="18476"/>
                    </a:lnTo>
                    <a:cubicBezTo>
                      <a:pt x="5037" y="18565"/>
                      <a:pt x="5030" y="18644"/>
                      <a:pt x="5041" y="18644"/>
                    </a:cubicBezTo>
                    <a:cubicBezTo>
                      <a:pt x="5045" y="18644"/>
                      <a:pt x="5052" y="18631"/>
                      <a:pt x="5064" y="18601"/>
                    </a:cubicBezTo>
                    <a:cubicBezTo>
                      <a:pt x="5085" y="18580"/>
                      <a:pt x="5105" y="18538"/>
                      <a:pt x="5105" y="18455"/>
                    </a:cubicBezTo>
                    <a:lnTo>
                      <a:pt x="5105" y="18476"/>
                    </a:lnTo>
                    <a:cubicBezTo>
                      <a:pt x="5126" y="18266"/>
                      <a:pt x="4896" y="17869"/>
                      <a:pt x="4854" y="17555"/>
                    </a:cubicBezTo>
                    <a:lnTo>
                      <a:pt x="4854" y="17555"/>
                    </a:lnTo>
                    <a:lnTo>
                      <a:pt x="4896" y="17639"/>
                    </a:lnTo>
                    <a:cubicBezTo>
                      <a:pt x="4833" y="17346"/>
                      <a:pt x="4561" y="17032"/>
                      <a:pt x="4373" y="16634"/>
                    </a:cubicBezTo>
                    <a:cubicBezTo>
                      <a:pt x="4373" y="16634"/>
                      <a:pt x="4394" y="16634"/>
                      <a:pt x="4394" y="16613"/>
                    </a:cubicBezTo>
                    <a:cubicBezTo>
                      <a:pt x="4164" y="16383"/>
                      <a:pt x="3892" y="15881"/>
                      <a:pt x="3724" y="15484"/>
                    </a:cubicBezTo>
                    <a:lnTo>
                      <a:pt x="3724" y="15484"/>
                    </a:lnTo>
                    <a:cubicBezTo>
                      <a:pt x="3795" y="15554"/>
                      <a:pt x="3818" y="15606"/>
                      <a:pt x="3839" y="15606"/>
                    </a:cubicBezTo>
                    <a:cubicBezTo>
                      <a:pt x="3848" y="15606"/>
                      <a:pt x="3857" y="15594"/>
                      <a:pt x="3871" y="15567"/>
                    </a:cubicBezTo>
                    <a:cubicBezTo>
                      <a:pt x="3843" y="15511"/>
                      <a:pt x="3824" y="15502"/>
                      <a:pt x="3803" y="15502"/>
                    </a:cubicBezTo>
                    <a:cubicBezTo>
                      <a:pt x="3792" y="15502"/>
                      <a:pt x="3780" y="15504"/>
                      <a:pt x="3766" y="15504"/>
                    </a:cubicBezTo>
                    <a:cubicBezTo>
                      <a:pt x="3745" y="15504"/>
                      <a:pt x="3724" y="15484"/>
                      <a:pt x="3620" y="15295"/>
                    </a:cubicBezTo>
                    <a:cubicBezTo>
                      <a:pt x="3599" y="15232"/>
                      <a:pt x="3536" y="15128"/>
                      <a:pt x="3473" y="15044"/>
                    </a:cubicBezTo>
                    <a:cubicBezTo>
                      <a:pt x="3390" y="14960"/>
                      <a:pt x="3327" y="14898"/>
                      <a:pt x="3306" y="14856"/>
                    </a:cubicBezTo>
                    <a:lnTo>
                      <a:pt x="3306" y="14856"/>
                    </a:lnTo>
                    <a:cubicBezTo>
                      <a:pt x="3452" y="14919"/>
                      <a:pt x="3578" y="15023"/>
                      <a:pt x="3683" y="15149"/>
                    </a:cubicBezTo>
                    <a:cubicBezTo>
                      <a:pt x="3641" y="15023"/>
                      <a:pt x="3515" y="14898"/>
                      <a:pt x="3369" y="14856"/>
                    </a:cubicBezTo>
                    <a:cubicBezTo>
                      <a:pt x="3222" y="14793"/>
                      <a:pt x="3055" y="14793"/>
                      <a:pt x="2971" y="14772"/>
                    </a:cubicBezTo>
                    <a:lnTo>
                      <a:pt x="2992" y="14730"/>
                    </a:lnTo>
                    <a:cubicBezTo>
                      <a:pt x="2892" y="14723"/>
                      <a:pt x="2810" y="14720"/>
                      <a:pt x="2738" y="14720"/>
                    </a:cubicBezTo>
                    <a:cubicBezTo>
                      <a:pt x="2561" y="14720"/>
                      <a:pt x="2451" y="14737"/>
                      <a:pt x="2306" y="14737"/>
                    </a:cubicBezTo>
                    <a:cubicBezTo>
                      <a:pt x="2190" y="14737"/>
                      <a:pt x="2053" y="14726"/>
                      <a:pt x="1841" y="14688"/>
                    </a:cubicBezTo>
                    <a:lnTo>
                      <a:pt x="1841" y="14688"/>
                    </a:lnTo>
                    <a:lnTo>
                      <a:pt x="1904" y="14730"/>
                    </a:lnTo>
                    <a:cubicBezTo>
                      <a:pt x="1844" y="14741"/>
                      <a:pt x="1797" y="14746"/>
                      <a:pt x="1758" y="14746"/>
                    </a:cubicBezTo>
                    <a:cubicBezTo>
                      <a:pt x="1594" y="14746"/>
                      <a:pt x="1575" y="14665"/>
                      <a:pt x="1360" y="14665"/>
                    </a:cubicBezTo>
                    <a:cubicBezTo>
                      <a:pt x="1341" y="14665"/>
                      <a:pt x="1320" y="14666"/>
                      <a:pt x="1297" y="14668"/>
                    </a:cubicBezTo>
                    <a:lnTo>
                      <a:pt x="1235" y="14542"/>
                    </a:lnTo>
                    <a:lnTo>
                      <a:pt x="1025" y="14542"/>
                    </a:lnTo>
                    <a:cubicBezTo>
                      <a:pt x="984" y="14521"/>
                      <a:pt x="942" y="14521"/>
                      <a:pt x="900" y="14521"/>
                    </a:cubicBezTo>
                    <a:cubicBezTo>
                      <a:pt x="858" y="14521"/>
                      <a:pt x="816" y="14521"/>
                      <a:pt x="795" y="14500"/>
                    </a:cubicBezTo>
                    <a:cubicBezTo>
                      <a:pt x="753" y="14479"/>
                      <a:pt x="732" y="14458"/>
                      <a:pt x="711" y="14416"/>
                    </a:cubicBezTo>
                    <a:cubicBezTo>
                      <a:pt x="691" y="14396"/>
                      <a:pt x="649" y="14333"/>
                      <a:pt x="628" y="14291"/>
                    </a:cubicBezTo>
                    <a:cubicBezTo>
                      <a:pt x="586" y="14207"/>
                      <a:pt x="544" y="14103"/>
                      <a:pt x="523" y="14019"/>
                    </a:cubicBezTo>
                    <a:lnTo>
                      <a:pt x="523" y="14019"/>
                    </a:lnTo>
                    <a:cubicBezTo>
                      <a:pt x="586" y="14123"/>
                      <a:pt x="649" y="14270"/>
                      <a:pt x="753" y="14375"/>
                    </a:cubicBezTo>
                    <a:cubicBezTo>
                      <a:pt x="795" y="14416"/>
                      <a:pt x="816" y="14458"/>
                      <a:pt x="879" y="14458"/>
                    </a:cubicBezTo>
                    <a:cubicBezTo>
                      <a:pt x="942" y="14458"/>
                      <a:pt x="1004" y="14458"/>
                      <a:pt x="1067" y="14479"/>
                    </a:cubicBezTo>
                    <a:cubicBezTo>
                      <a:pt x="1025" y="14458"/>
                      <a:pt x="963" y="14458"/>
                      <a:pt x="900" y="14437"/>
                    </a:cubicBezTo>
                    <a:cubicBezTo>
                      <a:pt x="879" y="14437"/>
                      <a:pt x="879" y="14416"/>
                      <a:pt x="858" y="14416"/>
                    </a:cubicBezTo>
                    <a:cubicBezTo>
                      <a:pt x="837" y="14396"/>
                      <a:pt x="837" y="14396"/>
                      <a:pt x="816" y="14375"/>
                    </a:cubicBezTo>
                    <a:cubicBezTo>
                      <a:pt x="816" y="14354"/>
                      <a:pt x="795" y="14333"/>
                      <a:pt x="774" y="14291"/>
                    </a:cubicBezTo>
                    <a:cubicBezTo>
                      <a:pt x="753" y="14270"/>
                      <a:pt x="732" y="14228"/>
                      <a:pt x="732" y="14207"/>
                    </a:cubicBezTo>
                    <a:cubicBezTo>
                      <a:pt x="691" y="14165"/>
                      <a:pt x="670" y="14123"/>
                      <a:pt x="649" y="14103"/>
                    </a:cubicBezTo>
                    <a:lnTo>
                      <a:pt x="649" y="14103"/>
                    </a:lnTo>
                    <a:cubicBezTo>
                      <a:pt x="691" y="14165"/>
                      <a:pt x="732" y="14249"/>
                      <a:pt x="753" y="14333"/>
                    </a:cubicBezTo>
                    <a:cubicBezTo>
                      <a:pt x="586" y="14144"/>
                      <a:pt x="460" y="13810"/>
                      <a:pt x="419" y="13412"/>
                    </a:cubicBezTo>
                    <a:lnTo>
                      <a:pt x="419" y="13412"/>
                    </a:lnTo>
                    <a:cubicBezTo>
                      <a:pt x="422" y="13413"/>
                      <a:pt x="426" y="13413"/>
                      <a:pt x="429" y="13413"/>
                    </a:cubicBezTo>
                    <a:cubicBezTo>
                      <a:pt x="522" y="13413"/>
                      <a:pt x="502" y="13150"/>
                      <a:pt x="502" y="12847"/>
                    </a:cubicBezTo>
                    <a:cubicBezTo>
                      <a:pt x="523" y="12533"/>
                      <a:pt x="565" y="12178"/>
                      <a:pt x="691" y="12073"/>
                    </a:cubicBezTo>
                    <a:cubicBezTo>
                      <a:pt x="732" y="11906"/>
                      <a:pt x="732" y="11864"/>
                      <a:pt x="795" y="11843"/>
                    </a:cubicBezTo>
                    <a:lnTo>
                      <a:pt x="837" y="11843"/>
                    </a:lnTo>
                    <a:lnTo>
                      <a:pt x="942" y="11822"/>
                    </a:lnTo>
                    <a:lnTo>
                      <a:pt x="1151" y="11801"/>
                    </a:lnTo>
                    <a:cubicBezTo>
                      <a:pt x="1297" y="11780"/>
                      <a:pt x="1444" y="11780"/>
                      <a:pt x="1611" y="11759"/>
                    </a:cubicBezTo>
                    <a:cubicBezTo>
                      <a:pt x="1904" y="11738"/>
                      <a:pt x="2218" y="11717"/>
                      <a:pt x="2553" y="11675"/>
                    </a:cubicBezTo>
                    <a:cubicBezTo>
                      <a:pt x="2239" y="11550"/>
                      <a:pt x="2804" y="11634"/>
                      <a:pt x="2741" y="11487"/>
                    </a:cubicBezTo>
                    <a:cubicBezTo>
                      <a:pt x="2879" y="11456"/>
                      <a:pt x="2983" y="11437"/>
                      <a:pt x="3037" y="11437"/>
                    </a:cubicBezTo>
                    <a:cubicBezTo>
                      <a:pt x="3057" y="11437"/>
                      <a:pt x="3070" y="11440"/>
                      <a:pt x="3076" y="11445"/>
                    </a:cubicBezTo>
                    <a:cubicBezTo>
                      <a:pt x="3306" y="11403"/>
                      <a:pt x="3557" y="11236"/>
                      <a:pt x="3683" y="10985"/>
                    </a:cubicBezTo>
                    <a:cubicBezTo>
                      <a:pt x="3704" y="10957"/>
                      <a:pt x="3715" y="10945"/>
                      <a:pt x="3721" y="10945"/>
                    </a:cubicBezTo>
                    <a:cubicBezTo>
                      <a:pt x="3731" y="10945"/>
                      <a:pt x="3718" y="10992"/>
                      <a:pt x="3704" y="11048"/>
                    </a:cubicBezTo>
                    <a:cubicBezTo>
                      <a:pt x="3662" y="11131"/>
                      <a:pt x="3599" y="11236"/>
                      <a:pt x="3641" y="11236"/>
                    </a:cubicBezTo>
                    <a:cubicBezTo>
                      <a:pt x="3724" y="11110"/>
                      <a:pt x="3766" y="11006"/>
                      <a:pt x="3787" y="10964"/>
                    </a:cubicBezTo>
                    <a:cubicBezTo>
                      <a:pt x="3829" y="10901"/>
                      <a:pt x="3829" y="10880"/>
                      <a:pt x="3850" y="10859"/>
                    </a:cubicBezTo>
                    <a:cubicBezTo>
                      <a:pt x="3892" y="10818"/>
                      <a:pt x="3913" y="10838"/>
                      <a:pt x="3955" y="10692"/>
                    </a:cubicBezTo>
                    <a:lnTo>
                      <a:pt x="3955" y="10692"/>
                    </a:lnTo>
                    <a:cubicBezTo>
                      <a:pt x="3949" y="10696"/>
                      <a:pt x="3944" y="10697"/>
                      <a:pt x="3940" y="10697"/>
                    </a:cubicBezTo>
                    <a:cubicBezTo>
                      <a:pt x="3896" y="10697"/>
                      <a:pt x="3920" y="10505"/>
                      <a:pt x="3997" y="10294"/>
                    </a:cubicBezTo>
                    <a:lnTo>
                      <a:pt x="3997" y="10294"/>
                    </a:lnTo>
                    <a:cubicBezTo>
                      <a:pt x="3955" y="10399"/>
                      <a:pt x="3892" y="10504"/>
                      <a:pt x="3850" y="10608"/>
                    </a:cubicBezTo>
                    <a:cubicBezTo>
                      <a:pt x="3913" y="10002"/>
                      <a:pt x="4101" y="10148"/>
                      <a:pt x="4227" y="9541"/>
                    </a:cubicBezTo>
                    <a:lnTo>
                      <a:pt x="4227" y="9541"/>
                    </a:lnTo>
                    <a:lnTo>
                      <a:pt x="4206" y="9750"/>
                    </a:lnTo>
                    <a:cubicBezTo>
                      <a:pt x="4248" y="9604"/>
                      <a:pt x="4352" y="9332"/>
                      <a:pt x="4457" y="9060"/>
                    </a:cubicBezTo>
                    <a:cubicBezTo>
                      <a:pt x="4561" y="8788"/>
                      <a:pt x="4687" y="8537"/>
                      <a:pt x="4687" y="8369"/>
                    </a:cubicBezTo>
                    <a:cubicBezTo>
                      <a:pt x="4708" y="8349"/>
                      <a:pt x="4729" y="8328"/>
                      <a:pt x="4750" y="8328"/>
                    </a:cubicBezTo>
                    <a:lnTo>
                      <a:pt x="4729" y="8349"/>
                    </a:lnTo>
                    <a:cubicBezTo>
                      <a:pt x="4750" y="8349"/>
                      <a:pt x="4750" y="8349"/>
                      <a:pt x="4750" y="8369"/>
                    </a:cubicBezTo>
                    <a:lnTo>
                      <a:pt x="4750" y="8328"/>
                    </a:lnTo>
                    <a:cubicBezTo>
                      <a:pt x="4757" y="8335"/>
                      <a:pt x="4762" y="8342"/>
                      <a:pt x="4764" y="8351"/>
                    </a:cubicBezTo>
                    <a:lnTo>
                      <a:pt x="4764" y="8351"/>
                    </a:lnTo>
                    <a:cubicBezTo>
                      <a:pt x="4903" y="8163"/>
                      <a:pt x="5000" y="7900"/>
                      <a:pt x="4980" y="7616"/>
                    </a:cubicBezTo>
                    <a:cubicBezTo>
                      <a:pt x="4959" y="7344"/>
                      <a:pt x="4833" y="7114"/>
                      <a:pt x="4708" y="6926"/>
                    </a:cubicBezTo>
                    <a:cubicBezTo>
                      <a:pt x="4457" y="6549"/>
                      <a:pt x="4185" y="6298"/>
                      <a:pt x="4017" y="6068"/>
                    </a:cubicBezTo>
                    <a:lnTo>
                      <a:pt x="4017" y="6068"/>
                    </a:lnTo>
                    <a:lnTo>
                      <a:pt x="4080" y="6089"/>
                    </a:lnTo>
                    <a:cubicBezTo>
                      <a:pt x="3997" y="5984"/>
                      <a:pt x="3871" y="5942"/>
                      <a:pt x="3787" y="5775"/>
                    </a:cubicBezTo>
                    <a:cubicBezTo>
                      <a:pt x="3798" y="5775"/>
                      <a:pt x="3813" y="5780"/>
                      <a:pt x="3824" y="5780"/>
                    </a:cubicBezTo>
                    <a:cubicBezTo>
                      <a:pt x="3834" y="5780"/>
                      <a:pt x="3840" y="5775"/>
                      <a:pt x="3829" y="5754"/>
                    </a:cubicBezTo>
                    <a:cubicBezTo>
                      <a:pt x="3787" y="5733"/>
                      <a:pt x="3724" y="5670"/>
                      <a:pt x="3662" y="5587"/>
                    </a:cubicBezTo>
                    <a:lnTo>
                      <a:pt x="3620" y="5545"/>
                    </a:lnTo>
                    <a:cubicBezTo>
                      <a:pt x="3599" y="5524"/>
                      <a:pt x="3599" y="5503"/>
                      <a:pt x="3578" y="5503"/>
                    </a:cubicBezTo>
                    <a:cubicBezTo>
                      <a:pt x="3557" y="5461"/>
                      <a:pt x="3557" y="5440"/>
                      <a:pt x="3557" y="5398"/>
                    </a:cubicBezTo>
                    <a:lnTo>
                      <a:pt x="3557" y="5398"/>
                    </a:lnTo>
                    <a:cubicBezTo>
                      <a:pt x="3578" y="5440"/>
                      <a:pt x="3599" y="5461"/>
                      <a:pt x="3620" y="5482"/>
                    </a:cubicBezTo>
                    <a:cubicBezTo>
                      <a:pt x="3599" y="5377"/>
                      <a:pt x="3599" y="5294"/>
                      <a:pt x="3599" y="5210"/>
                    </a:cubicBezTo>
                    <a:cubicBezTo>
                      <a:pt x="3620" y="5189"/>
                      <a:pt x="3620" y="5168"/>
                      <a:pt x="3620" y="5147"/>
                    </a:cubicBezTo>
                    <a:lnTo>
                      <a:pt x="3662" y="5064"/>
                    </a:lnTo>
                    <a:cubicBezTo>
                      <a:pt x="3683" y="5001"/>
                      <a:pt x="3704" y="4938"/>
                      <a:pt x="3724" y="4896"/>
                    </a:cubicBezTo>
                    <a:lnTo>
                      <a:pt x="3766" y="4812"/>
                    </a:lnTo>
                    <a:cubicBezTo>
                      <a:pt x="3766" y="4792"/>
                      <a:pt x="3787" y="4771"/>
                      <a:pt x="3787" y="4750"/>
                    </a:cubicBezTo>
                    <a:cubicBezTo>
                      <a:pt x="3829" y="4687"/>
                      <a:pt x="3871" y="4624"/>
                      <a:pt x="3913" y="4561"/>
                    </a:cubicBezTo>
                    <a:cubicBezTo>
                      <a:pt x="3997" y="4436"/>
                      <a:pt x="4059" y="4310"/>
                      <a:pt x="4164" y="4206"/>
                    </a:cubicBezTo>
                    <a:cubicBezTo>
                      <a:pt x="4168" y="4208"/>
                      <a:pt x="4174" y="4209"/>
                      <a:pt x="4180" y="4209"/>
                    </a:cubicBezTo>
                    <a:cubicBezTo>
                      <a:pt x="4232" y="4209"/>
                      <a:pt x="4344" y="4132"/>
                      <a:pt x="4457" y="4038"/>
                    </a:cubicBezTo>
                    <a:cubicBezTo>
                      <a:pt x="4603" y="3934"/>
                      <a:pt x="4750" y="3850"/>
                      <a:pt x="4833" y="3808"/>
                    </a:cubicBezTo>
                    <a:lnTo>
                      <a:pt x="4833" y="3829"/>
                    </a:lnTo>
                    <a:cubicBezTo>
                      <a:pt x="4896" y="3808"/>
                      <a:pt x="4938" y="3787"/>
                      <a:pt x="5001" y="3787"/>
                    </a:cubicBezTo>
                    <a:cubicBezTo>
                      <a:pt x="5043" y="3787"/>
                      <a:pt x="5085" y="3787"/>
                      <a:pt x="5168" y="3808"/>
                    </a:cubicBezTo>
                    <a:cubicBezTo>
                      <a:pt x="5315" y="3829"/>
                      <a:pt x="5440" y="3892"/>
                      <a:pt x="5587" y="3955"/>
                    </a:cubicBezTo>
                    <a:cubicBezTo>
                      <a:pt x="5859" y="4122"/>
                      <a:pt x="6131" y="4331"/>
                      <a:pt x="6445" y="4603"/>
                    </a:cubicBezTo>
                    <a:cubicBezTo>
                      <a:pt x="6507" y="4729"/>
                      <a:pt x="6633" y="4854"/>
                      <a:pt x="6779" y="5001"/>
                    </a:cubicBezTo>
                    <a:cubicBezTo>
                      <a:pt x="6863" y="5084"/>
                      <a:pt x="6968" y="5147"/>
                      <a:pt x="7072" y="5210"/>
                    </a:cubicBezTo>
                    <a:cubicBezTo>
                      <a:pt x="7114" y="5252"/>
                      <a:pt x="7198" y="5294"/>
                      <a:pt x="7282" y="5315"/>
                    </a:cubicBezTo>
                    <a:cubicBezTo>
                      <a:pt x="7344" y="5356"/>
                      <a:pt x="7428" y="5377"/>
                      <a:pt x="7512" y="5377"/>
                    </a:cubicBezTo>
                    <a:cubicBezTo>
                      <a:pt x="7554" y="5383"/>
                      <a:pt x="7597" y="5385"/>
                      <a:pt x="7640" y="5385"/>
                    </a:cubicBezTo>
                    <a:cubicBezTo>
                      <a:pt x="7771" y="5385"/>
                      <a:pt x="7904" y="5362"/>
                      <a:pt x="8014" y="5315"/>
                    </a:cubicBezTo>
                    <a:lnTo>
                      <a:pt x="8370" y="5147"/>
                    </a:lnTo>
                    <a:cubicBezTo>
                      <a:pt x="8579" y="5043"/>
                      <a:pt x="8788" y="4959"/>
                      <a:pt x="8976" y="4875"/>
                    </a:cubicBezTo>
                    <a:lnTo>
                      <a:pt x="8976" y="4875"/>
                    </a:lnTo>
                    <a:cubicBezTo>
                      <a:pt x="8959" y="4881"/>
                      <a:pt x="8946" y="4884"/>
                      <a:pt x="8937" y="4884"/>
                    </a:cubicBezTo>
                    <a:cubicBezTo>
                      <a:pt x="8880" y="4884"/>
                      <a:pt x="8973" y="4780"/>
                      <a:pt x="9081" y="4708"/>
                    </a:cubicBezTo>
                    <a:cubicBezTo>
                      <a:pt x="9216" y="4657"/>
                      <a:pt x="9405" y="4485"/>
                      <a:pt x="9484" y="4485"/>
                    </a:cubicBezTo>
                    <a:cubicBezTo>
                      <a:pt x="9503" y="4485"/>
                      <a:pt x="9516" y="4495"/>
                      <a:pt x="9520" y="4520"/>
                    </a:cubicBezTo>
                    <a:lnTo>
                      <a:pt x="9458" y="4540"/>
                    </a:lnTo>
                    <a:cubicBezTo>
                      <a:pt x="9466" y="4541"/>
                      <a:pt x="9476" y="4542"/>
                      <a:pt x="9485" y="4542"/>
                    </a:cubicBezTo>
                    <a:cubicBezTo>
                      <a:pt x="9677" y="4542"/>
                      <a:pt x="9993" y="4346"/>
                      <a:pt x="10253" y="4227"/>
                    </a:cubicBezTo>
                    <a:lnTo>
                      <a:pt x="10232" y="4080"/>
                    </a:lnTo>
                    <a:cubicBezTo>
                      <a:pt x="10441" y="4017"/>
                      <a:pt x="10650" y="3934"/>
                      <a:pt x="10859" y="3808"/>
                    </a:cubicBezTo>
                    <a:lnTo>
                      <a:pt x="11027" y="3724"/>
                    </a:lnTo>
                    <a:cubicBezTo>
                      <a:pt x="11090" y="3683"/>
                      <a:pt x="11173" y="3641"/>
                      <a:pt x="11215" y="3578"/>
                    </a:cubicBezTo>
                    <a:cubicBezTo>
                      <a:pt x="11341" y="3452"/>
                      <a:pt x="11445" y="3306"/>
                      <a:pt x="11487" y="3139"/>
                    </a:cubicBezTo>
                    <a:cubicBezTo>
                      <a:pt x="11487" y="3097"/>
                      <a:pt x="11508" y="3055"/>
                      <a:pt x="11508" y="3013"/>
                    </a:cubicBezTo>
                    <a:lnTo>
                      <a:pt x="11508" y="2908"/>
                    </a:lnTo>
                    <a:cubicBezTo>
                      <a:pt x="11529" y="2846"/>
                      <a:pt x="11529" y="2783"/>
                      <a:pt x="11529" y="2720"/>
                    </a:cubicBezTo>
                    <a:cubicBezTo>
                      <a:pt x="11529" y="2616"/>
                      <a:pt x="11529" y="2511"/>
                      <a:pt x="11550" y="2406"/>
                    </a:cubicBezTo>
                    <a:cubicBezTo>
                      <a:pt x="11550" y="2197"/>
                      <a:pt x="11571" y="2051"/>
                      <a:pt x="11613" y="1946"/>
                    </a:cubicBezTo>
                    <a:cubicBezTo>
                      <a:pt x="11613" y="1841"/>
                      <a:pt x="11613" y="1737"/>
                      <a:pt x="11613" y="1632"/>
                    </a:cubicBezTo>
                    <a:cubicBezTo>
                      <a:pt x="11613" y="1548"/>
                      <a:pt x="11613" y="1444"/>
                      <a:pt x="11613" y="1360"/>
                    </a:cubicBezTo>
                    <a:lnTo>
                      <a:pt x="11675" y="1381"/>
                    </a:lnTo>
                    <a:cubicBezTo>
                      <a:pt x="11717" y="1235"/>
                      <a:pt x="11738" y="1109"/>
                      <a:pt x="11759" y="1004"/>
                    </a:cubicBezTo>
                    <a:lnTo>
                      <a:pt x="11780" y="942"/>
                    </a:lnTo>
                    <a:cubicBezTo>
                      <a:pt x="11780" y="921"/>
                      <a:pt x="11780" y="921"/>
                      <a:pt x="11780" y="900"/>
                    </a:cubicBezTo>
                    <a:cubicBezTo>
                      <a:pt x="11801" y="900"/>
                      <a:pt x="11801" y="900"/>
                      <a:pt x="11801" y="879"/>
                    </a:cubicBezTo>
                    <a:cubicBezTo>
                      <a:pt x="11801" y="882"/>
                      <a:pt x="11803" y="883"/>
                      <a:pt x="11806" y="883"/>
                    </a:cubicBezTo>
                    <a:cubicBezTo>
                      <a:pt x="11824" y="883"/>
                      <a:pt x="11896" y="834"/>
                      <a:pt x="11968" y="816"/>
                    </a:cubicBezTo>
                    <a:cubicBezTo>
                      <a:pt x="12073" y="774"/>
                      <a:pt x="12178" y="732"/>
                      <a:pt x="12303" y="711"/>
                    </a:cubicBezTo>
                    <a:lnTo>
                      <a:pt x="12303" y="711"/>
                    </a:lnTo>
                    <a:cubicBezTo>
                      <a:pt x="12261" y="732"/>
                      <a:pt x="12240" y="753"/>
                      <a:pt x="12199" y="774"/>
                    </a:cubicBezTo>
                    <a:cubicBezTo>
                      <a:pt x="12512" y="711"/>
                      <a:pt x="12575" y="481"/>
                      <a:pt x="12910" y="460"/>
                    </a:cubicBezTo>
                    <a:lnTo>
                      <a:pt x="13015" y="565"/>
                    </a:lnTo>
                    <a:cubicBezTo>
                      <a:pt x="13070" y="561"/>
                      <a:pt x="13126" y="560"/>
                      <a:pt x="13181" y="560"/>
                    </a:cubicBezTo>
                    <a:cubicBezTo>
                      <a:pt x="13438" y="560"/>
                      <a:pt x="13690" y="597"/>
                      <a:pt x="13914" y="649"/>
                    </a:cubicBezTo>
                    <a:cubicBezTo>
                      <a:pt x="13977" y="670"/>
                      <a:pt x="14061" y="691"/>
                      <a:pt x="14103" y="711"/>
                    </a:cubicBezTo>
                    <a:cubicBezTo>
                      <a:pt x="14186" y="732"/>
                      <a:pt x="14186" y="732"/>
                      <a:pt x="14207" y="753"/>
                    </a:cubicBezTo>
                    <a:cubicBezTo>
                      <a:pt x="14207" y="753"/>
                      <a:pt x="14228" y="774"/>
                      <a:pt x="14228" y="795"/>
                    </a:cubicBezTo>
                    <a:cubicBezTo>
                      <a:pt x="14228" y="795"/>
                      <a:pt x="14249" y="858"/>
                      <a:pt x="14270" y="879"/>
                    </a:cubicBezTo>
                    <a:lnTo>
                      <a:pt x="14291" y="1004"/>
                    </a:lnTo>
                    <a:cubicBezTo>
                      <a:pt x="14270" y="983"/>
                      <a:pt x="14249" y="983"/>
                      <a:pt x="14228" y="879"/>
                    </a:cubicBezTo>
                    <a:lnTo>
                      <a:pt x="14228" y="879"/>
                    </a:lnTo>
                    <a:cubicBezTo>
                      <a:pt x="14267" y="1152"/>
                      <a:pt x="14288" y="1937"/>
                      <a:pt x="14410" y="1937"/>
                    </a:cubicBezTo>
                    <a:cubicBezTo>
                      <a:pt x="14411" y="1937"/>
                      <a:pt x="14412" y="1937"/>
                      <a:pt x="14414" y="1937"/>
                    </a:cubicBezTo>
                    <a:lnTo>
                      <a:pt x="14414" y="1937"/>
                    </a:lnTo>
                    <a:cubicBezTo>
                      <a:pt x="14382" y="1979"/>
                      <a:pt x="14402" y="2125"/>
                      <a:pt x="14437" y="2302"/>
                    </a:cubicBezTo>
                    <a:cubicBezTo>
                      <a:pt x="14458" y="2406"/>
                      <a:pt x="14479" y="2511"/>
                      <a:pt x="14521" y="2636"/>
                    </a:cubicBezTo>
                    <a:cubicBezTo>
                      <a:pt x="14521" y="2678"/>
                      <a:pt x="14542" y="2741"/>
                      <a:pt x="14542" y="2783"/>
                    </a:cubicBezTo>
                    <a:cubicBezTo>
                      <a:pt x="14563" y="2846"/>
                      <a:pt x="14584" y="2908"/>
                      <a:pt x="14605" y="2971"/>
                    </a:cubicBezTo>
                    <a:cubicBezTo>
                      <a:pt x="14584" y="2950"/>
                      <a:pt x="14542" y="2929"/>
                      <a:pt x="14521" y="2908"/>
                    </a:cubicBezTo>
                    <a:lnTo>
                      <a:pt x="14521" y="2908"/>
                    </a:lnTo>
                    <a:cubicBezTo>
                      <a:pt x="14605" y="3118"/>
                      <a:pt x="14709" y="3180"/>
                      <a:pt x="14793" y="3264"/>
                    </a:cubicBezTo>
                    <a:cubicBezTo>
                      <a:pt x="14877" y="3327"/>
                      <a:pt x="14981" y="3432"/>
                      <a:pt x="15232" y="3494"/>
                    </a:cubicBezTo>
                    <a:cubicBezTo>
                      <a:pt x="15298" y="3520"/>
                      <a:pt x="15314" y="3554"/>
                      <a:pt x="15282" y="3556"/>
                    </a:cubicBezTo>
                    <a:lnTo>
                      <a:pt x="15282" y="3556"/>
                    </a:lnTo>
                    <a:cubicBezTo>
                      <a:pt x="15245" y="3553"/>
                      <a:pt x="15207" y="3534"/>
                      <a:pt x="15170" y="3515"/>
                    </a:cubicBezTo>
                    <a:lnTo>
                      <a:pt x="15170" y="3515"/>
                    </a:lnTo>
                    <a:cubicBezTo>
                      <a:pt x="15222" y="3545"/>
                      <a:pt x="15259" y="3556"/>
                      <a:pt x="15279" y="3556"/>
                    </a:cubicBezTo>
                    <a:cubicBezTo>
                      <a:pt x="15280" y="3556"/>
                      <a:pt x="15281" y="3556"/>
                      <a:pt x="15282" y="3556"/>
                    </a:cubicBezTo>
                    <a:lnTo>
                      <a:pt x="15282" y="3556"/>
                    </a:lnTo>
                    <a:cubicBezTo>
                      <a:pt x="15286" y="3557"/>
                      <a:pt x="15291" y="3557"/>
                      <a:pt x="15295" y="3557"/>
                    </a:cubicBezTo>
                    <a:cubicBezTo>
                      <a:pt x="15316" y="3578"/>
                      <a:pt x="15337" y="3578"/>
                      <a:pt x="15358" y="3578"/>
                    </a:cubicBezTo>
                    <a:lnTo>
                      <a:pt x="15484" y="3578"/>
                    </a:lnTo>
                    <a:cubicBezTo>
                      <a:pt x="15546" y="3578"/>
                      <a:pt x="15630" y="3599"/>
                      <a:pt x="15818" y="3662"/>
                    </a:cubicBezTo>
                    <a:lnTo>
                      <a:pt x="15672" y="3662"/>
                    </a:lnTo>
                    <a:cubicBezTo>
                      <a:pt x="15986" y="3766"/>
                      <a:pt x="15965" y="3724"/>
                      <a:pt x="16153" y="3745"/>
                    </a:cubicBezTo>
                    <a:cubicBezTo>
                      <a:pt x="16362" y="3766"/>
                      <a:pt x="16739" y="3976"/>
                      <a:pt x="16760" y="4059"/>
                    </a:cubicBezTo>
                    <a:cubicBezTo>
                      <a:pt x="16770" y="4054"/>
                      <a:pt x="16788" y="4052"/>
                      <a:pt x="16812" y="4052"/>
                    </a:cubicBezTo>
                    <a:cubicBezTo>
                      <a:pt x="16889" y="4052"/>
                      <a:pt x="17030" y="4079"/>
                      <a:pt x="17157" y="4143"/>
                    </a:cubicBezTo>
                    <a:cubicBezTo>
                      <a:pt x="17168" y="4164"/>
                      <a:pt x="17157" y="4169"/>
                      <a:pt x="17139" y="4169"/>
                    </a:cubicBezTo>
                    <a:cubicBezTo>
                      <a:pt x="17121" y="4169"/>
                      <a:pt x="17095" y="4164"/>
                      <a:pt x="17074" y="4164"/>
                    </a:cubicBezTo>
                    <a:cubicBezTo>
                      <a:pt x="17304" y="4289"/>
                      <a:pt x="17513" y="4373"/>
                      <a:pt x="17681" y="4436"/>
                    </a:cubicBezTo>
                    <a:cubicBezTo>
                      <a:pt x="17764" y="4478"/>
                      <a:pt x="17827" y="4520"/>
                      <a:pt x="17932" y="4561"/>
                    </a:cubicBezTo>
                    <a:cubicBezTo>
                      <a:pt x="18015" y="4603"/>
                      <a:pt x="18120" y="4645"/>
                      <a:pt x="18245" y="4666"/>
                    </a:cubicBezTo>
                    <a:cubicBezTo>
                      <a:pt x="18245" y="4687"/>
                      <a:pt x="18287" y="4708"/>
                      <a:pt x="18329" y="4708"/>
                    </a:cubicBezTo>
                    <a:cubicBezTo>
                      <a:pt x="18303" y="4712"/>
                      <a:pt x="18277" y="4713"/>
                      <a:pt x="18252" y="4713"/>
                    </a:cubicBezTo>
                    <a:cubicBezTo>
                      <a:pt x="18132" y="4713"/>
                      <a:pt x="18018" y="4676"/>
                      <a:pt x="17932" y="4624"/>
                    </a:cubicBezTo>
                    <a:cubicBezTo>
                      <a:pt x="17869" y="4603"/>
                      <a:pt x="17827" y="4582"/>
                      <a:pt x="17785" y="4561"/>
                    </a:cubicBezTo>
                    <a:cubicBezTo>
                      <a:pt x="17764" y="4540"/>
                      <a:pt x="17722" y="4520"/>
                      <a:pt x="17701" y="4499"/>
                    </a:cubicBezTo>
                    <a:cubicBezTo>
                      <a:pt x="17600" y="4448"/>
                      <a:pt x="17526" y="4411"/>
                      <a:pt x="17512" y="4398"/>
                    </a:cubicBezTo>
                    <a:lnTo>
                      <a:pt x="17512" y="4398"/>
                    </a:lnTo>
                    <a:cubicBezTo>
                      <a:pt x="17506" y="4457"/>
                      <a:pt x="17721" y="4589"/>
                      <a:pt x="17568" y="4589"/>
                    </a:cubicBezTo>
                    <a:cubicBezTo>
                      <a:pt x="17549" y="4589"/>
                      <a:pt x="17524" y="4587"/>
                      <a:pt x="17492" y="4582"/>
                    </a:cubicBezTo>
                    <a:lnTo>
                      <a:pt x="17492" y="4582"/>
                    </a:lnTo>
                    <a:cubicBezTo>
                      <a:pt x="17576" y="4603"/>
                      <a:pt x="17639" y="4624"/>
                      <a:pt x="17743" y="4666"/>
                    </a:cubicBezTo>
                    <a:cubicBezTo>
                      <a:pt x="17785" y="4687"/>
                      <a:pt x="17848" y="4708"/>
                      <a:pt x="17890" y="4708"/>
                    </a:cubicBezTo>
                    <a:cubicBezTo>
                      <a:pt x="17973" y="4750"/>
                      <a:pt x="18036" y="4750"/>
                      <a:pt x="18120" y="4771"/>
                    </a:cubicBezTo>
                    <a:cubicBezTo>
                      <a:pt x="18145" y="4772"/>
                      <a:pt x="18170" y="4773"/>
                      <a:pt x="18195" y="4773"/>
                    </a:cubicBezTo>
                    <a:cubicBezTo>
                      <a:pt x="18459" y="4773"/>
                      <a:pt x="18701" y="4676"/>
                      <a:pt x="18873" y="4561"/>
                    </a:cubicBezTo>
                    <a:cubicBezTo>
                      <a:pt x="18894" y="4540"/>
                      <a:pt x="18936" y="4540"/>
                      <a:pt x="18957" y="4540"/>
                    </a:cubicBezTo>
                    <a:lnTo>
                      <a:pt x="18915" y="4582"/>
                    </a:lnTo>
                    <a:cubicBezTo>
                      <a:pt x="18957" y="4540"/>
                      <a:pt x="18999" y="4520"/>
                      <a:pt x="19020" y="4499"/>
                    </a:cubicBezTo>
                    <a:cubicBezTo>
                      <a:pt x="19041" y="4457"/>
                      <a:pt x="19062" y="4436"/>
                      <a:pt x="19082" y="4415"/>
                    </a:cubicBezTo>
                    <a:cubicBezTo>
                      <a:pt x="19187" y="4352"/>
                      <a:pt x="19250" y="4310"/>
                      <a:pt x="19334" y="4248"/>
                    </a:cubicBezTo>
                    <a:cubicBezTo>
                      <a:pt x="19396" y="4248"/>
                      <a:pt x="19668" y="3996"/>
                      <a:pt x="19794" y="3871"/>
                    </a:cubicBezTo>
                    <a:cubicBezTo>
                      <a:pt x="19747" y="3840"/>
                      <a:pt x="19840" y="3750"/>
                      <a:pt x="19803" y="3750"/>
                    </a:cubicBezTo>
                    <a:cubicBezTo>
                      <a:pt x="19791" y="3750"/>
                      <a:pt x="19763" y="3761"/>
                      <a:pt x="19710" y="3787"/>
                    </a:cubicBezTo>
                    <a:cubicBezTo>
                      <a:pt x="19717" y="3784"/>
                      <a:pt x="19721" y="3782"/>
                      <a:pt x="19723" y="3782"/>
                    </a:cubicBezTo>
                    <a:lnTo>
                      <a:pt x="19723" y="3782"/>
                    </a:lnTo>
                    <a:cubicBezTo>
                      <a:pt x="19730" y="3782"/>
                      <a:pt x="19675" y="3823"/>
                      <a:pt x="19606" y="3892"/>
                    </a:cubicBezTo>
                    <a:cubicBezTo>
                      <a:pt x="19585" y="3913"/>
                      <a:pt x="19564" y="3934"/>
                      <a:pt x="19564" y="3955"/>
                    </a:cubicBezTo>
                    <a:cubicBezTo>
                      <a:pt x="19564" y="3955"/>
                      <a:pt x="19564" y="3934"/>
                      <a:pt x="19564" y="3934"/>
                    </a:cubicBezTo>
                    <a:cubicBezTo>
                      <a:pt x="19480" y="4017"/>
                      <a:pt x="19354" y="4122"/>
                      <a:pt x="19229" y="4227"/>
                    </a:cubicBezTo>
                    <a:cubicBezTo>
                      <a:pt x="19313" y="4101"/>
                      <a:pt x="19396" y="3996"/>
                      <a:pt x="19585" y="3892"/>
                    </a:cubicBezTo>
                    <a:cubicBezTo>
                      <a:pt x="19606" y="3787"/>
                      <a:pt x="19668" y="3683"/>
                      <a:pt x="19689" y="3641"/>
                    </a:cubicBezTo>
                    <a:cubicBezTo>
                      <a:pt x="19815" y="3599"/>
                      <a:pt x="19982" y="3515"/>
                      <a:pt x="20129" y="3432"/>
                    </a:cubicBezTo>
                    <a:cubicBezTo>
                      <a:pt x="20191" y="3390"/>
                      <a:pt x="20254" y="3369"/>
                      <a:pt x="20317" y="3327"/>
                    </a:cubicBezTo>
                    <a:cubicBezTo>
                      <a:pt x="20338" y="3316"/>
                      <a:pt x="20354" y="3311"/>
                      <a:pt x="20367" y="3311"/>
                    </a:cubicBezTo>
                    <a:cubicBezTo>
                      <a:pt x="20380" y="3311"/>
                      <a:pt x="20390" y="3316"/>
                      <a:pt x="20401" y="3327"/>
                    </a:cubicBezTo>
                    <a:cubicBezTo>
                      <a:pt x="20466" y="3272"/>
                      <a:pt x="20560" y="3240"/>
                      <a:pt x="20659" y="3240"/>
                    </a:cubicBezTo>
                    <a:cubicBezTo>
                      <a:pt x="20750" y="3240"/>
                      <a:pt x="20844" y="3267"/>
                      <a:pt x="20924" y="3327"/>
                    </a:cubicBezTo>
                    <a:cubicBezTo>
                      <a:pt x="21154" y="3494"/>
                      <a:pt x="21384" y="3641"/>
                      <a:pt x="21572" y="3683"/>
                    </a:cubicBezTo>
                    <a:cubicBezTo>
                      <a:pt x="21698" y="3787"/>
                      <a:pt x="21677" y="3829"/>
                      <a:pt x="21698" y="3892"/>
                    </a:cubicBezTo>
                    <a:cubicBezTo>
                      <a:pt x="21635" y="3850"/>
                      <a:pt x="21551" y="3766"/>
                      <a:pt x="21510" y="3766"/>
                    </a:cubicBezTo>
                    <a:cubicBezTo>
                      <a:pt x="21761" y="3934"/>
                      <a:pt x="22179" y="4352"/>
                      <a:pt x="22305" y="4352"/>
                    </a:cubicBezTo>
                    <a:cubicBezTo>
                      <a:pt x="22372" y="4447"/>
                      <a:pt x="22374" y="4469"/>
                      <a:pt x="22358" y="4469"/>
                    </a:cubicBezTo>
                    <a:cubicBezTo>
                      <a:pt x="22342" y="4469"/>
                      <a:pt x="22310" y="4450"/>
                      <a:pt x="22299" y="4450"/>
                    </a:cubicBezTo>
                    <a:cubicBezTo>
                      <a:pt x="22285" y="4450"/>
                      <a:pt x="22303" y="4481"/>
                      <a:pt x="22430" y="4624"/>
                    </a:cubicBezTo>
                    <a:lnTo>
                      <a:pt x="22367" y="4582"/>
                    </a:lnTo>
                    <a:lnTo>
                      <a:pt x="22367" y="4582"/>
                    </a:lnTo>
                    <a:cubicBezTo>
                      <a:pt x="22451" y="4750"/>
                      <a:pt x="22472" y="4771"/>
                      <a:pt x="22451" y="4833"/>
                    </a:cubicBezTo>
                    <a:cubicBezTo>
                      <a:pt x="22284" y="5147"/>
                      <a:pt x="22137" y="5440"/>
                      <a:pt x="21970" y="5754"/>
                    </a:cubicBezTo>
                    <a:cubicBezTo>
                      <a:pt x="21796" y="6064"/>
                      <a:pt x="21603" y="6356"/>
                      <a:pt x="21277" y="6697"/>
                    </a:cubicBezTo>
                    <a:lnTo>
                      <a:pt x="21277" y="6697"/>
                    </a:lnTo>
                    <a:cubicBezTo>
                      <a:pt x="21291" y="6688"/>
                      <a:pt x="21304" y="6683"/>
                      <a:pt x="21321" y="6675"/>
                    </a:cubicBezTo>
                    <a:lnTo>
                      <a:pt x="21321" y="6675"/>
                    </a:lnTo>
                    <a:cubicBezTo>
                      <a:pt x="21258" y="6737"/>
                      <a:pt x="21196" y="6821"/>
                      <a:pt x="21154" y="6926"/>
                    </a:cubicBezTo>
                    <a:cubicBezTo>
                      <a:pt x="21112" y="7009"/>
                      <a:pt x="21091" y="7114"/>
                      <a:pt x="21070" y="7219"/>
                    </a:cubicBezTo>
                    <a:cubicBezTo>
                      <a:pt x="21070" y="7323"/>
                      <a:pt x="21091" y="7428"/>
                      <a:pt x="21112" y="7533"/>
                    </a:cubicBezTo>
                    <a:cubicBezTo>
                      <a:pt x="21133" y="7616"/>
                      <a:pt x="21217" y="7721"/>
                      <a:pt x="21238" y="7784"/>
                    </a:cubicBezTo>
                    <a:cubicBezTo>
                      <a:pt x="21426" y="8077"/>
                      <a:pt x="21593" y="8369"/>
                      <a:pt x="21761" y="8662"/>
                    </a:cubicBezTo>
                    <a:cubicBezTo>
                      <a:pt x="21907" y="8976"/>
                      <a:pt x="22054" y="9290"/>
                      <a:pt x="22158" y="9604"/>
                    </a:cubicBezTo>
                    <a:cubicBezTo>
                      <a:pt x="22221" y="9750"/>
                      <a:pt x="22263" y="9918"/>
                      <a:pt x="22305" y="10085"/>
                    </a:cubicBezTo>
                    <a:cubicBezTo>
                      <a:pt x="22326" y="10169"/>
                      <a:pt x="22347" y="10253"/>
                      <a:pt x="22367" y="10315"/>
                    </a:cubicBezTo>
                    <a:cubicBezTo>
                      <a:pt x="22367" y="10399"/>
                      <a:pt x="22388" y="10504"/>
                      <a:pt x="22430" y="10608"/>
                    </a:cubicBezTo>
                    <a:cubicBezTo>
                      <a:pt x="22535" y="10818"/>
                      <a:pt x="22681" y="10901"/>
                      <a:pt x="22765" y="10943"/>
                    </a:cubicBezTo>
                    <a:cubicBezTo>
                      <a:pt x="22870" y="10985"/>
                      <a:pt x="22953" y="10985"/>
                      <a:pt x="23100" y="10985"/>
                    </a:cubicBezTo>
                    <a:cubicBezTo>
                      <a:pt x="23121" y="11027"/>
                      <a:pt x="23163" y="11048"/>
                      <a:pt x="23183" y="11090"/>
                    </a:cubicBezTo>
                    <a:lnTo>
                      <a:pt x="23581" y="11027"/>
                    </a:lnTo>
                    <a:cubicBezTo>
                      <a:pt x="23610" y="11025"/>
                      <a:pt x="23639" y="11024"/>
                      <a:pt x="23668" y="11024"/>
                    </a:cubicBezTo>
                    <a:cubicBezTo>
                      <a:pt x="23907" y="11024"/>
                      <a:pt x="24131" y="11096"/>
                      <a:pt x="24355" y="11152"/>
                    </a:cubicBezTo>
                    <a:cubicBezTo>
                      <a:pt x="24481" y="11173"/>
                      <a:pt x="24627" y="11194"/>
                      <a:pt x="24753" y="11215"/>
                    </a:cubicBezTo>
                    <a:cubicBezTo>
                      <a:pt x="24899" y="11236"/>
                      <a:pt x="25088" y="11236"/>
                      <a:pt x="25192" y="11236"/>
                    </a:cubicBezTo>
                    <a:cubicBezTo>
                      <a:pt x="25192" y="11215"/>
                      <a:pt x="25171" y="11194"/>
                      <a:pt x="25150" y="11173"/>
                    </a:cubicBezTo>
                    <a:cubicBezTo>
                      <a:pt x="25255" y="11173"/>
                      <a:pt x="25401" y="11257"/>
                      <a:pt x="25485" y="11362"/>
                    </a:cubicBezTo>
                    <a:cubicBezTo>
                      <a:pt x="25582" y="11458"/>
                      <a:pt x="25607" y="11573"/>
                      <a:pt x="25577" y="11573"/>
                    </a:cubicBezTo>
                    <a:cubicBezTo>
                      <a:pt x="25575" y="11573"/>
                      <a:pt x="25572" y="11572"/>
                      <a:pt x="25569" y="11571"/>
                    </a:cubicBezTo>
                    <a:lnTo>
                      <a:pt x="25569" y="11571"/>
                    </a:lnTo>
                    <a:cubicBezTo>
                      <a:pt x="25590" y="11592"/>
                      <a:pt x="25652" y="11613"/>
                      <a:pt x="25632" y="11717"/>
                    </a:cubicBezTo>
                    <a:lnTo>
                      <a:pt x="25590" y="11738"/>
                    </a:lnTo>
                    <a:lnTo>
                      <a:pt x="25715" y="12345"/>
                    </a:lnTo>
                    <a:cubicBezTo>
                      <a:pt x="25736" y="12826"/>
                      <a:pt x="25569" y="12282"/>
                      <a:pt x="25590" y="12973"/>
                    </a:cubicBezTo>
                    <a:cubicBezTo>
                      <a:pt x="25590" y="13098"/>
                      <a:pt x="25632" y="13287"/>
                      <a:pt x="25673" y="13412"/>
                    </a:cubicBezTo>
                    <a:cubicBezTo>
                      <a:pt x="25692" y="13506"/>
                      <a:pt x="25677" y="13583"/>
                      <a:pt x="25704" y="13583"/>
                    </a:cubicBezTo>
                    <a:cubicBezTo>
                      <a:pt x="25707" y="13583"/>
                      <a:pt x="25711" y="13582"/>
                      <a:pt x="25715" y="13579"/>
                    </a:cubicBezTo>
                    <a:cubicBezTo>
                      <a:pt x="25736" y="13538"/>
                      <a:pt x="25757" y="13475"/>
                      <a:pt x="25757" y="13433"/>
                    </a:cubicBezTo>
                    <a:cubicBezTo>
                      <a:pt x="25778" y="13391"/>
                      <a:pt x="25799" y="13328"/>
                      <a:pt x="25820" y="13328"/>
                    </a:cubicBezTo>
                    <a:lnTo>
                      <a:pt x="25820" y="13328"/>
                    </a:lnTo>
                    <a:cubicBezTo>
                      <a:pt x="25820" y="13412"/>
                      <a:pt x="25820" y="13496"/>
                      <a:pt x="25799" y="13559"/>
                    </a:cubicBezTo>
                    <a:cubicBezTo>
                      <a:pt x="25862" y="13600"/>
                      <a:pt x="25904" y="13684"/>
                      <a:pt x="25966" y="13684"/>
                    </a:cubicBezTo>
                    <a:cubicBezTo>
                      <a:pt x="25987" y="13684"/>
                      <a:pt x="26029" y="13663"/>
                      <a:pt x="26071" y="13579"/>
                    </a:cubicBezTo>
                    <a:cubicBezTo>
                      <a:pt x="26092" y="13538"/>
                      <a:pt x="26113" y="13475"/>
                      <a:pt x="26134" y="13412"/>
                    </a:cubicBezTo>
                    <a:cubicBezTo>
                      <a:pt x="26134" y="13349"/>
                      <a:pt x="26155" y="13287"/>
                      <a:pt x="26155" y="13224"/>
                    </a:cubicBezTo>
                    <a:lnTo>
                      <a:pt x="26071" y="12805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32" y="12666"/>
                      <a:pt x="26133" y="12669"/>
                      <a:pt x="26134" y="12671"/>
                    </a:cubicBezTo>
                    <a:lnTo>
                      <a:pt x="26134" y="12671"/>
                    </a:lnTo>
                    <a:lnTo>
                      <a:pt x="26134" y="12659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19" y="12620"/>
                      <a:pt x="26105" y="12578"/>
                      <a:pt x="26092" y="12533"/>
                    </a:cubicBezTo>
                    <a:cubicBezTo>
                      <a:pt x="26134" y="12512"/>
                      <a:pt x="26155" y="12450"/>
                      <a:pt x="26155" y="12366"/>
                    </a:cubicBezTo>
                    <a:lnTo>
                      <a:pt x="25987" y="11968"/>
                    </a:lnTo>
                    <a:cubicBezTo>
                      <a:pt x="25993" y="11960"/>
                      <a:pt x="25998" y="11957"/>
                      <a:pt x="26004" y="11957"/>
                    </a:cubicBezTo>
                    <a:cubicBezTo>
                      <a:pt x="26026" y="11957"/>
                      <a:pt x="26050" y="12000"/>
                      <a:pt x="26068" y="12000"/>
                    </a:cubicBezTo>
                    <a:cubicBezTo>
                      <a:pt x="26082" y="12000"/>
                      <a:pt x="26092" y="11971"/>
                      <a:pt x="26092" y="11864"/>
                    </a:cubicBezTo>
                    <a:cubicBezTo>
                      <a:pt x="26078" y="11822"/>
                      <a:pt x="26066" y="11808"/>
                      <a:pt x="26055" y="11808"/>
                    </a:cubicBezTo>
                    <a:cubicBezTo>
                      <a:pt x="26033" y="11808"/>
                      <a:pt x="26016" y="11869"/>
                      <a:pt x="25996" y="11869"/>
                    </a:cubicBezTo>
                    <a:cubicBezTo>
                      <a:pt x="25981" y="11869"/>
                      <a:pt x="25966" y="11839"/>
                      <a:pt x="25945" y="11738"/>
                    </a:cubicBezTo>
                    <a:cubicBezTo>
                      <a:pt x="25945" y="11696"/>
                      <a:pt x="25966" y="11655"/>
                      <a:pt x="25966" y="11634"/>
                    </a:cubicBezTo>
                    <a:cubicBezTo>
                      <a:pt x="25987" y="11613"/>
                      <a:pt x="25987" y="11571"/>
                      <a:pt x="25987" y="11550"/>
                    </a:cubicBezTo>
                    <a:cubicBezTo>
                      <a:pt x="25987" y="11487"/>
                      <a:pt x="25966" y="11424"/>
                      <a:pt x="25883" y="11299"/>
                    </a:cubicBezTo>
                    <a:cubicBezTo>
                      <a:pt x="25883" y="11288"/>
                      <a:pt x="25887" y="11283"/>
                      <a:pt x="25894" y="11283"/>
                    </a:cubicBezTo>
                    <a:cubicBezTo>
                      <a:pt x="25915" y="11283"/>
                      <a:pt x="25962" y="11326"/>
                      <a:pt x="26008" y="11403"/>
                    </a:cubicBezTo>
                    <a:cubicBezTo>
                      <a:pt x="25945" y="11278"/>
                      <a:pt x="25820" y="11110"/>
                      <a:pt x="25694" y="11006"/>
                    </a:cubicBezTo>
                    <a:cubicBezTo>
                      <a:pt x="25585" y="10915"/>
                      <a:pt x="25444" y="10855"/>
                      <a:pt x="25368" y="10855"/>
                    </a:cubicBezTo>
                    <a:cubicBezTo>
                      <a:pt x="25357" y="10855"/>
                      <a:pt x="25347" y="10857"/>
                      <a:pt x="25339" y="10859"/>
                    </a:cubicBezTo>
                    <a:cubicBezTo>
                      <a:pt x="25276" y="10818"/>
                      <a:pt x="25171" y="10797"/>
                      <a:pt x="25088" y="10776"/>
                    </a:cubicBezTo>
                    <a:cubicBezTo>
                      <a:pt x="25025" y="10776"/>
                      <a:pt x="24941" y="10776"/>
                      <a:pt x="24857" y="10755"/>
                    </a:cubicBezTo>
                    <a:cubicBezTo>
                      <a:pt x="24711" y="10755"/>
                      <a:pt x="24606" y="10734"/>
                      <a:pt x="24627" y="10671"/>
                    </a:cubicBezTo>
                    <a:lnTo>
                      <a:pt x="24627" y="10671"/>
                    </a:lnTo>
                    <a:cubicBezTo>
                      <a:pt x="24543" y="10692"/>
                      <a:pt x="24251" y="10734"/>
                      <a:pt x="24062" y="10734"/>
                    </a:cubicBezTo>
                    <a:cubicBezTo>
                      <a:pt x="24418" y="10629"/>
                      <a:pt x="23372" y="10671"/>
                      <a:pt x="23455" y="10525"/>
                    </a:cubicBezTo>
                    <a:lnTo>
                      <a:pt x="23455" y="10525"/>
                    </a:lnTo>
                    <a:cubicBezTo>
                      <a:pt x="23358" y="10552"/>
                      <a:pt x="23275" y="10568"/>
                      <a:pt x="23202" y="10568"/>
                    </a:cubicBezTo>
                    <a:cubicBezTo>
                      <a:pt x="22992" y="10568"/>
                      <a:pt x="22868" y="10437"/>
                      <a:pt x="22744" y="10064"/>
                    </a:cubicBezTo>
                    <a:lnTo>
                      <a:pt x="22744" y="10064"/>
                    </a:lnTo>
                    <a:cubicBezTo>
                      <a:pt x="22759" y="10079"/>
                      <a:pt x="22785" y="10105"/>
                      <a:pt x="22798" y="10134"/>
                    </a:cubicBezTo>
                    <a:lnTo>
                      <a:pt x="22798" y="10134"/>
                    </a:lnTo>
                    <a:cubicBezTo>
                      <a:pt x="22744" y="9910"/>
                      <a:pt x="22743" y="9826"/>
                      <a:pt x="22723" y="9667"/>
                    </a:cubicBezTo>
                    <a:cubicBezTo>
                      <a:pt x="22619" y="9667"/>
                      <a:pt x="22451" y="9290"/>
                      <a:pt x="22305" y="9102"/>
                    </a:cubicBezTo>
                    <a:cubicBezTo>
                      <a:pt x="22299" y="9019"/>
                      <a:pt x="22310" y="8990"/>
                      <a:pt x="22329" y="8990"/>
                    </a:cubicBezTo>
                    <a:cubicBezTo>
                      <a:pt x="22375" y="8990"/>
                      <a:pt x="22469" y="9145"/>
                      <a:pt x="22526" y="9145"/>
                    </a:cubicBezTo>
                    <a:cubicBezTo>
                      <a:pt x="22538" y="9145"/>
                      <a:pt x="22548" y="9138"/>
                      <a:pt x="22556" y="9123"/>
                    </a:cubicBezTo>
                    <a:lnTo>
                      <a:pt x="22556" y="9123"/>
                    </a:lnTo>
                    <a:cubicBezTo>
                      <a:pt x="22553" y="9124"/>
                      <a:pt x="22549" y="9125"/>
                      <a:pt x="22545" y="9125"/>
                    </a:cubicBezTo>
                    <a:cubicBezTo>
                      <a:pt x="22465" y="9125"/>
                      <a:pt x="22287" y="8748"/>
                      <a:pt x="22235" y="8748"/>
                    </a:cubicBezTo>
                    <a:cubicBezTo>
                      <a:pt x="22228" y="8748"/>
                      <a:pt x="22223" y="8754"/>
                      <a:pt x="22221" y="8767"/>
                    </a:cubicBezTo>
                    <a:cubicBezTo>
                      <a:pt x="22179" y="8516"/>
                      <a:pt x="22158" y="8558"/>
                      <a:pt x="22179" y="8411"/>
                    </a:cubicBezTo>
                    <a:lnTo>
                      <a:pt x="22179" y="8411"/>
                    </a:lnTo>
                    <a:cubicBezTo>
                      <a:pt x="22173" y="8412"/>
                      <a:pt x="22168" y="8413"/>
                      <a:pt x="22162" y="8413"/>
                    </a:cubicBezTo>
                    <a:cubicBezTo>
                      <a:pt x="22055" y="8413"/>
                      <a:pt x="22067" y="8216"/>
                      <a:pt x="21907" y="8077"/>
                    </a:cubicBezTo>
                    <a:cubicBezTo>
                      <a:pt x="21782" y="7742"/>
                      <a:pt x="21970" y="7930"/>
                      <a:pt x="21719" y="7616"/>
                    </a:cubicBezTo>
                    <a:cubicBezTo>
                      <a:pt x="21704" y="7577"/>
                      <a:pt x="21705" y="7562"/>
                      <a:pt x="21716" y="7562"/>
                    </a:cubicBezTo>
                    <a:cubicBezTo>
                      <a:pt x="21752" y="7562"/>
                      <a:pt x="21886" y="7721"/>
                      <a:pt x="21886" y="7721"/>
                    </a:cubicBezTo>
                    <a:cubicBezTo>
                      <a:pt x="21794" y="7574"/>
                      <a:pt x="21751" y="7536"/>
                      <a:pt x="21722" y="7536"/>
                    </a:cubicBezTo>
                    <a:cubicBezTo>
                      <a:pt x="21691" y="7536"/>
                      <a:pt x="21677" y="7580"/>
                      <a:pt x="21639" y="7580"/>
                    </a:cubicBezTo>
                    <a:cubicBezTo>
                      <a:pt x="21632" y="7580"/>
                      <a:pt x="21624" y="7578"/>
                      <a:pt x="21614" y="7574"/>
                    </a:cubicBezTo>
                    <a:cubicBezTo>
                      <a:pt x="21572" y="7512"/>
                      <a:pt x="21572" y="7491"/>
                      <a:pt x="21551" y="7470"/>
                    </a:cubicBezTo>
                    <a:cubicBezTo>
                      <a:pt x="21551" y="7449"/>
                      <a:pt x="21530" y="7428"/>
                      <a:pt x="21530" y="7428"/>
                    </a:cubicBezTo>
                    <a:cubicBezTo>
                      <a:pt x="21530" y="7386"/>
                      <a:pt x="21551" y="7386"/>
                      <a:pt x="21551" y="7365"/>
                    </a:cubicBezTo>
                    <a:cubicBezTo>
                      <a:pt x="21572" y="7344"/>
                      <a:pt x="21614" y="7365"/>
                      <a:pt x="21635" y="7323"/>
                    </a:cubicBezTo>
                    <a:cubicBezTo>
                      <a:pt x="21614" y="7261"/>
                      <a:pt x="21593" y="7177"/>
                      <a:pt x="21593" y="7114"/>
                    </a:cubicBezTo>
                    <a:cubicBezTo>
                      <a:pt x="21593" y="7093"/>
                      <a:pt x="21593" y="7051"/>
                      <a:pt x="21614" y="7009"/>
                    </a:cubicBezTo>
                    <a:cubicBezTo>
                      <a:pt x="21635" y="6968"/>
                      <a:pt x="21677" y="6926"/>
                      <a:pt x="21698" y="6884"/>
                    </a:cubicBezTo>
                    <a:cubicBezTo>
                      <a:pt x="21710" y="6884"/>
                      <a:pt x="21729" y="6870"/>
                      <a:pt x="21739" y="6870"/>
                    </a:cubicBezTo>
                    <a:cubicBezTo>
                      <a:pt x="21746" y="6870"/>
                      <a:pt x="21749" y="6878"/>
                      <a:pt x="21740" y="6905"/>
                    </a:cubicBezTo>
                    <a:cubicBezTo>
                      <a:pt x="21865" y="6612"/>
                      <a:pt x="22284" y="6173"/>
                      <a:pt x="22409" y="5817"/>
                    </a:cubicBezTo>
                    <a:cubicBezTo>
                      <a:pt x="22417" y="5809"/>
                      <a:pt x="22422" y="5804"/>
                      <a:pt x="22426" y="5801"/>
                    </a:cubicBezTo>
                    <a:lnTo>
                      <a:pt x="22426" y="5801"/>
                    </a:lnTo>
                    <a:cubicBezTo>
                      <a:pt x="22414" y="5803"/>
                      <a:pt x="22403" y="5804"/>
                      <a:pt x="22392" y="5804"/>
                    </a:cubicBezTo>
                    <a:cubicBezTo>
                      <a:pt x="22347" y="5804"/>
                      <a:pt x="22320" y="5785"/>
                      <a:pt x="22305" y="5754"/>
                    </a:cubicBezTo>
                    <a:cubicBezTo>
                      <a:pt x="22409" y="5608"/>
                      <a:pt x="22451" y="5461"/>
                      <a:pt x="22535" y="5440"/>
                    </a:cubicBezTo>
                    <a:lnTo>
                      <a:pt x="22535" y="5440"/>
                    </a:lnTo>
                    <a:cubicBezTo>
                      <a:pt x="22472" y="5524"/>
                      <a:pt x="22493" y="5545"/>
                      <a:pt x="22472" y="5608"/>
                    </a:cubicBezTo>
                    <a:lnTo>
                      <a:pt x="22556" y="5440"/>
                    </a:lnTo>
                    <a:cubicBezTo>
                      <a:pt x="22575" y="5430"/>
                      <a:pt x="22589" y="5426"/>
                      <a:pt x="22597" y="5426"/>
                    </a:cubicBezTo>
                    <a:cubicBezTo>
                      <a:pt x="22659" y="5426"/>
                      <a:pt x="22438" y="5673"/>
                      <a:pt x="22493" y="5691"/>
                    </a:cubicBezTo>
                    <a:cubicBezTo>
                      <a:pt x="22556" y="5587"/>
                      <a:pt x="22619" y="5461"/>
                      <a:pt x="22681" y="5336"/>
                    </a:cubicBezTo>
                    <a:cubicBezTo>
                      <a:pt x="22723" y="5273"/>
                      <a:pt x="22744" y="5210"/>
                      <a:pt x="22786" y="5147"/>
                    </a:cubicBezTo>
                    <a:cubicBezTo>
                      <a:pt x="22828" y="5084"/>
                      <a:pt x="22870" y="4980"/>
                      <a:pt x="22891" y="4917"/>
                    </a:cubicBezTo>
                    <a:cubicBezTo>
                      <a:pt x="22891" y="4812"/>
                      <a:pt x="22870" y="4708"/>
                      <a:pt x="22828" y="4624"/>
                    </a:cubicBezTo>
                    <a:cubicBezTo>
                      <a:pt x="22831" y="4616"/>
                      <a:pt x="22835" y="4612"/>
                      <a:pt x="22841" y="4612"/>
                    </a:cubicBezTo>
                    <a:cubicBezTo>
                      <a:pt x="22879" y="4612"/>
                      <a:pt x="22969" y="4772"/>
                      <a:pt x="22932" y="4917"/>
                    </a:cubicBezTo>
                    <a:cubicBezTo>
                      <a:pt x="22911" y="5022"/>
                      <a:pt x="22870" y="5084"/>
                      <a:pt x="22870" y="5105"/>
                    </a:cubicBezTo>
                    <a:cubicBezTo>
                      <a:pt x="22864" y="5118"/>
                      <a:pt x="22863" y="5124"/>
                      <a:pt x="22867" y="5124"/>
                    </a:cubicBezTo>
                    <a:cubicBezTo>
                      <a:pt x="22877" y="5124"/>
                      <a:pt x="22915" y="5084"/>
                      <a:pt x="22974" y="4980"/>
                    </a:cubicBezTo>
                    <a:lnTo>
                      <a:pt x="22974" y="4980"/>
                    </a:lnTo>
                    <a:cubicBezTo>
                      <a:pt x="22849" y="5210"/>
                      <a:pt x="22765" y="5294"/>
                      <a:pt x="22681" y="5419"/>
                    </a:cubicBezTo>
                    <a:cubicBezTo>
                      <a:pt x="22742" y="5376"/>
                      <a:pt x="22772" y="5359"/>
                      <a:pt x="22782" y="5359"/>
                    </a:cubicBezTo>
                    <a:cubicBezTo>
                      <a:pt x="22814" y="5359"/>
                      <a:pt x="22683" y="5502"/>
                      <a:pt x="22734" y="5502"/>
                    </a:cubicBezTo>
                    <a:cubicBezTo>
                      <a:pt x="22748" y="5502"/>
                      <a:pt x="22777" y="5490"/>
                      <a:pt x="22828" y="5461"/>
                    </a:cubicBezTo>
                    <a:cubicBezTo>
                      <a:pt x="22870" y="5377"/>
                      <a:pt x="22932" y="5315"/>
                      <a:pt x="22953" y="5252"/>
                    </a:cubicBezTo>
                    <a:cubicBezTo>
                      <a:pt x="23016" y="5147"/>
                      <a:pt x="23079" y="5043"/>
                      <a:pt x="23100" y="4938"/>
                    </a:cubicBezTo>
                    <a:cubicBezTo>
                      <a:pt x="23121" y="4750"/>
                      <a:pt x="23037" y="4561"/>
                      <a:pt x="22932" y="4415"/>
                    </a:cubicBezTo>
                    <a:cubicBezTo>
                      <a:pt x="22849" y="4289"/>
                      <a:pt x="22744" y="4185"/>
                      <a:pt x="22619" y="4038"/>
                    </a:cubicBezTo>
                    <a:cubicBezTo>
                      <a:pt x="22595" y="4027"/>
                      <a:pt x="22580" y="4022"/>
                      <a:pt x="22570" y="4022"/>
                    </a:cubicBezTo>
                    <a:cubicBezTo>
                      <a:pt x="22534" y="4022"/>
                      <a:pt x="22557" y="4075"/>
                      <a:pt x="22521" y="4075"/>
                    </a:cubicBezTo>
                    <a:cubicBezTo>
                      <a:pt x="22510" y="4075"/>
                      <a:pt x="22495" y="4071"/>
                      <a:pt x="22472" y="4059"/>
                    </a:cubicBezTo>
                    <a:cubicBezTo>
                      <a:pt x="22158" y="3808"/>
                      <a:pt x="22075" y="3662"/>
                      <a:pt x="22012" y="3536"/>
                    </a:cubicBezTo>
                    <a:cubicBezTo>
                      <a:pt x="21949" y="3411"/>
                      <a:pt x="21907" y="3306"/>
                      <a:pt x="21635" y="3160"/>
                    </a:cubicBezTo>
                    <a:cubicBezTo>
                      <a:pt x="21551" y="3139"/>
                      <a:pt x="21489" y="3139"/>
                      <a:pt x="21405" y="3118"/>
                    </a:cubicBezTo>
                    <a:cubicBezTo>
                      <a:pt x="21363" y="3097"/>
                      <a:pt x="21321" y="3076"/>
                      <a:pt x="21258" y="3034"/>
                    </a:cubicBezTo>
                    <a:cubicBezTo>
                      <a:pt x="21238" y="3013"/>
                      <a:pt x="21217" y="2992"/>
                      <a:pt x="21175" y="2971"/>
                    </a:cubicBezTo>
                    <a:cubicBezTo>
                      <a:pt x="21133" y="2929"/>
                      <a:pt x="21091" y="2888"/>
                      <a:pt x="21028" y="2867"/>
                    </a:cubicBezTo>
                    <a:lnTo>
                      <a:pt x="21238" y="2867"/>
                    </a:lnTo>
                    <a:cubicBezTo>
                      <a:pt x="21091" y="2762"/>
                      <a:pt x="20966" y="2720"/>
                      <a:pt x="20882" y="2720"/>
                    </a:cubicBezTo>
                    <a:cubicBezTo>
                      <a:pt x="20847" y="2713"/>
                      <a:pt x="20819" y="2711"/>
                      <a:pt x="20795" y="2711"/>
                    </a:cubicBezTo>
                    <a:cubicBezTo>
                      <a:pt x="20747" y="2711"/>
                      <a:pt x="20714" y="2720"/>
                      <a:pt x="20673" y="2720"/>
                    </a:cubicBezTo>
                    <a:cubicBezTo>
                      <a:pt x="20631" y="2741"/>
                      <a:pt x="20568" y="2762"/>
                      <a:pt x="20484" y="2762"/>
                    </a:cubicBezTo>
                    <a:cubicBezTo>
                      <a:pt x="20401" y="2783"/>
                      <a:pt x="20275" y="2804"/>
                      <a:pt x="20108" y="2888"/>
                    </a:cubicBezTo>
                    <a:cubicBezTo>
                      <a:pt x="20150" y="2846"/>
                      <a:pt x="20275" y="2762"/>
                      <a:pt x="20401" y="2741"/>
                    </a:cubicBezTo>
                    <a:cubicBezTo>
                      <a:pt x="20505" y="2699"/>
                      <a:pt x="20589" y="2699"/>
                      <a:pt x="20526" y="2699"/>
                    </a:cubicBezTo>
                    <a:cubicBezTo>
                      <a:pt x="20275" y="2699"/>
                      <a:pt x="20191" y="2762"/>
                      <a:pt x="20150" y="2825"/>
                    </a:cubicBezTo>
                    <a:cubicBezTo>
                      <a:pt x="20087" y="2867"/>
                      <a:pt x="20045" y="2950"/>
                      <a:pt x="19940" y="3034"/>
                    </a:cubicBezTo>
                    <a:lnTo>
                      <a:pt x="19836" y="3013"/>
                    </a:lnTo>
                    <a:cubicBezTo>
                      <a:pt x="19626" y="3201"/>
                      <a:pt x="19417" y="3411"/>
                      <a:pt x="19208" y="3620"/>
                    </a:cubicBezTo>
                    <a:cubicBezTo>
                      <a:pt x="19082" y="3724"/>
                      <a:pt x="18978" y="3829"/>
                      <a:pt x="18873" y="3934"/>
                    </a:cubicBezTo>
                    <a:cubicBezTo>
                      <a:pt x="18769" y="4038"/>
                      <a:pt x="18622" y="4185"/>
                      <a:pt x="18538" y="4227"/>
                    </a:cubicBezTo>
                    <a:cubicBezTo>
                      <a:pt x="18554" y="4194"/>
                      <a:pt x="18583" y="4150"/>
                      <a:pt x="18548" y="4150"/>
                    </a:cubicBezTo>
                    <a:cubicBezTo>
                      <a:pt x="18537" y="4150"/>
                      <a:pt x="18521" y="4154"/>
                      <a:pt x="18497" y="4164"/>
                    </a:cubicBezTo>
                    <a:cubicBezTo>
                      <a:pt x="18448" y="4200"/>
                      <a:pt x="18385" y="4223"/>
                      <a:pt x="18316" y="4223"/>
                    </a:cubicBezTo>
                    <a:cubicBezTo>
                      <a:pt x="18267" y="4223"/>
                      <a:pt x="18214" y="4211"/>
                      <a:pt x="18162" y="4185"/>
                    </a:cubicBezTo>
                    <a:cubicBezTo>
                      <a:pt x="18141" y="4185"/>
                      <a:pt x="18015" y="4101"/>
                      <a:pt x="17932" y="4059"/>
                    </a:cubicBezTo>
                    <a:lnTo>
                      <a:pt x="17639" y="3892"/>
                    </a:lnTo>
                    <a:cubicBezTo>
                      <a:pt x="17262" y="3704"/>
                      <a:pt x="16885" y="3494"/>
                      <a:pt x="16509" y="3348"/>
                    </a:cubicBezTo>
                    <a:lnTo>
                      <a:pt x="16195" y="3327"/>
                    </a:lnTo>
                    <a:cubicBezTo>
                      <a:pt x="16141" y="3309"/>
                      <a:pt x="16102" y="3260"/>
                      <a:pt x="16146" y="3260"/>
                    </a:cubicBezTo>
                    <a:cubicBezTo>
                      <a:pt x="16153" y="3260"/>
                      <a:pt x="16162" y="3261"/>
                      <a:pt x="16174" y="3264"/>
                    </a:cubicBezTo>
                    <a:cubicBezTo>
                      <a:pt x="16093" y="3229"/>
                      <a:pt x="16053" y="3217"/>
                      <a:pt x="16036" y="3217"/>
                    </a:cubicBezTo>
                    <a:cubicBezTo>
                      <a:pt x="15994" y="3217"/>
                      <a:pt x="16076" y="3287"/>
                      <a:pt x="16008" y="3287"/>
                    </a:cubicBezTo>
                    <a:cubicBezTo>
                      <a:pt x="16002" y="3287"/>
                      <a:pt x="15995" y="3286"/>
                      <a:pt x="15986" y="3285"/>
                    </a:cubicBezTo>
                    <a:cubicBezTo>
                      <a:pt x="15818" y="3243"/>
                      <a:pt x="15776" y="3180"/>
                      <a:pt x="15881" y="3180"/>
                    </a:cubicBezTo>
                    <a:cubicBezTo>
                      <a:pt x="15756" y="3160"/>
                      <a:pt x="15588" y="3139"/>
                      <a:pt x="15421" y="3118"/>
                    </a:cubicBezTo>
                    <a:cubicBezTo>
                      <a:pt x="15295" y="3097"/>
                      <a:pt x="15191" y="3034"/>
                      <a:pt x="15107" y="2950"/>
                    </a:cubicBezTo>
                    <a:cubicBezTo>
                      <a:pt x="15065" y="2888"/>
                      <a:pt x="15044" y="2846"/>
                      <a:pt x="15023" y="2783"/>
                    </a:cubicBezTo>
                    <a:cubicBezTo>
                      <a:pt x="15023" y="2762"/>
                      <a:pt x="15023" y="2699"/>
                      <a:pt x="15023" y="2657"/>
                    </a:cubicBezTo>
                    <a:cubicBezTo>
                      <a:pt x="15002" y="2616"/>
                      <a:pt x="15002" y="2574"/>
                      <a:pt x="15002" y="2532"/>
                    </a:cubicBezTo>
                    <a:cubicBezTo>
                      <a:pt x="14981" y="2343"/>
                      <a:pt x="14981" y="2176"/>
                      <a:pt x="14981" y="2051"/>
                    </a:cubicBezTo>
                    <a:lnTo>
                      <a:pt x="14981" y="2051"/>
                    </a:lnTo>
                    <a:lnTo>
                      <a:pt x="15023" y="2155"/>
                    </a:lnTo>
                    <a:cubicBezTo>
                      <a:pt x="15002" y="1716"/>
                      <a:pt x="14814" y="1674"/>
                      <a:pt x="14814" y="1276"/>
                    </a:cubicBezTo>
                    <a:lnTo>
                      <a:pt x="14814" y="1276"/>
                    </a:lnTo>
                    <a:lnTo>
                      <a:pt x="14856" y="1339"/>
                    </a:lnTo>
                    <a:cubicBezTo>
                      <a:pt x="14835" y="1235"/>
                      <a:pt x="14814" y="1109"/>
                      <a:pt x="14814" y="983"/>
                    </a:cubicBezTo>
                    <a:lnTo>
                      <a:pt x="14793" y="816"/>
                    </a:lnTo>
                    <a:lnTo>
                      <a:pt x="14772" y="711"/>
                    </a:lnTo>
                    <a:cubicBezTo>
                      <a:pt x="14772" y="670"/>
                      <a:pt x="14751" y="628"/>
                      <a:pt x="14751" y="586"/>
                    </a:cubicBezTo>
                    <a:cubicBezTo>
                      <a:pt x="14709" y="398"/>
                      <a:pt x="14521" y="293"/>
                      <a:pt x="14354" y="230"/>
                    </a:cubicBezTo>
                    <a:cubicBezTo>
                      <a:pt x="14228" y="167"/>
                      <a:pt x="14103" y="147"/>
                      <a:pt x="13977" y="126"/>
                    </a:cubicBezTo>
                    <a:cubicBezTo>
                      <a:pt x="13496" y="21"/>
                      <a:pt x="13036" y="21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g26fc4bae8ec_0_8168"/>
              <p:cNvSpPr/>
              <p:nvPr/>
            </p:nvSpPr>
            <p:spPr>
              <a:xfrm>
                <a:off x="7219225" y="3149100"/>
                <a:ext cx="21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63" y="22"/>
                      <a:pt x="43" y="22"/>
                      <a:pt x="22" y="43"/>
                    </a:cubicBezTo>
                    <a:cubicBezTo>
                      <a:pt x="22" y="64"/>
                      <a:pt x="1" y="64"/>
                      <a:pt x="1" y="85"/>
                    </a:cubicBezTo>
                    <a:cubicBezTo>
                      <a:pt x="22" y="64"/>
                      <a:pt x="43" y="64"/>
                      <a:pt x="43" y="43"/>
                    </a:cubicBezTo>
                    <a:cubicBezTo>
                      <a:pt x="63" y="22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g26fc4bae8ec_0_8168"/>
              <p:cNvSpPr/>
              <p:nvPr/>
            </p:nvSpPr>
            <p:spPr>
              <a:xfrm>
                <a:off x="7220300" y="3588000"/>
                <a:ext cx="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1"/>
                      <a:pt x="20" y="21"/>
                      <a:pt x="20" y="42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g26fc4bae8ec_0_8168"/>
              <p:cNvSpPr/>
              <p:nvPr/>
            </p:nvSpPr>
            <p:spPr>
              <a:xfrm>
                <a:off x="7004250" y="3102550"/>
                <a:ext cx="5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2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g26fc4bae8ec_0_8168"/>
              <p:cNvSpPr/>
              <p:nvPr/>
            </p:nvSpPr>
            <p:spPr>
              <a:xfrm>
                <a:off x="7303450" y="3587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43"/>
                    </a:moveTo>
                    <a:cubicBezTo>
                      <a:pt x="0" y="43"/>
                      <a:pt x="21" y="22"/>
                      <a:pt x="42" y="1"/>
                    </a:cubicBezTo>
                    <a:cubicBezTo>
                      <a:pt x="42" y="1"/>
                      <a:pt x="21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g26fc4bae8ec_0_8168"/>
              <p:cNvSpPr/>
              <p:nvPr/>
            </p:nvSpPr>
            <p:spPr>
              <a:xfrm>
                <a:off x="7300300" y="3540375"/>
                <a:ext cx="37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11" extrusionOk="0">
                    <a:moveTo>
                      <a:pt x="1" y="1"/>
                    </a:moveTo>
                    <a:cubicBezTo>
                      <a:pt x="16" y="23"/>
                      <a:pt x="33" y="47"/>
                      <a:pt x="51" y="73"/>
                    </a:cubicBezTo>
                    <a:lnTo>
                      <a:pt x="51" y="73"/>
                    </a:lnTo>
                    <a:cubicBezTo>
                      <a:pt x="36" y="50"/>
                      <a:pt x="19" y="25"/>
                      <a:pt x="1" y="1"/>
                    </a:cubicBezTo>
                    <a:close/>
                    <a:moveTo>
                      <a:pt x="51" y="73"/>
                    </a:moveTo>
                    <a:cubicBezTo>
                      <a:pt x="88" y="130"/>
                      <a:pt x="118" y="180"/>
                      <a:pt x="147" y="210"/>
                    </a:cubicBezTo>
                    <a:cubicBezTo>
                      <a:pt x="120" y="169"/>
                      <a:pt x="84" y="120"/>
                      <a:pt x="5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g26fc4bae8ec_0_8168"/>
              <p:cNvSpPr/>
              <p:nvPr/>
            </p:nvSpPr>
            <p:spPr>
              <a:xfrm>
                <a:off x="7280425" y="35199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g26fc4bae8ec_0_8168"/>
              <p:cNvSpPr/>
              <p:nvPr/>
            </p:nvSpPr>
            <p:spPr>
              <a:xfrm>
                <a:off x="6984550" y="3611975"/>
                <a:ext cx="2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10" y="0"/>
                    </a:moveTo>
                    <a:cubicBezTo>
                      <a:pt x="1" y="0"/>
                      <a:pt x="12" y="7"/>
                      <a:pt x="56" y="24"/>
                    </a:cubicBezTo>
                    <a:lnTo>
                      <a:pt x="119" y="24"/>
                    </a:lnTo>
                    <a:cubicBezTo>
                      <a:pt x="70" y="12"/>
                      <a:pt x="2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g26fc4bae8ec_0_8168"/>
              <p:cNvSpPr/>
              <p:nvPr/>
            </p:nvSpPr>
            <p:spPr>
              <a:xfrm>
                <a:off x="7087400" y="3697825"/>
                <a:ext cx="5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47" y="22"/>
                      <a:pt x="64" y="43"/>
                      <a:pt x="1" y="64"/>
                    </a:cubicBezTo>
                    <a:cubicBezTo>
                      <a:pt x="126" y="64"/>
                      <a:pt x="210" y="43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g26fc4bae8ec_0_8168"/>
              <p:cNvSpPr/>
              <p:nvPr/>
            </p:nvSpPr>
            <p:spPr>
              <a:xfrm>
                <a:off x="6823250" y="360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43"/>
                    </a:moveTo>
                    <a:lnTo>
                      <a:pt x="42" y="43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g26fc4bae8ec_0_8168"/>
              <p:cNvSpPr/>
              <p:nvPr/>
            </p:nvSpPr>
            <p:spPr>
              <a:xfrm>
                <a:off x="7079575" y="3699400"/>
                <a:ext cx="78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3" extrusionOk="0">
                    <a:moveTo>
                      <a:pt x="314" y="1"/>
                    </a:moveTo>
                    <a:cubicBezTo>
                      <a:pt x="209" y="1"/>
                      <a:pt x="105" y="21"/>
                      <a:pt x="0" y="42"/>
                    </a:cubicBezTo>
                    <a:cubicBezTo>
                      <a:pt x="126" y="42"/>
                      <a:pt x="230" y="2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g26fc4bae8ec_0_8168"/>
              <p:cNvSpPr/>
              <p:nvPr/>
            </p:nvSpPr>
            <p:spPr>
              <a:xfrm>
                <a:off x="7340075" y="3415375"/>
                <a:ext cx="2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" extrusionOk="0">
                    <a:moveTo>
                      <a:pt x="84" y="0"/>
                    </a:moveTo>
                    <a:lnTo>
                      <a:pt x="0" y="21"/>
                    </a:lnTo>
                    <a:lnTo>
                      <a:pt x="84" y="21"/>
                    </a:lnTo>
                    <a:cubicBezTo>
                      <a:pt x="63" y="21"/>
                      <a:pt x="84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g26fc4bae8ec_0_8168"/>
              <p:cNvSpPr/>
              <p:nvPr/>
            </p:nvSpPr>
            <p:spPr>
              <a:xfrm>
                <a:off x="7342150" y="3415375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1" y="0"/>
                    </a:moveTo>
                    <a:lnTo>
                      <a:pt x="63" y="0"/>
                    </a:lnTo>
                    <a:cubicBezTo>
                      <a:pt x="4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g26fc4bae8ec_0_8168"/>
              <p:cNvSpPr/>
              <p:nvPr/>
            </p:nvSpPr>
            <p:spPr>
              <a:xfrm>
                <a:off x="7343725" y="3414325"/>
                <a:ext cx="42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3" extrusionOk="0">
                    <a:moveTo>
                      <a:pt x="168" y="0"/>
                    </a:moveTo>
                    <a:lnTo>
                      <a:pt x="62" y="27"/>
                    </a:lnTo>
                    <a:lnTo>
                      <a:pt x="62" y="27"/>
                    </a:lnTo>
                    <a:cubicBezTo>
                      <a:pt x="103" y="19"/>
                      <a:pt x="140" y="14"/>
                      <a:pt x="168" y="0"/>
                    </a:cubicBezTo>
                    <a:close/>
                    <a:moveTo>
                      <a:pt x="62" y="27"/>
                    </a:moveTo>
                    <a:cubicBezTo>
                      <a:pt x="42" y="30"/>
                      <a:pt x="21" y="35"/>
                      <a:pt x="0" y="42"/>
                    </a:cubicBez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g26fc4bae8ec_0_8168"/>
              <p:cNvSpPr/>
              <p:nvPr/>
            </p:nvSpPr>
            <p:spPr>
              <a:xfrm>
                <a:off x="7304500" y="34294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g26fc4bae8ec_0_8168"/>
              <p:cNvSpPr/>
              <p:nvPr/>
            </p:nvSpPr>
            <p:spPr>
              <a:xfrm>
                <a:off x="7298225" y="3430000"/>
                <a:ext cx="68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41" extrusionOk="0">
                    <a:moveTo>
                      <a:pt x="272" y="1"/>
                    </a:moveTo>
                    <a:cubicBezTo>
                      <a:pt x="251" y="85"/>
                      <a:pt x="0" y="315"/>
                      <a:pt x="0" y="440"/>
                    </a:cubicBezTo>
                    <a:cubicBezTo>
                      <a:pt x="63" y="336"/>
                      <a:pt x="188" y="189"/>
                      <a:pt x="272" y="22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g26fc4bae8ec_0_8168"/>
              <p:cNvSpPr/>
              <p:nvPr/>
            </p:nvSpPr>
            <p:spPr>
              <a:xfrm>
                <a:off x="7269975" y="3480225"/>
                <a:ext cx="42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82" extrusionOk="0">
                    <a:moveTo>
                      <a:pt x="105" y="1"/>
                    </a:moveTo>
                    <a:cubicBezTo>
                      <a:pt x="15" y="196"/>
                      <a:pt x="0" y="238"/>
                      <a:pt x="11" y="238"/>
                    </a:cubicBezTo>
                    <a:cubicBezTo>
                      <a:pt x="19" y="238"/>
                      <a:pt x="40" y="216"/>
                      <a:pt x="55" y="216"/>
                    </a:cubicBezTo>
                    <a:cubicBezTo>
                      <a:pt x="76" y="216"/>
                      <a:pt x="84" y="261"/>
                      <a:pt x="21" y="482"/>
                    </a:cubicBezTo>
                    <a:cubicBezTo>
                      <a:pt x="63" y="335"/>
                      <a:pt x="105" y="189"/>
                      <a:pt x="168" y="42"/>
                    </a:cubicBezTo>
                    <a:lnTo>
                      <a:pt x="168" y="42"/>
                    </a:lnTo>
                    <a:cubicBezTo>
                      <a:pt x="133" y="77"/>
                      <a:pt x="98" y="125"/>
                      <a:pt x="85" y="125"/>
                    </a:cubicBezTo>
                    <a:cubicBezTo>
                      <a:pt x="74" y="125"/>
                      <a:pt x="77" y="94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g26fc4bae8ec_0_8168"/>
              <p:cNvSpPr/>
              <p:nvPr/>
            </p:nvSpPr>
            <p:spPr>
              <a:xfrm>
                <a:off x="7274200" y="3526900"/>
                <a:ext cx="44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0" extrusionOk="0">
                    <a:moveTo>
                      <a:pt x="14" y="1"/>
                    </a:moveTo>
                    <a:cubicBezTo>
                      <a:pt x="1" y="1"/>
                      <a:pt x="76" y="100"/>
                      <a:pt x="61" y="100"/>
                    </a:cubicBezTo>
                    <a:cubicBezTo>
                      <a:pt x="124" y="163"/>
                      <a:pt x="161" y="200"/>
                      <a:pt x="169" y="200"/>
                    </a:cubicBezTo>
                    <a:cubicBezTo>
                      <a:pt x="177" y="200"/>
                      <a:pt x="156" y="163"/>
                      <a:pt x="103" y="79"/>
                    </a:cubicBezTo>
                    <a:cubicBezTo>
                      <a:pt x="45" y="2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g26fc4bae8ec_0_8168"/>
              <p:cNvSpPr/>
              <p:nvPr/>
            </p:nvSpPr>
            <p:spPr>
              <a:xfrm>
                <a:off x="7140775" y="3598450"/>
                <a:ext cx="42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4" extrusionOk="0">
                    <a:moveTo>
                      <a:pt x="168" y="0"/>
                    </a:moveTo>
                    <a:cubicBezTo>
                      <a:pt x="0" y="84"/>
                      <a:pt x="168" y="21"/>
                      <a:pt x="168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g26fc4bae8ec_0_8168"/>
              <p:cNvSpPr/>
              <p:nvPr/>
            </p:nvSpPr>
            <p:spPr>
              <a:xfrm>
                <a:off x="7115650" y="3626175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1" y="0"/>
                    </a:moveTo>
                    <a:cubicBezTo>
                      <a:pt x="1" y="63"/>
                      <a:pt x="1" y="168"/>
                      <a:pt x="1" y="251"/>
                    </a:cubicBezTo>
                    <a:lnTo>
                      <a:pt x="64" y="84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g26fc4bae8ec_0_8168"/>
              <p:cNvSpPr/>
              <p:nvPr/>
            </p:nvSpPr>
            <p:spPr>
              <a:xfrm>
                <a:off x="7101525" y="3659125"/>
                <a:ext cx="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5" extrusionOk="0">
                    <a:moveTo>
                      <a:pt x="1" y="84"/>
                    </a:moveTo>
                    <a:lnTo>
                      <a:pt x="1" y="0"/>
                    </a:lnTo>
                    <a:lnTo>
                      <a:pt x="1" y="3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g26fc4bae8ec_0_8168"/>
              <p:cNvSpPr/>
              <p:nvPr/>
            </p:nvSpPr>
            <p:spPr>
              <a:xfrm>
                <a:off x="6823175" y="3565500"/>
                <a:ext cx="32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3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" y="72"/>
                      <a:pt x="11" y="123"/>
                      <a:pt x="39" y="123"/>
                    </a:cubicBezTo>
                    <a:cubicBezTo>
                      <a:pt x="61" y="123"/>
                      <a:pt x="93" y="93"/>
                      <a:pt x="129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g26fc4bae8ec_0_8168"/>
              <p:cNvSpPr/>
              <p:nvPr/>
            </p:nvSpPr>
            <p:spPr>
              <a:xfrm>
                <a:off x="6767800" y="3417325"/>
                <a:ext cx="105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90" extrusionOk="0">
                    <a:moveTo>
                      <a:pt x="82" y="0"/>
                    </a:moveTo>
                    <a:cubicBezTo>
                      <a:pt x="54" y="0"/>
                      <a:pt x="27" y="2"/>
                      <a:pt x="1" y="6"/>
                    </a:cubicBezTo>
                    <a:cubicBezTo>
                      <a:pt x="168" y="27"/>
                      <a:pt x="335" y="89"/>
                      <a:pt x="419" y="89"/>
                    </a:cubicBezTo>
                    <a:cubicBezTo>
                      <a:pt x="350" y="38"/>
                      <a:pt x="21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g26fc4bae8ec_0_8168"/>
              <p:cNvSpPr/>
              <p:nvPr/>
            </p:nvSpPr>
            <p:spPr>
              <a:xfrm>
                <a:off x="6992725" y="3150675"/>
                <a:ext cx="6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8" extrusionOk="0">
                    <a:moveTo>
                      <a:pt x="252" y="1"/>
                    </a:moveTo>
                    <a:lnTo>
                      <a:pt x="126" y="63"/>
                    </a:lnTo>
                    <a:lnTo>
                      <a:pt x="1" y="14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0" name="Google Shape;1000;g26fc4bae8ec_0_8168"/>
          <p:cNvGrpSpPr/>
          <p:nvPr/>
        </p:nvGrpSpPr>
        <p:grpSpPr>
          <a:xfrm rot="10800000">
            <a:off x="-165988" y="3756365"/>
            <a:ext cx="776300" cy="783100"/>
            <a:chOff x="3222406" y="1835625"/>
            <a:chExt cx="776300" cy="783100"/>
          </a:xfrm>
        </p:grpSpPr>
        <p:sp>
          <p:nvSpPr>
            <p:cNvPr id="1001" name="Google Shape;1001;g26fc4bae8ec_0_8168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g26fc4bae8ec_0_8168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3" name="Google Shape;1003;g26fc4bae8ec_0_8168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1004" name="Google Shape;1004;g26fc4bae8ec_0_8168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g26fc4bae8ec_0_8168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g26fc4bae8ec_0_8168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g26fc4bae8ec_0_8168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g26fc4bae8ec_0_8168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g26fc4bae8ec_0_8168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g26fc4bae8ec_0_8168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g26fc4bae8ec_0_8168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g26fc4bae8ec_0_8168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g26fc4bae8ec_0_8168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g26fc4bae8ec_0_8168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g26fc4bae8ec_0_8168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g26fc4bae8ec_0_8168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g26fc4bae8ec_0_8168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g26fc4bae8ec_0_8168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g26fc4bae8ec_0_8168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g26fc4bae8ec_0_8168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g26fc4bae8ec_0_8168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g26fc4bae8ec_0_8168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g26fc4bae8ec_0_8168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g26fc4bae8ec_0_8168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g26fc4bae8ec_0_8168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g26fc4bae8ec_0_8168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g26fc4bae8ec_0_8168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g26fc4bae8ec_0_8168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g26fc4bae8ec_0_8168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g26fc4bae8ec_0_8168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g26fc4bae8ec_0_8168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g26fc4bae8ec_0_8168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g26fc4bae8ec_0_8168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g26fc4bae8ec_0_8168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g26fc4bae8ec_0_8168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g26fc4bae8ec_0_8168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g26fc4bae8ec_0_8168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g26fc4bae8ec_0_8168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g26fc4bae8ec_0_8168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g26fc4bae8ec_0_8168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g26fc4bae8ec_0_8168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g26fc4bae8ec_0_8168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g26fc4bae8ec_0_8168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g26fc4bae8ec_0_8168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g26fc4bae8ec_0_8168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g26fc4bae8ec_0_8168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g26fc4bae8ec_0_8168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g26fc4bae8ec_0_8168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g26fc4bae8ec_0_8168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g26fc4bae8ec_0_8168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g26fc4bae8ec_0_8168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g26fc4bae8ec_0_8168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g26fc4bae8ec_0_8168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g26fc4bae8ec_0_8168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g26fc4bae8ec_0_8168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g26fc4bae8ec_0_8168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g26fc4bae8ec_0_8168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g26fc4bae8ec_0_8168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g26fc4bae8ec_0_8168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g26fc4bae8ec_0_8168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g26fc4bae8ec_0_8168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g26fc4bae8ec_0_8168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g26fc4bae8ec_0_8168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g26fc4bae8ec_0_8168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g26fc4bae8ec_0_8168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g26fc4bae8ec_0_8168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g26fc4bae8ec_0_8168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g26fc4bae8ec_0_8168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g26fc4bae8ec_0_8168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g26fc4bae8ec_0_8168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g26fc4bae8ec_0_8168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g26fc4bae8ec_0_8168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g26fc4bae8ec_0_8168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g26fc4bae8ec_0_8168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g26fc4bae8ec_0_8168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g26fc4bae8ec_0_8168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g26fc4bae8ec_0_8168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g26fc4bae8ec_0_8168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g26fc4bae8ec_0_8168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g26fc4bae8ec_0_8168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g26fc4bae8ec_0_8168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g26fc4bae8ec_0_8168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g26fc4bae8ec_0_8168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g26fc4bae8ec_0_8168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g26fc4bae8ec_0_8168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g26fc4bae8ec_0_8168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g26fc4bae8ec_0_8168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g26fc4bae8ec_0_8168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g26fc4bae8ec_0_8168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g26fc4bae8ec_0_8168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g26fc4bae8ec_0_8168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g26fc4bae8ec_0_8168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g26fc4bae8ec_0_8168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g26fc4bae8ec_0_8168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g26fc4bae8ec_0_8168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g26fc4bae8ec_0_8168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g26fc4bae8ec_0_8168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g26fc4bae8ec_0_8168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g26fc4bae8ec_0_8168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g26fc4bae8ec_0_8168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g26fc4bae8ec_0_8168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g26fc4bae8ec_0_8168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g26fc4bae8ec_0_8168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g26fc4bae8ec_0_8168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g26fc4bae8ec_0_8168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g26fc4bae8ec_0_8168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g26fc4bae8ec_0_8168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g26fc4bae8ec_0_8168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g26fc4bae8ec_0_8168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g26fc4bae8ec_0_8168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g26fc4bae8ec_0_8168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g26fc4bae8ec_0_8168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g26fc4bae8ec_0_8168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g26fc4bae8ec_0_8168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g26fc4bae8ec_0_8168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g26fc4bae8ec_0_8168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g26fc4bae8ec_0_8168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8" name="Google Shape;1118;g26fc4bae8ec_0_8168"/>
          <p:cNvGrpSpPr/>
          <p:nvPr/>
        </p:nvGrpSpPr>
        <p:grpSpPr>
          <a:xfrm rot="9821555">
            <a:off x="8483478" y="87938"/>
            <a:ext cx="1168138" cy="1181963"/>
            <a:chOff x="3393838" y="2527563"/>
            <a:chExt cx="1168100" cy="1181925"/>
          </a:xfrm>
        </p:grpSpPr>
        <p:sp>
          <p:nvSpPr>
            <p:cNvPr id="1119" name="Google Shape;1119;g26fc4bae8ec_0_8168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0" name="Google Shape;1120;g26fc4bae8ec_0_8168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1121" name="Google Shape;1121;g26fc4bae8ec_0_8168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g26fc4bae8ec_0_8168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g26fc4bae8ec_0_8168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g26fc4bae8ec_0_8168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g26fc4bae8ec_0_8168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g26fc4bae8ec_0_8168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g26fc4bae8ec_0_8168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g26fc4bae8ec_0_8168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g26fc4bae8ec_0_8168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g26fc4bae8ec_0_8168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g26fc4bae8ec_0_8168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g26fc4bae8ec_0_8168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g26fc4bae8ec_0_8168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g26fc4bae8ec_0_8168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g26fc4bae8ec_0_8168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g26fc4bae8ec_0_8168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g26fc4bae8ec_0_8168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g26fc4bae8ec_0_8168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g26fc4bae8ec_0_8168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g26fc4bae8ec_0_8168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g26fc4bae8ec_0_8168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g26fc4bae8ec_0_8168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g26fc4bae8ec_0_8168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g26fc4bae8ec_0_8168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g26fc4bae8ec_0_8168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g26fc4bae8ec_0_8168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g26fc4bae8ec_0_8168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g26fc4bae8ec_0_8168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g26fc4bae8ec_0_8168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g26fc4bae8ec_0_8168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g26fc4bae8ec_0_8168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g26fc4bae8ec_0_8168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g26fc4bae8ec_0_8168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g26fc4bae8ec_0_8168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g26fc4bae8ec_0_8168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g26fc4bae8ec_0_8168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g26fc4bae8ec_0_8168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g26fc4bae8ec_0_8168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g26fc4bae8ec_0_8168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g26fc4bae8ec_0_8168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g26fc4bae8ec_0_8168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g26fc4bae8ec_0_8168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g26fc4bae8ec_0_8168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g26fc4bae8ec_0_8168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g26fc4bae8ec_0_8168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g26fc4bae8ec_0_8168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g26fc4bae8ec_0_8168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g26fc4bae8ec_0_8168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g26fc4bae8ec_0_8168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g26fc4bae8ec_0_8168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g26fc4bae8ec_0_8168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g26fc4bae8ec_0_8168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g26fc4bae8ec_0_8168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g26fc4bae8ec_0_8168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g26fc4bae8ec_0_8168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g26fc4bae8ec_0_8168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g26fc4bae8ec_0_8168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g26fc4bae8ec_0_8168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g26fc4bae8ec_0_8168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g26fc4bae8ec_0_8168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g26fc4bae8ec_0_8168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g26fc4bae8ec_0_8168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g26fc4bae8ec_0_8168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g26fc4bae8ec_0_8168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g26fc4bae8ec_0_8168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g26fc4bae8ec_0_8168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g26fc4bae8ec_0_8168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g26fc4bae8ec_0_8168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g26fc4bae8ec_0_8168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g26fc4bae8ec_0_8168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g26fc4bae8ec_0_8168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g26fc4bae8ec_0_8168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g26fc4bae8ec_0_8168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g26fc4bae8ec_0_8168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g26fc4bae8ec_0_8168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g26fc4bae8ec_0_8168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g26fc4bae8ec_0_8168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g26fc4bae8ec_0_8168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g26fc4bae8ec_0_8168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g26fc4bae8ec_0_8168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g26fc4bae8ec_0_8168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g26fc4bae8ec_0_8168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g26fc4bae8ec_0_8168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g26fc4bae8ec_0_8168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g26fc4bae8ec_0_8168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g26fc4bae8ec_0_8168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g26fc4bae8ec_0_8168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g26fc4bae8ec_0_8168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g26fc4bae8ec_0_8168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g26fc4bae8ec_0_8168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g26fc4bae8ec_0_8168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g26fc4bae8ec_0_8168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g26fc4bae8ec_0_8168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g26fc4bae8ec_0_8168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g26fc4bae8ec_0_8168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g26fc4bae8ec_0_8168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g26fc4bae8ec_0_8168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g26fc4bae8ec_0_8168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g26fc4bae8ec_0_8168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g26fc4bae8ec_0_8168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g26fc4bae8ec_0_8168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g26fc4bae8ec_0_8168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g26fc4bae8ec_0_8168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4" name="Google Shape;1224;g26fc4bae8ec_0_8168"/>
          <p:cNvGrpSpPr/>
          <p:nvPr/>
        </p:nvGrpSpPr>
        <p:grpSpPr>
          <a:xfrm rot="10800000">
            <a:off x="-221295" y="4431590"/>
            <a:ext cx="1371575" cy="1353775"/>
            <a:chOff x="3595263" y="573913"/>
            <a:chExt cx="1371575" cy="1353775"/>
          </a:xfrm>
        </p:grpSpPr>
        <p:sp>
          <p:nvSpPr>
            <p:cNvPr id="1225" name="Google Shape;1225;g26fc4bae8ec_0_8168"/>
            <p:cNvSpPr/>
            <p:nvPr/>
          </p:nvSpPr>
          <p:spPr>
            <a:xfrm>
              <a:off x="3605738" y="590550"/>
              <a:ext cx="1350625" cy="1320500"/>
            </a:xfrm>
            <a:custGeom>
              <a:avLst/>
              <a:gdLst/>
              <a:ahLst/>
              <a:cxnLst/>
              <a:rect l="l" t="t" r="r" b="b"/>
              <a:pathLst>
                <a:path w="54025" h="52820" extrusionOk="0">
                  <a:moveTo>
                    <a:pt x="26929" y="14642"/>
                  </a:moveTo>
                  <a:cubicBezTo>
                    <a:pt x="27780" y="14642"/>
                    <a:pt x="28633" y="14691"/>
                    <a:pt x="29460" y="14715"/>
                  </a:cubicBezTo>
                  <a:cubicBezTo>
                    <a:pt x="30172" y="14840"/>
                    <a:pt x="30904" y="15029"/>
                    <a:pt x="31616" y="15280"/>
                  </a:cubicBezTo>
                  <a:cubicBezTo>
                    <a:pt x="33729" y="16033"/>
                    <a:pt x="35696" y="17330"/>
                    <a:pt x="37244" y="19109"/>
                  </a:cubicBezTo>
                  <a:cubicBezTo>
                    <a:pt x="37997" y="20008"/>
                    <a:pt x="38499" y="21097"/>
                    <a:pt x="38981" y="22164"/>
                  </a:cubicBezTo>
                  <a:cubicBezTo>
                    <a:pt x="39064" y="22938"/>
                    <a:pt x="39608" y="23775"/>
                    <a:pt x="39357" y="24507"/>
                  </a:cubicBezTo>
                  <a:cubicBezTo>
                    <a:pt x="39399" y="25281"/>
                    <a:pt x="39357" y="26097"/>
                    <a:pt x="39211" y="26913"/>
                  </a:cubicBezTo>
                  <a:cubicBezTo>
                    <a:pt x="39064" y="27750"/>
                    <a:pt x="38834" y="28587"/>
                    <a:pt x="38458" y="29466"/>
                  </a:cubicBezTo>
                  <a:cubicBezTo>
                    <a:pt x="37955" y="30847"/>
                    <a:pt x="37265" y="31935"/>
                    <a:pt x="36616" y="32981"/>
                  </a:cubicBezTo>
                  <a:cubicBezTo>
                    <a:pt x="36177" y="33630"/>
                    <a:pt x="35696" y="34237"/>
                    <a:pt x="35173" y="34781"/>
                  </a:cubicBezTo>
                  <a:cubicBezTo>
                    <a:pt x="33005" y="36990"/>
                    <a:pt x="30057" y="38319"/>
                    <a:pt x="26935" y="38319"/>
                  </a:cubicBezTo>
                  <a:cubicBezTo>
                    <a:pt x="26863" y="38319"/>
                    <a:pt x="26791" y="38318"/>
                    <a:pt x="26719" y="38317"/>
                  </a:cubicBezTo>
                  <a:cubicBezTo>
                    <a:pt x="26071" y="38296"/>
                    <a:pt x="25422" y="38212"/>
                    <a:pt x="24774" y="38086"/>
                  </a:cubicBezTo>
                  <a:cubicBezTo>
                    <a:pt x="21781" y="37438"/>
                    <a:pt x="19333" y="35471"/>
                    <a:pt x="17513" y="33044"/>
                  </a:cubicBezTo>
                  <a:cubicBezTo>
                    <a:pt x="17157" y="32500"/>
                    <a:pt x="16844" y="31935"/>
                    <a:pt x="16592" y="31349"/>
                  </a:cubicBezTo>
                  <a:cubicBezTo>
                    <a:pt x="15337" y="28399"/>
                    <a:pt x="15358" y="24905"/>
                    <a:pt x="16592" y="21787"/>
                  </a:cubicBezTo>
                  <a:cubicBezTo>
                    <a:pt x="16885" y="21034"/>
                    <a:pt x="17262" y="20322"/>
                    <a:pt x="17701" y="19632"/>
                  </a:cubicBezTo>
                  <a:cubicBezTo>
                    <a:pt x="18601" y="18230"/>
                    <a:pt x="19731" y="17142"/>
                    <a:pt x="20986" y="16326"/>
                  </a:cubicBezTo>
                  <a:cubicBezTo>
                    <a:pt x="21614" y="15907"/>
                    <a:pt x="22284" y="15573"/>
                    <a:pt x="22953" y="15322"/>
                  </a:cubicBezTo>
                  <a:cubicBezTo>
                    <a:pt x="24203" y="14767"/>
                    <a:pt x="25565" y="14642"/>
                    <a:pt x="26929" y="14642"/>
                  </a:cubicBezTo>
                  <a:close/>
                  <a:moveTo>
                    <a:pt x="30178" y="0"/>
                  </a:moveTo>
                  <a:cubicBezTo>
                    <a:pt x="29496" y="0"/>
                    <a:pt x="28908" y="505"/>
                    <a:pt x="28770" y="1177"/>
                  </a:cubicBezTo>
                  <a:cubicBezTo>
                    <a:pt x="28456" y="2935"/>
                    <a:pt x="28310" y="4839"/>
                    <a:pt x="27243" y="5550"/>
                  </a:cubicBezTo>
                  <a:cubicBezTo>
                    <a:pt x="27243" y="5550"/>
                    <a:pt x="22948" y="6884"/>
                    <a:pt x="20369" y="6884"/>
                  </a:cubicBezTo>
                  <a:cubicBezTo>
                    <a:pt x="20023" y="6884"/>
                    <a:pt x="19708" y="6860"/>
                    <a:pt x="19438" y="6806"/>
                  </a:cubicBezTo>
                  <a:cubicBezTo>
                    <a:pt x="18078" y="6534"/>
                    <a:pt x="16948" y="3960"/>
                    <a:pt x="15504" y="2956"/>
                  </a:cubicBezTo>
                  <a:cubicBezTo>
                    <a:pt x="15284" y="2780"/>
                    <a:pt x="15060" y="2709"/>
                    <a:pt x="14834" y="2709"/>
                  </a:cubicBezTo>
                  <a:cubicBezTo>
                    <a:pt x="14226" y="2709"/>
                    <a:pt x="13604" y="3228"/>
                    <a:pt x="12994" y="3625"/>
                  </a:cubicBezTo>
                  <a:cubicBezTo>
                    <a:pt x="12450" y="3981"/>
                    <a:pt x="11885" y="4399"/>
                    <a:pt x="11403" y="4860"/>
                  </a:cubicBezTo>
                  <a:cubicBezTo>
                    <a:pt x="10922" y="5320"/>
                    <a:pt x="10546" y="5801"/>
                    <a:pt x="10357" y="6283"/>
                  </a:cubicBezTo>
                  <a:cubicBezTo>
                    <a:pt x="10253" y="6534"/>
                    <a:pt x="11215" y="8647"/>
                    <a:pt x="12659" y="11493"/>
                  </a:cubicBezTo>
                  <a:cubicBezTo>
                    <a:pt x="11675" y="12476"/>
                    <a:pt x="9185" y="16933"/>
                    <a:pt x="8411" y="18104"/>
                  </a:cubicBezTo>
                  <a:cubicBezTo>
                    <a:pt x="8167" y="18745"/>
                    <a:pt x="7831" y="18948"/>
                    <a:pt x="7377" y="18948"/>
                  </a:cubicBezTo>
                  <a:cubicBezTo>
                    <a:pt x="6592" y="18948"/>
                    <a:pt x="5456" y="18343"/>
                    <a:pt x="3831" y="18343"/>
                  </a:cubicBezTo>
                  <a:cubicBezTo>
                    <a:pt x="3417" y="18343"/>
                    <a:pt x="2970" y="18382"/>
                    <a:pt x="2490" y="18481"/>
                  </a:cubicBezTo>
                  <a:cubicBezTo>
                    <a:pt x="774" y="18837"/>
                    <a:pt x="0" y="22687"/>
                    <a:pt x="1569" y="24193"/>
                  </a:cubicBezTo>
                  <a:cubicBezTo>
                    <a:pt x="2762" y="25365"/>
                    <a:pt x="5566" y="25260"/>
                    <a:pt x="6340" y="26327"/>
                  </a:cubicBezTo>
                  <a:cubicBezTo>
                    <a:pt x="6486" y="26558"/>
                    <a:pt x="7093" y="30240"/>
                    <a:pt x="7533" y="32333"/>
                  </a:cubicBezTo>
                  <a:cubicBezTo>
                    <a:pt x="7679" y="33023"/>
                    <a:pt x="7909" y="33693"/>
                    <a:pt x="8244" y="34320"/>
                  </a:cubicBezTo>
                  <a:cubicBezTo>
                    <a:pt x="7365" y="35262"/>
                    <a:pt x="6047" y="35931"/>
                    <a:pt x="5147" y="36894"/>
                  </a:cubicBezTo>
                  <a:cubicBezTo>
                    <a:pt x="4352" y="37542"/>
                    <a:pt x="3850" y="37982"/>
                    <a:pt x="3766" y="38086"/>
                  </a:cubicBezTo>
                  <a:cubicBezTo>
                    <a:pt x="3494" y="38442"/>
                    <a:pt x="3892" y="39572"/>
                    <a:pt x="4603" y="40681"/>
                  </a:cubicBezTo>
                  <a:cubicBezTo>
                    <a:pt x="5250" y="42133"/>
                    <a:pt x="6186" y="42589"/>
                    <a:pt x="7228" y="42589"/>
                  </a:cubicBezTo>
                  <a:cubicBezTo>
                    <a:pt x="8995" y="42589"/>
                    <a:pt x="11065" y="41277"/>
                    <a:pt x="12543" y="41277"/>
                  </a:cubicBezTo>
                  <a:cubicBezTo>
                    <a:pt x="12618" y="41277"/>
                    <a:pt x="12691" y="41281"/>
                    <a:pt x="12763" y="41288"/>
                  </a:cubicBezTo>
                  <a:cubicBezTo>
                    <a:pt x="14835" y="41476"/>
                    <a:pt x="19229" y="45431"/>
                    <a:pt x="19229" y="45431"/>
                  </a:cubicBezTo>
                  <a:cubicBezTo>
                    <a:pt x="20505" y="47335"/>
                    <a:pt x="17408" y="52126"/>
                    <a:pt x="21384" y="52566"/>
                  </a:cubicBezTo>
                  <a:cubicBezTo>
                    <a:pt x="22033" y="52712"/>
                    <a:pt x="22723" y="52817"/>
                    <a:pt x="23393" y="52817"/>
                  </a:cubicBezTo>
                  <a:cubicBezTo>
                    <a:pt x="23457" y="52819"/>
                    <a:pt x="23521" y="52820"/>
                    <a:pt x="23585" y="52820"/>
                  </a:cubicBezTo>
                  <a:cubicBezTo>
                    <a:pt x="24164" y="52820"/>
                    <a:pt x="24715" y="52733"/>
                    <a:pt x="25129" y="52545"/>
                  </a:cubicBezTo>
                  <a:cubicBezTo>
                    <a:pt x="25401" y="52440"/>
                    <a:pt x="26280" y="50055"/>
                    <a:pt x="27347" y="46791"/>
                  </a:cubicBezTo>
                  <a:cubicBezTo>
                    <a:pt x="30214" y="46770"/>
                    <a:pt x="32976" y="46142"/>
                    <a:pt x="35528" y="45012"/>
                  </a:cubicBezTo>
                  <a:cubicBezTo>
                    <a:pt x="37872" y="47670"/>
                    <a:pt x="39671" y="49636"/>
                    <a:pt x="39964" y="49762"/>
                  </a:cubicBezTo>
                  <a:cubicBezTo>
                    <a:pt x="40011" y="49781"/>
                    <a:pt x="40066" y="49791"/>
                    <a:pt x="40128" y="49791"/>
                  </a:cubicBezTo>
                  <a:cubicBezTo>
                    <a:pt x="41333" y="49791"/>
                    <a:pt x="45195" y="46289"/>
                    <a:pt x="45195" y="46289"/>
                  </a:cubicBezTo>
                  <a:cubicBezTo>
                    <a:pt x="45195" y="46289"/>
                    <a:pt x="43856" y="43820"/>
                    <a:pt x="42036" y="40472"/>
                  </a:cubicBezTo>
                  <a:cubicBezTo>
                    <a:pt x="43877" y="38568"/>
                    <a:pt x="45341" y="36308"/>
                    <a:pt x="46367" y="33755"/>
                  </a:cubicBezTo>
                  <a:cubicBezTo>
                    <a:pt x="48855" y="33918"/>
                    <a:pt x="50903" y="34018"/>
                    <a:pt x="51991" y="34018"/>
                  </a:cubicBezTo>
                  <a:cubicBezTo>
                    <a:pt x="52440" y="34018"/>
                    <a:pt x="52726" y="34001"/>
                    <a:pt x="52811" y="33965"/>
                  </a:cubicBezTo>
                  <a:cubicBezTo>
                    <a:pt x="53502" y="33693"/>
                    <a:pt x="53836" y="30533"/>
                    <a:pt x="53983" y="28838"/>
                  </a:cubicBezTo>
                  <a:cubicBezTo>
                    <a:pt x="54025" y="28231"/>
                    <a:pt x="53648" y="27687"/>
                    <a:pt x="53062" y="27499"/>
                  </a:cubicBezTo>
                  <a:cubicBezTo>
                    <a:pt x="52414" y="27311"/>
                    <a:pt x="51451" y="27039"/>
                    <a:pt x="50321" y="26704"/>
                  </a:cubicBezTo>
                  <a:cubicBezTo>
                    <a:pt x="49568" y="26474"/>
                    <a:pt x="48731" y="26223"/>
                    <a:pt x="47831" y="25972"/>
                  </a:cubicBezTo>
                  <a:cubicBezTo>
                    <a:pt x="47706" y="23335"/>
                    <a:pt x="47078" y="20615"/>
                    <a:pt x="46409" y="18125"/>
                  </a:cubicBezTo>
                  <a:cubicBezTo>
                    <a:pt x="46262" y="17623"/>
                    <a:pt x="47120" y="16849"/>
                    <a:pt x="47936" y="16431"/>
                  </a:cubicBezTo>
                  <a:cubicBezTo>
                    <a:pt x="48480" y="15949"/>
                    <a:pt x="48961" y="15510"/>
                    <a:pt x="49359" y="15133"/>
                  </a:cubicBezTo>
                  <a:cubicBezTo>
                    <a:pt x="50175" y="14380"/>
                    <a:pt x="50677" y="13878"/>
                    <a:pt x="50740" y="13710"/>
                  </a:cubicBezTo>
                  <a:cubicBezTo>
                    <a:pt x="50991" y="13083"/>
                    <a:pt x="49296" y="10886"/>
                    <a:pt x="48166" y="9547"/>
                  </a:cubicBezTo>
                  <a:cubicBezTo>
                    <a:pt x="47834" y="9148"/>
                    <a:pt x="47349" y="8935"/>
                    <a:pt x="46857" y="8935"/>
                  </a:cubicBezTo>
                  <a:cubicBezTo>
                    <a:pt x="46575" y="8935"/>
                    <a:pt x="46291" y="9004"/>
                    <a:pt x="46032" y="9149"/>
                  </a:cubicBezTo>
                  <a:cubicBezTo>
                    <a:pt x="45488" y="9442"/>
                    <a:pt x="44777" y="9840"/>
                    <a:pt x="43940" y="10279"/>
                  </a:cubicBezTo>
                  <a:cubicBezTo>
                    <a:pt x="43270" y="10656"/>
                    <a:pt x="42517" y="11053"/>
                    <a:pt x="41722" y="11493"/>
                  </a:cubicBezTo>
                  <a:cubicBezTo>
                    <a:pt x="41240" y="11011"/>
                    <a:pt x="40717" y="10551"/>
                    <a:pt x="40173" y="10112"/>
                  </a:cubicBezTo>
                  <a:cubicBezTo>
                    <a:pt x="39650" y="9672"/>
                    <a:pt x="39085" y="9275"/>
                    <a:pt x="38499" y="8898"/>
                  </a:cubicBezTo>
                  <a:cubicBezTo>
                    <a:pt x="37914" y="8501"/>
                    <a:pt x="37307" y="8166"/>
                    <a:pt x="36679" y="7831"/>
                  </a:cubicBezTo>
                  <a:cubicBezTo>
                    <a:pt x="33269" y="7224"/>
                    <a:pt x="35947" y="3291"/>
                    <a:pt x="34733" y="1156"/>
                  </a:cubicBezTo>
                  <a:cubicBezTo>
                    <a:pt x="34146" y="125"/>
                    <a:pt x="33097" y="15"/>
                    <a:pt x="31937" y="15"/>
                  </a:cubicBezTo>
                  <a:cubicBezTo>
                    <a:pt x="31625" y="15"/>
                    <a:pt x="31305" y="23"/>
                    <a:pt x="30983" y="23"/>
                  </a:cubicBezTo>
                  <a:cubicBezTo>
                    <a:pt x="30755" y="23"/>
                    <a:pt x="30525" y="19"/>
                    <a:pt x="30297" y="6"/>
                  </a:cubicBezTo>
                  <a:cubicBezTo>
                    <a:pt x="30257" y="2"/>
                    <a:pt x="30218" y="0"/>
                    <a:pt x="3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26fc4bae8ec_0_8168"/>
            <p:cNvSpPr/>
            <p:nvPr/>
          </p:nvSpPr>
          <p:spPr>
            <a:xfrm>
              <a:off x="3961438" y="988463"/>
              <a:ext cx="639225" cy="524675"/>
            </a:xfrm>
            <a:custGeom>
              <a:avLst/>
              <a:gdLst/>
              <a:ahLst/>
              <a:cxnLst/>
              <a:rect l="l" t="t" r="r" b="b"/>
              <a:pathLst>
                <a:path w="25569" h="20987" extrusionOk="0">
                  <a:moveTo>
                    <a:pt x="12806" y="4045"/>
                  </a:moveTo>
                  <a:cubicBezTo>
                    <a:pt x="14164" y="4045"/>
                    <a:pt x="15513" y="4455"/>
                    <a:pt x="16635" y="5336"/>
                  </a:cubicBezTo>
                  <a:cubicBezTo>
                    <a:pt x="16948" y="5587"/>
                    <a:pt x="17241" y="5880"/>
                    <a:pt x="17492" y="6215"/>
                  </a:cubicBezTo>
                  <a:cubicBezTo>
                    <a:pt x="17743" y="6528"/>
                    <a:pt x="17953" y="6884"/>
                    <a:pt x="18120" y="7240"/>
                  </a:cubicBezTo>
                  <a:cubicBezTo>
                    <a:pt x="19982" y="11111"/>
                    <a:pt x="17827" y="16655"/>
                    <a:pt x="12973" y="16886"/>
                  </a:cubicBezTo>
                  <a:cubicBezTo>
                    <a:pt x="11864" y="16886"/>
                    <a:pt x="10901" y="16614"/>
                    <a:pt x="9918" y="16342"/>
                  </a:cubicBezTo>
                  <a:cubicBezTo>
                    <a:pt x="8851" y="15965"/>
                    <a:pt x="8140" y="15295"/>
                    <a:pt x="7324" y="14438"/>
                  </a:cubicBezTo>
                  <a:cubicBezTo>
                    <a:pt x="7051" y="14124"/>
                    <a:pt x="6821" y="13768"/>
                    <a:pt x="6633" y="13391"/>
                  </a:cubicBezTo>
                  <a:cubicBezTo>
                    <a:pt x="6068" y="12282"/>
                    <a:pt x="5859" y="11048"/>
                    <a:pt x="6005" y="9855"/>
                  </a:cubicBezTo>
                  <a:cubicBezTo>
                    <a:pt x="6047" y="9458"/>
                    <a:pt x="6131" y="9039"/>
                    <a:pt x="6256" y="8663"/>
                  </a:cubicBezTo>
                  <a:cubicBezTo>
                    <a:pt x="7226" y="5755"/>
                    <a:pt x="10033" y="4045"/>
                    <a:pt x="12806" y="4045"/>
                  </a:cubicBezTo>
                  <a:close/>
                  <a:moveTo>
                    <a:pt x="12031" y="0"/>
                  </a:moveTo>
                  <a:cubicBezTo>
                    <a:pt x="11362" y="0"/>
                    <a:pt x="10692" y="84"/>
                    <a:pt x="10065" y="230"/>
                  </a:cubicBezTo>
                  <a:cubicBezTo>
                    <a:pt x="3327" y="1904"/>
                    <a:pt x="0" y="10546"/>
                    <a:pt x="4038" y="16635"/>
                  </a:cubicBezTo>
                  <a:cubicBezTo>
                    <a:pt x="4415" y="17179"/>
                    <a:pt x="4834" y="17681"/>
                    <a:pt x="5294" y="18141"/>
                  </a:cubicBezTo>
                  <a:cubicBezTo>
                    <a:pt x="6675" y="19501"/>
                    <a:pt x="8453" y="20464"/>
                    <a:pt x="10399" y="20819"/>
                  </a:cubicBezTo>
                  <a:cubicBezTo>
                    <a:pt x="11069" y="20945"/>
                    <a:pt x="11738" y="20987"/>
                    <a:pt x="12429" y="20987"/>
                  </a:cubicBezTo>
                  <a:cubicBezTo>
                    <a:pt x="14291" y="20798"/>
                    <a:pt x="15839" y="20526"/>
                    <a:pt x="17367" y="19564"/>
                  </a:cubicBezTo>
                  <a:cubicBezTo>
                    <a:pt x="18685" y="18601"/>
                    <a:pt x="19982" y="17639"/>
                    <a:pt x="21070" y="16237"/>
                  </a:cubicBezTo>
                  <a:cubicBezTo>
                    <a:pt x="25569" y="9855"/>
                    <a:pt x="20673" y="1674"/>
                    <a:pt x="13935" y="209"/>
                  </a:cubicBezTo>
                  <a:cubicBezTo>
                    <a:pt x="13329" y="63"/>
                    <a:pt x="12680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7" name="Google Shape;1227;g26fc4bae8ec_0_8168"/>
            <p:cNvGrpSpPr/>
            <p:nvPr/>
          </p:nvGrpSpPr>
          <p:grpSpPr>
            <a:xfrm>
              <a:off x="3595263" y="573913"/>
              <a:ext cx="1371575" cy="1353775"/>
              <a:chOff x="10163700" y="1640175"/>
              <a:chExt cx="1371575" cy="1353775"/>
            </a:xfrm>
          </p:grpSpPr>
          <p:sp>
            <p:nvSpPr>
              <p:cNvPr id="1228" name="Google Shape;1228;g26fc4bae8ec_0_8168"/>
              <p:cNvSpPr/>
              <p:nvPr/>
            </p:nvSpPr>
            <p:spPr>
              <a:xfrm>
                <a:off x="10791925" y="2614000"/>
                <a:ext cx="19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8" extrusionOk="0">
                    <a:moveTo>
                      <a:pt x="712" y="0"/>
                    </a:moveTo>
                    <a:lnTo>
                      <a:pt x="712" y="0"/>
                    </a:lnTo>
                    <a:cubicBezTo>
                      <a:pt x="566" y="63"/>
                      <a:pt x="545" y="21"/>
                      <a:pt x="399" y="105"/>
                    </a:cubicBezTo>
                    <a:cubicBezTo>
                      <a:pt x="294" y="105"/>
                      <a:pt x="210" y="63"/>
                      <a:pt x="231" y="21"/>
                    </a:cubicBezTo>
                    <a:lnTo>
                      <a:pt x="231" y="21"/>
                    </a:lnTo>
                    <a:cubicBezTo>
                      <a:pt x="225" y="24"/>
                      <a:pt x="217" y="25"/>
                      <a:pt x="207" y="25"/>
                    </a:cubicBezTo>
                    <a:cubicBezTo>
                      <a:pt x="170" y="25"/>
                      <a:pt x="111" y="6"/>
                      <a:pt x="60" y="6"/>
                    </a:cubicBezTo>
                    <a:cubicBezTo>
                      <a:pt x="38" y="6"/>
                      <a:pt x="17" y="10"/>
                      <a:pt x="1" y="21"/>
                    </a:cubicBezTo>
                    <a:cubicBezTo>
                      <a:pt x="105" y="90"/>
                      <a:pt x="252" y="131"/>
                      <a:pt x="407" y="131"/>
                    </a:cubicBezTo>
                    <a:cubicBezTo>
                      <a:pt x="439" y="131"/>
                      <a:pt x="471" y="129"/>
                      <a:pt x="503" y="126"/>
                    </a:cubicBezTo>
                    <a:cubicBezTo>
                      <a:pt x="545" y="147"/>
                      <a:pt x="503" y="167"/>
                      <a:pt x="503" y="167"/>
                    </a:cubicBezTo>
                    <a:cubicBezTo>
                      <a:pt x="629" y="147"/>
                      <a:pt x="775" y="84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g26fc4bae8ec_0_8168"/>
              <p:cNvSpPr/>
              <p:nvPr/>
            </p:nvSpPr>
            <p:spPr>
              <a:xfrm>
                <a:off x="11139275" y="239325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cubicBezTo>
                      <a:pt x="0" y="63"/>
                      <a:pt x="0" y="84"/>
                      <a:pt x="0" y="84"/>
                    </a:cubicBezTo>
                    <a:cubicBezTo>
                      <a:pt x="21" y="42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g26fc4bae8ec_0_8168"/>
              <p:cNvSpPr/>
              <p:nvPr/>
            </p:nvSpPr>
            <p:spPr>
              <a:xfrm>
                <a:off x="11150775" y="236710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42" y="0"/>
                    </a:moveTo>
                    <a:cubicBezTo>
                      <a:pt x="21" y="21"/>
                      <a:pt x="21" y="42"/>
                      <a:pt x="1" y="63"/>
                    </a:cubicBezTo>
                    <a:cubicBezTo>
                      <a:pt x="21" y="42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g26fc4bae8ec_0_8168"/>
              <p:cNvSpPr/>
              <p:nvPr/>
            </p:nvSpPr>
            <p:spPr>
              <a:xfrm>
                <a:off x="11050875" y="2531775"/>
                <a:ext cx="367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9" extrusionOk="0">
                    <a:moveTo>
                      <a:pt x="144" y="1"/>
                    </a:moveTo>
                    <a:cubicBezTo>
                      <a:pt x="129" y="1"/>
                      <a:pt x="56" y="71"/>
                      <a:pt x="0" y="109"/>
                    </a:cubicBezTo>
                    <a:cubicBezTo>
                      <a:pt x="63" y="88"/>
                      <a:pt x="105" y="46"/>
                      <a:pt x="147" y="4"/>
                    </a:cubicBezTo>
                    <a:cubicBezTo>
                      <a:pt x="147" y="2"/>
                      <a:pt x="146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g26fc4bae8ec_0_8168"/>
              <p:cNvSpPr/>
              <p:nvPr/>
            </p:nvSpPr>
            <p:spPr>
              <a:xfrm>
                <a:off x="10839025" y="2615550"/>
                <a:ext cx="21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" extrusionOk="0">
                    <a:moveTo>
                      <a:pt x="84" y="1"/>
                    </a:moveTo>
                    <a:cubicBezTo>
                      <a:pt x="42" y="1"/>
                      <a:pt x="21" y="1"/>
                      <a:pt x="0" y="22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g26fc4bae8ec_0_8168"/>
              <p:cNvSpPr/>
              <p:nvPr/>
            </p:nvSpPr>
            <p:spPr>
              <a:xfrm>
                <a:off x="10992275" y="25820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1"/>
                    </a:moveTo>
                    <a:lnTo>
                      <a:pt x="22" y="43"/>
                    </a:lnTo>
                    <a:cubicBezTo>
                      <a:pt x="22" y="43"/>
                      <a:pt x="1" y="63"/>
                      <a:pt x="1" y="84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g26fc4bae8ec_0_8168"/>
              <p:cNvSpPr/>
              <p:nvPr/>
            </p:nvSpPr>
            <p:spPr>
              <a:xfrm>
                <a:off x="10941550" y="260457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4" y="42"/>
                      <a:pt x="42" y="63"/>
                      <a:pt x="0" y="84"/>
                    </a:cubicBezTo>
                    <a:cubicBezTo>
                      <a:pt x="21" y="105"/>
                      <a:pt x="21" y="105"/>
                      <a:pt x="42" y="126"/>
                    </a:cubicBezTo>
                    <a:cubicBezTo>
                      <a:pt x="105" y="105"/>
                      <a:pt x="84" y="42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g26fc4bae8ec_0_8168"/>
              <p:cNvSpPr/>
              <p:nvPr/>
            </p:nvSpPr>
            <p:spPr>
              <a:xfrm>
                <a:off x="10852100" y="26223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1"/>
                    </a:moveTo>
                    <a:lnTo>
                      <a:pt x="0" y="22"/>
                    </a:lnTo>
                    <a:cubicBezTo>
                      <a:pt x="21" y="22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g26fc4bae8ec_0_8168"/>
              <p:cNvSpPr/>
              <p:nvPr/>
            </p:nvSpPr>
            <p:spPr>
              <a:xfrm>
                <a:off x="10728125" y="25862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g26fc4bae8ec_0_8168"/>
              <p:cNvSpPr/>
              <p:nvPr/>
            </p:nvSpPr>
            <p:spPr>
              <a:xfrm>
                <a:off x="10784625" y="26160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g26fc4bae8ec_0_8168"/>
              <p:cNvSpPr/>
              <p:nvPr/>
            </p:nvSpPr>
            <p:spPr>
              <a:xfrm>
                <a:off x="11164900" y="2315300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g26fc4bae8ec_0_8168"/>
              <p:cNvSpPr/>
              <p:nvPr/>
            </p:nvSpPr>
            <p:spPr>
              <a:xfrm>
                <a:off x="10845825" y="2011400"/>
                <a:ext cx="15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7" extrusionOk="0">
                    <a:moveTo>
                      <a:pt x="356" y="0"/>
                    </a:moveTo>
                    <a:cubicBezTo>
                      <a:pt x="565" y="63"/>
                      <a:pt x="0" y="84"/>
                      <a:pt x="335" y="147"/>
                    </a:cubicBezTo>
                    <a:cubicBezTo>
                      <a:pt x="293" y="126"/>
                      <a:pt x="628" y="42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g26fc4bae8ec_0_8168"/>
              <p:cNvSpPr/>
              <p:nvPr/>
            </p:nvSpPr>
            <p:spPr>
              <a:xfrm>
                <a:off x="10842675" y="2615550"/>
                <a:ext cx="2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1" y="1"/>
                    </a:moveTo>
                    <a:lnTo>
                      <a:pt x="84" y="1"/>
                    </a:lnTo>
                    <a:cubicBezTo>
                      <a:pt x="42" y="1"/>
                      <a:pt x="2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g26fc4bae8ec_0_8168"/>
              <p:cNvSpPr/>
              <p:nvPr/>
            </p:nvSpPr>
            <p:spPr>
              <a:xfrm>
                <a:off x="11148150" y="21939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42"/>
                      <a:pt x="22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g26fc4bae8ec_0_8168"/>
              <p:cNvSpPr/>
              <p:nvPr/>
            </p:nvSpPr>
            <p:spPr>
              <a:xfrm>
                <a:off x="11123050" y="2150525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2"/>
                    </a:cubicBezTo>
                    <a:cubicBezTo>
                      <a:pt x="12" y="22"/>
                      <a:pt x="23" y="28"/>
                      <a:pt x="35" y="44"/>
                    </a:cubicBezTo>
                    <a:lnTo>
                      <a:pt x="35" y="44"/>
                    </a:lnTo>
                    <a:cubicBezTo>
                      <a:pt x="27" y="31"/>
                      <a:pt x="17" y="18"/>
                      <a:pt x="1" y="1"/>
                    </a:cubicBezTo>
                    <a:close/>
                    <a:moveTo>
                      <a:pt x="35" y="44"/>
                    </a:moveTo>
                    <a:cubicBezTo>
                      <a:pt x="46" y="63"/>
                      <a:pt x="51" y="80"/>
                      <a:pt x="63" y="105"/>
                    </a:cubicBezTo>
                    <a:cubicBezTo>
                      <a:pt x="54" y="77"/>
                      <a:pt x="44" y="57"/>
                      <a:pt x="3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g26fc4bae8ec_0_8168"/>
              <p:cNvSpPr/>
              <p:nvPr/>
            </p:nvSpPr>
            <p:spPr>
              <a:xfrm>
                <a:off x="11093750" y="211495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22"/>
                    </a:cubicBezTo>
                    <a:lnTo>
                      <a:pt x="1" y="1"/>
                    </a:lnTo>
                    <a:close/>
                    <a:moveTo>
                      <a:pt x="22" y="22"/>
                    </a:moveTo>
                    <a:lnTo>
                      <a:pt x="22" y="22"/>
                    </a:lnTo>
                    <a:cubicBezTo>
                      <a:pt x="22" y="43"/>
                      <a:pt x="43" y="64"/>
                      <a:pt x="64" y="6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g26fc4bae8ec_0_8168"/>
              <p:cNvSpPr/>
              <p:nvPr/>
            </p:nvSpPr>
            <p:spPr>
              <a:xfrm>
                <a:off x="10618275" y="2496300"/>
                <a:ext cx="26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4" extrusionOk="0">
                    <a:moveTo>
                      <a:pt x="4" y="101"/>
                    </a:moveTo>
                    <a:cubicBezTo>
                      <a:pt x="3" y="102"/>
                      <a:pt x="1" y="103"/>
                      <a:pt x="0" y="105"/>
                    </a:cubicBezTo>
                    <a:cubicBezTo>
                      <a:pt x="2" y="104"/>
                      <a:pt x="3" y="102"/>
                      <a:pt x="4" y="101"/>
                    </a:cubicBezTo>
                    <a:close/>
                    <a:moveTo>
                      <a:pt x="0" y="0"/>
                    </a:moveTo>
                    <a:cubicBezTo>
                      <a:pt x="20" y="39"/>
                      <a:pt x="21" y="79"/>
                      <a:pt x="4" y="101"/>
                    </a:cubicBezTo>
                    <a:lnTo>
                      <a:pt x="4" y="101"/>
                    </a:lnTo>
                    <a:cubicBezTo>
                      <a:pt x="6" y="99"/>
                      <a:pt x="9" y="99"/>
                      <a:pt x="12" y="99"/>
                    </a:cubicBezTo>
                    <a:cubicBezTo>
                      <a:pt x="36" y="99"/>
                      <a:pt x="84" y="134"/>
                      <a:pt x="95" y="134"/>
                    </a:cubicBezTo>
                    <a:cubicBezTo>
                      <a:pt x="106" y="134"/>
                      <a:pt x="88" y="10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g26fc4bae8ec_0_8168"/>
              <p:cNvSpPr/>
              <p:nvPr/>
            </p:nvSpPr>
            <p:spPr>
              <a:xfrm>
                <a:off x="10841100" y="26155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43"/>
                    </a:cubicBezTo>
                    <a:cubicBezTo>
                      <a:pt x="22" y="22"/>
                      <a:pt x="22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g26fc4bae8ec_0_8168"/>
              <p:cNvSpPr/>
              <p:nvPr/>
            </p:nvSpPr>
            <p:spPr>
              <a:xfrm>
                <a:off x="11107350" y="2153150"/>
                <a:ext cx="3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2" extrusionOk="0">
                    <a:moveTo>
                      <a:pt x="1" y="0"/>
                    </a:moveTo>
                    <a:cubicBezTo>
                      <a:pt x="15" y="29"/>
                      <a:pt x="32" y="58"/>
                      <a:pt x="50" y="87"/>
                    </a:cubicBezTo>
                    <a:lnTo>
                      <a:pt x="50" y="87"/>
                    </a:lnTo>
                    <a:cubicBezTo>
                      <a:pt x="33" y="54"/>
                      <a:pt x="17" y="24"/>
                      <a:pt x="1" y="0"/>
                    </a:cubicBezTo>
                    <a:close/>
                    <a:moveTo>
                      <a:pt x="50" y="87"/>
                    </a:moveTo>
                    <a:lnTo>
                      <a:pt x="50" y="87"/>
                    </a:lnTo>
                    <a:cubicBezTo>
                      <a:pt x="78" y="140"/>
                      <a:pt x="109" y="200"/>
                      <a:pt x="147" y="251"/>
                    </a:cubicBezTo>
                    <a:cubicBezTo>
                      <a:pt x="120" y="197"/>
                      <a:pt x="84" y="142"/>
                      <a:pt x="5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g26fc4bae8ec_0_8168"/>
              <p:cNvSpPr/>
              <p:nvPr/>
            </p:nvSpPr>
            <p:spPr>
              <a:xfrm>
                <a:off x="11091150" y="2131700"/>
                <a:ext cx="26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8" extrusionOk="0">
                    <a:moveTo>
                      <a:pt x="0" y="0"/>
                    </a:moveTo>
                    <a:lnTo>
                      <a:pt x="105" y="168"/>
                    </a:lnTo>
                    <a:cubicBezTo>
                      <a:pt x="84" y="126"/>
                      <a:pt x="63" y="63"/>
                      <a:pt x="42" y="21"/>
                    </a:cubicBezTo>
                    <a:cubicBezTo>
                      <a:pt x="21" y="2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g26fc4bae8ec_0_8168"/>
              <p:cNvSpPr/>
              <p:nvPr/>
            </p:nvSpPr>
            <p:spPr>
              <a:xfrm>
                <a:off x="10544925" y="2008250"/>
                <a:ext cx="622100" cy="6148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24593" extrusionOk="0">
                    <a:moveTo>
                      <a:pt x="12350" y="273"/>
                    </a:moveTo>
                    <a:lnTo>
                      <a:pt x="12374" y="285"/>
                    </a:lnTo>
                    <a:lnTo>
                      <a:pt x="12374" y="285"/>
                    </a:lnTo>
                    <a:cubicBezTo>
                      <a:pt x="12363" y="282"/>
                      <a:pt x="12355" y="278"/>
                      <a:pt x="12350" y="273"/>
                    </a:cubicBezTo>
                    <a:close/>
                    <a:moveTo>
                      <a:pt x="20991" y="4122"/>
                    </a:moveTo>
                    <a:lnTo>
                      <a:pt x="20991" y="4122"/>
                    </a:lnTo>
                    <a:cubicBezTo>
                      <a:pt x="20999" y="4130"/>
                      <a:pt x="21007" y="4135"/>
                      <a:pt x="21013" y="4138"/>
                    </a:cubicBezTo>
                    <a:lnTo>
                      <a:pt x="21013" y="4138"/>
                    </a:lnTo>
                    <a:cubicBezTo>
                      <a:pt x="21006" y="4132"/>
                      <a:pt x="20998" y="4127"/>
                      <a:pt x="20991" y="4122"/>
                    </a:cubicBezTo>
                    <a:close/>
                    <a:moveTo>
                      <a:pt x="2577" y="5816"/>
                    </a:moveTo>
                    <a:cubicBezTo>
                      <a:pt x="2561" y="5839"/>
                      <a:pt x="2541" y="5882"/>
                      <a:pt x="2516" y="5964"/>
                    </a:cubicBezTo>
                    <a:cubicBezTo>
                      <a:pt x="2540" y="5915"/>
                      <a:pt x="2565" y="5859"/>
                      <a:pt x="2577" y="5816"/>
                    </a:cubicBezTo>
                    <a:close/>
                    <a:moveTo>
                      <a:pt x="2035" y="6801"/>
                    </a:move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32" y="6807"/>
                      <a:pt x="2033" y="6804"/>
                      <a:pt x="2035" y="6801"/>
                    </a:cubicBezTo>
                    <a:close/>
                    <a:moveTo>
                      <a:pt x="24297" y="7931"/>
                    </a:moveTo>
                    <a:cubicBezTo>
                      <a:pt x="24297" y="7942"/>
                      <a:pt x="24300" y="7952"/>
                      <a:pt x="24304" y="7963"/>
                    </a:cubicBezTo>
                    <a:lnTo>
                      <a:pt x="24304" y="7963"/>
                    </a:lnTo>
                    <a:cubicBezTo>
                      <a:pt x="24301" y="7950"/>
                      <a:pt x="24297" y="7939"/>
                      <a:pt x="24297" y="7931"/>
                    </a:cubicBezTo>
                    <a:close/>
                    <a:moveTo>
                      <a:pt x="24738" y="12384"/>
                    </a:moveTo>
                    <a:lnTo>
                      <a:pt x="24738" y="12384"/>
                    </a:lnTo>
                    <a:cubicBezTo>
                      <a:pt x="24737" y="12413"/>
                      <a:pt x="24737" y="12442"/>
                      <a:pt x="24737" y="12471"/>
                    </a:cubicBezTo>
                    <a:cubicBezTo>
                      <a:pt x="24739" y="12434"/>
                      <a:pt x="24739" y="12405"/>
                      <a:pt x="24738" y="12384"/>
                    </a:cubicBezTo>
                    <a:close/>
                    <a:moveTo>
                      <a:pt x="172" y="12743"/>
                    </a:moveTo>
                    <a:cubicBezTo>
                      <a:pt x="170" y="12756"/>
                      <a:pt x="168" y="12767"/>
                      <a:pt x="167" y="12777"/>
                    </a:cubicBezTo>
                    <a:lnTo>
                      <a:pt x="167" y="12777"/>
                    </a:lnTo>
                    <a:cubicBezTo>
                      <a:pt x="169" y="12766"/>
                      <a:pt x="170" y="12755"/>
                      <a:pt x="172" y="12743"/>
                    </a:cubicBezTo>
                    <a:close/>
                    <a:moveTo>
                      <a:pt x="24088" y="12952"/>
                    </a:moveTo>
                    <a:lnTo>
                      <a:pt x="24088" y="12952"/>
                    </a:lnTo>
                    <a:cubicBezTo>
                      <a:pt x="24083" y="12967"/>
                      <a:pt x="24082" y="12977"/>
                      <a:pt x="24082" y="12984"/>
                    </a:cubicBezTo>
                    <a:lnTo>
                      <a:pt x="24082" y="12984"/>
                    </a:lnTo>
                    <a:cubicBezTo>
                      <a:pt x="24084" y="12973"/>
                      <a:pt x="24086" y="12963"/>
                      <a:pt x="24088" y="12952"/>
                    </a:cubicBezTo>
                    <a:close/>
                    <a:moveTo>
                      <a:pt x="317" y="14688"/>
                    </a:moveTo>
                    <a:cubicBezTo>
                      <a:pt x="316" y="14688"/>
                      <a:pt x="315" y="14689"/>
                      <a:pt x="315" y="14690"/>
                    </a:cubicBezTo>
                    <a:lnTo>
                      <a:pt x="315" y="14690"/>
                    </a:lnTo>
                    <a:cubicBezTo>
                      <a:pt x="316" y="14690"/>
                      <a:pt x="317" y="14689"/>
                      <a:pt x="319" y="14689"/>
                    </a:cubicBezTo>
                    <a:cubicBezTo>
                      <a:pt x="318" y="14688"/>
                      <a:pt x="317" y="14688"/>
                      <a:pt x="317" y="14688"/>
                    </a:cubicBezTo>
                    <a:close/>
                    <a:moveTo>
                      <a:pt x="758" y="14898"/>
                    </a:moveTo>
                    <a:cubicBezTo>
                      <a:pt x="779" y="14961"/>
                      <a:pt x="779" y="15045"/>
                      <a:pt x="800" y="15149"/>
                    </a:cubicBezTo>
                    <a:cubicBezTo>
                      <a:pt x="795" y="15154"/>
                      <a:pt x="790" y="15157"/>
                      <a:pt x="784" y="15157"/>
                    </a:cubicBezTo>
                    <a:cubicBezTo>
                      <a:pt x="769" y="15157"/>
                      <a:pt x="753" y="15134"/>
                      <a:pt x="737" y="15086"/>
                    </a:cubicBezTo>
                    <a:lnTo>
                      <a:pt x="737" y="15086"/>
                    </a:lnTo>
                    <a:cubicBezTo>
                      <a:pt x="740" y="15091"/>
                      <a:pt x="742" y="15094"/>
                      <a:pt x="744" y="15094"/>
                    </a:cubicBezTo>
                    <a:cubicBezTo>
                      <a:pt x="758" y="15094"/>
                      <a:pt x="758" y="14972"/>
                      <a:pt x="758" y="14898"/>
                    </a:cubicBezTo>
                    <a:close/>
                    <a:moveTo>
                      <a:pt x="528" y="16070"/>
                    </a:moveTo>
                    <a:lnTo>
                      <a:pt x="528" y="16070"/>
                    </a:lnTo>
                    <a:cubicBezTo>
                      <a:pt x="549" y="16112"/>
                      <a:pt x="549" y="16154"/>
                      <a:pt x="591" y="16216"/>
                    </a:cubicBezTo>
                    <a:cubicBezTo>
                      <a:pt x="591" y="16216"/>
                      <a:pt x="591" y="16216"/>
                      <a:pt x="591" y="16237"/>
                    </a:cubicBezTo>
                    <a:cubicBezTo>
                      <a:pt x="570" y="16216"/>
                      <a:pt x="570" y="16216"/>
                      <a:pt x="549" y="16195"/>
                    </a:cubicBezTo>
                    <a:cubicBezTo>
                      <a:pt x="507" y="16112"/>
                      <a:pt x="528" y="16091"/>
                      <a:pt x="528" y="16070"/>
                    </a:cubicBezTo>
                    <a:close/>
                    <a:moveTo>
                      <a:pt x="20154" y="21092"/>
                    </a:moveTo>
                    <a:lnTo>
                      <a:pt x="20134" y="21112"/>
                    </a:lnTo>
                    <a:cubicBezTo>
                      <a:pt x="20134" y="21112"/>
                      <a:pt x="20134" y="21092"/>
                      <a:pt x="20154" y="21092"/>
                    </a:cubicBezTo>
                    <a:close/>
                    <a:moveTo>
                      <a:pt x="18798" y="22180"/>
                    </a:moveTo>
                    <a:lnTo>
                      <a:pt x="18798" y="22180"/>
                    </a:lnTo>
                    <a:cubicBezTo>
                      <a:pt x="18788" y="22194"/>
                      <a:pt x="18780" y="22209"/>
                      <a:pt x="18773" y="22221"/>
                    </a:cubicBezTo>
                    <a:cubicBezTo>
                      <a:pt x="18785" y="22206"/>
                      <a:pt x="18793" y="22192"/>
                      <a:pt x="18798" y="22180"/>
                    </a:cubicBezTo>
                    <a:close/>
                    <a:moveTo>
                      <a:pt x="5740" y="22226"/>
                    </a:moveTo>
                    <a:lnTo>
                      <a:pt x="5740" y="22226"/>
                    </a:lnTo>
                    <a:cubicBezTo>
                      <a:pt x="5745" y="22229"/>
                      <a:pt x="5751" y="22232"/>
                      <a:pt x="5756" y="22235"/>
                    </a:cubicBezTo>
                    <a:lnTo>
                      <a:pt x="5756" y="22235"/>
                    </a:lnTo>
                    <a:cubicBezTo>
                      <a:pt x="5753" y="22231"/>
                      <a:pt x="5747" y="22228"/>
                      <a:pt x="5740" y="22226"/>
                    </a:cubicBezTo>
                    <a:close/>
                    <a:moveTo>
                      <a:pt x="10833" y="24372"/>
                    </a:moveTo>
                    <a:cubicBezTo>
                      <a:pt x="10840" y="24375"/>
                      <a:pt x="10851" y="24377"/>
                      <a:pt x="10864" y="24377"/>
                    </a:cubicBezTo>
                    <a:lnTo>
                      <a:pt x="10833" y="24372"/>
                    </a:lnTo>
                    <a:close/>
                    <a:moveTo>
                      <a:pt x="13153" y="24518"/>
                    </a:moveTo>
                    <a:lnTo>
                      <a:pt x="13153" y="24518"/>
                    </a:lnTo>
                    <a:cubicBezTo>
                      <a:pt x="13144" y="24520"/>
                      <a:pt x="13134" y="24521"/>
                      <a:pt x="13124" y="24523"/>
                    </a:cubicBezTo>
                    <a:lnTo>
                      <a:pt x="13166" y="24523"/>
                    </a:lnTo>
                    <a:cubicBezTo>
                      <a:pt x="13162" y="24521"/>
                      <a:pt x="13157" y="24520"/>
                      <a:pt x="13153" y="24518"/>
                    </a:cubicBezTo>
                    <a:close/>
                    <a:moveTo>
                      <a:pt x="11639" y="1"/>
                    </a:moveTo>
                    <a:lnTo>
                      <a:pt x="11639" y="1"/>
                    </a:lnTo>
                    <a:cubicBezTo>
                      <a:pt x="11686" y="48"/>
                      <a:pt x="11603" y="71"/>
                      <a:pt x="11471" y="71"/>
                    </a:cubicBezTo>
                    <a:cubicBezTo>
                      <a:pt x="11427" y="71"/>
                      <a:pt x="11377" y="69"/>
                      <a:pt x="11325" y="63"/>
                    </a:cubicBezTo>
                    <a:lnTo>
                      <a:pt x="11325" y="63"/>
                    </a:lnTo>
                    <a:cubicBezTo>
                      <a:pt x="11429" y="84"/>
                      <a:pt x="11513" y="105"/>
                      <a:pt x="11618" y="126"/>
                    </a:cubicBezTo>
                    <a:cubicBezTo>
                      <a:pt x="11524" y="146"/>
                      <a:pt x="11452" y="154"/>
                      <a:pt x="11391" y="154"/>
                    </a:cubicBezTo>
                    <a:cubicBezTo>
                      <a:pt x="11200" y="154"/>
                      <a:pt x="11132" y="77"/>
                      <a:pt x="10933" y="77"/>
                    </a:cubicBezTo>
                    <a:cubicBezTo>
                      <a:pt x="10870" y="77"/>
                      <a:pt x="10794" y="85"/>
                      <a:pt x="10697" y="105"/>
                    </a:cubicBezTo>
                    <a:lnTo>
                      <a:pt x="10843" y="63"/>
                    </a:lnTo>
                    <a:lnTo>
                      <a:pt x="10843" y="63"/>
                    </a:lnTo>
                    <a:cubicBezTo>
                      <a:pt x="10613" y="84"/>
                      <a:pt x="9923" y="126"/>
                      <a:pt x="9693" y="293"/>
                    </a:cubicBezTo>
                    <a:cubicBezTo>
                      <a:pt x="9651" y="293"/>
                      <a:pt x="9588" y="252"/>
                      <a:pt x="9693" y="231"/>
                    </a:cubicBezTo>
                    <a:lnTo>
                      <a:pt x="9693" y="231"/>
                    </a:lnTo>
                    <a:cubicBezTo>
                      <a:pt x="9086" y="293"/>
                      <a:pt x="8395" y="628"/>
                      <a:pt x="7935" y="733"/>
                    </a:cubicBezTo>
                    <a:lnTo>
                      <a:pt x="7977" y="691"/>
                    </a:lnTo>
                    <a:lnTo>
                      <a:pt x="7977" y="691"/>
                    </a:lnTo>
                    <a:cubicBezTo>
                      <a:pt x="7872" y="733"/>
                      <a:pt x="7810" y="837"/>
                      <a:pt x="7663" y="837"/>
                    </a:cubicBezTo>
                    <a:cubicBezTo>
                      <a:pt x="7663" y="823"/>
                      <a:pt x="7674" y="808"/>
                      <a:pt x="7665" y="808"/>
                    </a:cubicBezTo>
                    <a:lnTo>
                      <a:pt x="7665" y="808"/>
                    </a:lnTo>
                    <a:cubicBezTo>
                      <a:pt x="7661" y="808"/>
                      <a:pt x="7654" y="810"/>
                      <a:pt x="7642" y="817"/>
                    </a:cubicBezTo>
                    <a:cubicBezTo>
                      <a:pt x="7600" y="837"/>
                      <a:pt x="7391" y="984"/>
                      <a:pt x="7266" y="1026"/>
                    </a:cubicBezTo>
                    <a:lnTo>
                      <a:pt x="7349" y="921"/>
                    </a:lnTo>
                    <a:lnTo>
                      <a:pt x="7349" y="921"/>
                    </a:lnTo>
                    <a:cubicBezTo>
                      <a:pt x="6784" y="1109"/>
                      <a:pt x="6575" y="1402"/>
                      <a:pt x="6177" y="1674"/>
                    </a:cubicBezTo>
                    <a:cubicBezTo>
                      <a:pt x="6165" y="1654"/>
                      <a:pt x="6141" y="1646"/>
                      <a:pt x="6107" y="1646"/>
                    </a:cubicBezTo>
                    <a:cubicBezTo>
                      <a:pt x="5963" y="1646"/>
                      <a:pt x="5656" y="1799"/>
                      <a:pt x="5487" y="1884"/>
                    </a:cubicBezTo>
                    <a:lnTo>
                      <a:pt x="5487" y="1863"/>
                    </a:lnTo>
                    <a:cubicBezTo>
                      <a:pt x="4901" y="2239"/>
                      <a:pt x="4587" y="2637"/>
                      <a:pt x="4169" y="3076"/>
                    </a:cubicBezTo>
                    <a:cubicBezTo>
                      <a:pt x="3771" y="3244"/>
                      <a:pt x="3164" y="3976"/>
                      <a:pt x="2746" y="4436"/>
                    </a:cubicBezTo>
                    <a:cubicBezTo>
                      <a:pt x="2758" y="4425"/>
                      <a:pt x="2766" y="4419"/>
                      <a:pt x="2773" y="4419"/>
                    </a:cubicBezTo>
                    <a:lnTo>
                      <a:pt x="2773" y="4419"/>
                    </a:lnTo>
                    <a:cubicBezTo>
                      <a:pt x="2800" y="4419"/>
                      <a:pt x="2780" y="4519"/>
                      <a:pt x="2746" y="4604"/>
                    </a:cubicBezTo>
                    <a:cubicBezTo>
                      <a:pt x="2637" y="4695"/>
                      <a:pt x="2575" y="4912"/>
                      <a:pt x="2520" y="4912"/>
                    </a:cubicBezTo>
                    <a:cubicBezTo>
                      <a:pt x="2511" y="4912"/>
                      <a:pt x="2503" y="4908"/>
                      <a:pt x="2495" y="4897"/>
                    </a:cubicBezTo>
                    <a:lnTo>
                      <a:pt x="2516" y="4855"/>
                    </a:lnTo>
                    <a:lnTo>
                      <a:pt x="2516" y="4855"/>
                    </a:lnTo>
                    <a:cubicBezTo>
                      <a:pt x="2369" y="4876"/>
                      <a:pt x="2202" y="5148"/>
                      <a:pt x="2076" y="5357"/>
                    </a:cubicBezTo>
                    <a:lnTo>
                      <a:pt x="2181" y="5462"/>
                    </a:lnTo>
                    <a:cubicBezTo>
                      <a:pt x="1930" y="5671"/>
                      <a:pt x="1742" y="6027"/>
                      <a:pt x="1595" y="6382"/>
                    </a:cubicBezTo>
                    <a:cubicBezTo>
                      <a:pt x="1449" y="6717"/>
                      <a:pt x="1323" y="7031"/>
                      <a:pt x="1177" y="7156"/>
                    </a:cubicBezTo>
                    <a:cubicBezTo>
                      <a:pt x="1156" y="7303"/>
                      <a:pt x="1072" y="7470"/>
                      <a:pt x="1051" y="7617"/>
                    </a:cubicBezTo>
                    <a:lnTo>
                      <a:pt x="988" y="7596"/>
                    </a:lnTo>
                    <a:cubicBezTo>
                      <a:pt x="821" y="7972"/>
                      <a:pt x="737" y="8161"/>
                      <a:pt x="612" y="8663"/>
                    </a:cubicBezTo>
                    <a:lnTo>
                      <a:pt x="591" y="8537"/>
                    </a:lnTo>
                    <a:lnTo>
                      <a:pt x="591" y="8537"/>
                    </a:lnTo>
                    <a:cubicBezTo>
                      <a:pt x="507" y="8830"/>
                      <a:pt x="695" y="8956"/>
                      <a:pt x="633" y="9207"/>
                    </a:cubicBezTo>
                    <a:lnTo>
                      <a:pt x="507" y="9270"/>
                    </a:lnTo>
                    <a:cubicBezTo>
                      <a:pt x="382" y="9751"/>
                      <a:pt x="193" y="10232"/>
                      <a:pt x="214" y="10755"/>
                    </a:cubicBezTo>
                    <a:cubicBezTo>
                      <a:pt x="193" y="10734"/>
                      <a:pt x="172" y="10713"/>
                      <a:pt x="172" y="10630"/>
                    </a:cubicBezTo>
                    <a:cubicBezTo>
                      <a:pt x="133" y="10847"/>
                      <a:pt x="0" y="11474"/>
                      <a:pt x="126" y="11474"/>
                    </a:cubicBezTo>
                    <a:cubicBezTo>
                      <a:pt x="130" y="11474"/>
                      <a:pt x="134" y="11473"/>
                      <a:pt x="138" y="11472"/>
                    </a:cubicBezTo>
                    <a:lnTo>
                      <a:pt x="138" y="11472"/>
                    </a:lnTo>
                    <a:cubicBezTo>
                      <a:pt x="70" y="11528"/>
                      <a:pt x="92" y="12006"/>
                      <a:pt x="151" y="12262"/>
                    </a:cubicBezTo>
                    <a:lnTo>
                      <a:pt x="68" y="12220"/>
                    </a:lnTo>
                    <a:lnTo>
                      <a:pt x="68" y="12220"/>
                    </a:lnTo>
                    <a:cubicBezTo>
                      <a:pt x="151" y="12450"/>
                      <a:pt x="172" y="12450"/>
                      <a:pt x="214" y="12764"/>
                    </a:cubicBezTo>
                    <a:cubicBezTo>
                      <a:pt x="204" y="12803"/>
                      <a:pt x="190" y="12824"/>
                      <a:pt x="179" y="12824"/>
                    </a:cubicBezTo>
                    <a:cubicBezTo>
                      <a:pt x="171" y="12824"/>
                      <a:pt x="165" y="12809"/>
                      <a:pt x="167" y="12777"/>
                    </a:cubicBezTo>
                    <a:lnTo>
                      <a:pt x="167" y="12777"/>
                    </a:lnTo>
                    <a:cubicBezTo>
                      <a:pt x="140" y="12989"/>
                      <a:pt x="234" y="12946"/>
                      <a:pt x="214" y="13245"/>
                    </a:cubicBezTo>
                    <a:lnTo>
                      <a:pt x="151" y="13120"/>
                    </a:lnTo>
                    <a:lnTo>
                      <a:pt x="151" y="13120"/>
                    </a:lnTo>
                    <a:cubicBezTo>
                      <a:pt x="151" y="13392"/>
                      <a:pt x="193" y="13371"/>
                      <a:pt x="256" y="13496"/>
                    </a:cubicBezTo>
                    <a:cubicBezTo>
                      <a:pt x="298" y="13664"/>
                      <a:pt x="277" y="13998"/>
                      <a:pt x="214" y="14040"/>
                    </a:cubicBezTo>
                    <a:cubicBezTo>
                      <a:pt x="256" y="14061"/>
                      <a:pt x="340" y="14208"/>
                      <a:pt x="319" y="14354"/>
                    </a:cubicBezTo>
                    <a:cubicBezTo>
                      <a:pt x="315" y="14358"/>
                      <a:pt x="311" y="14360"/>
                      <a:pt x="307" y="14360"/>
                    </a:cubicBezTo>
                    <a:cubicBezTo>
                      <a:pt x="291" y="14360"/>
                      <a:pt x="277" y="14326"/>
                      <a:pt x="277" y="14291"/>
                    </a:cubicBezTo>
                    <a:lnTo>
                      <a:pt x="277" y="14291"/>
                    </a:lnTo>
                    <a:cubicBezTo>
                      <a:pt x="277" y="14522"/>
                      <a:pt x="319" y="14668"/>
                      <a:pt x="361" y="14814"/>
                    </a:cubicBezTo>
                    <a:cubicBezTo>
                      <a:pt x="403" y="14961"/>
                      <a:pt x="444" y="15066"/>
                      <a:pt x="444" y="15233"/>
                    </a:cubicBezTo>
                    <a:cubicBezTo>
                      <a:pt x="423" y="15233"/>
                      <a:pt x="403" y="15254"/>
                      <a:pt x="403" y="15275"/>
                    </a:cubicBezTo>
                    <a:cubicBezTo>
                      <a:pt x="345" y="14970"/>
                      <a:pt x="306" y="14717"/>
                      <a:pt x="315" y="14690"/>
                    </a:cubicBezTo>
                    <a:lnTo>
                      <a:pt x="315" y="14690"/>
                    </a:lnTo>
                    <a:cubicBezTo>
                      <a:pt x="258" y="14711"/>
                      <a:pt x="263" y="14851"/>
                      <a:pt x="223" y="14851"/>
                    </a:cubicBezTo>
                    <a:cubicBezTo>
                      <a:pt x="208" y="14851"/>
                      <a:pt x="186" y="14830"/>
                      <a:pt x="151" y="14773"/>
                    </a:cubicBezTo>
                    <a:lnTo>
                      <a:pt x="151" y="14773"/>
                    </a:lnTo>
                    <a:cubicBezTo>
                      <a:pt x="193" y="14877"/>
                      <a:pt x="256" y="15024"/>
                      <a:pt x="319" y="15170"/>
                    </a:cubicBezTo>
                    <a:cubicBezTo>
                      <a:pt x="382" y="15338"/>
                      <a:pt x="444" y="15484"/>
                      <a:pt x="444" y="15630"/>
                    </a:cubicBezTo>
                    <a:cubicBezTo>
                      <a:pt x="444" y="15630"/>
                      <a:pt x="444" y="15651"/>
                      <a:pt x="444" y="15672"/>
                    </a:cubicBezTo>
                    <a:lnTo>
                      <a:pt x="423" y="15630"/>
                    </a:lnTo>
                    <a:lnTo>
                      <a:pt x="423" y="15630"/>
                    </a:lnTo>
                    <a:cubicBezTo>
                      <a:pt x="423" y="15693"/>
                      <a:pt x="444" y="15756"/>
                      <a:pt x="465" y="15798"/>
                    </a:cubicBezTo>
                    <a:cubicBezTo>
                      <a:pt x="486" y="15882"/>
                      <a:pt x="486" y="15944"/>
                      <a:pt x="507" y="16028"/>
                    </a:cubicBezTo>
                    <a:cubicBezTo>
                      <a:pt x="465" y="16070"/>
                      <a:pt x="570" y="16342"/>
                      <a:pt x="612" y="16467"/>
                    </a:cubicBezTo>
                    <a:cubicBezTo>
                      <a:pt x="616" y="16466"/>
                      <a:pt x="619" y="16466"/>
                      <a:pt x="623" y="16466"/>
                    </a:cubicBezTo>
                    <a:cubicBezTo>
                      <a:pt x="661" y="16466"/>
                      <a:pt x="697" y="16522"/>
                      <a:pt x="718" y="16522"/>
                    </a:cubicBezTo>
                    <a:cubicBezTo>
                      <a:pt x="730" y="16522"/>
                      <a:pt x="737" y="16504"/>
                      <a:pt x="737" y="16447"/>
                    </a:cubicBezTo>
                    <a:lnTo>
                      <a:pt x="737" y="16447"/>
                    </a:lnTo>
                    <a:cubicBezTo>
                      <a:pt x="737" y="16450"/>
                      <a:pt x="737" y="16452"/>
                      <a:pt x="736" y="16452"/>
                    </a:cubicBezTo>
                    <a:cubicBezTo>
                      <a:pt x="730" y="16452"/>
                      <a:pt x="709" y="16408"/>
                      <a:pt x="675" y="16321"/>
                    </a:cubicBezTo>
                    <a:cubicBezTo>
                      <a:pt x="675" y="16321"/>
                      <a:pt x="675" y="16279"/>
                      <a:pt x="654" y="16279"/>
                    </a:cubicBezTo>
                    <a:lnTo>
                      <a:pt x="675" y="16279"/>
                    </a:lnTo>
                    <a:cubicBezTo>
                      <a:pt x="633" y="16195"/>
                      <a:pt x="612" y="16091"/>
                      <a:pt x="570" y="15944"/>
                    </a:cubicBezTo>
                    <a:lnTo>
                      <a:pt x="570" y="15944"/>
                    </a:lnTo>
                    <a:cubicBezTo>
                      <a:pt x="633" y="16049"/>
                      <a:pt x="695" y="16154"/>
                      <a:pt x="695" y="16300"/>
                    </a:cubicBezTo>
                    <a:cubicBezTo>
                      <a:pt x="758" y="16363"/>
                      <a:pt x="842" y="16426"/>
                      <a:pt x="863" y="16446"/>
                    </a:cubicBezTo>
                    <a:cubicBezTo>
                      <a:pt x="842" y="16656"/>
                      <a:pt x="905" y="17032"/>
                      <a:pt x="863" y="17095"/>
                    </a:cubicBezTo>
                    <a:cubicBezTo>
                      <a:pt x="1051" y="17493"/>
                      <a:pt x="1281" y="18016"/>
                      <a:pt x="1532" y="18183"/>
                    </a:cubicBezTo>
                    <a:cubicBezTo>
                      <a:pt x="1595" y="18288"/>
                      <a:pt x="1553" y="18330"/>
                      <a:pt x="1553" y="18371"/>
                    </a:cubicBezTo>
                    <a:cubicBezTo>
                      <a:pt x="1512" y="18330"/>
                      <a:pt x="1470" y="18246"/>
                      <a:pt x="1449" y="18225"/>
                    </a:cubicBezTo>
                    <a:lnTo>
                      <a:pt x="1449" y="18225"/>
                    </a:lnTo>
                    <a:cubicBezTo>
                      <a:pt x="1574" y="18434"/>
                      <a:pt x="1804" y="18853"/>
                      <a:pt x="1909" y="18853"/>
                    </a:cubicBezTo>
                    <a:cubicBezTo>
                      <a:pt x="1948" y="18937"/>
                      <a:pt x="1947" y="18959"/>
                      <a:pt x="1934" y="18959"/>
                    </a:cubicBezTo>
                    <a:cubicBezTo>
                      <a:pt x="1920" y="18959"/>
                      <a:pt x="1893" y="18934"/>
                      <a:pt x="1888" y="18934"/>
                    </a:cubicBezTo>
                    <a:lnTo>
                      <a:pt x="1888" y="18934"/>
                    </a:lnTo>
                    <a:cubicBezTo>
                      <a:pt x="1883" y="18934"/>
                      <a:pt x="1903" y="18963"/>
                      <a:pt x="1993" y="19083"/>
                    </a:cubicBezTo>
                    <a:lnTo>
                      <a:pt x="1930" y="19062"/>
                    </a:lnTo>
                    <a:lnTo>
                      <a:pt x="1930" y="19062"/>
                    </a:lnTo>
                    <a:cubicBezTo>
                      <a:pt x="2014" y="19271"/>
                      <a:pt x="2118" y="19418"/>
                      <a:pt x="2244" y="19543"/>
                    </a:cubicBezTo>
                    <a:cubicBezTo>
                      <a:pt x="2369" y="19690"/>
                      <a:pt x="2495" y="19794"/>
                      <a:pt x="2620" y="19899"/>
                    </a:cubicBezTo>
                    <a:cubicBezTo>
                      <a:pt x="2883" y="20121"/>
                      <a:pt x="3126" y="20343"/>
                      <a:pt x="3369" y="20717"/>
                    </a:cubicBezTo>
                    <a:lnTo>
                      <a:pt x="3369" y="20717"/>
                    </a:lnTo>
                    <a:cubicBezTo>
                      <a:pt x="3356" y="20702"/>
                      <a:pt x="3344" y="20688"/>
                      <a:pt x="3332" y="20673"/>
                    </a:cubicBezTo>
                    <a:lnTo>
                      <a:pt x="3332" y="20673"/>
                    </a:lnTo>
                    <a:cubicBezTo>
                      <a:pt x="3332" y="20673"/>
                      <a:pt x="3353" y="20715"/>
                      <a:pt x="3395" y="20757"/>
                    </a:cubicBezTo>
                    <a:cubicBezTo>
                      <a:pt x="3386" y="20743"/>
                      <a:pt x="3377" y="20730"/>
                      <a:pt x="3369" y="20717"/>
                    </a:cubicBezTo>
                    <a:lnTo>
                      <a:pt x="3369" y="20717"/>
                    </a:lnTo>
                    <a:cubicBezTo>
                      <a:pt x="3696" y="21097"/>
                      <a:pt x="4079" y="21439"/>
                      <a:pt x="4462" y="21761"/>
                    </a:cubicBezTo>
                    <a:cubicBezTo>
                      <a:pt x="4880" y="22096"/>
                      <a:pt x="5299" y="22431"/>
                      <a:pt x="5675" y="22765"/>
                    </a:cubicBezTo>
                    <a:cubicBezTo>
                      <a:pt x="5905" y="22954"/>
                      <a:pt x="5968" y="22912"/>
                      <a:pt x="6136" y="22954"/>
                    </a:cubicBezTo>
                    <a:lnTo>
                      <a:pt x="6157" y="23058"/>
                    </a:lnTo>
                    <a:cubicBezTo>
                      <a:pt x="6240" y="23079"/>
                      <a:pt x="6345" y="23121"/>
                      <a:pt x="6449" y="23142"/>
                    </a:cubicBezTo>
                    <a:cubicBezTo>
                      <a:pt x="6847" y="23288"/>
                      <a:pt x="7014" y="23665"/>
                      <a:pt x="7558" y="23791"/>
                    </a:cubicBezTo>
                    <a:lnTo>
                      <a:pt x="7517" y="23707"/>
                    </a:lnTo>
                    <a:lnTo>
                      <a:pt x="7517" y="23707"/>
                    </a:lnTo>
                    <a:cubicBezTo>
                      <a:pt x="7705" y="23791"/>
                      <a:pt x="8102" y="23916"/>
                      <a:pt x="8061" y="23958"/>
                    </a:cubicBezTo>
                    <a:cubicBezTo>
                      <a:pt x="8071" y="23958"/>
                      <a:pt x="8087" y="23953"/>
                      <a:pt x="8108" y="23953"/>
                    </a:cubicBezTo>
                    <a:cubicBezTo>
                      <a:pt x="8129" y="23953"/>
                      <a:pt x="8155" y="23958"/>
                      <a:pt x="8186" y="23979"/>
                    </a:cubicBezTo>
                    <a:lnTo>
                      <a:pt x="8186" y="24021"/>
                    </a:lnTo>
                    <a:cubicBezTo>
                      <a:pt x="8354" y="24063"/>
                      <a:pt x="8500" y="24084"/>
                      <a:pt x="8667" y="24105"/>
                    </a:cubicBezTo>
                    <a:cubicBezTo>
                      <a:pt x="9002" y="24251"/>
                      <a:pt x="8563" y="24251"/>
                      <a:pt x="9086" y="24418"/>
                    </a:cubicBezTo>
                    <a:cubicBezTo>
                      <a:pt x="9173" y="24427"/>
                      <a:pt x="9288" y="24432"/>
                      <a:pt x="9389" y="24432"/>
                    </a:cubicBezTo>
                    <a:cubicBezTo>
                      <a:pt x="9532" y="24432"/>
                      <a:pt x="9646" y="24422"/>
                      <a:pt x="9609" y="24397"/>
                    </a:cubicBezTo>
                    <a:cubicBezTo>
                      <a:pt x="9525" y="24377"/>
                      <a:pt x="9400" y="24314"/>
                      <a:pt x="9421" y="24272"/>
                    </a:cubicBezTo>
                    <a:lnTo>
                      <a:pt x="9421" y="24272"/>
                    </a:lnTo>
                    <a:lnTo>
                      <a:pt x="9588" y="24293"/>
                    </a:lnTo>
                    <a:cubicBezTo>
                      <a:pt x="9609" y="24251"/>
                      <a:pt x="9651" y="24209"/>
                      <a:pt x="9672" y="24167"/>
                    </a:cubicBezTo>
                    <a:cubicBezTo>
                      <a:pt x="9693" y="24188"/>
                      <a:pt x="9714" y="24188"/>
                      <a:pt x="9755" y="24188"/>
                    </a:cubicBezTo>
                    <a:lnTo>
                      <a:pt x="9839" y="24125"/>
                    </a:lnTo>
                    <a:lnTo>
                      <a:pt x="9672" y="24125"/>
                    </a:lnTo>
                    <a:cubicBezTo>
                      <a:pt x="9651" y="24063"/>
                      <a:pt x="9588" y="24000"/>
                      <a:pt x="9400" y="23916"/>
                    </a:cubicBezTo>
                    <a:lnTo>
                      <a:pt x="9086" y="23916"/>
                    </a:lnTo>
                    <a:lnTo>
                      <a:pt x="9002" y="23833"/>
                    </a:lnTo>
                    <a:lnTo>
                      <a:pt x="9002" y="23833"/>
                    </a:lnTo>
                    <a:cubicBezTo>
                      <a:pt x="9086" y="23853"/>
                      <a:pt x="9170" y="23874"/>
                      <a:pt x="9253" y="23895"/>
                    </a:cubicBezTo>
                    <a:cubicBezTo>
                      <a:pt x="9170" y="23839"/>
                      <a:pt x="9104" y="23821"/>
                      <a:pt x="9033" y="23821"/>
                    </a:cubicBezTo>
                    <a:cubicBezTo>
                      <a:pt x="8998" y="23821"/>
                      <a:pt x="8960" y="23826"/>
                      <a:pt x="8918" y="23833"/>
                    </a:cubicBezTo>
                    <a:cubicBezTo>
                      <a:pt x="8918" y="23791"/>
                      <a:pt x="8877" y="23749"/>
                      <a:pt x="8814" y="23728"/>
                    </a:cubicBezTo>
                    <a:cubicBezTo>
                      <a:pt x="8709" y="23728"/>
                      <a:pt x="8605" y="23749"/>
                      <a:pt x="8500" y="23749"/>
                    </a:cubicBezTo>
                    <a:cubicBezTo>
                      <a:pt x="8479" y="23686"/>
                      <a:pt x="8667" y="23707"/>
                      <a:pt x="8479" y="23602"/>
                    </a:cubicBezTo>
                    <a:cubicBezTo>
                      <a:pt x="8351" y="23602"/>
                      <a:pt x="8511" y="23714"/>
                      <a:pt x="8399" y="23714"/>
                    </a:cubicBezTo>
                    <a:cubicBezTo>
                      <a:pt x="8383" y="23714"/>
                      <a:pt x="8361" y="23712"/>
                      <a:pt x="8333" y="23707"/>
                    </a:cubicBezTo>
                    <a:cubicBezTo>
                      <a:pt x="8228" y="23602"/>
                      <a:pt x="8291" y="23581"/>
                      <a:pt x="8102" y="23561"/>
                    </a:cubicBezTo>
                    <a:cubicBezTo>
                      <a:pt x="8102" y="23519"/>
                      <a:pt x="8144" y="23519"/>
                      <a:pt x="8207" y="23519"/>
                    </a:cubicBezTo>
                    <a:cubicBezTo>
                      <a:pt x="8053" y="23519"/>
                      <a:pt x="7862" y="23412"/>
                      <a:pt x="7752" y="23412"/>
                    </a:cubicBezTo>
                    <a:cubicBezTo>
                      <a:pt x="7743" y="23412"/>
                      <a:pt x="7734" y="23412"/>
                      <a:pt x="7726" y="23414"/>
                    </a:cubicBezTo>
                    <a:cubicBezTo>
                      <a:pt x="7621" y="23309"/>
                      <a:pt x="7266" y="23226"/>
                      <a:pt x="7328" y="23121"/>
                    </a:cubicBezTo>
                    <a:cubicBezTo>
                      <a:pt x="7266" y="23121"/>
                      <a:pt x="7035" y="23079"/>
                      <a:pt x="6910" y="23016"/>
                    </a:cubicBezTo>
                    <a:cubicBezTo>
                      <a:pt x="7203" y="23016"/>
                      <a:pt x="6470" y="22765"/>
                      <a:pt x="6596" y="22661"/>
                    </a:cubicBezTo>
                    <a:cubicBezTo>
                      <a:pt x="6491" y="22661"/>
                      <a:pt x="6345" y="22577"/>
                      <a:pt x="6177" y="22493"/>
                    </a:cubicBezTo>
                    <a:cubicBezTo>
                      <a:pt x="6032" y="22403"/>
                      <a:pt x="5888" y="22312"/>
                      <a:pt x="5756" y="22235"/>
                    </a:cubicBezTo>
                    <a:lnTo>
                      <a:pt x="5756" y="22235"/>
                    </a:lnTo>
                    <a:cubicBezTo>
                      <a:pt x="5758" y="22237"/>
                      <a:pt x="5759" y="22240"/>
                      <a:pt x="5759" y="22242"/>
                    </a:cubicBezTo>
                    <a:cubicBezTo>
                      <a:pt x="5752" y="22237"/>
                      <a:pt x="5746" y="22231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611" y="22111"/>
                      <a:pt x="5588" y="22050"/>
                      <a:pt x="5508" y="21970"/>
                    </a:cubicBezTo>
                    <a:cubicBezTo>
                      <a:pt x="5497" y="21981"/>
                      <a:pt x="5481" y="21986"/>
                      <a:pt x="5461" y="21986"/>
                    </a:cubicBezTo>
                    <a:cubicBezTo>
                      <a:pt x="5362" y="21986"/>
                      <a:pt x="5166" y="21876"/>
                      <a:pt x="5027" y="21824"/>
                    </a:cubicBezTo>
                    <a:cubicBezTo>
                      <a:pt x="4980" y="21738"/>
                      <a:pt x="4994" y="21716"/>
                      <a:pt x="5031" y="21716"/>
                    </a:cubicBezTo>
                    <a:cubicBezTo>
                      <a:pt x="5068" y="21716"/>
                      <a:pt x="5128" y="21739"/>
                      <a:pt x="5169" y="21739"/>
                    </a:cubicBezTo>
                    <a:cubicBezTo>
                      <a:pt x="5196" y="21739"/>
                      <a:pt x="5215" y="21729"/>
                      <a:pt x="5215" y="21698"/>
                    </a:cubicBezTo>
                    <a:lnTo>
                      <a:pt x="5215" y="21698"/>
                    </a:lnTo>
                    <a:cubicBezTo>
                      <a:pt x="5210" y="21705"/>
                      <a:pt x="5202" y="21709"/>
                      <a:pt x="5191" y="21709"/>
                    </a:cubicBezTo>
                    <a:cubicBezTo>
                      <a:pt x="5123" y="21709"/>
                      <a:pt x="4951" y="21589"/>
                      <a:pt x="4885" y="21589"/>
                    </a:cubicBezTo>
                    <a:cubicBezTo>
                      <a:pt x="4869" y="21589"/>
                      <a:pt x="4859" y="21596"/>
                      <a:pt x="4859" y="21615"/>
                    </a:cubicBezTo>
                    <a:cubicBezTo>
                      <a:pt x="4776" y="21447"/>
                      <a:pt x="4776" y="21489"/>
                      <a:pt x="4755" y="21364"/>
                    </a:cubicBezTo>
                    <a:cubicBezTo>
                      <a:pt x="4734" y="21380"/>
                      <a:pt x="4717" y="21387"/>
                      <a:pt x="4701" y="21387"/>
                    </a:cubicBezTo>
                    <a:cubicBezTo>
                      <a:pt x="4636" y="21387"/>
                      <a:pt x="4596" y="21272"/>
                      <a:pt x="4462" y="21238"/>
                    </a:cubicBezTo>
                    <a:cubicBezTo>
                      <a:pt x="4315" y="21008"/>
                      <a:pt x="4483" y="21112"/>
                      <a:pt x="4253" y="20945"/>
                    </a:cubicBezTo>
                    <a:cubicBezTo>
                      <a:pt x="4232" y="20903"/>
                      <a:pt x="4241" y="20889"/>
                      <a:pt x="4263" y="20889"/>
                    </a:cubicBezTo>
                    <a:cubicBezTo>
                      <a:pt x="4306" y="20889"/>
                      <a:pt x="4399" y="20945"/>
                      <a:pt x="4399" y="20945"/>
                    </a:cubicBezTo>
                    <a:cubicBezTo>
                      <a:pt x="4331" y="20877"/>
                      <a:pt x="4291" y="20856"/>
                      <a:pt x="4263" y="20856"/>
                    </a:cubicBezTo>
                    <a:cubicBezTo>
                      <a:pt x="4215" y="20856"/>
                      <a:pt x="4209" y="20924"/>
                      <a:pt x="4169" y="20924"/>
                    </a:cubicBezTo>
                    <a:cubicBezTo>
                      <a:pt x="3897" y="20715"/>
                      <a:pt x="4106" y="20757"/>
                      <a:pt x="4043" y="20652"/>
                    </a:cubicBezTo>
                    <a:cubicBezTo>
                      <a:pt x="3876" y="20527"/>
                      <a:pt x="3708" y="20464"/>
                      <a:pt x="3604" y="20338"/>
                    </a:cubicBezTo>
                    <a:cubicBezTo>
                      <a:pt x="3604" y="20317"/>
                      <a:pt x="3583" y="20296"/>
                      <a:pt x="3625" y="20296"/>
                    </a:cubicBezTo>
                    <a:cubicBezTo>
                      <a:pt x="3416" y="20192"/>
                      <a:pt x="3164" y="19815"/>
                      <a:pt x="2934" y="19669"/>
                    </a:cubicBezTo>
                    <a:cubicBezTo>
                      <a:pt x="2934" y="19648"/>
                      <a:pt x="2934" y="19627"/>
                      <a:pt x="2934" y="19627"/>
                    </a:cubicBezTo>
                    <a:cubicBezTo>
                      <a:pt x="2913" y="19690"/>
                      <a:pt x="2892" y="19731"/>
                      <a:pt x="2851" y="19731"/>
                    </a:cubicBezTo>
                    <a:cubicBezTo>
                      <a:pt x="2767" y="19648"/>
                      <a:pt x="2662" y="19585"/>
                      <a:pt x="2662" y="19522"/>
                    </a:cubicBezTo>
                    <a:lnTo>
                      <a:pt x="2662" y="19522"/>
                    </a:lnTo>
                    <a:cubicBezTo>
                      <a:pt x="2725" y="19585"/>
                      <a:pt x="2746" y="19564"/>
                      <a:pt x="2788" y="19585"/>
                    </a:cubicBezTo>
                    <a:lnTo>
                      <a:pt x="2683" y="19501"/>
                    </a:lnTo>
                    <a:cubicBezTo>
                      <a:pt x="2678" y="19463"/>
                      <a:pt x="2682" y="19449"/>
                      <a:pt x="2692" y="19449"/>
                    </a:cubicBezTo>
                    <a:cubicBezTo>
                      <a:pt x="2720" y="19449"/>
                      <a:pt x="2799" y="19573"/>
                      <a:pt x="2851" y="19573"/>
                    </a:cubicBezTo>
                    <a:cubicBezTo>
                      <a:pt x="2858" y="19573"/>
                      <a:pt x="2865" y="19570"/>
                      <a:pt x="2872" y="19564"/>
                    </a:cubicBezTo>
                    <a:cubicBezTo>
                      <a:pt x="2683" y="19397"/>
                      <a:pt x="2432" y="19187"/>
                      <a:pt x="2328" y="19020"/>
                    </a:cubicBezTo>
                    <a:cubicBezTo>
                      <a:pt x="2331" y="19013"/>
                      <a:pt x="2337" y="19009"/>
                      <a:pt x="2344" y="19009"/>
                    </a:cubicBezTo>
                    <a:cubicBezTo>
                      <a:pt x="2396" y="19009"/>
                      <a:pt x="2527" y="19194"/>
                      <a:pt x="2555" y="19194"/>
                    </a:cubicBezTo>
                    <a:cubicBezTo>
                      <a:pt x="2565" y="19194"/>
                      <a:pt x="2562" y="19170"/>
                      <a:pt x="2537" y="19104"/>
                    </a:cubicBezTo>
                    <a:lnTo>
                      <a:pt x="2537" y="19104"/>
                    </a:lnTo>
                    <a:lnTo>
                      <a:pt x="2704" y="19376"/>
                    </a:lnTo>
                    <a:cubicBezTo>
                      <a:pt x="2693" y="19303"/>
                      <a:pt x="2695" y="19280"/>
                      <a:pt x="2704" y="19280"/>
                    </a:cubicBezTo>
                    <a:cubicBezTo>
                      <a:pt x="2720" y="19280"/>
                      <a:pt x="2758" y="19355"/>
                      <a:pt x="2777" y="19355"/>
                    </a:cubicBezTo>
                    <a:cubicBezTo>
                      <a:pt x="2788" y="19355"/>
                      <a:pt x="2793" y="19334"/>
                      <a:pt x="2788" y="19271"/>
                    </a:cubicBezTo>
                    <a:cubicBezTo>
                      <a:pt x="2683" y="19104"/>
                      <a:pt x="2600" y="19020"/>
                      <a:pt x="2537" y="18936"/>
                    </a:cubicBezTo>
                    <a:cubicBezTo>
                      <a:pt x="2453" y="18853"/>
                      <a:pt x="2390" y="18769"/>
                      <a:pt x="2286" y="18581"/>
                    </a:cubicBezTo>
                    <a:cubicBezTo>
                      <a:pt x="2271" y="18573"/>
                      <a:pt x="2261" y="18571"/>
                      <a:pt x="2252" y="18571"/>
                    </a:cubicBezTo>
                    <a:cubicBezTo>
                      <a:pt x="2221" y="18571"/>
                      <a:pt x="2225" y="18612"/>
                      <a:pt x="2194" y="18612"/>
                    </a:cubicBezTo>
                    <a:cubicBezTo>
                      <a:pt x="2185" y="18612"/>
                      <a:pt x="2175" y="18609"/>
                      <a:pt x="2160" y="18602"/>
                    </a:cubicBezTo>
                    <a:cubicBezTo>
                      <a:pt x="1784" y="18141"/>
                      <a:pt x="2118" y="18099"/>
                      <a:pt x="1825" y="17786"/>
                    </a:cubicBezTo>
                    <a:cubicBezTo>
                      <a:pt x="1742" y="17702"/>
                      <a:pt x="1616" y="17723"/>
                      <a:pt x="1532" y="17409"/>
                    </a:cubicBezTo>
                    <a:lnTo>
                      <a:pt x="1532" y="17409"/>
                    </a:lnTo>
                    <a:lnTo>
                      <a:pt x="1679" y="17472"/>
                    </a:lnTo>
                    <a:cubicBezTo>
                      <a:pt x="1532" y="17095"/>
                      <a:pt x="1449" y="17304"/>
                      <a:pt x="1365" y="16907"/>
                    </a:cubicBezTo>
                    <a:lnTo>
                      <a:pt x="1365" y="16907"/>
                    </a:lnTo>
                    <a:cubicBezTo>
                      <a:pt x="1420" y="16944"/>
                      <a:pt x="1492" y="17127"/>
                      <a:pt x="1494" y="17127"/>
                    </a:cubicBezTo>
                    <a:cubicBezTo>
                      <a:pt x="1494" y="17127"/>
                      <a:pt x="1493" y="17123"/>
                      <a:pt x="1491" y="17116"/>
                    </a:cubicBezTo>
                    <a:cubicBezTo>
                      <a:pt x="1470" y="16844"/>
                      <a:pt x="1365" y="16970"/>
                      <a:pt x="1302" y="16760"/>
                    </a:cubicBezTo>
                    <a:lnTo>
                      <a:pt x="1365" y="16698"/>
                    </a:lnTo>
                    <a:cubicBezTo>
                      <a:pt x="1219" y="16300"/>
                      <a:pt x="1009" y="15882"/>
                      <a:pt x="884" y="15421"/>
                    </a:cubicBezTo>
                    <a:lnTo>
                      <a:pt x="884" y="15421"/>
                    </a:lnTo>
                    <a:cubicBezTo>
                      <a:pt x="909" y="15434"/>
                      <a:pt x="933" y="15468"/>
                      <a:pt x="949" y="15468"/>
                    </a:cubicBezTo>
                    <a:cubicBezTo>
                      <a:pt x="961" y="15468"/>
                      <a:pt x="968" y="15452"/>
                      <a:pt x="968" y="15400"/>
                    </a:cubicBezTo>
                    <a:cubicBezTo>
                      <a:pt x="779" y="14856"/>
                      <a:pt x="758" y="14166"/>
                      <a:pt x="758" y="13601"/>
                    </a:cubicBezTo>
                    <a:lnTo>
                      <a:pt x="675" y="13392"/>
                    </a:lnTo>
                    <a:cubicBezTo>
                      <a:pt x="675" y="13362"/>
                      <a:pt x="685" y="13332"/>
                      <a:pt x="699" y="13332"/>
                    </a:cubicBezTo>
                    <a:cubicBezTo>
                      <a:pt x="704" y="13332"/>
                      <a:pt x="710" y="13338"/>
                      <a:pt x="716" y="13350"/>
                    </a:cubicBezTo>
                    <a:cubicBezTo>
                      <a:pt x="724" y="13272"/>
                      <a:pt x="720" y="13252"/>
                      <a:pt x="711" y="13252"/>
                    </a:cubicBezTo>
                    <a:cubicBezTo>
                      <a:pt x="700" y="13252"/>
                      <a:pt x="682" y="13276"/>
                      <a:pt x="663" y="13276"/>
                    </a:cubicBezTo>
                    <a:cubicBezTo>
                      <a:pt x="653" y="13276"/>
                      <a:pt x="642" y="13269"/>
                      <a:pt x="633" y="13245"/>
                    </a:cubicBezTo>
                    <a:cubicBezTo>
                      <a:pt x="619" y="13164"/>
                      <a:pt x="641" y="13118"/>
                      <a:pt x="663" y="13118"/>
                    </a:cubicBezTo>
                    <a:cubicBezTo>
                      <a:pt x="675" y="13118"/>
                      <a:pt x="688" y="13132"/>
                      <a:pt x="695" y="13161"/>
                    </a:cubicBezTo>
                    <a:cubicBezTo>
                      <a:pt x="612" y="12764"/>
                      <a:pt x="549" y="12032"/>
                      <a:pt x="675" y="11634"/>
                    </a:cubicBezTo>
                    <a:lnTo>
                      <a:pt x="675" y="11634"/>
                    </a:lnTo>
                    <a:lnTo>
                      <a:pt x="675" y="11718"/>
                    </a:lnTo>
                    <a:cubicBezTo>
                      <a:pt x="737" y="11404"/>
                      <a:pt x="549" y="11341"/>
                      <a:pt x="654" y="11048"/>
                    </a:cubicBezTo>
                    <a:lnTo>
                      <a:pt x="654" y="11048"/>
                    </a:lnTo>
                    <a:lnTo>
                      <a:pt x="675" y="11111"/>
                    </a:lnTo>
                    <a:cubicBezTo>
                      <a:pt x="779" y="10420"/>
                      <a:pt x="863" y="9646"/>
                      <a:pt x="1135" y="9165"/>
                    </a:cubicBezTo>
                    <a:cubicBezTo>
                      <a:pt x="1051" y="9040"/>
                      <a:pt x="1386" y="8516"/>
                      <a:pt x="1240" y="8433"/>
                    </a:cubicBezTo>
                    <a:cubicBezTo>
                      <a:pt x="1449" y="8077"/>
                      <a:pt x="1428" y="8203"/>
                      <a:pt x="1679" y="7700"/>
                    </a:cubicBezTo>
                    <a:cubicBezTo>
                      <a:pt x="1742" y="7554"/>
                      <a:pt x="1679" y="7449"/>
                      <a:pt x="1742" y="7282"/>
                    </a:cubicBezTo>
                    <a:lnTo>
                      <a:pt x="1804" y="7303"/>
                    </a:lnTo>
                    <a:lnTo>
                      <a:pt x="1846" y="7031"/>
                    </a:lnTo>
                    <a:lnTo>
                      <a:pt x="1972" y="6968"/>
                    </a:ln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11" y="6857"/>
                      <a:pt x="1970" y="6890"/>
                      <a:pt x="1945" y="6890"/>
                    </a:cubicBezTo>
                    <a:cubicBezTo>
                      <a:pt x="1939" y="6890"/>
                      <a:pt x="1934" y="6888"/>
                      <a:pt x="1930" y="6884"/>
                    </a:cubicBezTo>
                    <a:cubicBezTo>
                      <a:pt x="2011" y="6641"/>
                      <a:pt x="2269" y="6339"/>
                      <a:pt x="2304" y="6339"/>
                    </a:cubicBezTo>
                    <a:cubicBezTo>
                      <a:pt x="2305" y="6339"/>
                      <a:pt x="2306" y="6340"/>
                      <a:pt x="2307" y="6340"/>
                    </a:cubicBezTo>
                    <a:cubicBezTo>
                      <a:pt x="2390" y="6152"/>
                      <a:pt x="2474" y="5943"/>
                      <a:pt x="2579" y="5755"/>
                    </a:cubicBezTo>
                    <a:lnTo>
                      <a:pt x="2579" y="5755"/>
                    </a:lnTo>
                    <a:cubicBezTo>
                      <a:pt x="2587" y="5763"/>
                      <a:pt x="2585" y="5786"/>
                      <a:pt x="2577" y="5816"/>
                    </a:cubicBezTo>
                    <a:lnTo>
                      <a:pt x="2577" y="5816"/>
                    </a:lnTo>
                    <a:cubicBezTo>
                      <a:pt x="2594" y="5793"/>
                      <a:pt x="2607" y="5791"/>
                      <a:pt x="2620" y="5791"/>
                    </a:cubicBezTo>
                    <a:cubicBezTo>
                      <a:pt x="2622" y="5791"/>
                      <a:pt x="2624" y="5791"/>
                      <a:pt x="2626" y="5791"/>
                    </a:cubicBezTo>
                    <a:cubicBezTo>
                      <a:pt x="2650" y="5791"/>
                      <a:pt x="2676" y="5787"/>
                      <a:pt x="2725" y="5650"/>
                    </a:cubicBezTo>
                    <a:lnTo>
                      <a:pt x="2725" y="5650"/>
                    </a:lnTo>
                    <a:cubicBezTo>
                      <a:pt x="2719" y="5653"/>
                      <a:pt x="2715" y="5654"/>
                      <a:pt x="2711" y="5654"/>
                    </a:cubicBezTo>
                    <a:cubicBezTo>
                      <a:pt x="2688" y="5654"/>
                      <a:pt x="2701" y="5605"/>
                      <a:pt x="2683" y="5587"/>
                    </a:cubicBezTo>
                    <a:cubicBezTo>
                      <a:pt x="2809" y="5503"/>
                      <a:pt x="3018" y="5210"/>
                      <a:pt x="3164" y="4980"/>
                    </a:cubicBezTo>
                    <a:lnTo>
                      <a:pt x="3164" y="5064"/>
                    </a:lnTo>
                    <a:cubicBezTo>
                      <a:pt x="3457" y="4687"/>
                      <a:pt x="3771" y="4269"/>
                      <a:pt x="4148" y="3892"/>
                    </a:cubicBezTo>
                    <a:lnTo>
                      <a:pt x="4148" y="3892"/>
                    </a:lnTo>
                    <a:cubicBezTo>
                      <a:pt x="4101" y="3932"/>
                      <a:pt x="4065" y="3949"/>
                      <a:pt x="4041" y="3949"/>
                    </a:cubicBezTo>
                    <a:cubicBezTo>
                      <a:pt x="3990" y="3949"/>
                      <a:pt x="3993" y="3873"/>
                      <a:pt x="4064" y="3788"/>
                    </a:cubicBezTo>
                    <a:lnTo>
                      <a:pt x="4169" y="3809"/>
                    </a:lnTo>
                    <a:cubicBezTo>
                      <a:pt x="4174" y="3782"/>
                      <a:pt x="4168" y="3775"/>
                      <a:pt x="4156" y="3775"/>
                    </a:cubicBezTo>
                    <a:cubicBezTo>
                      <a:pt x="4140" y="3775"/>
                      <a:pt x="4113" y="3792"/>
                      <a:pt x="4100" y="3792"/>
                    </a:cubicBezTo>
                    <a:cubicBezTo>
                      <a:pt x="4087" y="3792"/>
                      <a:pt x="4088" y="3775"/>
                      <a:pt x="4127" y="3704"/>
                    </a:cubicBezTo>
                    <a:cubicBezTo>
                      <a:pt x="4175" y="3663"/>
                      <a:pt x="4209" y="3647"/>
                      <a:pt x="4232" y="3647"/>
                    </a:cubicBezTo>
                    <a:cubicBezTo>
                      <a:pt x="4278" y="3647"/>
                      <a:pt x="4274" y="3717"/>
                      <a:pt x="4232" y="3788"/>
                    </a:cubicBezTo>
                    <a:lnTo>
                      <a:pt x="4378" y="3599"/>
                    </a:lnTo>
                    <a:cubicBezTo>
                      <a:pt x="4399" y="3599"/>
                      <a:pt x="4378" y="3662"/>
                      <a:pt x="4378" y="3683"/>
                    </a:cubicBezTo>
                    <a:cubicBezTo>
                      <a:pt x="4420" y="3578"/>
                      <a:pt x="4755" y="3474"/>
                      <a:pt x="4797" y="3306"/>
                    </a:cubicBezTo>
                    <a:lnTo>
                      <a:pt x="4817" y="3327"/>
                    </a:lnTo>
                    <a:cubicBezTo>
                      <a:pt x="5215" y="2972"/>
                      <a:pt x="5403" y="2825"/>
                      <a:pt x="5738" y="2574"/>
                    </a:cubicBezTo>
                    <a:cubicBezTo>
                      <a:pt x="5717" y="2511"/>
                      <a:pt x="5864" y="2428"/>
                      <a:pt x="5926" y="2302"/>
                    </a:cubicBezTo>
                    <a:cubicBezTo>
                      <a:pt x="6219" y="2156"/>
                      <a:pt x="6554" y="2009"/>
                      <a:pt x="6889" y="1842"/>
                    </a:cubicBezTo>
                    <a:cubicBezTo>
                      <a:pt x="7098" y="1695"/>
                      <a:pt x="6931" y="1758"/>
                      <a:pt x="7014" y="1653"/>
                    </a:cubicBezTo>
                    <a:lnTo>
                      <a:pt x="7014" y="1653"/>
                    </a:lnTo>
                    <a:cubicBezTo>
                      <a:pt x="7021" y="1664"/>
                      <a:pt x="7037" y="1668"/>
                      <a:pt x="7058" y="1668"/>
                    </a:cubicBezTo>
                    <a:cubicBezTo>
                      <a:pt x="7126" y="1668"/>
                      <a:pt x="7244" y="1626"/>
                      <a:pt x="7279" y="1626"/>
                    </a:cubicBezTo>
                    <a:cubicBezTo>
                      <a:pt x="7298" y="1626"/>
                      <a:pt x="7293" y="1638"/>
                      <a:pt x="7245" y="1674"/>
                    </a:cubicBezTo>
                    <a:cubicBezTo>
                      <a:pt x="7454" y="1570"/>
                      <a:pt x="7579" y="1507"/>
                      <a:pt x="7726" y="1444"/>
                    </a:cubicBezTo>
                    <a:cubicBezTo>
                      <a:pt x="7893" y="1361"/>
                      <a:pt x="8040" y="1277"/>
                      <a:pt x="8291" y="1151"/>
                    </a:cubicBezTo>
                    <a:cubicBezTo>
                      <a:pt x="8259" y="1151"/>
                      <a:pt x="8228" y="1157"/>
                      <a:pt x="8207" y="1157"/>
                    </a:cubicBezTo>
                    <a:cubicBezTo>
                      <a:pt x="8186" y="1157"/>
                      <a:pt x="8176" y="1151"/>
                      <a:pt x="8186" y="1130"/>
                    </a:cubicBezTo>
                    <a:cubicBezTo>
                      <a:pt x="8247" y="1106"/>
                      <a:pt x="8316" y="1096"/>
                      <a:pt x="8362" y="1096"/>
                    </a:cubicBezTo>
                    <a:cubicBezTo>
                      <a:pt x="8395" y="1096"/>
                      <a:pt x="8416" y="1101"/>
                      <a:pt x="8416" y="1109"/>
                    </a:cubicBezTo>
                    <a:lnTo>
                      <a:pt x="8395" y="1130"/>
                    </a:lnTo>
                    <a:cubicBezTo>
                      <a:pt x="8688" y="963"/>
                      <a:pt x="9065" y="921"/>
                      <a:pt x="9421" y="900"/>
                    </a:cubicBezTo>
                    <a:cubicBezTo>
                      <a:pt x="9776" y="879"/>
                      <a:pt x="10111" y="879"/>
                      <a:pt x="10362" y="775"/>
                    </a:cubicBezTo>
                    <a:lnTo>
                      <a:pt x="10362" y="775"/>
                    </a:lnTo>
                    <a:lnTo>
                      <a:pt x="10341" y="796"/>
                    </a:lnTo>
                    <a:cubicBezTo>
                      <a:pt x="10509" y="754"/>
                      <a:pt x="10697" y="712"/>
                      <a:pt x="10885" y="670"/>
                    </a:cubicBezTo>
                    <a:cubicBezTo>
                      <a:pt x="11115" y="670"/>
                      <a:pt x="10739" y="733"/>
                      <a:pt x="10906" y="775"/>
                    </a:cubicBezTo>
                    <a:cubicBezTo>
                      <a:pt x="11149" y="714"/>
                      <a:pt x="11353" y="700"/>
                      <a:pt x="11542" y="700"/>
                    </a:cubicBezTo>
                    <a:cubicBezTo>
                      <a:pt x="11703" y="700"/>
                      <a:pt x="11853" y="710"/>
                      <a:pt x="12009" y="710"/>
                    </a:cubicBezTo>
                    <a:cubicBezTo>
                      <a:pt x="12112" y="710"/>
                      <a:pt x="12217" y="706"/>
                      <a:pt x="12329" y="691"/>
                    </a:cubicBezTo>
                    <a:cubicBezTo>
                      <a:pt x="12498" y="785"/>
                      <a:pt x="12784" y="799"/>
                      <a:pt x="13094" y="799"/>
                    </a:cubicBezTo>
                    <a:cubicBezTo>
                      <a:pt x="13225" y="799"/>
                      <a:pt x="13360" y="796"/>
                      <a:pt x="13493" y="796"/>
                    </a:cubicBezTo>
                    <a:cubicBezTo>
                      <a:pt x="13746" y="796"/>
                      <a:pt x="13988" y="805"/>
                      <a:pt x="14170" y="858"/>
                    </a:cubicBezTo>
                    <a:lnTo>
                      <a:pt x="14149" y="817"/>
                    </a:lnTo>
                    <a:cubicBezTo>
                      <a:pt x="14181" y="806"/>
                      <a:pt x="14207" y="801"/>
                      <a:pt x="14230" y="801"/>
                    </a:cubicBezTo>
                    <a:cubicBezTo>
                      <a:pt x="14254" y="801"/>
                      <a:pt x="14275" y="806"/>
                      <a:pt x="14296" y="817"/>
                    </a:cubicBezTo>
                    <a:cubicBezTo>
                      <a:pt x="14317" y="817"/>
                      <a:pt x="14338" y="837"/>
                      <a:pt x="14338" y="837"/>
                    </a:cubicBezTo>
                    <a:cubicBezTo>
                      <a:pt x="14338" y="837"/>
                      <a:pt x="14338" y="858"/>
                      <a:pt x="14359" y="858"/>
                    </a:cubicBezTo>
                    <a:cubicBezTo>
                      <a:pt x="14359" y="837"/>
                      <a:pt x="14359" y="837"/>
                      <a:pt x="14338" y="817"/>
                    </a:cubicBezTo>
                    <a:cubicBezTo>
                      <a:pt x="14317" y="817"/>
                      <a:pt x="14317" y="796"/>
                      <a:pt x="14338" y="796"/>
                    </a:cubicBezTo>
                    <a:lnTo>
                      <a:pt x="14400" y="796"/>
                    </a:lnTo>
                    <a:lnTo>
                      <a:pt x="14505" y="817"/>
                    </a:lnTo>
                    <a:lnTo>
                      <a:pt x="14714" y="837"/>
                    </a:lnTo>
                    <a:cubicBezTo>
                      <a:pt x="14861" y="879"/>
                      <a:pt x="14986" y="900"/>
                      <a:pt x="15133" y="942"/>
                    </a:cubicBezTo>
                    <a:cubicBezTo>
                      <a:pt x="15405" y="1005"/>
                      <a:pt x="15677" y="1089"/>
                      <a:pt x="15928" y="1193"/>
                    </a:cubicBezTo>
                    <a:cubicBezTo>
                      <a:pt x="16472" y="1381"/>
                      <a:pt x="16995" y="1633"/>
                      <a:pt x="17476" y="1884"/>
                    </a:cubicBezTo>
                    <a:cubicBezTo>
                      <a:pt x="17576" y="1928"/>
                      <a:pt x="17646" y="1940"/>
                      <a:pt x="17703" y="1940"/>
                    </a:cubicBezTo>
                    <a:cubicBezTo>
                      <a:pt x="17771" y="1940"/>
                      <a:pt x="17820" y="1923"/>
                      <a:pt x="17878" y="1923"/>
                    </a:cubicBezTo>
                    <a:cubicBezTo>
                      <a:pt x="17953" y="1923"/>
                      <a:pt x="18042" y="1953"/>
                      <a:pt x="18209" y="2093"/>
                    </a:cubicBezTo>
                    <a:lnTo>
                      <a:pt x="18041" y="2093"/>
                    </a:lnTo>
                    <a:cubicBezTo>
                      <a:pt x="18836" y="2386"/>
                      <a:pt x="19506" y="2930"/>
                      <a:pt x="20196" y="3369"/>
                    </a:cubicBezTo>
                    <a:cubicBezTo>
                      <a:pt x="20154" y="3348"/>
                      <a:pt x="20134" y="3369"/>
                      <a:pt x="20071" y="3327"/>
                    </a:cubicBezTo>
                    <a:lnTo>
                      <a:pt x="20071" y="3327"/>
                    </a:lnTo>
                    <a:cubicBezTo>
                      <a:pt x="20168" y="3463"/>
                      <a:pt x="20515" y="3688"/>
                      <a:pt x="20583" y="3688"/>
                    </a:cubicBezTo>
                    <a:cubicBezTo>
                      <a:pt x="20589" y="3688"/>
                      <a:pt x="20592" y="3686"/>
                      <a:pt x="20594" y="3683"/>
                    </a:cubicBezTo>
                    <a:cubicBezTo>
                      <a:pt x="20698" y="3767"/>
                      <a:pt x="20594" y="3725"/>
                      <a:pt x="20636" y="3809"/>
                    </a:cubicBezTo>
                    <a:cubicBezTo>
                      <a:pt x="20740" y="3934"/>
                      <a:pt x="21012" y="4039"/>
                      <a:pt x="21033" y="4143"/>
                    </a:cubicBezTo>
                    <a:cubicBezTo>
                      <a:pt x="21033" y="4143"/>
                      <a:pt x="21025" y="4143"/>
                      <a:pt x="21013" y="4138"/>
                    </a:cubicBezTo>
                    <a:lnTo>
                      <a:pt x="21013" y="4138"/>
                    </a:lnTo>
                    <a:cubicBezTo>
                      <a:pt x="21114" y="4214"/>
                      <a:pt x="21251" y="4366"/>
                      <a:pt x="21294" y="4366"/>
                    </a:cubicBezTo>
                    <a:cubicBezTo>
                      <a:pt x="21305" y="4366"/>
                      <a:pt x="21309" y="4356"/>
                      <a:pt x="21305" y="4332"/>
                    </a:cubicBezTo>
                    <a:lnTo>
                      <a:pt x="21305" y="4332"/>
                    </a:lnTo>
                    <a:cubicBezTo>
                      <a:pt x="21494" y="4583"/>
                      <a:pt x="21745" y="4729"/>
                      <a:pt x="21870" y="4938"/>
                    </a:cubicBezTo>
                    <a:cubicBezTo>
                      <a:pt x="22028" y="4998"/>
                      <a:pt x="22168" y="5319"/>
                      <a:pt x="22289" y="5319"/>
                    </a:cubicBezTo>
                    <a:cubicBezTo>
                      <a:pt x="22296" y="5319"/>
                      <a:pt x="22303" y="5317"/>
                      <a:pt x="22310" y="5315"/>
                    </a:cubicBezTo>
                    <a:lnTo>
                      <a:pt x="22310" y="5315"/>
                    </a:lnTo>
                    <a:cubicBezTo>
                      <a:pt x="22205" y="5378"/>
                      <a:pt x="22540" y="5796"/>
                      <a:pt x="22686" y="5922"/>
                    </a:cubicBezTo>
                    <a:cubicBezTo>
                      <a:pt x="22683" y="5921"/>
                      <a:pt x="22680" y="5920"/>
                      <a:pt x="22678" y="5920"/>
                    </a:cubicBezTo>
                    <a:lnTo>
                      <a:pt x="22678" y="5920"/>
                    </a:lnTo>
                    <a:cubicBezTo>
                      <a:pt x="22641" y="5920"/>
                      <a:pt x="22723" y="6054"/>
                      <a:pt x="22685" y="6054"/>
                    </a:cubicBezTo>
                    <a:cubicBezTo>
                      <a:pt x="22680" y="6054"/>
                      <a:pt x="22674" y="6052"/>
                      <a:pt x="22665" y="6047"/>
                    </a:cubicBezTo>
                    <a:lnTo>
                      <a:pt x="22665" y="6047"/>
                    </a:lnTo>
                    <a:cubicBezTo>
                      <a:pt x="22755" y="6208"/>
                      <a:pt x="22859" y="6354"/>
                      <a:pt x="22901" y="6354"/>
                    </a:cubicBezTo>
                    <a:cubicBezTo>
                      <a:pt x="22908" y="6354"/>
                      <a:pt x="22913" y="6350"/>
                      <a:pt x="22916" y="6340"/>
                    </a:cubicBezTo>
                    <a:cubicBezTo>
                      <a:pt x="23000" y="6759"/>
                      <a:pt x="23419" y="7010"/>
                      <a:pt x="23356" y="7303"/>
                    </a:cubicBezTo>
                    <a:cubicBezTo>
                      <a:pt x="23523" y="7575"/>
                      <a:pt x="23670" y="7868"/>
                      <a:pt x="23816" y="8140"/>
                    </a:cubicBezTo>
                    <a:cubicBezTo>
                      <a:pt x="23837" y="8140"/>
                      <a:pt x="23837" y="8161"/>
                      <a:pt x="23837" y="8182"/>
                    </a:cubicBezTo>
                    <a:cubicBezTo>
                      <a:pt x="23858" y="8223"/>
                      <a:pt x="23858" y="8265"/>
                      <a:pt x="23858" y="8307"/>
                    </a:cubicBezTo>
                    <a:cubicBezTo>
                      <a:pt x="23879" y="8370"/>
                      <a:pt x="23921" y="8454"/>
                      <a:pt x="23942" y="8537"/>
                    </a:cubicBezTo>
                    <a:cubicBezTo>
                      <a:pt x="23983" y="8684"/>
                      <a:pt x="24046" y="8830"/>
                      <a:pt x="24088" y="8977"/>
                    </a:cubicBezTo>
                    <a:cubicBezTo>
                      <a:pt x="24086" y="8977"/>
                      <a:pt x="24084" y="8977"/>
                      <a:pt x="24082" y="8977"/>
                    </a:cubicBezTo>
                    <a:cubicBezTo>
                      <a:pt x="23964" y="8977"/>
                      <a:pt x="23882" y="8368"/>
                      <a:pt x="23784" y="8368"/>
                    </a:cubicBezTo>
                    <a:cubicBezTo>
                      <a:pt x="23781" y="8368"/>
                      <a:pt x="23777" y="8369"/>
                      <a:pt x="23774" y="8370"/>
                    </a:cubicBezTo>
                    <a:cubicBezTo>
                      <a:pt x="23879" y="8684"/>
                      <a:pt x="23983" y="8872"/>
                      <a:pt x="24067" y="9081"/>
                    </a:cubicBezTo>
                    <a:cubicBezTo>
                      <a:pt x="24172" y="9291"/>
                      <a:pt x="24255" y="9500"/>
                      <a:pt x="24276" y="9751"/>
                    </a:cubicBezTo>
                    <a:cubicBezTo>
                      <a:pt x="24276" y="9781"/>
                      <a:pt x="24273" y="9793"/>
                      <a:pt x="24267" y="9793"/>
                    </a:cubicBezTo>
                    <a:cubicBezTo>
                      <a:pt x="24248" y="9793"/>
                      <a:pt x="24209" y="9678"/>
                      <a:pt x="24193" y="9646"/>
                    </a:cubicBezTo>
                    <a:lnTo>
                      <a:pt x="24193" y="9646"/>
                    </a:lnTo>
                    <a:cubicBezTo>
                      <a:pt x="24235" y="9772"/>
                      <a:pt x="24255" y="9897"/>
                      <a:pt x="24255" y="10002"/>
                    </a:cubicBezTo>
                    <a:cubicBezTo>
                      <a:pt x="24255" y="10065"/>
                      <a:pt x="24255" y="10107"/>
                      <a:pt x="24255" y="10169"/>
                    </a:cubicBezTo>
                    <a:lnTo>
                      <a:pt x="24235" y="10253"/>
                    </a:lnTo>
                    <a:lnTo>
                      <a:pt x="24214" y="10337"/>
                    </a:lnTo>
                    <a:cubicBezTo>
                      <a:pt x="24214" y="10358"/>
                      <a:pt x="24193" y="10400"/>
                      <a:pt x="24193" y="10420"/>
                    </a:cubicBezTo>
                    <a:lnTo>
                      <a:pt x="24193" y="10504"/>
                    </a:lnTo>
                    <a:lnTo>
                      <a:pt x="24193" y="10609"/>
                    </a:lnTo>
                    <a:lnTo>
                      <a:pt x="24214" y="10797"/>
                    </a:lnTo>
                    <a:cubicBezTo>
                      <a:pt x="24214" y="10923"/>
                      <a:pt x="24235" y="11048"/>
                      <a:pt x="24235" y="11174"/>
                    </a:cubicBezTo>
                    <a:cubicBezTo>
                      <a:pt x="24235" y="11174"/>
                      <a:pt x="24214" y="11111"/>
                      <a:pt x="24214" y="11069"/>
                    </a:cubicBezTo>
                    <a:lnTo>
                      <a:pt x="24214" y="11069"/>
                    </a:lnTo>
                    <a:cubicBezTo>
                      <a:pt x="24214" y="11166"/>
                      <a:pt x="24196" y="11281"/>
                      <a:pt x="24243" y="11281"/>
                    </a:cubicBezTo>
                    <a:cubicBezTo>
                      <a:pt x="24247" y="11281"/>
                      <a:pt x="24251" y="11280"/>
                      <a:pt x="24255" y="11278"/>
                    </a:cubicBezTo>
                    <a:lnTo>
                      <a:pt x="24235" y="11195"/>
                    </a:lnTo>
                    <a:cubicBezTo>
                      <a:pt x="24245" y="11173"/>
                      <a:pt x="24256" y="11164"/>
                      <a:pt x="24266" y="11164"/>
                    </a:cubicBezTo>
                    <a:cubicBezTo>
                      <a:pt x="24329" y="11164"/>
                      <a:pt x="24379" y="11537"/>
                      <a:pt x="24415" y="11604"/>
                    </a:cubicBezTo>
                    <a:lnTo>
                      <a:pt x="24415" y="11604"/>
                    </a:lnTo>
                    <a:cubicBezTo>
                      <a:pt x="24400" y="11587"/>
                      <a:pt x="24388" y="11579"/>
                      <a:pt x="24377" y="11579"/>
                    </a:cubicBezTo>
                    <a:cubicBezTo>
                      <a:pt x="24310" y="11579"/>
                      <a:pt x="24324" y="11888"/>
                      <a:pt x="24248" y="11888"/>
                    </a:cubicBezTo>
                    <a:cubicBezTo>
                      <a:pt x="24229" y="11888"/>
                      <a:pt x="24204" y="11869"/>
                      <a:pt x="24172" y="11822"/>
                    </a:cubicBezTo>
                    <a:lnTo>
                      <a:pt x="24172" y="11822"/>
                    </a:lnTo>
                    <a:cubicBezTo>
                      <a:pt x="24190" y="11878"/>
                      <a:pt x="24192" y="11951"/>
                      <a:pt x="24223" y="11951"/>
                    </a:cubicBezTo>
                    <a:cubicBezTo>
                      <a:pt x="24226" y="11951"/>
                      <a:pt x="24230" y="11950"/>
                      <a:pt x="24235" y="11948"/>
                    </a:cubicBezTo>
                    <a:lnTo>
                      <a:pt x="24235" y="11948"/>
                    </a:lnTo>
                    <a:cubicBezTo>
                      <a:pt x="24223" y="12005"/>
                      <a:pt x="24212" y="12038"/>
                      <a:pt x="24200" y="12038"/>
                    </a:cubicBezTo>
                    <a:cubicBezTo>
                      <a:pt x="24191" y="12038"/>
                      <a:pt x="24181" y="12016"/>
                      <a:pt x="24172" y="11969"/>
                    </a:cubicBezTo>
                    <a:lnTo>
                      <a:pt x="24172" y="11969"/>
                    </a:lnTo>
                    <a:cubicBezTo>
                      <a:pt x="24151" y="12325"/>
                      <a:pt x="24235" y="12220"/>
                      <a:pt x="24193" y="12534"/>
                    </a:cubicBezTo>
                    <a:cubicBezTo>
                      <a:pt x="24151" y="12513"/>
                      <a:pt x="24151" y="12450"/>
                      <a:pt x="24130" y="12429"/>
                    </a:cubicBezTo>
                    <a:lnTo>
                      <a:pt x="24130" y="12429"/>
                    </a:lnTo>
                    <a:cubicBezTo>
                      <a:pt x="24151" y="12576"/>
                      <a:pt x="24193" y="12764"/>
                      <a:pt x="24109" y="13015"/>
                    </a:cubicBezTo>
                    <a:cubicBezTo>
                      <a:pt x="24109" y="12999"/>
                      <a:pt x="24084" y="13008"/>
                      <a:pt x="24082" y="12984"/>
                    </a:cubicBezTo>
                    <a:lnTo>
                      <a:pt x="24082" y="12984"/>
                    </a:lnTo>
                    <a:cubicBezTo>
                      <a:pt x="24007" y="13409"/>
                      <a:pt x="24063" y="13759"/>
                      <a:pt x="23879" y="14229"/>
                    </a:cubicBezTo>
                    <a:cubicBezTo>
                      <a:pt x="23866" y="14193"/>
                      <a:pt x="23853" y="14179"/>
                      <a:pt x="23841" y="14179"/>
                    </a:cubicBezTo>
                    <a:cubicBezTo>
                      <a:pt x="23797" y="14179"/>
                      <a:pt x="23757" y="14375"/>
                      <a:pt x="23691" y="14375"/>
                    </a:cubicBezTo>
                    <a:lnTo>
                      <a:pt x="23628" y="14647"/>
                    </a:lnTo>
                    <a:lnTo>
                      <a:pt x="23628" y="14647"/>
                    </a:lnTo>
                    <a:lnTo>
                      <a:pt x="23711" y="14563"/>
                    </a:lnTo>
                    <a:lnTo>
                      <a:pt x="23711" y="14563"/>
                    </a:lnTo>
                    <a:cubicBezTo>
                      <a:pt x="23628" y="14773"/>
                      <a:pt x="23607" y="15003"/>
                      <a:pt x="23502" y="15191"/>
                    </a:cubicBezTo>
                    <a:lnTo>
                      <a:pt x="23544" y="15003"/>
                    </a:lnTo>
                    <a:lnTo>
                      <a:pt x="23544" y="15003"/>
                    </a:lnTo>
                    <a:cubicBezTo>
                      <a:pt x="23481" y="15149"/>
                      <a:pt x="23439" y="15296"/>
                      <a:pt x="23377" y="15442"/>
                    </a:cubicBezTo>
                    <a:lnTo>
                      <a:pt x="23523" y="15212"/>
                    </a:lnTo>
                    <a:lnTo>
                      <a:pt x="23523" y="15212"/>
                    </a:lnTo>
                    <a:cubicBezTo>
                      <a:pt x="23481" y="15463"/>
                      <a:pt x="23649" y="15233"/>
                      <a:pt x="23502" y="15526"/>
                    </a:cubicBezTo>
                    <a:cubicBezTo>
                      <a:pt x="23502" y="15520"/>
                      <a:pt x="23501" y="15517"/>
                      <a:pt x="23500" y="15517"/>
                    </a:cubicBezTo>
                    <a:cubicBezTo>
                      <a:pt x="23486" y="15517"/>
                      <a:pt x="23409" y="15764"/>
                      <a:pt x="23314" y="15840"/>
                    </a:cubicBezTo>
                    <a:cubicBezTo>
                      <a:pt x="23293" y="15965"/>
                      <a:pt x="23272" y="16091"/>
                      <a:pt x="23167" y="16237"/>
                    </a:cubicBezTo>
                    <a:cubicBezTo>
                      <a:pt x="23160" y="16244"/>
                      <a:pt x="23154" y="16247"/>
                      <a:pt x="23147" y="16247"/>
                    </a:cubicBezTo>
                    <a:cubicBezTo>
                      <a:pt x="23112" y="16247"/>
                      <a:pt x="23080" y="16174"/>
                      <a:pt x="23063" y="16174"/>
                    </a:cubicBezTo>
                    <a:lnTo>
                      <a:pt x="23063" y="16174"/>
                    </a:lnTo>
                    <a:cubicBezTo>
                      <a:pt x="23083" y="16318"/>
                      <a:pt x="22843" y="16682"/>
                      <a:pt x="22853" y="16854"/>
                    </a:cubicBezTo>
                    <a:lnTo>
                      <a:pt x="22853" y="16854"/>
                    </a:lnTo>
                    <a:cubicBezTo>
                      <a:pt x="22846" y="16820"/>
                      <a:pt x="22810" y="16802"/>
                      <a:pt x="22791" y="16802"/>
                    </a:cubicBezTo>
                    <a:lnTo>
                      <a:pt x="22791" y="16802"/>
                    </a:lnTo>
                    <a:lnTo>
                      <a:pt x="22812" y="16928"/>
                    </a:lnTo>
                    <a:cubicBezTo>
                      <a:pt x="22756" y="16984"/>
                      <a:pt x="22737" y="17002"/>
                      <a:pt x="22719" y="17002"/>
                    </a:cubicBezTo>
                    <a:cubicBezTo>
                      <a:pt x="22709" y="17002"/>
                      <a:pt x="22700" y="16997"/>
                      <a:pt x="22686" y="16990"/>
                    </a:cubicBezTo>
                    <a:cubicBezTo>
                      <a:pt x="22620" y="17106"/>
                      <a:pt x="22632" y="17124"/>
                      <a:pt x="22657" y="17124"/>
                    </a:cubicBezTo>
                    <a:cubicBezTo>
                      <a:pt x="22668" y="17124"/>
                      <a:pt x="22682" y="17120"/>
                      <a:pt x="22693" y="17120"/>
                    </a:cubicBezTo>
                    <a:cubicBezTo>
                      <a:pt x="22717" y="17120"/>
                      <a:pt x="22721" y="17141"/>
                      <a:pt x="22623" y="17283"/>
                    </a:cubicBezTo>
                    <a:cubicBezTo>
                      <a:pt x="22623" y="17242"/>
                      <a:pt x="22603" y="17262"/>
                      <a:pt x="22623" y="17200"/>
                    </a:cubicBezTo>
                    <a:lnTo>
                      <a:pt x="22623" y="17200"/>
                    </a:lnTo>
                    <a:cubicBezTo>
                      <a:pt x="22414" y="17535"/>
                      <a:pt x="22289" y="17890"/>
                      <a:pt x="22079" y="18183"/>
                    </a:cubicBezTo>
                    <a:cubicBezTo>
                      <a:pt x="22070" y="18186"/>
                      <a:pt x="22063" y="18187"/>
                      <a:pt x="22057" y="18187"/>
                    </a:cubicBezTo>
                    <a:cubicBezTo>
                      <a:pt x="21974" y="18187"/>
                      <a:pt x="22155" y="17966"/>
                      <a:pt x="22105" y="17966"/>
                    </a:cubicBezTo>
                    <a:cubicBezTo>
                      <a:pt x="22099" y="17966"/>
                      <a:pt x="22091" y="17968"/>
                      <a:pt x="22079" y="17974"/>
                    </a:cubicBezTo>
                    <a:cubicBezTo>
                      <a:pt x="21954" y="18204"/>
                      <a:pt x="21828" y="18455"/>
                      <a:pt x="21703" y="18706"/>
                    </a:cubicBezTo>
                    <a:cubicBezTo>
                      <a:pt x="21598" y="18957"/>
                      <a:pt x="21473" y="19187"/>
                      <a:pt x="21305" y="19376"/>
                    </a:cubicBezTo>
                    <a:lnTo>
                      <a:pt x="21368" y="19313"/>
                    </a:lnTo>
                    <a:lnTo>
                      <a:pt x="21368" y="19313"/>
                    </a:lnTo>
                    <a:cubicBezTo>
                      <a:pt x="21431" y="19459"/>
                      <a:pt x="21099" y="19584"/>
                      <a:pt x="20993" y="19812"/>
                    </a:cubicBezTo>
                    <a:lnTo>
                      <a:pt x="20993" y="19812"/>
                    </a:lnTo>
                    <a:cubicBezTo>
                      <a:pt x="21008" y="19776"/>
                      <a:pt x="20981" y="19727"/>
                      <a:pt x="20973" y="19727"/>
                    </a:cubicBezTo>
                    <a:cubicBezTo>
                      <a:pt x="20971" y="19727"/>
                      <a:pt x="20970" y="19729"/>
                      <a:pt x="20970" y="19731"/>
                    </a:cubicBezTo>
                    <a:cubicBezTo>
                      <a:pt x="20740" y="20003"/>
                      <a:pt x="20552" y="20317"/>
                      <a:pt x="20217" y="20736"/>
                    </a:cubicBezTo>
                    <a:lnTo>
                      <a:pt x="20238" y="20652"/>
                    </a:lnTo>
                    <a:lnTo>
                      <a:pt x="20238" y="20652"/>
                    </a:lnTo>
                    <a:cubicBezTo>
                      <a:pt x="20071" y="20799"/>
                      <a:pt x="19841" y="21029"/>
                      <a:pt x="19673" y="21175"/>
                    </a:cubicBezTo>
                    <a:cubicBezTo>
                      <a:pt x="19652" y="21238"/>
                      <a:pt x="19548" y="21322"/>
                      <a:pt x="19631" y="21322"/>
                    </a:cubicBezTo>
                    <a:cubicBezTo>
                      <a:pt x="19004" y="21636"/>
                      <a:pt x="18690" y="22242"/>
                      <a:pt x="18083" y="22452"/>
                    </a:cubicBezTo>
                    <a:cubicBezTo>
                      <a:pt x="18139" y="22414"/>
                      <a:pt x="18195" y="22344"/>
                      <a:pt x="18177" y="22344"/>
                    </a:cubicBezTo>
                    <a:lnTo>
                      <a:pt x="18177" y="22344"/>
                    </a:lnTo>
                    <a:cubicBezTo>
                      <a:pt x="18175" y="22344"/>
                      <a:pt x="18171" y="22345"/>
                      <a:pt x="18167" y="22347"/>
                    </a:cubicBezTo>
                    <a:cubicBezTo>
                      <a:pt x="18020" y="22452"/>
                      <a:pt x="17874" y="22556"/>
                      <a:pt x="17748" y="22661"/>
                    </a:cubicBezTo>
                    <a:cubicBezTo>
                      <a:pt x="17768" y="22674"/>
                      <a:pt x="17781" y="22679"/>
                      <a:pt x="17794" y="22679"/>
                    </a:cubicBezTo>
                    <a:cubicBezTo>
                      <a:pt x="17823" y="22679"/>
                      <a:pt x="17850" y="22654"/>
                      <a:pt x="17937" y="22640"/>
                    </a:cubicBezTo>
                    <a:lnTo>
                      <a:pt x="17937" y="22640"/>
                    </a:lnTo>
                    <a:cubicBezTo>
                      <a:pt x="17895" y="22703"/>
                      <a:pt x="17790" y="22807"/>
                      <a:pt x="17665" y="22870"/>
                    </a:cubicBezTo>
                    <a:cubicBezTo>
                      <a:pt x="17759" y="22797"/>
                      <a:pt x="17748" y="22776"/>
                      <a:pt x="17701" y="22776"/>
                    </a:cubicBezTo>
                    <a:cubicBezTo>
                      <a:pt x="17654" y="22776"/>
                      <a:pt x="17570" y="22797"/>
                      <a:pt x="17518" y="22807"/>
                    </a:cubicBezTo>
                    <a:cubicBezTo>
                      <a:pt x="17539" y="22828"/>
                      <a:pt x="17518" y="22849"/>
                      <a:pt x="17539" y="22870"/>
                    </a:cubicBezTo>
                    <a:cubicBezTo>
                      <a:pt x="17246" y="22912"/>
                      <a:pt x="17560" y="22996"/>
                      <a:pt x="17204" y="23121"/>
                    </a:cubicBezTo>
                    <a:lnTo>
                      <a:pt x="17204" y="23079"/>
                    </a:lnTo>
                    <a:cubicBezTo>
                      <a:pt x="17079" y="23163"/>
                      <a:pt x="16995" y="23247"/>
                      <a:pt x="16849" y="23309"/>
                    </a:cubicBezTo>
                    <a:cubicBezTo>
                      <a:pt x="16765" y="23288"/>
                      <a:pt x="16974" y="23226"/>
                      <a:pt x="16953" y="23163"/>
                    </a:cubicBezTo>
                    <a:lnTo>
                      <a:pt x="16953" y="23163"/>
                    </a:lnTo>
                    <a:cubicBezTo>
                      <a:pt x="16765" y="23268"/>
                      <a:pt x="16639" y="23456"/>
                      <a:pt x="16430" y="23477"/>
                    </a:cubicBezTo>
                    <a:cubicBezTo>
                      <a:pt x="16493" y="23414"/>
                      <a:pt x="16618" y="23372"/>
                      <a:pt x="16681" y="23309"/>
                    </a:cubicBezTo>
                    <a:lnTo>
                      <a:pt x="16681" y="23309"/>
                    </a:lnTo>
                    <a:cubicBezTo>
                      <a:pt x="16472" y="23330"/>
                      <a:pt x="16451" y="23351"/>
                      <a:pt x="16305" y="23414"/>
                    </a:cubicBezTo>
                    <a:cubicBezTo>
                      <a:pt x="16242" y="23414"/>
                      <a:pt x="16179" y="23435"/>
                      <a:pt x="16116" y="23456"/>
                    </a:cubicBezTo>
                    <a:cubicBezTo>
                      <a:pt x="16158" y="23456"/>
                      <a:pt x="16200" y="23435"/>
                      <a:pt x="16221" y="23435"/>
                    </a:cubicBezTo>
                    <a:lnTo>
                      <a:pt x="16221" y="23435"/>
                    </a:lnTo>
                    <a:cubicBezTo>
                      <a:pt x="16137" y="23456"/>
                      <a:pt x="16053" y="23477"/>
                      <a:pt x="15991" y="23498"/>
                    </a:cubicBezTo>
                    <a:lnTo>
                      <a:pt x="16074" y="23498"/>
                    </a:lnTo>
                    <a:cubicBezTo>
                      <a:pt x="15991" y="23623"/>
                      <a:pt x="15865" y="23686"/>
                      <a:pt x="15719" y="23728"/>
                    </a:cubicBezTo>
                    <a:cubicBezTo>
                      <a:pt x="15593" y="23791"/>
                      <a:pt x="15426" y="23833"/>
                      <a:pt x="15279" y="23937"/>
                    </a:cubicBezTo>
                    <a:cubicBezTo>
                      <a:pt x="15572" y="23728"/>
                      <a:pt x="15321" y="23853"/>
                      <a:pt x="15321" y="23770"/>
                    </a:cubicBezTo>
                    <a:cubicBezTo>
                      <a:pt x="15251" y="23770"/>
                      <a:pt x="15172" y="23779"/>
                      <a:pt x="15134" y="23779"/>
                    </a:cubicBezTo>
                    <a:cubicBezTo>
                      <a:pt x="15114" y="23779"/>
                      <a:pt x="15105" y="23777"/>
                      <a:pt x="15112" y="23770"/>
                    </a:cubicBezTo>
                    <a:lnTo>
                      <a:pt x="15112" y="23770"/>
                    </a:lnTo>
                    <a:cubicBezTo>
                      <a:pt x="14986" y="23874"/>
                      <a:pt x="14840" y="23791"/>
                      <a:pt x="14631" y="23937"/>
                    </a:cubicBezTo>
                    <a:cubicBezTo>
                      <a:pt x="14631" y="23935"/>
                      <a:pt x="14628" y="23934"/>
                      <a:pt x="14624" y="23934"/>
                    </a:cubicBezTo>
                    <a:cubicBezTo>
                      <a:pt x="14606" y="23934"/>
                      <a:pt x="14552" y="23954"/>
                      <a:pt x="14516" y="23954"/>
                    </a:cubicBezTo>
                    <a:cubicBezTo>
                      <a:pt x="14492" y="23954"/>
                      <a:pt x="14477" y="23945"/>
                      <a:pt x="14484" y="23916"/>
                    </a:cubicBezTo>
                    <a:lnTo>
                      <a:pt x="14484" y="23916"/>
                    </a:lnTo>
                    <a:cubicBezTo>
                      <a:pt x="14275" y="23979"/>
                      <a:pt x="14547" y="23958"/>
                      <a:pt x="14526" y="23979"/>
                    </a:cubicBezTo>
                    <a:cubicBezTo>
                      <a:pt x="14380" y="24063"/>
                      <a:pt x="14191" y="24084"/>
                      <a:pt x="13961" y="24105"/>
                    </a:cubicBezTo>
                    <a:cubicBezTo>
                      <a:pt x="13752" y="24125"/>
                      <a:pt x="13522" y="24146"/>
                      <a:pt x="13292" y="24230"/>
                    </a:cubicBezTo>
                    <a:cubicBezTo>
                      <a:pt x="12894" y="24335"/>
                      <a:pt x="12810" y="24418"/>
                      <a:pt x="12434" y="24481"/>
                    </a:cubicBezTo>
                    <a:cubicBezTo>
                      <a:pt x="12287" y="24460"/>
                      <a:pt x="12538" y="24397"/>
                      <a:pt x="12538" y="24397"/>
                    </a:cubicBezTo>
                    <a:cubicBezTo>
                      <a:pt x="12443" y="24389"/>
                      <a:pt x="12362" y="24384"/>
                      <a:pt x="12285" y="24384"/>
                    </a:cubicBezTo>
                    <a:cubicBezTo>
                      <a:pt x="12176" y="24384"/>
                      <a:pt x="12075" y="24394"/>
                      <a:pt x="11952" y="24418"/>
                    </a:cubicBezTo>
                    <a:cubicBezTo>
                      <a:pt x="11994" y="24377"/>
                      <a:pt x="11952" y="24377"/>
                      <a:pt x="11890" y="24335"/>
                    </a:cubicBezTo>
                    <a:cubicBezTo>
                      <a:pt x="11772" y="24352"/>
                      <a:pt x="11776" y="24409"/>
                      <a:pt x="11673" y="24409"/>
                    </a:cubicBezTo>
                    <a:cubicBezTo>
                      <a:pt x="11648" y="24409"/>
                      <a:pt x="11617" y="24406"/>
                      <a:pt x="11576" y="24397"/>
                    </a:cubicBezTo>
                    <a:cubicBezTo>
                      <a:pt x="11618" y="24377"/>
                      <a:pt x="11659" y="24314"/>
                      <a:pt x="11743" y="24293"/>
                    </a:cubicBezTo>
                    <a:lnTo>
                      <a:pt x="11743" y="24293"/>
                    </a:lnTo>
                    <a:cubicBezTo>
                      <a:pt x="11555" y="24314"/>
                      <a:pt x="11367" y="24356"/>
                      <a:pt x="11178" y="24377"/>
                    </a:cubicBezTo>
                    <a:cubicBezTo>
                      <a:pt x="11115" y="24314"/>
                      <a:pt x="11283" y="24314"/>
                      <a:pt x="11367" y="24272"/>
                    </a:cubicBezTo>
                    <a:lnTo>
                      <a:pt x="11367" y="24272"/>
                    </a:lnTo>
                    <a:cubicBezTo>
                      <a:pt x="11136" y="24293"/>
                      <a:pt x="10802" y="24293"/>
                      <a:pt x="10718" y="24356"/>
                    </a:cubicBezTo>
                    <a:lnTo>
                      <a:pt x="10833" y="24372"/>
                    </a:lnTo>
                    <a:lnTo>
                      <a:pt x="10833" y="24372"/>
                    </a:lnTo>
                    <a:cubicBezTo>
                      <a:pt x="10795" y="24358"/>
                      <a:pt x="10833" y="24314"/>
                      <a:pt x="10885" y="24314"/>
                    </a:cubicBezTo>
                    <a:cubicBezTo>
                      <a:pt x="10922" y="24306"/>
                      <a:pt x="10955" y="24302"/>
                      <a:pt x="10984" y="24302"/>
                    </a:cubicBezTo>
                    <a:cubicBezTo>
                      <a:pt x="11103" y="24302"/>
                      <a:pt x="11157" y="24360"/>
                      <a:pt x="11157" y="24377"/>
                    </a:cubicBezTo>
                    <a:lnTo>
                      <a:pt x="11032" y="24397"/>
                    </a:lnTo>
                    <a:cubicBezTo>
                      <a:pt x="11074" y="24453"/>
                      <a:pt x="11148" y="24472"/>
                      <a:pt x="11239" y="24472"/>
                    </a:cubicBezTo>
                    <a:cubicBezTo>
                      <a:pt x="11422" y="24472"/>
                      <a:pt x="11673" y="24397"/>
                      <a:pt x="11869" y="24397"/>
                    </a:cubicBezTo>
                    <a:lnTo>
                      <a:pt x="11743" y="24523"/>
                    </a:lnTo>
                    <a:lnTo>
                      <a:pt x="12036" y="24418"/>
                    </a:lnTo>
                    <a:lnTo>
                      <a:pt x="12036" y="24418"/>
                    </a:lnTo>
                    <a:cubicBezTo>
                      <a:pt x="12099" y="24460"/>
                      <a:pt x="12141" y="24502"/>
                      <a:pt x="11994" y="24523"/>
                    </a:cubicBezTo>
                    <a:cubicBezTo>
                      <a:pt x="12047" y="24539"/>
                      <a:pt x="12084" y="24544"/>
                      <a:pt x="12115" y="24544"/>
                    </a:cubicBezTo>
                    <a:cubicBezTo>
                      <a:pt x="12175" y="24544"/>
                      <a:pt x="12203" y="24523"/>
                      <a:pt x="12253" y="24523"/>
                    </a:cubicBezTo>
                    <a:cubicBezTo>
                      <a:pt x="12278" y="24523"/>
                      <a:pt x="12308" y="24528"/>
                      <a:pt x="12350" y="24544"/>
                    </a:cubicBezTo>
                    <a:cubicBezTo>
                      <a:pt x="12371" y="24544"/>
                      <a:pt x="12350" y="24544"/>
                      <a:pt x="12350" y="24565"/>
                    </a:cubicBezTo>
                    <a:lnTo>
                      <a:pt x="12538" y="24523"/>
                    </a:lnTo>
                    <a:lnTo>
                      <a:pt x="12538" y="24523"/>
                    </a:lnTo>
                    <a:cubicBezTo>
                      <a:pt x="12496" y="24544"/>
                      <a:pt x="12580" y="24586"/>
                      <a:pt x="12455" y="24586"/>
                    </a:cubicBezTo>
                    <a:cubicBezTo>
                      <a:pt x="12495" y="24591"/>
                      <a:pt x="12533" y="24593"/>
                      <a:pt x="12570" y="24593"/>
                    </a:cubicBezTo>
                    <a:cubicBezTo>
                      <a:pt x="12805" y="24593"/>
                      <a:pt x="12967" y="24509"/>
                      <a:pt x="13090" y="24509"/>
                    </a:cubicBezTo>
                    <a:cubicBezTo>
                      <a:pt x="13112" y="24509"/>
                      <a:pt x="13133" y="24512"/>
                      <a:pt x="13153" y="24518"/>
                    </a:cubicBezTo>
                    <a:lnTo>
                      <a:pt x="13153" y="24518"/>
                    </a:lnTo>
                    <a:cubicBezTo>
                      <a:pt x="13608" y="24440"/>
                      <a:pt x="13173" y="24457"/>
                      <a:pt x="13522" y="24314"/>
                    </a:cubicBezTo>
                    <a:lnTo>
                      <a:pt x="13522" y="24314"/>
                    </a:lnTo>
                    <a:lnTo>
                      <a:pt x="13794" y="24460"/>
                    </a:lnTo>
                    <a:lnTo>
                      <a:pt x="13836" y="24377"/>
                    </a:lnTo>
                    <a:cubicBezTo>
                      <a:pt x="13856" y="24377"/>
                      <a:pt x="13893" y="24371"/>
                      <a:pt x="13924" y="24371"/>
                    </a:cubicBezTo>
                    <a:cubicBezTo>
                      <a:pt x="13956" y="24371"/>
                      <a:pt x="13982" y="24377"/>
                      <a:pt x="13982" y="24397"/>
                    </a:cubicBezTo>
                    <a:cubicBezTo>
                      <a:pt x="14149" y="24293"/>
                      <a:pt x="13940" y="24356"/>
                      <a:pt x="14024" y="24293"/>
                    </a:cubicBezTo>
                    <a:lnTo>
                      <a:pt x="14024" y="24293"/>
                    </a:lnTo>
                    <a:cubicBezTo>
                      <a:pt x="14037" y="24294"/>
                      <a:pt x="14050" y="24294"/>
                      <a:pt x="14064" y="24294"/>
                    </a:cubicBezTo>
                    <a:cubicBezTo>
                      <a:pt x="14275" y="24294"/>
                      <a:pt x="14534" y="24180"/>
                      <a:pt x="14673" y="24180"/>
                    </a:cubicBezTo>
                    <a:cubicBezTo>
                      <a:pt x="14710" y="24180"/>
                      <a:pt x="14739" y="24188"/>
                      <a:pt x="14756" y="24209"/>
                    </a:cubicBezTo>
                    <a:cubicBezTo>
                      <a:pt x="14786" y="24179"/>
                      <a:pt x="14765" y="24173"/>
                      <a:pt x="14738" y="24173"/>
                    </a:cubicBezTo>
                    <a:cubicBezTo>
                      <a:pt x="14720" y="24173"/>
                      <a:pt x="14698" y="24176"/>
                      <a:pt x="14687" y="24176"/>
                    </a:cubicBezTo>
                    <a:cubicBezTo>
                      <a:pt x="14666" y="24176"/>
                      <a:pt x="14674" y="24168"/>
                      <a:pt x="14777" y="24125"/>
                    </a:cubicBezTo>
                    <a:cubicBezTo>
                      <a:pt x="14798" y="24146"/>
                      <a:pt x="14821" y="24155"/>
                      <a:pt x="14847" y="24155"/>
                    </a:cubicBezTo>
                    <a:cubicBezTo>
                      <a:pt x="14951" y="24155"/>
                      <a:pt x="15095" y="24021"/>
                      <a:pt x="15279" y="24021"/>
                    </a:cubicBezTo>
                    <a:cubicBezTo>
                      <a:pt x="15237" y="24105"/>
                      <a:pt x="15028" y="24125"/>
                      <a:pt x="15258" y="24125"/>
                    </a:cubicBezTo>
                    <a:cubicBezTo>
                      <a:pt x="15342" y="23958"/>
                      <a:pt x="15677" y="24021"/>
                      <a:pt x="15844" y="23916"/>
                    </a:cubicBezTo>
                    <a:cubicBezTo>
                      <a:pt x="15823" y="23833"/>
                      <a:pt x="16221" y="23749"/>
                      <a:pt x="16493" y="23581"/>
                    </a:cubicBezTo>
                    <a:cubicBezTo>
                      <a:pt x="16493" y="23584"/>
                      <a:pt x="16495" y="23586"/>
                      <a:pt x="16500" y="23586"/>
                    </a:cubicBezTo>
                    <a:cubicBezTo>
                      <a:pt x="16533" y="23586"/>
                      <a:pt x="16665" y="23531"/>
                      <a:pt x="16828" y="23477"/>
                    </a:cubicBezTo>
                    <a:cubicBezTo>
                      <a:pt x="16995" y="23414"/>
                      <a:pt x="17204" y="23309"/>
                      <a:pt x="17351" y="23268"/>
                    </a:cubicBezTo>
                    <a:cubicBezTo>
                      <a:pt x="17351" y="23163"/>
                      <a:pt x="17623" y="23037"/>
                      <a:pt x="17811" y="22891"/>
                    </a:cubicBezTo>
                    <a:lnTo>
                      <a:pt x="17811" y="22891"/>
                    </a:lnTo>
                    <a:cubicBezTo>
                      <a:pt x="17832" y="22954"/>
                      <a:pt x="17811" y="22996"/>
                      <a:pt x="17706" y="23079"/>
                    </a:cubicBezTo>
                    <a:lnTo>
                      <a:pt x="17895" y="22975"/>
                    </a:lnTo>
                    <a:cubicBezTo>
                      <a:pt x="17916" y="22912"/>
                      <a:pt x="17978" y="22870"/>
                      <a:pt x="18083" y="22786"/>
                    </a:cubicBezTo>
                    <a:lnTo>
                      <a:pt x="18083" y="22870"/>
                    </a:lnTo>
                    <a:cubicBezTo>
                      <a:pt x="18313" y="22724"/>
                      <a:pt x="18501" y="22493"/>
                      <a:pt x="18815" y="22326"/>
                    </a:cubicBezTo>
                    <a:cubicBezTo>
                      <a:pt x="18794" y="22263"/>
                      <a:pt x="18481" y="22347"/>
                      <a:pt x="18753" y="22075"/>
                    </a:cubicBezTo>
                    <a:lnTo>
                      <a:pt x="18753" y="22075"/>
                    </a:lnTo>
                    <a:cubicBezTo>
                      <a:pt x="18787" y="22092"/>
                      <a:pt x="18821" y="22123"/>
                      <a:pt x="18798" y="22180"/>
                    </a:cubicBezTo>
                    <a:lnTo>
                      <a:pt x="18798" y="22180"/>
                    </a:lnTo>
                    <a:cubicBezTo>
                      <a:pt x="18821" y="22146"/>
                      <a:pt x="18855" y="22110"/>
                      <a:pt x="18899" y="22096"/>
                    </a:cubicBezTo>
                    <a:lnTo>
                      <a:pt x="18899" y="22096"/>
                    </a:lnTo>
                    <a:cubicBezTo>
                      <a:pt x="18878" y="22138"/>
                      <a:pt x="18836" y="22180"/>
                      <a:pt x="18815" y="22242"/>
                    </a:cubicBezTo>
                    <a:cubicBezTo>
                      <a:pt x="18962" y="22159"/>
                      <a:pt x="18857" y="22138"/>
                      <a:pt x="18962" y="22075"/>
                    </a:cubicBezTo>
                    <a:cubicBezTo>
                      <a:pt x="18966" y="22084"/>
                      <a:pt x="18973" y="22087"/>
                      <a:pt x="18982" y="22087"/>
                    </a:cubicBezTo>
                    <a:cubicBezTo>
                      <a:pt x="19006" y="22087"/>
                      <a:pt x="19040" y="22063"/>
                      <a:pt x="19057" y="22063"/>
                    </a:cubicBezTo>
                    <a:cubicBezTo>
                      <a:pt x="19063" y="22063"/>
                      <a:pt x="19066" y="22066"/>
                      <a:pt x="19066" y="22075"/>
                    </a:cubicBezTo>
                    <a:cubicBezTo>
                      <a:pt x="19046" y="22096"/>
                      <a:pt x="18962" y="22138"/>
                      <a:pt x="18941" y="22180"/>
                    </a:cubicBezTo>
                    <a:cubicBezTo>
                      <a:pt x="19066" y="22096"/>
                      <a:pt x="19213" y="22012"/>
                      <a:pt x="19297" y="22012"/>
                    </a:cubicBezTo>
                    <a:cubicBezTo>
                      <a:pt x="19255" y="21991"/>
                      <a:pt x="19255" y="21949"/>
                      <a:pt x="19318" y="21887"/>
                    </a:cubicBezTo>
                    <a:cubicBezTo>
                      <a:pt x="19410" y="21811"/>
                      <a:pt x="19449" y="21793"/>
                      <a:pt x="19471" y="21793"/>
                    </a:cubicBezTo>
                    <a:cubicBezTo>
                      <a:pt x="19491" y="21793"/>
                      <a:pt x="19498" y="21807"/>
                      <a:pt x="19521" y="21807"/>
                    </a:cubicBezTo>
                    <a:cubicBezTo>
                      <a:pt x="19535" y="21807"/>
                      <a:pt x="19556" y="21801"/>
                      <a:pt x="19590" y="21782"/>
                    </a:cubicBezTo>
                    <a:cubicBezTo>
                      <a:pt x="19610" y="21698"/>
                      <a:pt x="19757" y="21615"/>
                      <a:pt x="19715" y="21552"/>
                    </a:cubicBezTo>
                    <a:cubicBezTo>
                      <a:pt x="19778" y="21510"/>
                      <a:pt x="19820" y="21510"/>
                      <a:pt x="19862" y="21510"/>
                    </a:cubicBezTo>
                    <a:cubicBezTo>
                      <a:pt x="19939" y="21394"/>
                      <a:pt x="20281" y="21084"/>
                      <a:pt x="20189" y="21084"/>
                    </a:cubicBezTo>
                    <a:cubicBezTo>
                      <a:pt x="20181" y="21084"/>
                      <a:pt x="20170" y="21087"/>
                      <a:pt x="20154" y="21092"/>
                    </a:cubicBezTo>
                    <a:cubicBezTo>
                      <a:pt x="20426" y="20715"/>
                      <a:pt x="20845" y="20422"/>
                      <a:pt x="21117" y="20024"/>
                    </a:cubicBezTo>
                    <a:lnTo>
                      <a:pt x="21138" y="20045"/>
                    </a:lnTo>
                    <a:cubicBezTo>
                      <a:pt x="21284" y="19794"/>
                      <a:pt x="21494" y="19543"/>
                      <a:pt x="21577" y="19334"/>
                    </a:cubicBezTo>
                    <a:cubicBezTo>
                      <a:pt x="21610" y="19285"/>
                      <a:pt x="21680" y="19237"/>
                      <a:pt x="21710" y="19237"/>
                    </a:cubicBezTo>
                    <a:cubicBezTo>
                      <a:pt x="21718" y="19237"/>
                      <a:pt x="21724" y="19241"/>
                      <a:pt x="21724" y="19250"/>
                    </a:cubicBezTo>
                    <a:cubicBezTo>
                      <a:pt x="21828" y="19062"/>
                      <a:pt x="21807" y="19020"/>
                      <a:pt x="22017" y="18790"/>
                    </a:cubicBezTo>
                    <a:lnTo>
                      <a:pt x="22017" y="18790"/>
                    </a:lnTo>
                    <a:cubicBezTo>
                      <a:pt x="21986" y="18859"/>
                      <a:pt x="21986" y="18872"/>
                      <a:pt x="21992" y="18872"/>
                    </a:cubicBezTo>
                    <a:cubicBezTo>
                      <a:pt x="21995" y="18872"/>
                      <a:pt x="22000" y="18867"/>
                      <a:pt x="22001" y="18867"/>
                    </a:cubicBezTo>
                    <a:lnTo>
                      <a:pt x="22001" y="18867"/>
                    </a:lnTo>
                    <a:cubicBezTo>
                      <a:pt x="22004" y="18867"/>
                      <a:pt x="21993" y="18883"/>
                      <a:pt x="21933" y="18978"/>
                    </a:cubicBezTo>
                    <a:cubicBezTo>
                      <a:pt x="22079" y="18769"/>
                      <a:pt x="22163" y="18727"/>
                      <a:pt x="22247" y="18434"/>
                    </a:cubicBezTo>
                    <a:cubicBezTo>
                      <a:pt x="22247" y="18458"/>
                      <a:pt x="22254" y="18468"/>
                      <a:pt x="22265" y="18468"/>
                    </a:cubicBezTo>
                    <a:cubicBezTo>
                      <a:pt x="22313" y="18468"/>
                      <a:pt x="22443" y="18285"/>
                      <a:pt x="22477" y="18183"/>
                    </a:cubicBezTo>
                    <a:lnTo>
                      <a:pt x="22477" y="18183"/>
                    </a:lnTo>
                    <a:lnTo>
                      <a:pt x="22331" y="18330"/>
                    </a:lnTo>
                    <a:cubicBezTo>
                      <a:pt x="22414" y="18183"/>
                      <a:pt x="22477" y="18079"/>
                      <a:pt x="22540" y="17974"/>
                    </a:cubicBezTo>
                    <a:lnTo>
                      <a:pt x="22582" y="18079"/>
                    </a:lnTo>
                    <a:cubicBezTo>
                      <a:pt x="22958" y="17639"/>
                      <a:pt x="22937" y="17095"/>
                      <a:pt x="23272" y="16781"/>
                    </a:cubicBezTo>
                    <a:cubicBezTo>
                      <a:pt x="23275" y="16759"/>
                      <a:pt x="23274" y="16750"/>
                      <a:pt x="23268" y="16750"/>
                    </a:cubicBezTo>
                    <a:cubicBezTo>
                      <a:pt x="23245" y="16750"/>
                      <a:pt x="23155" y="16926"/>
                      <a:pt x="23119" y="16926"/>
                    </a:cubicBezTo>
                    <a:cubicBezTo>
                      <a:pt x="23110" y="16926"/>
                      <a:pt x="23105" y="16915"/>
                      <a:pt x="23105" y="16886"/>
                    </a:cubicBezTo>
                    <a:cubicBezTo>
                      <a:pt x="23230" y="16677"/>
                      <a:pt x="23460" y="16467"/>
                      <a:pt x="23481" y="16405"/>
                    </a:cubicBezTo>
                    <a:cubicBezTo>
                      <a:pt x="23670" y="16091"/>
                      <a:pt x="23502" y="16028"/>
                      <a:pt x="23670" y="15693"/>
                    </a:cubicBezTo>
                    <a:lnTo>
                      <a:pt x="23670" y="15693"/>
                    </a:lnTo>
                    <a:cubicBezTo>
                      <a:pt x="23657" y="15705"/>
                      <a:pt x="23642" y="15714"/>
                      <a:pt x="23627" y="15714"/>
                    </a:cubicBezTo>
                    <a:cubicBezTo>
                      <a:pt x="23592" y="15714"/>
                      <a:pt x="23562" y="15662"/>
                      <a:pt x="23607" y="15484"/>
                    </a:cubicBezTo>
                    <a:cubicBezTo>
                      <a:pt x="23678" y="15342"/>
                      <a:pt x="23749" y="15280"/>
                      <a:pt x="23790" y="15280"/>
                    </a:cubicBezTo>
                    <a:cubicBezTo>
                      <a:pt x="23821" y="15280"/>
                      <a:pt x="23834" y="15316"/>
                      <a:pt x="23816" y="15379"/>
                    </a:cubicBezTo>
                    <a:cubicBezTo>
                      <a:pt x="23795" y="15442"/>
                      <a:pt x="23774" y="15463"/>
                      <a:pt x="23753" y="15463"/>
                    </a:cubicBezTo>
                    <a:cubicBezTo>
                      <a:pt x="23753" y="15525"/>
                      <a:pt x="23730" y="15598"/>
                      <a:pt x="23744" y="15598"/>
                    </a:cubicBezTo>
                    <a:cubicBezTo>
                      <a:pt x="23749" y="15598"/>
                      <a:pt x="23758" y="15589"/>
                      <a:pt x="23774" y="15568"/>
                    </a:cubicBezTo>
                    <a:lnTo>
                      <a:pt x="23774" y="15526"/>
                    </a:lnTo>
                    <a:cubicBezTo>
                      <a:pt x="23830" y="15433"/>
                      <a:pt x="23952" y="15157"/>
                      <a:pt x="23979" y="15157"/>
                    </a:cubicBezTo>
                    <a:cubicBezTo>
                      <a:pt x="23982" y="15157"/>
                      <a:pt x="23983" y="15161"/>
                      <a:pt x="23983" y="15170"/>
                    </a:cubicBezTo>
                    <a:cubicBezTo>
                      <a:pt x="24000" y="15096"/>
                      <a:pt x="24003" y="15067"/>
                      <a:pt x="23997" y="15067"/>
                    </a:cubicBezTo>
                    <a:lnTo>
                      <a:pt x="23997" y="15067"/>
                    </a:lnTo>
                    <a:cubicBezTo>
                      <a:pt x="23986" y="15067"/>
                      <a:pt x="23951" y="15136"/>
                      <a:pt x="23900" y="15212"/>
                    </a:cubicBezTo>
                    <a:cubicBezTo>
                      <a:pt x="24067" y="14919"/>
                      <a:pt x="24088" y="14710"/>
                      <a:pt x="24235" y="14396"/>
                    </a:cubicBezTo>
                    <a:lnTo>
                      <a:pt x="24235" y="14396"/>
                    </a:lnTo>
                    <a:cubicBezTo>
                      <a:pt x="24205" y="14426"/>
                      <a:pt x="24175" y="14455"/>
                      <a:pt x="24168" y="14455"/>
                    </a:cubicBezTo>
                    <a:cubicBezTo>
                      <a:pt x="24165" y="14455"/>
                      <a:pt x="24166" y="14450"/>
                      <a:pt x="24172" y="14438"/>
                    </a:cubicBezTo>
                    <a:cubicBezTo>
                      <a:pt x="24339" y="13957"/>
                      <a:pt x="24172" y="14187"/>
                      <a:pt x="24255" y="13852"/>
                    </a:cubicBezTo>
                    <a:cubicBezTo>
                      <a:pt x="24281" y="13802"/>
                      <a:pt x="24298" y="13791"/>
                      <a:pt x="24311" y="13791"/>
                    </a:cubicBezTo>
                    <a:cubicBezTo>
                      <a:pt x="24322" y="13791"/>
                      <a:pt x="24329" y="13797"/>
                      <a:pt x="24336" y="13797"/>
                    </a:cubicBezTo>
                    <a:cubicBezTo>
                      <a:pt x="24351" y="13797"/>
                      <a:pt x="24361" y="13770"/>
                      <a:pt x="24381" y="13601"/>
                    </a:cubicBezTo>
                    <a:cubicBezTo>
                      <a:pt x="24409" y="13538"/>
                      <a:pt x="24430" y="13515"/>
                      <a:pt x="24445" y="13515"/>
                    </a:cubicBezTo>
                    <a:cubicBezTo>
                      <a:pt x="24476" y="13515"/>
                      <a:pt x="24486" y="13608"/>
                      <a:pt x="24486" y="13664"/>
                    </a:cubicBezTo>
                    <a:cubicBezTo>
                      <a:pt x="24507" y="13350"/>
                      <a:pt x="24653" y="13099"/>
                      <a:pt x="24695" y="12910"/>
                    </a:cubicBezTo>
                    <a:lnTo>
                      <a:pt x="24695" y="13078"/>
                    </a:lnTo>
                    <a:cubicBezTo>
                      <a:pt x="24695" y="12994"/>
                      <a:pt x="24716" y="12910"/>
                      <a:pt x="24716" y="12827"/>
                    </a:cubicBezTo>
                    <a:lnTo>
                      <a:pt x="24716" y="12827"/>
                    </a:lnTo>
                    <a:lnTo>
                      <a:pt x="24632" y="12910"/>
                    </a:lnTo>
                    <a:cubicBezTo>
                      <a:pt x="24674" y="12806"/>
                      <a:pt x="24674" y="12722"/>
                      <a:pt x="24716" y="12722"/>
                    </a:cubicBezTo>
                    <a:cubicBezTo>
                      <a:pt x="24703" y="12691"/>
                      <a:pt x="24687" y="12684"/>
                      <a:pt x="24670" y="12684"/>
                    </a:cubicBezTo>
                    <a:cubicBezTo>
                      <a:pt x="24656" y="12684"/>
                      <a:pt x="24642" y="12688"/>
                      <a:pt x="24628" y="12688"/>
                    </a:cubicBezTo>
                    <a:cubicBezTo>
                      <a:pt x="24602" y="12688"/>
                      <a:pt x="24579" y="12672"/>
                      <a:pt x="24569" y="12576"/>
                    </a:cubicBezTo>
                    <a:cubicBezTo>
                      <a:pt x="24611" y="12450"/>
                      <a:pt x="24590" y="12178"/>
                      <a:pt x="24674" y="12157"/>
                    </a:cubicBezTo>
                    <a:lnTo>
                      <a:pt x="24674" y="12157"/>
                    </a:lnTo>
                    <a:cubicBezTo>
                      <a:pt x="24643" y="12306"/>
                      <a:pt x="24646" y="12337"/>
                      <a:pt x="24662" y="12337"/>
                    </a:cubicBezTo>
                    <a:cubicBezTo>
                      <a:pt x="24674" y="12337"/>
                      <a:pt x="24693" y="12320"/>
                      <a:pt x="24709" y="12320"/>
                    </a:cubicBezTo>
                    <a:cubicBezTo>
                      <a:pt x="24723" y="12320"/>
                      <a:pt x="24734" y="12333"/>
                      <a:pt x="24738" y="12384"/>
                    </a:cubicBezTo>
                    <a:lnTo>
                      <a:pt x="24738" y="12384"/>
                    </a:lnTo>
                    <a:cubicBezTo>
                      <a:pt x="24739" y="12329"/>
                      <a:pt x="24744" y="12274"/>
                      <a:pt x="24758" y="12220"/>
                    </a:cubicBezTo>
                    <a:cubicBezTo>
                      <a:pt x="24763" y="12214"/>
                      <a:pt x="24767" y="12212"/>
                      <a:pt x="24770" y="12212"/>
                    </a:cubicBezTo>
                    <a:cubicBezTo>
                      <a:pt x="24779" y="12212"/>
                      <a:pt x="24779" y="12231"/>
                      <a:pt x="24779" y="12262"/>
                    </a:cubicBezTo>
                    <a:cubicBezTo>
                      <a:pt x="24883" y="11864"/>
                      <a:pt x="24716" y="12073"/>
                      <a:pt x="24737" y="11655"/>
                    </a:cubicBezTo>
                    <a:lnTo>
                      <a:pt x="24737" y="11655"/>
                    </a:lnTo>
                    <a:cubicBezTo>
                      <a:pt x="24744" y="11666"/>
                      <a:pt x="24751" y="11670"/>
                      <a:pt x="24759" y="11670"/>
                    </a:cubicBezTo>
                    <a:cubicBezTo>
                      <a:pt x="24797" y="11670"/>
                      <a:pt x="24838" y="11557"/>
                      <a:pt x="24820" y="11488"/>
                    </a:cubicBezTo>
                    <a:lnTo>
                      <a:pt x="24820" y="11488"/>
                    </a:lnTo>
                    <a:cubicBezTo>
                      <a:pt x="24820" y="11553"/>
                      <a:pt x="24808" y="11580"/>
                      <a:pt x="24791" y="11580"/>
                    </a:cubicBezTo>
                    <a:cubicBezTo>
                      <a:pt x="24765" y="11580"/>
                      <a:pt x="24729" y="11514"/>
                      <a:pt x="24716" y="11425"/>
                    </a:cubicBezTo>
                    <a:cubicBezTo>
                      <a:pt x="24758" y="11153"/>
                      <a:pt x="24695" y="11132"/>
                      <a:pt x="24695" y="10985"/>
                    </a:cubicBezTo>
                    <a:lnTo>
                      <a:pt x="24674" y="11153"/>
                    </a:lnTo>
                    <a:cubicBezTo>
                      <a:pt x="24632" y="11090"/>
                      <a:pt x="24632" y="10964"/>
                      <a:pt x="24632" y="10776"/>
                    </a:cubicBezTo>
                    <a:lnTo>
                      <a:pt x="24632" y="10776"/>
                    </a:lnTo>
                    <a:cubicBezTo>
                      <a:pt x="24650" y="10776"/>
                      <a:pt x="24653" y="10895"/>
                      <a:pt x="24665" y="10895"/>
                    </a:cubicBezTo>
                    <a:cubicBezTo>
                      <a:pt x="24668" y="10895"/>
                      <a:pt x="24671" y="10891"/>
                      <a:pt x="24674" y="10881"/>
                    </a:cubicBezTo>
                    <a:cubicBezTo>
                      <a:pt x="24632" y="10776"/>
                      <a:pt x="24653" y="10672"/>
                      <a:pt x="24653" y="10546"/>
                    </a:cubicBezTo>
                    <a:cubicBezTo>
                      <a:pt x="24674" y="10483"/>
                      <a:pt x="24695" y="10483"/>
                      <a:pt x="24716" y="10441"/>
                    </a:cubicBezTo>
                    <a:cubicBezTo>
                      <a:pt x="24737" y="10358"/>
                      <a:pt x="24758" y="10295"/>
                      <a:pt x="24737" y="10211"/>
                    </a:cubicBezTo>
                    <a:cubicBezTo>
                      <a:pt x="24779" y="10065"/>
                      <a:pt x="24841" y="10190"/>
                      <a:pt x="24862" y="10065"/>
                    </a:cubicBezTo>
                    <a:cubicBezTo>
                      <a:pt x="24841" y="9876"/>
                      <a:pt x="24820" y="9793"/>
                      <a:pt x="24841" y="9688"/>
                    </a:cubicBezTo>
                    <a:cubicBezTo>
                      <a:pt x="24841" y="9584"/>
                      <a:pt x="24841" y="9479"/>
                      <a:pt x="24758" y="9312"/>
                    </a:cubicBezTo>
                    <a:cubicBezTo>
                      <a:pt x="24749" y="9366"/>
                      <a:pt x="24747" y="9397"/>
                      <a:pt x="24739" y="9397"/>
                    </a:cubicBezTo>
                    <a:cubicBezTo>
                      <a:pt x="24727" y="9397"/>
                      <a:pt x="24703" y="9346"/>
                      <a:pt x="24632" y="9228"/>
                    </a:cubicBezTo>
                    <a:lnTo>
                      <a:pt x="24632" y="9228"/>
                    </a:lnTo>
                    <a:cubicBezTo>
                      <a:pt x="24695" y="9395"/>
                      <a:pt x="24758" y="9584"/>
                      <a:pt x="24799" y="9793"/>
                    </a:cubicBezTo>
                    <a:cubicBezTo>
                      <a:pt x="24758" y="9667"/>
                      <a:pt x="24695" y="9542"/>
                      <a:pt x="24632" y="9437"/>
                    </a:cubicBezTo>
                    <a:lnTo>
                      <a:pt x="24632" y="9437"/>
                    </a:lnTo>
                    <a:cubicBezTo>
                      <a:pt x="24674" y="9604"/>
                      <a:pt x="24758" y="9793"/>
                      <a:pt x="24737" y="9897"/>
                    </a:cubicBezTo>
                    <a:cubicBezTo>
                      <a:pt x="24703" y="9807"/>
                      <a:pt x="24693" y="9771"/>
                      <a:pt x="24685" y="9771"/>
                    </a:cubicBezTo>
                    <a:cubicBezTo>
                      <a:pt x="24678" y="9771"/>
                      <a:pt x="24672" y="9796"/>
                      <a:pt x="24653" y="9835"/>
                    </a:cubicBezTo>
                    <a:cubicBezTo>
                      <a:pt x="24716" y="9584"/>
                      <a:pt x="24507" y="9395"/>
                      <a:pt x="24507" y="9123"/>
                    </a:cubicBezTo>
                    <a:lnTo>
                      <a:pt x="24653" y="9081"/>
                    </a:lnTo>
                    <a:cubicBezTo>
                      <a:pt x="24632" y="8893"/>
                      <a:pt x="24548" y="8726"/>
                      <a:pt x="24486" y="8579"/>
                    </a:cubicBezTo>
                    <a:cubicBezTo>
                      <a:pt x="24444" y="8496"/>
                      <a:pt x="24402" y="8412"/>
                      <a:pt x="24381" y="8307"/>
                    </a:cubicBezTo>
                    <a:cubicBezTo>
                      <a:pt x="24360" y="8265"/>
                      <a:pt x="24339" y="8203"/>
                      <a:pt x="24339" y="8161"/>
                    </a:cubicBezTo>
                    <a:cubicBezTo>
                      <a:pt x="24339" y="8119"/>
                      <a:pt x="24339" y="8098"/>
                      <a:pt x="24339" y="8056"/>
                    </a:cubicBezTo>
                    <a:cubicBezTo>
                      <a:pt x="24339" y="8025"/>
                      <a:pt x="24316" y="7994"/>
                      <a:pt x="24304" y="7963"/>
                    </a:cubicBezTo>
                    <a:lnTo>
                      <a:pt x="24304" y="7963"/>
                    </a:lnTo>
                    <a:cubicBezTo>
                      <a:pt x="24310" y="7984"/>
                      <a:pt x="24318" y="8010"/>
                      <a:pt x="24318" y="8035"/>
                    </a:cubicBezTo>
                    <a:cubicBezTo>
                      <a:pt x="24318" y="8077"/>
                      <a:pt x="24318" y="8140"/>
                      <a:pt x="24318" y="8140"/>
                    </a:cubicBezTo>
                    <a:cubicBezTo>
                      <a:pt x="24318" y="8140"/>
                      <a:pt x="24297" y="8140"/>
                      <a:pt x="24297" y="8119"/>
                    </a:cubicBezTo>
                    <a:cubicBezTo>
                      <a:pt x="24297" y="8098"/>
                      <a:pt x="24297" y="8077"/>
                      <a:pt x="24276" y="8056"/>
                    </a:cubicBezTo>
                    <a:cubicBezTo>
                      <a:pt x="24276" y="8014"/>
                      <a:pt x="24235" y="7951"/>
                      <a:pt x="24214" y="7910"/>
                    </a:cubicBezTo>
                    <a:cubicBezTo>
                      <a:pt x="24193" y="7826"/>
                      <a:pt x="24151" y="7742"/>
                      <a:pt x="24109" y="7659"/>
                    </a:cubicBezTo>
                    <a:cubicBezTo>
                      <a:pt x="24151" y="7659"/>
                      <a:pt x="24130" y="7554"/>
                      <a:pt x="24130" y="7491"/>
                    </a:cubicBezTo>
                    <a:lnTo>
                      <a:pt x="24130" y="7491"/>
                    </a:lnTo>
                    <a:cubicBezTo>
                      <a:pt x="24129" y="7492"/>
                      <a:pt x="24129" y="7492"/>
                      <a:pt x="24128" y="7492"/>
                    </a:cubicBezTo>
                    <a:cubicBezTo>
                      <a:pt x="24103" y="7492"/>
                      <a:pt x="23987" y="7156"/>
                      <a:pt x="23887" y="7156"/>
                    </a:cubicBezTo>
                    <a:cubicBezTo>
                      <a:pt x="23885" y="7156"/>
                      <a:pt x="23882" y="7156"/>
                      <a:pt x="23879" y="7156"/>
                    </a:cubicBezTo>
                    <a:lnTo>
                      <a:pt x="23837" y="6905"/>
                    </a:lnTo>
                    <a:cubicBezTo>
                      <a:pt x="23670" y="6529"/>
                      <a:pt x="23502" y="6571"/>
                      <a:pt x="23314" y="6215"/>
                    </a:cubicBezTo>
                    <a:lnTo>
                      <a:pt x="23314" y="6215"/>
                    </a:lnTo>
                    <a:cubicBezTo>
                      <a:pt x="23333" y="6226"/>
                      <a:pt x="23347" y="6230"/>
                      <a:pt x="23358" y="6230"/>
                    </a:cubicBezTo>
                    <a:cubicBezTo>
                      <a:pt x="23384" y="6230"/>
                      <a:pt x="23396" y="6210"/>
                      <a:pt x="23418" y="6210"/>
                    </a:cubicBezTo>
                    <a:cubicBezTo>
                      <a:pt x="23440" y="6210"/>
                      <a:pt x="23474" y="6232"/>
                      <a:pt x="23544" y="6319"/>
                    </a:cubicBezTo>
                    <a:cubicBezTo>
                      <a:pt x="23481" y="6215"/>
                      <a:pt x="23419" y="6110"/>
                      <a:pt x="23398" y="6110"/>
                    </a:cubicBezTo>
                    <a:cubicBezTo>
                      <a:pt x="23377" y="6027"/>
                      <a:pt x="23147" y="5838"/>
                      <a:pt x="23126" y="5713"/>
                    </a:cubicBezTo>
                    <a:cubicBezTo>
                      <a:pt x="23063" y="5671"/>
                      <a:pt x="23021" y="5692"/>
                      <a:pt x="22937" y="5566"/>
                    </a:cubicBezTo>
                    <a:cubicBezTo>
                      <a:pt x="22937" y="5554"/>
                      <a:pt x="22945" y="5549"/>
                      <a:pt x="22951" y="5547"/>
                    </a:cubicBezTo>
                    <a:lnTo>
                      <a:pt x="22951" y="5547"/>
                    </a:lnTo>
                    <a:cubicBezTo>
                      <a:pt x="22952" y="5547"/>
                      <a:pt x="22953" y="5547"/>
                      <a:pt x="22954" y="5547"/>
                    </a:cubicBezTo>
                    <a:cubicBezTo>
                      <a:pt x="22956" y="5547"/>
                      <a:pt x="22957" y="5546"/>
                      <a:pt x="22958" y="5545"/>
                    </a:cubicBezTo>
                    <a:lnTo>
                      <a:pt x="22958" y="5545"/>
                    </a:lnTo>
                    <a:cubicBezTo>
                      <a:pt x="22958" y="5545"/>
                      <a:pt x="22955" y="5545"/>
                      <a:pt x="22951" y="5547"/>
                    </a:cubicBezTo>
                    <a:lnTo>
                      <a:pt x="22951" y="5547"/>
                    </a:lnTo>
                    <a:cubicBezTo>
                      <a:pt x="22925" y="5541"/>
                      <a:pt x="22854" y="5460"/>
                      <a:pt x="22832" y="5460"/>
                    </a:cubicBezTo>
                    <a:lnTo>
                      <a:pt x="22832" y="5460"/>
                    </a:lnTo>
                    <a:cubicBezTo>
                      <a:pt x="22825" y="5460"/>
                      <a:pt x="22823" y="5469"/>
                      <a:pt x="22829" y="5492"/>
                    </a:cubicBezTo>
                    <a:lnTo>
                      <a:pt x="22829" y="5492"/>
                    </a:lnTo>
                    <a:cubicBezTo>
                      <a:pt x="22764" y="5286"/>
                      <a:pt x="22599" y="5060"/>
                      <a:pt x="22414" y="4855"/>
                    </a:cubicBezTo>
                    <a:cubicBezTo>
                      <a:pt x="22226" y="4666"/>
                      <a:pt x="22038" y="4478"/>
                      <a:pt x="21975" y="4290"/>
                    </a:cubicBezTo>
                    <a:cubicBezTo>
                      <a:pt x="21745" y="4102"/>
                      <a:pt x="21494" y="3871"/>
                      <a:pt x="21305" y="3704"/>
                    </a:cubicBezTo>
                    <a:cubicBezTo>
                      <a:pt x="21316" y="3704"/>
                      <a:pt x="21321" y="3699"/>
                      <a:pt x="21326" y="3699"/>
                    </a:cubicBezTo>
                    <a:lnTo>
                      <a:pt x="21326" y="3699"/>
                    </a:lnTo>
                    <a:cubicBezTo>
                      <a:pt x="21333" y="3707"/>
                      <a:pt x="21340" y="3716"/>
                      <a:pt x="21347" y="3725"/>
                    </a:cubicBezTo>
                    <a:cubicBezTo>
                      <a:pt x="21337" y="3704"/>
                      <a:pt x="21331" y="3699"/>
                      <a:pt x="21326" y="3699"/>
                    </a:cubicBezTo>
                    <a:cubicBezTo>
                      <a:pt x="21326" y="3699"/>
                      <a:pt x="21326" y="3699"/>
                      <a:pt x="21326" y="3699"/>
                    </a:cubicBezTo>
                    <a:lnTo>
                      <a:pt x="21326" y="3699"/>
                    </a:lnTo>
                    <a:cubicBezTo>
                      <a:pt x="21115" y="3447"/>
                      <a:pt x="21087" y="3673"/>
                      <a:pt x="20824" y="3369"/>
                    </a:cubicBezTo>
                    <a:cubicBezTo>
                      <a:pt x="20797" y="3321"/>
                      <a:pt x="20797" y="3304"/>
                      <a:pt x="20809" y="3304"/>
                    </a:cubicBezTo>
                    <a:lnTo>
                      <a:pt x="20809" y="3304"/>
                    </a:lnTo>
                    <a:cubicBezTo>
                      <a:pt x="20837" y="3304"/>
                      <a:pt x="20933" y="3393"/>
                      <a:pt x="20943" y="3393"/>
                    </a:cubicBezTo>
                    <a:cubicBezTo>
                      <a:pt x="20946" y="3393"/>
                      <a:pt x="20942" y="3386"/>
                      <a:pt x="20929" y="3369"/>
                    </a:cubicBezTo>
                    <a:cubicBezTo>
                      <a:pt x="20991" y="3202"/>
                      <a:pt x="20531" y="3076"/>
                      <a:pt x="20385" y="2825"/>
                    </a:cubicBezTo>
                    <a:lnTo>
                      <a:pt x="20385" y="2825"/>
                    </a:lnTo>
                    <a:lnTo>
                      <a:pt x="20426" y="2867"/>
                    </a:lnTo>
                    <a:cubicBezTo>
                      <a:pt x="20301" y="2700"/>
                      <a:pt x="19987" y="2616"/>
                      <a:pt x="19715" y="2407"/>
                    </a:cubicBezTo>
                    <a:cubicBezTo>
                      <a:pt x="19715" y="2407"/>
                      <a:pt x="19736" y="2407"/>
                      <a:pt x="19715" y="2386"/>
                    </a:cubicBezTo>
                    <a:cubicBezTo>
                      <a:pt x="19485" y="2323"/>
                      <a:pt x="19087" y="2114"/>
                      <a:pt x="18794" y="1988"/>
                    </a:cubicBezTo>
                    <a:cubicBezTo>
                      <a:pt x="18815" y="1985"/>
                      <a:pt x="18833" y="1984"/>
                      <a:pt x="18849" y="1984"/>
                    </a:cubicBezTo>
                    <a:cubicBezTo>
                      <a:pt x="18880" y="1984"/>
                      <a:pt x="18900" y="1988"/>
                      <a:pt x="18912" y="1988"/>
                    </a:cubicBezTo>
                    <a:cubicBezTo>
                      <a:pt x="18930" y="1988"/>
                      <a:pt x="18930" y="1978"/>
                      <a:pt x="18920" y="1925"/>
                    </a:cubicBezTo>
                    <a:cubicBezTo>
                      <a:pt x="18898" y="1916"/>
                      <a:pt x="18882" y="1912"/>
                      <a:pt x="18870" y="1912"/>
                    </a:cubicBezTo>
                    <a:cubicBezTo>
                      <a:pt x="18823" y="1912"/>
                      <a:pt x="18835" y="1970"/>
                      <a:pt x="18771" y="1970"/>
                    </a:cubicBezTo>
                    <a:cubicBezTo>
                      <a:pt x="18742" y="1970"/>
                      <a:pt x="18698" y="1958"/>
                      <a:pt x="18627" y="1925"/>
                    </a:cubicBezTo>
                    <a:cubicBezTo>
                      <a:pt x="18564" y="1842"/>
                      <a:pt x="18397" y="1716"/>
                      <a:pt x="18397" y="1633"/>
                    </a:cubicBezTo>
                    <a:lnTo>
                      <a:pt x="18397" y="1633"/>
                    </a:lnTo>
                    <a:lnTo>
                      <a:pt x="18648" y="1758"/>
                    </a:lnTo>
                    <a:cubicBezTo>
                      <a:pt x="18564" y="1612"/>
                      <a:pt x="18334" y="1591"/>
                      <a:pt x="18209" y="1528"/>
                    </a:cubicBezTo>
                    <a:lnTo>
                      <a:pt x="18229" y="1486"/>
                    </a:lnTo>
                    <a:cubicBezTo>
                      <a:pt x="17832" y="1319"/>
                      <a:pt x="17790" y="1402"/>
                      <a:pt x="17372" y="1214"/>
                    </a:cubicBezTo>
                    <a:lnTo>
                      <a:pt x="17372" y="1214"/>
                    </a:lnTo>
                    <a:lnTo>
                      <a:pt x="17413" y="1256"/>
                    </a:lnTo>
                    <a:cubicBezTo>
                      <a:pt x="17141" y="1256"/>
                      <a:pt x="17225" y="1130"/>
                      <a:pt x="16974" y="1109"/>
                    </a:cubicBezTo>
                    <a:lnTo>
                      <a:pt x="16932" y="984"/>
                    </a:lnTo>
                    <a:cubicBezTo>
                      <a:pt x="16786" y="942"/>
                      <a:pt x="16367" y="879"/>
                      <a:pt x="16074" y="817"/>
                    </a:cubicBezTo>
                    <a:cubicBezTo>
                      <a:pt x="16100" y="814"/>
                      <a:pt x="16129" y="812"/>
                      <a:pt x="16159" y="812"/>
                    </a:cubicBezTo>
                    <a:cubicBezTo>
                      <a:pt x="16352" y="812"/>
                      <a:pt x="16629" y="864"/>
                      <a:pt x="16828" y="900"/>
                    </a:cubicBezTo>
                    <a:cubicBezTo>
                      <a:pt x="16673" y="842"/>
                      <a:pt x="16339" y="731"/>
                      <a:pt x="16207" y="731"/>
                    </a:cubicBezTo>
                    <a:cubicBezTo>
                      <a:pt x="16196" y="731"/>
                      <a:pt x="16187" y="731"/>
                      <a:pt x="16179" y="733"/>
                    </a:cubicBezTo>
                    <a:cubicBezTo>
                      <a:pt x="16263" y="754"/>
                      <a:pt x="16346" y="754"/>
                      <a:pt x="16409" y="796"/>
                    </a:cubicBezTo>
                    <a:cubicBezTo>
                      <a:pt x="16179" y="796"/>
                      <a:pt x="15928" y="754"/>
                      <a:pt x="15614" y="670"/>
                    </a:cubicBezTo>
                    <a:cubicBezTo>
                      <a:pt x="15719" y="482"/>
                      <a:pt x="14798" y="419"/>
                      <a:pt x="14589" y="231"/>
                    </a:cubicBezTo>
                    <a:lnTo>
                      <a:pt x="14484" y="231"/>
                    </a:lnTo>
                    <a:cubicBezTo>
                      <a:pt x="14442" y="210"/>
                      <a:pt x="14359" y="210"/>
                      <a:pt x="14338" y="210"/>
                    </a:cubicBezTo>
                    <a:cubicBezTo>
                      <a:pt x="14296" y="220"/>
                      <a:pt x="14259" y="225"/>
                      <a:pt x="14223" y="225"/>
                    </a:cubicBezTo>
                    <a:cubicBezTo>
                      <a:pt x="14186" y="225"/>
                      <a:pt x="14149" y="220"/>
                      <a:pt x="14108" y="210"/>
                    </a:cubicBezTo>
                    <a:cubicBezTo>
                      <a:pt x="13982" y="210"/>
                      <a:pt x="13836" y="210"/>
                      <a:pt x="13689" y="189"/>
                    </a:cubicBezTo>
                    <a:cubicBezTo>
                      <a:pt x="13375" y="168"/>
                      <a:pt x="13082" y="126"/>
                      <a:pt x="12747" y="126"/>
                    </a:cubicBezTo>
                    <a:cubicBezTo>
                      <a:pt x="12863" y="210"/>
                      <a:pt x="12815" y="210"/>
                      <a:pt x="12742" y="210"/>
                    </a:cubicBezTo>
                    <a:cubicBezTo>
                      <a:pt x="12669" y="210"/>
                      <a:pt x="12570" y="210"/>
                      <a:pt x="12580" y="293"/>
                    </a:cubicBezTo>
                    <a:cubicBezTo>
                      <a:pt x="12482" y="293"/>
                      <a:pt x="12421" y="293"/>
                      <a:pt x="12385" y="287"/>
                    </a:cubicBezTo>
                    <a:lnTo>
                      <a:pt x="12385" y="287"/>
                    </a:lnTo>
                    <a:cubicBezTo>
                      <a:pt x="12371" y="273"/>
                      <a:pt x="12368" y="273"/>
                      <a:pt x="12350" y="273"/>
                    </a:cubicBezTo>
                    <a:lnTo>
                      <a:pt x="11890" y="168"/>
                    </a:lnTo>
                    <a:cubicBezTo>
                      <a:pt x="11764" y="126"/>
                      <a:pt x="12036" y="147"/>
                      <a:pt x="12015" y="105"/>
                    </a:cubicBezTo>
                    <a:cubicBezTo>
                      <a:pt x="11680" y="84"/>
                      <a:pt x="11869" y="42"/>
                      <a:pt x="1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g26fc4bae8ec_0_8168"/>
              <p:cNvSpPr/>
              <p:nvPr/>
            </p:nvSpPr>
            <p:spPr>
              <a:xfrm>
                <a:off x="10561775" y="24152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21" y="63"/>
                      <a:pt x="21" y="84"/>
                      <a:pt x="21" y="84"/>
                    </a:cubicBezTo>
                    <a:lnTo>
                      <a:pt x="21" y="42"/>
                    </a:lnTo>
                    <a:cubicBezTo>
                      <a:pt x="21" y="21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g26fc4bae8ec_0_8168"/>
              <p:cNvSpPr/>
              <p:nvPr/>
            </p:nvSpPr>
            <p:spPr>
              <a:xfrm>
                <a:off x="11048775" y="2535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cubicBezTo>
                      <a:pt x="21" y="21"/>
                      <a:pt x="21" y="21"/>
                      <a:pt x="0" y="21"/>
                    </a:cubicBezTo>
                    <a:lnTo>
                      <a:pt x="21" y="2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g26fc4bae8ec_0_8168"/>
              <p:cNvSpPr/>
              <p:nvPr/>
            </p:nvSpPr>
            <p:spPr>
              <a:xfrm>
                <a:off x="10590025" y="21913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g26fc4bae8ec_0_8168"/>
              <p:cNvSpPr/>
              <p:nvPr/>
            </p:nvSpPr>
            <p:spPr>
              <a:xfrm>
                <a:off x="10981825" y="25789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cubicBezTo>
                      <a:pt x="42" y="0"/>
                      <a:pt x="42" y="0"/>
                      <a:pt x="0" y="0"/>
                    </a:cubicBezTo>
                    <a:cubicBezTo>
                      <a:pt x="21" y="0"/>
                      <a:pt x="21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g26fc4bae8ec_0_8168"/>
              <p:cNvSpPr/>
              <p:nvPr/>
            </p:nvSpPr>
            <p:spPr>
              <a:xfrm>
                <a:off x="10927950" y="2601950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1"/>
                    </a:moveTo>
                    <a:cubicBezTo>
                      <a:pt x="21" y="22"/>
                      <a:pt x="21" y="22"/>
                      <a:pt x="0" y="43"/>
                    </a:cubicBezTo>
                    <a:lnTo>
                      <a:pt x="21" y="4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g26fc4bae8ec_0_8168"/>
              <p:cNvSpPr/>
              <p:nvPr/>
            </p:nvSpPr>
            <p:spPr>
              <a:xfrm>
                <a:off x="11150000" y="2283300"/>
                <a:ext cx="2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11"/>
                      <a:pt x="8" y="34"/>
                    </a:cubicBezTo>
                    <a:lnTo>
                      <a:pt x="8" y="34"/>
                    </a:lnTo>
                    <a:cubicBezTo>
                      <a:pt x="5" y="13"/>
                      <a:pt x="2" y="1"/>
                      <a:pt x="1" y="1"/>
                    </a:cubicBezTo>
                    <a:close/>
                    <a:moveTo>
                      <a:pt x="8" y="34"/>
                    </a:moveTo>
                    <a:cubicBezTo>
                      <a:pt x="9" y="48"/>
                      <a:pt x="11" y="67"/>
                      <a:pt x="11" y="88"/>
                    </a:cubicBezTo>
                    <a:cubicBezTo>
                      <a:pt x="11" y="67"/>
                      <a:pt x="11" y="67"/>
                      <a:pt x="11" y="46"/>
                    </a:cubicBezTo>
                    <a:cubicBezTo>
                      <a:pt x="10" y="42"/>
                      <a:pt x="9" y="38"/>
                      <a:pt x="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g26fc4bae8ec_0_8168"/>
              <p:cNvSpPr/>
              <p:nvPr/>
            </p:nvSpPr>
            <p:spPr>
              <a:xfrm>
                <a:off x="11126725" y="2400575"/>
                <a:ext cx="15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8" extrusionOk="0">
                    <a:moveTo>
                      <a:pt x="63" y="0"/>
                    </a:moveTo>
                    <a:cubicBezTo>
                      <a:pt x="21" y="84"/>
                      <a:pt x="0" y="147"/>
                      <a:pt x="42" y="168"/>
                    </a:cubicBezTo>
                    <a:cubicBezTo>
                      <a:pt x="42" y="105"/>
                      <a:pt x="63" y="63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g26fc4bae8ec_0_8168"/>
              <p:cNvSpPr/>
              <p:nvPr/>
            </p:nvSpPr>
            <p:spPr>
              <a:xfrm>
                <a:off x="11111025" y="2159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g26fc4bae8ec_0_8168"/>
              <p:cNvSpPr/>
              <p:nvPr/>
            </p:nvSpPr>
            <p:spPr>
              <a:xfrm>
                <a:off x="11128275" y="2395325"/>
                <a:ext cx="21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1" extrusionOk="0">
                    <a:moveTo>
                      <a:pt x="85" y="1"/>
                    </a:moveTo>
                    <a:cubicBezTo>
                      <a:pt x="43" y="85"/>
                      <a:pt x="22" y="147"/>
                      <a:pt x="1" y="210"/>
                    </a:cubicBezTo>
                    <a:cubicBezTo>
                      <a:pt x="43" y="147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g26fc4bae8ec_0_8168"/>
              <p:cNvSpPr/>
              <p:nvPr/>
            </p:nvSpPr>
            <p:spPr>
              <a:xfrm>
                <a:off x="10817050" y="261400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lnTo>
                      <a:pt x="4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g26fc4bae8ec_0_8168"/>
              <p:cNvSpPr/>
              <p:nvPr/>
            </p:nvSpPr>
            <p:spPr>
              <a:xfrm>
                <a:off x="10815475" y="26145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63" y="1"/>
                    </a:moveTo>
                    <a:lnTo>
                      <a:pt x="1" y="1"/>
                    </a:lnTo>
                    <a:cubicBezTo>
                      <a:pt x="21" y="1"/>
                      <a:pt x="4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g26fc4bae8ec_0_8168"/>
              <p:cNvSpPr/>
              <p:nvPr/>
            </p:nvSpPr>
            <p:spPr>
              <a:xfrm>
                <a:off x="10812325" y="2614500"/>
                <a:ext cx="3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27" y="1"/>
                    </a:lnTo>
                    <a:cubicBezTo>
                      <a:pt x="85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g26fc4bae8ec_0_8168"/>
              <p:cNvSpPr/>
              <p:nvPr/>
            </p:nvSpPr>
            <p:spPr>
              <a:xfrm>
                <a:off x="10852625" y="2614375"/>
                <a:ext cx="99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8" extrusionOk="0">
                    <a:moveTo>
                      <a:pt x="98" y="0"/>
                    </a:moveTo>
                    <a:cubicBezTo>
                      <a:pt x="72" y="0"/>
                      <a:pt x="46" y="2"/>
                      <a:pt x="21" y="6"/>
                    </a:cubicBezTo>
                    <a:lnTo>
                      <a:pt x="0" y="27"/>
                    </a:lnTo>
                    <a:cubicBezTo>
                      <a:pt x="11" y="20"/>
                      <a:pt x="28" y="17"/>
                      <a:pt x="49" y="17"/>
                    </a:cubicBezTo>
                    <a:cubicBezTo>
                      <a:pt x="117" y="17"/>
                      <a:pt x="229" y="48"/>
                      <a:pt x="312" y="48"/>
                    </a:cubicBezTo>
                    <a:cubicBezTo>
                      <a:pt x="347" y="48"/>
                      <a:pt x="377" y="42"/>
                      <a:pt x="398" y="27"/>
                    </a:cubicBezTo>
                    <a:cubicBezTo>
                      <a:pt x="314" y="27"/>
                      <a:pt x="203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g26fc4bae8ec_0_8168"/>
              <p:cNvSpPr/>
              <p:nvPr/>
            </p:nvSpPr>
            <p:spPr>
              <a:xfrm>
                <a:off x="10895500" y="2616600"/>
                <a:ext cx="141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" extrusionOk="0">
                    <a:moveTo>
                      <a:pt x="461" y="1"/>
                    </a:moveTo>
                    <a:lnTo>
                      <a:pt x="126" y="43"/>
                    </a:lnTo>
                    <a:cubicBezTo>
                      <a:pt x="189" y="63"/>
                      <a:pt x="273" y="84"/>
                      <a:pt x="105" y="126"/>
                    </a:cubicBezTo>
                    <a:cubicBezTo>
                      <a:pt x="566" y="105"/>
                      <a:pt x="1" y="84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g26fc4bae8ec_0_8168"/>
              <p:cNvSpPr/>
              <p:nvPr/>
            </p:nvSpPr>
            <p:spPr>
              <a:xfrm>
                <a:off x="10929500" y="2609525"/>
                <a:ext cx="77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5" extrusionOk="0">
                    <a:moveTo>
                      <a:pt x="282" y="0"/>
                    </a:moveTo>
                    <a:cubicBezTo>
                      <a:pt x="268" y="0"/>
                      <a:pt x="238" y="5"/>
                      <a:pt x="189" y="12"/>
                    </a:cubicBezTo>
                    <a:cubicBezTo>
                      <a:pt x="1" y="74"/>
                      <a:pt x="210" y="54"/>
                      <a:pt x="189" y="74"/>
                    </a:cubicBezTo>
                    <a:cubicBezTo>
                      <a:pt x="273" y="19"/>
                      <a:pt x="31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g26fc4bae8ec_0_8168"/>
              <p:cNvSpPr/>
              <p:nvPr/>
            </p:nvSpPr>
            <p:spPr>
              <a:xfrm>
                <a:off x="11090100" y="2488175"/>
                <a:ext cx="19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0" y="11"/>
                    </a:moveTo>
                    <a:cubicBezTo>
                      <a:pt x="1" y="13"/>
                      <a:pt x="2" y="14"/>
                      <a:pt x="3" y="15"/>
                    </a:cubicBezTo>
                    <a:lnTo>
                      <a:pt x="3" y="15"/>
                    </a:lnTo>
                    <a:lnTo>
                      <a:pt x="0" y="11"/>
                    </a:lnTo>
                    <a:close/>
                    <a:moveTo>
                      <a:pt x="70" y="1"/>
                    </a:moveTo>
                    <a:lnTo>
                      <a:pt x="70" y="1"/>
                    </a:lnTo>
                    <a:cubicBezTo>
                      <a:pt x="60" y="1"/>
                      <a:pt x="34" y="20"/>
                      <a:pt x="15" y="20"/>
                    </a:cubicBezTo>
                    <a:cubicBezTo>
                      <a:pt x="11" y="20"/>
                      <a:pt x="6" y="19"/>
                      <a:pt x="3" y="15"/>
                    </a:cubicBezTo>
                    <a:lnTo>
                      <a:pt x="3" y="15"/>
                    </a:lnTo>
                    <a:lnTo>
                      <a:pt x="42" y="74"/>
                    </a:lnTo>
                    <a:cubicBezTo>
                      <a:pt x="75" y="16"/>
                      <a:pt x="79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g26fc4bae8ec_0_8168"/>
              <p:cNvSpPr/>
              <p:nvPr/>
            </p:nvSpPr>
            <p:spPr>
              <a:xfrm>
                <a:off x="11099525" y="2451825"/>
                <a:ext cx="2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0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21" y="189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g26fc4bae8ec_0_8168"/>
              <p:cNvSpPr/>
              <p:nvPr/>
            </p:nvSpPr>
            <p:spPr>
              <a:xfrm>
                <a:off x="11123050" y="2433525"/>
                <a:ext cx="2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1" extrusionOk="0">
                    <a:moveTo>
                      <a:pt x="84" y="0"/>
                    </a:moveTo>
                    <a:lnTo>
                      <a:pt x="22" y="168"/>
                    </a:lnTo>
                    <a:lnTo>
                      <a:pt x="1" y="23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g26fc4bae8ec_0_8168"/>
              <p:cNvSpPr/>
              <p:nvPr/>
            </p:nvSpPr>
            <p:spPr>
              <a:xfrm>
                <a:off x="11100025" y="2119675"/>
                <a:ext cx="32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4" extrusionOk="0">
                    <a:moveTo>
                      <a:pt x="43" y="0"/>
                    </a:moveTo>
                    <a:lnTo>
                      <a:pt x="1" y="105"/>
                    </a:lnTo>
                    <a:cubicBezTo>
                      <a:pt x="27" y="124"/>
                      <a:pt x="53" y="134"/>
                      <a:pt x="72" y="134"/>
                    </a:cubicBezTo>
                    <a:cubicBezTo>
                      <a:pt x="116" y="134"/>
                      <a:pt x="129" y="87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g26fc4bae8ec_0_8168"/>
              <p:cNvSpPr/>
              <p:nvPr/>
            </p:nvSpPr>
            <p:spPr>
              <a:xfrm>
                <a:off x="10973975" y="2034400"/>
                <a:ext cx="7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8" extrusionOk="0">
                    <a:moveTo>
                      <a:pt x="0" y="1"/>
                    </a:moveTo>
                    <a:cubicBezTo>
                      <a:pt x="105" y="43"/>
                      <a:pt x="210" y="126"/>
                      <a:pt x="293" y="147"/>
                    </a:cubicBezTo>
                    <a:cubicBezTo>
                      <a:pt x="251" y="84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g26fc4bae8ec_0_8168"/>
              <p:cNvSpPr/>
              <p:nvPr/>
            </p:nvSpPr>
            <p:spPr>
              <a:xfrm>
                <a:off x="10592125" y="2146875"/>
                <a:ext cx="21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0" extrusionOk="0">
                    <a:moveTo>
                      <a:pt x="84" y="0"/>
                    </a:moveTo>
                    <a:lnTo>
                      <a:pt x="0" y="210"/>
                    </a:lnTo>
                    <a:lnTo>
                      <a:pt x="63" y="1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g26fc4bae8ec_0_8168"/>
              <p:cNvSpPr/>
              <p:nvPr/>
            </p:nvSpPr>
            <p:spPr>
              <a:xfrm>
                <a:off x="10823500" y="2898550"/>
                <a:ext cx="1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13" extrusionOk="0">
                    <a:moveTo>
                      <a:pt x="77" y="1"/>
                    </a:moveTo>
                    <a:lnTo>
                      <a:pt x="77" y="1"/>
                    </a:lnTo>
                    <a:cubicBezTo>
                      <a:pt x="39" y="115"/>
                      <a:pt x="1" y="212"/>
                      <a:pt x="10" y="212"/>
                    </a:cubicBezTo>
                    <a:cubicBezTo>
                      <a:pt x="11" y="212"/>
                      <a:pt x="12" y="212"/>
                      <a:pt x="14" y="210"/>
                    </a:cubicBezTo>
                    <a:cubicBezTo>
                      <a:pt x="55" y="66"/>
                      <a:pt x="76" y="3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g26fc4bae8ec_0_8168"/>
              <p:cNvSpPr/>
              <p:nvPr/>
            </p:nvSpPr>
            <p:spPr>
              <a:xfrm>
                <a:off x="10792450" y="2972825"/>
                <a:ext cx="2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8" extrusionOk="0">
                    <a:moveTo>
                      <a:pt x="85" y="1"/>
                    </a:moveTo>
                    <a:cubicBezTo>
                      <a:pt x="43" y="63"/>
                      <a:pt x="22" y="105"/>
                      <a:pt x="1" y="147"/>
                    </a:cubicBezTo>
                    <a:cubicBezTo>
                      <a:pt x="22" y="105"/>
                      <a:pt x="64" y="4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g26fc4bae8ec_0_8168"/>
              <p:cNvSpPr/>
              <p:nvPr/>
            </p:nvSpPr>
            <p:spPr>
              <a:xfrm>
                <a:off x="11179325" y="2905875"/>
                <a:ext cx="112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40" extrusionOk="0">
                    <a:moveTo>
                      <a:pt x="449" y="0"/>
                    </a:moveTo>
                    <a:lnTo>
                      <a:pt x="449" y="0"/>
                    </a:lnTo>
                    <a:cubicBezTo>
                      <a:pt x="302" y="63"/>
                      <a:pt x="156" y="105"/>
                      <a:pt x="9" y="126"/>
                    </a:cubicBezTo>
                    <a:cubicBezTo>
                      <a:pt x="0" y="135"/>
                      <a:pt x="6" y="139"/>
                      <a:pt x="22" y="139"/>
                    </a:cubicBezTo>
                    <a:cubicBezTo>
                      <a:pt x="81" y="139"/>
                      <a:pt x="284" y="83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g26fc4bae8ec_0_8168"/>
              <p:cNvSpPr/>
              <p:nvPr/>
            </p:nvSpPr>
            <p:spPr>
              <a:xfrm>
                <a:off x="10664825" y="295922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" y="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05" y="105"/>
                      <a:pt x="63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g26fc4bae8ec_0_8168"/>
              <p:cNvSpPr/>
              <p:nvPr/>
            </p:nvSpPr>
            <p:spPr>
              <a:xfrm>
                <a:off x="10506850" y="2696125"/>
                <a:ext cx="3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4" extrusionOk="0">
                    <a:moveTo>
                      <a:pt x="1" y="0"/>
                    </a:moveTo>
                    <a:cubicBezTo>
                      <a:pt x="22" y="21"/>
                      <a:pt x="63" y="63"/>
                      <a:pt x="126" y="84"/>
                    </a:cubicBezTo>
                    <a:cubicBezTo>
                      <a:pt x="126" y="84"/>
                      <a:pt x="84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g26fc4bae8ec_0_8168"/>
              <p:cNvSpPr/>
              <p:nvPr/>
            </p:nvSpPr>
            <p:spPr>
              <a:xfrm>
                <a:off x="10654375" y="2876050"/>
                <a:ext cx="10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52" extrusionOk="0">
                    <a:moveTo>
                      <a:pt x="42" y="1"/>
                    </a:moveTo>
                    <a:cubicBezTo>
                      <a:pt x="21" y="84"/>
                      <a:pt x="0" y="168"/>
                      <a:pt x="0" y="25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g26fc4bae8ec_0_8168"/>
              <p:cNvSpPr/>
              <p:nvPr/>
            </p:nvSpPr>
            <p:spPr>
              <a:xfrm>
                <a:off x="10775200" y="1797975"/>
                <a:ext cx="52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3" extrusionOk="0">
                    <a:moveTo>
                      <a:pt x="210" y="0"/>
                    </a:moveTo>
                    <a:cubicBezTo>
                      <a:pt x="126" y="0"/>
                      <a:pt x="63" y="21"/>
                      <a:pt x="0" y="42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g26fc4bae8ec_0_8168"/>
              <p:cNvSpPr/>
              <p:nvPr/>
            </p:nvSpPr>
            <p:spPr>
              <a:xfrm>
                <a:off x="10708250" y="18100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0"/>
                    </a:moveTo>
                    <a:cubicBezTo>
                      <a:pt x="105" y="1"/>
                      <a:pt x="42" y="21"/>
                      <a:pt x="0" y="21"/>
                    </a:cubicBezTo>
                    <a:cubicBezTo>
                      <a:pt x="63" y="21"/>
                      <a:pt x="105" y="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g26fc4bae8ec_0_8168"/>
              <p:cNvSpPr/>
              <p:nvPr/>
            </p:nvSpPr>
            <p:spPr>
              <a:xfrm>
                <a:off x="10670575" y="296550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" y="1"/>
                    </a:moveTo>
                    <a:cubicBezTo>
                      <a:pt x="22" y="22"/>
                      <a:pt x="63" y="43"/>
                      <a:pt x="126" y="84"/>
                    </a:cubicBezTo>
                    <a:cubicBezTo>
                      <a:pt x="84" y="43"/>
                      <a:pt x="4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g26fc4bae8ec_0_8168"/>
              <p:cNvSpPr/>
              <p:nvPr/>
            </p:nvSpPr>
            <p:spPr>
              <a:xfrm>
                <a:off x="10708250" y="1810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g26fc4bae8ec_0_8168"/>
              <p:cNvSpPr/>
              <p:nvPr/>
            </p:nvSpPr>
            <p:spPr>
              <a:xfrm>
                <a:off x="11104750" y="186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g26fc4bae8ec_0_8168"/>
              <p:cNvSpPr/>
              <p:nvPr/>
            </p:nvSpPr>
            <p:spPr>
              <a:xfrm>
                <a:off x="10163700" y="1640175"/>
                <a:ext cx="1371575" cy="1353775"/>
              </a:xfrm>
              <a:custGeom>
                <a:avLst/>
                <a:gdLst/>
                <a:ahLst/>
                <a:cxnLst/>
                <a:rect l="l" t="t" r="r" b="b"/>
                <a:pathLst>
                  <a:path w="54863" h="54151" extrusionOk="0">
                    <a:moveTo>
                      <a:pt x="32767" y="579"/>
                    </a:moveTo>
                    <a:lnTo>
                      <a:pt x="32767" y="579"/>
                    </a:lnTo>
                    <a:cubicBezTo>
                      <a:pt x="32801" y="583"/>
                      <a:pt x="32831" y="585"/>
                      <a:pt x="32857" y="586"/>
                    </a:cubicBezTo>
                    <a:lnTo>
                      <a:pt x="32857" y="586"/>
                    </a:lnTo>
                    <a:cubicBezTo>
                      <a:pt x="32825" y="583"/>
                      <a:pt x="32795" y="581"/>
                      <a:pt x="32767" y="579"/>
                    </a:cubicBezTo>
                    <a:close/>
                    <a:moveTo>
                      <a:pt x="15657" y="2995"/>
                    </a:moveTo>
                    <a:lnTo>
                      <a:pt x="15657" y="2995"/>
                    </a:lnTo>
                    <a:cubicBezTo>
                      <a:pt x="15684" y="3013"/>
                      <a:pt x="15710" y="3031"/>
                      <a:pt x="15735" y="3048"/>
                    </a:cubicBezTo>
                    <a:cubicBezTo>
                      <a:pt x="15709" y="3028"/>
                      <a:pt x="15683" y="3011"/>
                      <a:pt x="15657" y="2995"/>
                    </a:cubicBezTo>
                    <a:close/>
                    <a:moveTo>
                      <a:pt x="35090" y="4534"/>
                    </a:moveTo>
                    <a:lnTo>
                      <a:pt x="35090" y="4534"/>
                    </a:lnTo>
                    <a:cubicBezTo>
                      <a:pt x="35069" y="4623"/>
                      <a:pt x="35060" y="4685"/>
                      <a:pt x="35058" y="4721"/>
                    </a:cubicBezTo>
                    <a:lnTo>
                      <a:pt x="35058" y="4721"/>
                    </a:lnTo>
                    <a:cubicBezTo>
                      <a:pt x="35066" y="4665"/>
                      <a:pt x="35077" y="4604"/>
                      <a:pt x="35090" y="4534"/>
                    </a:cubicBezTo>
                    <a:close/>
                    <a:moveTo>
                      <a:pt x="35464" y="5757"/>
                    </a:moveTo>
                    <a:cubicBezTo>
                      <a:pt x="35465" y="5775"/>
                      <a:pt x="35466" y="5793"/>
                      <a:pt x="35466" y="5810"/>
                    </a:cubicBezTo>
                    <a:cubicBezTo>
                      <a:pt x="35466" y="5789"/>
                      <a:pt x="35466" y="5771"/>
                      <a:pt x="35464" y="5757"/>
                    </a:cubicBezTo>
                    <a:close/>
                    <a:moveTo>
                      <a:pt x="38521" y="8844"/>
                    </a:moveTo>
                    <a:lnTo>
                      <a:pt x="38521" y="8844"/>
                    </a:lnTo>
                    <a:cubicBezTo>
                      <a:pt x="38688" y="8949"/>
                      <a:pt x="38898" y="9095"/>
                      <a:pt x="39107" y="9242"/>
                    </a:cubicBezTo>
                    <a:cubicBezTo>
                      <a:pt x="39123" y="9258"/>
                      <a:pt x="39124" y="9268"/>
                      <a:pt x="39110" y="9268"/>
                    </a:cubicBezTo>
                    <a:cubicBezTo>
                      <a:pt x="39088" y="9268"/>
                      <a:pt x="39029" y="9243"/>
                      <a:pt x="38940" y="9179"/>
                    </a:cubicBezTo>
                    <a:lnTo>
                      <a:pt x="38940" y="9179"/>
                    </a:lnTo>
                    <a:cubicBezTo>
                      <a:pt x="38946" y="9182"/>
                      <a:pt x="38951" y="9184"/>
                      <a:pt x="38952" y="9184"/>
                    </a:cubicBezTo>
                    <a:cubicBezTo>
                      <a:pt x="38973" y="9184"/>
                      <a:pt x="38694" y="8979"/>
                      <a:pt x="38521" y="8844"/>
                    </a:cubicBezTo>
                    <a:close/>
                    <a:moveTo>
                      <a:pt x="46651" y="9722"/>
                    </a:moveTo>
                    <a:lnTo>
                      <a:pt x="46651" y="9722"/>
                    </a:lnTo>
                    <a:cubicBezTo>
                      <a:pt x="46647" y="9723"/>
                      <a:pt x="46643" y="9723"/>
                      <a:pt x="46639" y="9723"/>
                    </a:cubicBezTo>
                    <a:cubicBezTo>
                      <a:pt x="46638" y="9726"/>
                      <a:pt x="46636" y="9729"/>
                      <a:pt x="46634" y="9732"/>
                    </a:cubicBezTo>
                    <a:lnTo>
                      <a:pt x="46634" y="9732"/>
                    </a:lnTo>
                    <a:cubicBezTo>
                      <a:pt x="46640" y="9729"/>
                      <a:pt x="46645" y="9726"/>
                      <a:pt x="46651" y="9722"/>
                    </a:cubicBezTo>
                    <a:close/>
                    <a:moveTo>
                      <a:pt x="46634" y="9732"/>
                    </a:moveTo>
                    <a:cubicBezTo>
                      <a:pt x="46594" y="9757"/>
                      <a:pt x="46560" y="9782"/>
                      <a:pt x="46535" y="9806"/>
                    </a:cubicBezTo>
                    <a:cubicBezTo>
                      <a:pt x="46573" y="9787"/>
                      <a:pt x="46612" y="9768"/>
                      <a:pt x="46634" y="9732"/>
                    </a:cubicBezTo>
                    <a:close/>
                    <a:moveTo>
                      <a:pt x="40697" y="11041"/>
                    </a:moveTo>
                    <a:cubicBezTo>
                      <a:pt x="40718" y="11062"/>
                      <a:pt x="40781" y="11146"/>
                      <a:pt x="40969" y="11292"/>
                    </a:cubicBezTo>
                    <a:cubicBezTo>
                      <a:pt x="40982" y="11298"/>
                      <a:pt x="40994" y="11305"/>
                      <a:pt x="41006" y="11310"/>
                    </a:cubicBezTo>
                    <a:lnTo>
                      <a:pt x="41006" y="11310"/>
                    </a:lnTo>
                    <a:cubicBezTo>
                      <a:pt x="40920" y="11236"/>
                      <a:pt x="40841" y="11165"/>
                      <a:pt x="40779" y="11107"/>
                    </a:cubicBezTo>
                    <a:lnTo>
                      <a:pt x="40779" y="11107"/>
                    </a:lnTo>
                    <a:cubicBezTo>
                      <a:pt x="40752" y="11084"/>
                      <a:pt x="40724" y="11063"/>
                      <a:pt x="40697" y="11041"/>
                    </a:cubicBezTo>
                    <a:close/>
                    <a:moveTo>
                      <a:pt x="7544" y="19848"/>
                    </a:moveTo>
                    <a:lnTo>
                      <a:pt x="7544" y="19848"/>
                    </a:lnTo>
                    <a:cubicBezTo>
                      <a:pt x="7502" y="19857"/>
                      <a:pt x="7463" y="19864"/>
                      <a:pt x="7429" y="19871"/>
                    </a:cubicBezTo>
                    <a:cubicBezTo>
                      <a:pt x="7467" y="19866"/>
                      <a:pt x="7506" y="19859"/>
                      <a:pt x="7544" y="19848"/>
                    </a:cubicBezTo>
                    <a:close/>
                    <a:moveTo>
                      <a:pt x="51019" y="27140"/>
                    </a:moveTo>
                    <a:cubicBezTo>
                      <a:pt x="51038" y="27145"/>
                      <a:pt x="51057" y="27148"/>
                      <a:pt x="51075" y="27152"/>
                    </a:cubicBezTo>
                    <a:cubicBezTo>
                      <a:pt x="51056" y="27148"/>
                      <a:pt x="51037" y="27144"/>
                      <a:pt x="51019" y="27140"/>
                    </a:cubicBezTo>
                    <a:close/>
                    <a:moveTo>
                      <a:pt x="3056" y="39141"/>
                    </a:moveTo>
                    <a:lnTo>
                      <a:pt x="3056" y="39141"/>
                    </a:lnTo>
                    <a:cubicBezTo>
                      <a:pt x="3051" y="39169"/>
                      <a:pt x="3048" y="39198"/>
                      <a:pt x="3047" y="39226"/>
                    </a:cubicBezTo>
                    <a:lnTo>
                      <a:pt x="3047" y="39226"/>
                    </a:lnTo>
                    <a:cubicBezTo>
                      <a:pt x="3049" y="39197"/>
                      <a:pt x="3052" y="39169"/>
                      <a:pt x="3056" y="39141"/>
                    </a:cubicBezTo>
                    <a:close/>
                    <a:moveTo>
                      <a:pt x="45363" y="47553"/>
                    </a:moveTo>
                    <a:cubicBezTo>
                      <a:pt x="45323" y="47588"/>
                      <a:pt x="45294" y="47618"/>
                      <a:pt x="45272" y="47643"/>
                    </a:cubicBezTo>
                    <a:lnTo>
                      <a:pt x="45272" y="47643"/>
                    </a:lnTo>
                    <a:cubicBezTo>
                      <a:pt x="45310" y="47605"/>
                      <a:pt x="45342" y="47573"/>
                      <a:pt x="45363" y="47553"/>
                    </a:cubicBezTo>
                    <a:close/>
                    <a:moveTo>
                      <a:pt x="19660" y="49115"/>
                    </a:moveTo>
                    <a:lnTo>
                      <a:pt x="19660" y="49115"/>
                    </a:lnTo>
                    <a:cubicBezTo>
                      <a:pt x="19657" y="49146"/>
                      <a:pt x="19654" y="49177"/>
                      <a:pt x="19653" y="49207"/>
                    </a:cubicBezTo>
                    <a:lnTo>
                      <a:pt x="19653" y="49207"/>
                    </a:lnTo>
                    <a:cubicBezTo>
                      <a:pt x="19656" y="49174"/>
                      <a:pt x="19659" y="49141"/>
                      <a:pt x="19660" y="49115"/>
                    </a:cubicBezTo>
                    <a:close/>
                    <a:moveTo>
                      <a:pt x="19653" y="49207"/>
                    </a:moveTo>
                    <a:cubicBezTo>
                      <a:pt x="19644" y="49294"/>
                      <a:pt x="19632" y="49386"/>
                      <a:pt x="19637" y="49386"/>
                    </a:cubicBezTo>
                    <a:cubicBezTo>
                      <a:pt x="19639" y="49386"/>
                      <a:pt x="19642" y="49376"/>
                      <a:pt x="19648" y="49352"/>
                    </a:cubicBezTo>
                    <a:cubicBezTo>
                      <a:pt x="19648" y="49304"/>
                      <a:pt x="19650" y="49256"/>
                      <a:pt x="19653" y="49207"/>
                    </a:cubicBezTo>
                    <a:close/>
                    <a:moveTo>
                      <a:pt x="26846" y="50001"/>
                    </a:moveTo>
                    <a:cubicBezTo>
                      <a:pt x="26843" y="50007"/>
                      <a:pt x="26841" y="50013"/>
                      <a:pt x="26838" y="50019"/>
                    </a:cubicBezTo>
                    <a:lnTo>
                      <a:pt x="26838" y="50019"/>
                    </a:lnTo>
                    <a:cubicBezTo>
                      <a:pt x="26840" y="50016"/>
                      <a:pt x="26842" y="50010"/>
                      <a:pt x="26846" y="50001"/>
                    </a:cubicBezTo>
                    <a:close/>
                    <a:moveTo>
                      <a:pt x="19104" y="49812"/>
                    </a:moveTo>
                    <a:cubicBezTo>
                      <a:pt x="19084" y="50077"/>
                      <a:pt x="19024" y="50441"/>
                      <a:pt x="19078" y="50441"/>
                    </a:cubicBezTo>
                    <a:cubicBezTo>
                      <a:pt x="19080" y="50441"/>
                      <a:pt x="19081" y="50441"/>
                      <a:pt x="19083" y="50440"/>
                    </a:cubicBezTo>
                    <a:lnTo>
                      <a:pt x="19083" y="50147"/>
                    </a:lnTo>
                    <a:cubicBezTo>
                      <a:pt x="19091" y="50128"/>
                      <a:pt x="19098" y="50113"/>
                      <a:pt x="19104" y="50102"/>
                    </a:cubicBezTo>
                    <a:lnTo>
                      <a:pt x="19104" y="50102"/>
                    </a:lnTo>
                    <a:cubicBezTo>
                      <a:pt x="19104" y="50104"/>
                      <a:pt x="19104" y="50105"/>
                      <a:pt x="19104" y="50105"/>
                    </a:cubicBezTo>
                    <a:cubicBezTo>
                      <a:pt x="19104" y="50104"/>
                      <a:pt x="19104" y="50103"/>
                      <a:pt x="19104" y="50101"/>
                    </a:cubicBezTo>
                    <a:lnTo>
                      <a:pt x="19104" y="50101"/>
                    </a:lnTo>
                    <a:cubicBezTo>
                      <a:pt x="19104" y="50101"/>
                      <a:pt x="19104" y="50101"/>
                      <a:pt x="19104" y="50102"/>
                    </a:cubicBezTo>
                    <a:lnTo>
                      <a:pt x="19104" y="50102"/>
                    </a:lnTo>
                    <a:cubicBezTo>
                      <a:pt x="19104" y="50078"/>
                      <a:pt x="19104" y="49945"/>
                      <a:pt x="19104" y="49812"/>
                    </a:cubicBezTo>
                    <a:close/>
                    <a:moveTo>
                      <a:pt x="21562" y="53364"/>
                    </a:moveTo>
                    <a:lnTo>
                      <a:pt x="21573" y="53369"/>
                    </a:lnTo>
                    <a:cubicBezTo>
                      <a:pt x="21698" y="53390"/>
                      <a:pt x="21803" y="53411"/>
                      <a:pt x="21950" y="53432"/>
                    </a:cubicBezTo>
                    <a:lnTo>
                      <a:pt x="21719" y="53390"/>
                    </a:lnTo>
                    <a:lnTo>
                      <a:pt x="21562" y="53364"/>
                    </a:lnTo>
                    <a:close/>
                    <a:moveTo>
                      <a:pt x="30327" y="0"/>
                    </a:moveTo>
                    <a:cubicBezTo>
                      <a:pt x="30243" y="0"/>
                      <a:pt x="30162" y="11"/>
                      <a:pt x="30089" y="35"/>
                    </a:cubicBezTo>
                    <a:cubicBezTo>
                      <a:pt x="29817" y="77"/>
                      <a:pt x="29566" y="203"/>
                      <a:pt x="29336" y="349"/>
                    </a:cubicBezTo>
                    <a:cubicBezTo>
                      <a:pt x="29126" y="516"/>
                      <a:pt x="28959" y="726"/>
                      <a:pt x="28854" y="935"/>
                    </a:cubicBezTo>
                    <a:cubicBezTo>
                      <a:pt x="28729" y="1144"/>
                      <a:pt x="28666" y="1416"/>
                      <a:pt x="28624" y="1583"/>
                    </a:cubicBezTo>
                    <a:cubicBezTo>
                      <a:pt x="28645" y="1730"/>
                      <a:pt x="28561" y="2232"/>
                      <a:pt x="28478" y="2692"/>
                    </a:cubicBezTo>
                    <a:cubicBezTo>
                      <a:pt x="28394" y="3174"/>
                      <a:pt x="28289" y="3613"/>
                      <a:pt x="28352" y="3676"/>
                    </a:cubicBezTo>
                    <a:cubicBezTo>
                      <a:pt x="28185" y="4220"/>
                      <a:pt x="28080" y="4387"/>
                      <a:pt x="27976" y="4617"/>
                    </a:cubicBezTo>
                    <a:cubicBezTo>
                      <a:pt x="27913" y="4743"/>
                      <a:pt x="27850" y="4848"/>
                      <a:pt x="27745" y="5015"/>
                    </a:cubicBezTo>
                    <a:cubicBezTo>
                      <a:pt x="27704" y="5099"/>
                      <a:pt x="27641" y="5182"/>
                      <a:pt x="27557" y="5287"/>
                    </a:cubicBezTo>
                    <a:cubicBezTo>
                      <a:pt x="27515" y="5329"/>
                      <a:pt x="27473" y="5371"/>
                      <a:pt x="27411" y="5433"/>
                    </a:cubicBezTo>
                    <a:cubicBezTo>
                      <a:pt x="27369" y="5475"/>
                      <a:pt x="27285" y="5517"/>
                      <a:pt x="27243" y="5559"/>
                    </a:cubicBezTo>
                    <a:lnTo>
                      <a:pt x="27222" y="5559"/>
                    </a:lnTo>
                    <a:cubicBezTo>
                      <a:pt x="27222" y="5559"/>
                      <a:pt x="27222" y="5559"/>
                      <a:pt x="27201" y="5580"/>
                    </a:cubicBezTo>
                    <a:cubicBezTo>
                      <a:pt x="27160" y="5601"/>
                      <a:pt x="27118" y="5601"/>
                      <a:pt x="27076" y="5622"/>
                    </a:cubicBezTo>
                    <a:cubicBezTo>
                      <a:pt x="26992" y="5664"/>
                      <a:pt x="26908" y="5705"/>
                      <a:pt x="26825" y="5726"/>
                    </a:cubicBezTo>
                    <a:cubicBezTo>
                      <a:pt x="26678" y="5810"/>
                      <a:pt x="26511" y="5894"/>
                      <a:pt x="26239" y="5957"/>
                    </a:cubicBezTo>
                    <a:lnTo>
                      <a:pt x="26218" y="5894"/>
                    </a:lnTo>
                    <a:lnTo>
                      <a:pt x="25528" y="6166"/>
                    </a:lnTo>
                    <a:lnTo>
                      <a:pt x="25130" y="6166"/>
                    </a:lnTo>
                    <a:lnTo>
                      <a:pt x="24670" y="6291"/>
                    </a:lnTo>
                    <a:cubicBezTo>
                      <a:pt x="24786" y="6265"/>
                      <a:pt x="24918" y="6248"/>
                      <a:pt x="24993" y="6248"/>
                    </a:cubicBezTo>
                    <a:cubicBezTo>
                      <a:pt x="25039" y="6248"/>
                      <a:pt x="25062" y="6254"/>
                      <a:pt x="25046" y="6270"/>
                    </a:cubicBezTo>
                    <a:cubicBezTo>
                      <a:pt x="24399" y="6455"/>
                      <a:pt x="23440" y="6591"/>
                      <a:pt x="23212" y="6591"/>
                    </a:cubicBezTo>
                    <a:cubicBezTo>
                      <a:pt x="23183" y="6591"/>
                      <a:pt x="23166" y="6589"/>
                      <a:pt x="23163" y="6584"/>
                    </a:cubicBezTo>
                    <a:cubicBezTo>
                      <a:pt x="22556" y="6710"/>
                      <a:pt x="21970" y="6835"/>
                      <a:pt x="21364" y="6919"/>
                    </a:cubicBezTo>
                    <a:cubicBezTo>
                      <a:pt x="21385" y="6877"/>
                      <a:pt x="21573" y="6856"/>
                      <a:pt x="21782" y="6814"/>
                    </a:cubicBezTo>
                    <a:lnTo>
                      <a:pt x="21782" y="6814"/>
                    </a:lnTo>
                    <a:cubicBezTo>
                      <a:pt x="21615" y="6846"/>
                      <a:pt x="21521" y="6856"/>
                      <a:pt x="21466" y="6856"/>
                    </a:cubicBezTo>
                    <a:cubicBezTo>
                      <a:pt x="21411" y="6856"/>
                      <a:pt x="21395" y="6846"/>
                      <a:pt x="21385" y="6835"/>
                    </a:cubicBezTo>
                    <a:cubicBezTo>
                      <a:pt x="21369" y="6828"/>
                      <a:pt x="21357" y="6823"/>
                      <a:pt x="21326" y="6823"/>
                    </a:cubicBezTo>
                    <a:cubicBezTo>
                      <a:pt x="21271" y="6823"/>
                      <a:pt x="21161" y="6837"/>
                      <a:pt x="20882" y="6877"/>
                    </a:cubicBezTo>
                    <a:cubicBezTo>
                      <a:pt x="21008" y="6877"/>
                      <a:pt x="20820" y="6919"/>
                      <a:pt x="20799" y="6940"/>
                    </a:cubicBezTo>
                    <a:cubicBezTo>
                      <a:pt x="20590" y="6940"/>
                      <a:pt x="20213" y="6919"/>
                      <a:pt x="19836" y="6877"/>
                    </a:cubicBezTo>
                    <a:cubicBezTo>
                      <a:pt x="19753" y="6877"/>
                      <a:pt x="19648" y="6856"/>
                      <a:pt x="19564" y="6856"/>
                    </a:cubicBezTo>
                    <a:cubicBezTo>
                      <a:pt x="19481" y="6835"/>
                      <a:pt x="19397" y="6793"/>
                      <a:pt x="19313" y="6773"/>
                    </a:cubicBezTo>
                    <a:cubicBezTo>
                      <a:pt x="19250" y="6731"/>
                      <a:pt x="19167" y="6710"/>
                      <a:pt x="19083" y="6668"/>
                    </a:cubicBezTo>
                    <a:cubicBezTo>
                      <a:pt x="19020" y="6605"/>
                      <a:pt x="18937" y="6563"/>
                      <a:pt x="18874" y="6521"/>
                    </a:cubicBezTo>
                    <a:cubicBezTo>
                      <a:pt x="18916" y="6521"/>
                      <a:pt x="18957" y="6542"/>
                      <a:pt x="19020" y="6542"/>
                    </a:cubicBezTo>
                    <a:cubicBezTo>
                      <a:pt x="18539" y="6187"/>
                      <a:pt x="18079" y="5622"/>
                      <a:pt x="17618" y="5057"/>
                    </a:cubicBezTo>
                    <a:cubicBezTo>
                      <a:pt x="17388" y="4764"/>
                      <a:pt x="17158" y="4450"/>
                      <a:pt x="16886" y="4157"/>
                    </a:cubicBezTo>
                    <a:cubicBezTo>
                      <a:pt x="16635" y="3864"/>
                      <a:pt x="16384" y="3571"/>
                      <a:pt x="16070" y="3299"/>
                    </a:cubicBezTo>
                    <a:lnTo>
                      <a:pt x="16070" y="3299"/>
                    </a:lnTo>
                    <a:cubicBezTo>
                      <a:pt x="16279" y="3488"/>
                      <a:pt x="16321" y="3613"/>
                      <a:pt x="16300" y="3613"/>
                    </a:cubicBezTo>
                    <a:cubicBezTo>
                      <a:pt x="16258" y="3613"/>
                      <a:pt x="16133" y="3529"/>
                      <a:pt x="15965" y="3362"/>
                    </a:cubicBezTo>
                    <a:cubicBezTo>
                      <a:pt x="15924" y="3299"/>
                      <a:pt x="15903" y="3236"/>
                      <a:pt x="15861" y="3174"/>
                    </a:cubicBezTo>
                    <a:cubicBezTo>
                      <a:pt x="15823" y="3153"/>
                      <a:pt x="15803" y="3145"/>
                      <a:pt x="15795" y="3145"/>
                    </a:cubicBezTo>
                    <a:lnTo>
                      <a:pt x="15795" y="3145"/>
                    </a:lnTo>
                    <a:cubicBezTo>
                      <a:pt x="15761" y="3145"/>
                      <a:pt x="15947" y="3295"/>
                      <a:pt x="15915" y="3295"/>
                    </a:cubicBezTo>
                    <a:cubicBezTo>
                      <a:pt x="15900" y="3295"/>
                      <a:pt x="15840" y="3264"/>
                      <a:pt x="15693" y="3174"/>
                    </a:cubicBezTo>
                    <a:cubicBezTo>
                      <a:pt x="15463" y="2985"/>
                      <a:pt x="15359" y="2902"/>
                      <a:pt x="15400" y="2902"/>
                    </a:cubicBezTo>
                    <a:cubicBezTo>
                      <a:pt x="15407" y="2896"/>
                      <a:pt x="15415" y="2893"/>
                      <a:pt x="15424" y="2893"/>
                    </a:cubicBezTo>
                    <a:cubicBezTo>
                      <a:pt x="15446" y="2893"/>
                      <a:pt x="15476" y="2908"/>
                      <a:pt x="15505" y="2923"/>
                    </a:cubicBezTo>
                    <a:cubicBezTo>
                      <a:pt x="15548" y="2937"/>
                      <a:pt x="15601" y="2961"/>
                      <a:pt x="15657" y="2995"/>
                    </a:cubicBezTo>
                    <a:lnTo>
                      <a:pt x="15657" y="2995"/>
                    </a:lnTo>
                    <a:cubicBezTo>
                      <a:pt x="15456" y="2864"/>
                      <a:pt x="15198" y="2732"/>
                      <a:pt x="14940" y="2713"/>
                    </a:cubicBezTo>
                    <a:cubicBezTo>
                      <a:pt x="14919" y="2692"/>
                      <a:pt x="14961" y="2687"/>
                      <a:pt x="15016" y="2687"/>
                    </a:cubicBezTo>
                    <a:cubicBezTo>
                      <a:pt x="15071" y="2687"/>
                      <a:pt x="15139" y="2692"/>
                      <a:pt x="15170" y="2692"/>
                    </a:cubicBezTo>
                    <a:cubicBezTo>
                      <a:pt x="15066" y="2672"/>
                      <a:pt x="14919" y="2651"/>
                      <a:pt x="14752" y="2651"/>
                    </a:cubicBezTo>
                    <a:cubicBezTo>
                      <a:pt x="14718" y="2647"/>
                      <a:pt x="14685" y="2645"/>
                      <a:pt x="14652" y="2645"/>
                    </a:cubicBezTo>
                    <a:cubicBezTo>
                      <a:pt x="14497" y="2645"/>
                      <a:pt x="14342" y="2683"/>
                      <a:pt x="14187" y="2734"/>
                    </a:cubicBezTo>
                    <a:cubicBezTo>
                      <a:pt x="13831" y="2839"/>
                      <a:pt x="13517" y="3027"/>
                      <a:pt x="13350" y="3174"/>
                    </a:cubicBezTo>
                    <a:lnTo>
                      <a:pt x="13308" y="3174"/>
                    </a:lnTo>
                    <a:cubicBezTo>
                      <a:pt x="12994" y="3404"/>
                      <a:pt x="12701" y="3571"/>
                      <a:pt x="12450" y="3760"/>
                    </a:cubicBezTo>
                    <a:cubicBezTo>
                      <a:pt x="12199" y="3927"/>
                      <a:pt x="11969" y="4094"/>
                      <a:pt x="11760" y="4262"/>
                    </a:cubicBezTo>
                    <a:cubicBezTo>
                      <a:pt x="11341" y="4617"/>
                      <a:pt x="10944" y="4952"/>
                      <a:pt x="10525" y="5454"/>
                    </a:cubicBezTo>
                    <a:cubicBezTo>
                      <a:pt x="10567" y="5538"/>
                      <a:pt x="10211" y="5915"/>
                      <a:pt x="10086" y="6312"/>
                    </a:cubicBezTo>
                    <a:lnTo>
                      <a:pt x="10044" y="6396"/>
                    </a:lnTo>
                    <a:lnTo>
                      <a:pt x="10023" y="6438"/>
                    </a:lnTo>
                    <a:lnTo>
                      <a:pt x="10002" y="6501"/>
                    </a:lnTo>
                    <a:lnTo>
                      <a:pt x="9960" y="6563"/>
                    </a:lnTo>
                    <a:cubicBezTo>
                      <a:pt x="9960" y="6584"/>
                      <a:pt x="9960" y="6605"/>
                      <a:pt x="9960" y="6626"/>
                    </a:cubicBezTo>
                    <a:cubicBezTo>
                      <a:pt x="9939" y="6689"/>
                      <a:pt x="9939" y="6731"/>
                      <a:pt x="9960" y="6773"/>
                    </a:cubicBezTo>
                    <a:cubicBezTo>
                      <a:pt x="9960" y="6877"/>
                      <a:pt x="9981" y="6919"/>
                      <a:pt x="10002" y="7003"/>
                    </a:cubicBezTo>
                    <a:cubicBezTo>
                      <a:pt x="10002" y="7065"/>
                      <a:pt x="10023" y="7128"/>
                      <a:pt x="10044" y="7191"/>
                    </a:cubicBezTo>
                    <a:cubicBezTo>
                      <a:pt x="10128" y="7421"/>
                      <a:pt x="10211" y="7672"/>
                      <a:pt x="10295" y="7902"/>
                    </a:cubicBezTo>
                    <a:cubicBezTo>
                      <a:pt x="10483" y="8405"/>
                      <a:pt x="10714" y="8886"/>
                      <a:pt x="10944" y="9388"/>
                    </a:cubicBezTo>
                    <a:cubicBezTo>
                      <a:pt x="11127" y="9725"/>
                      <a:pt x="11167" y="9778"/>
                      <a:pt x="11183" y="9778"/>
                    </a:cubicBezTo>
                    <a:cubicBezTo>
                      <a:pt x="11191" y="9778"/>
                      <a:pt x="11193" y="9767"/>
                      <a:pt x="11203" y="9767"/>
                    </a:cubicBezTo>
                    <a:cubicBezTo>
                      <a:pt x="11215" y="9767"/>
                      <a:pt x="11239" y="9785"/>
                      <a:pt x="11299" y="9869"/>
                    </a:cubicBezTo>
                    <a:cubicBezTo>
                      <a:pt x="11266" y="9936"/>
                      <a:pt x="11582" y="10595"/>
                      <a:pt x="11547" y="10595"/>
                    </a:cubicBezTo>
                    <a:cubicBezTo>
                      <a:pt x="11538" y="10595"/>
                      <a:pt x="11508" y="10555"/>
                      <a:pt x="11446" y="10455"/>
                    </a:cubicBezTo>
                    <a:lnTo>
                      <a:pt x="11446" y="10455"/>
                    </a:lnTo>
                    <a:cubicBezTo>
                      <a:pt x="11613" y="10748"/>
                      <a:pt x="11739" y="10999"/>
                      <a:pt x="11843" y="11229"/>
                    </a:cubicBezTo>
                    <a:cubicBezTo>
                      <a:pt x="11948" y="11439"/>
                      <a:pt x="12053" y="11627"/>
                      <a:pt x="12157" y="11815"/>
                    </a:cubicBezTo>
                    <a:cubicBezTo>
                      <a:pt x="12157" y="11857"/>
                      <a:pt x="12199" y="11878"/>
                      <a:pt x="12157" y="11920"/>
                    </a:cubicBezTo>
                    <a:cubicBezTo>
                      <a:pt x="12136" y="11941"/>
                      <a:pt x="12115" y="11962"/>
                      <a:pt x="12095" y="12003"/>
                    </a:cubicBezTo>
                    <a:cubicBezTo>
                      <a:pt x="12053" y="12045"/>
                      <a:pt x="12011" y="12108"/>
                      <a:pt x="11969" y="12171"/>
                    </a:cubicBezTo>
                    <a:cubicBezTo>
                      <a:pt x="11781" y="12422"/>
                      <a:pt x="11592" y="12694"/>
                      <a:pt x="11362" y="13071"/>
                    </a:cubicBezTo>
                    <a:cubicBezTo>
                      <a:pt x="11460" y="12956"/>
                      <a:pt x="11559" y="12829"/>
                      <a:pt x="11577" y="12829"/>
                    </a:cubicBezTo>
                    <a:lnTo>
                      <a:pt x="11577" y="12829"/>
                    </a:lnTo>
                    <a:cubicBezTo>
                      <a:pt x="11582" y="12829"/>
                      <a:pt x="11581" y="12839"/>
                      <a:pt x="11571" y="12861"/>
                    </a:cubicBezTo>
                    <a:cubicBezTo>
                      <a:pt x="11415" y="13116"/>
                      <a:pt x="11203" y="13388"/>
                      <a:pt x="11177" y="13388"/>
                    </a:cubicBezTo>
                    <a:cubicBezTo>
                      <a:pt x="11175" y="13388"/>
                      <a:pt x="11174" y="13387"/>
                      <a:pt x="11174" y="13384"/>
                    </a:cubicBezTo>
                    <a:lnTo>
                      <a:pt x="11195" y="13301"/>
                    </a:lnTo>
                    <a:lnTo>
                      <a:pt x="11195" y="13301"/>
                    </a:lnTo>
                    <a:cubicBezTo>
                      <a:pt x="10253" y="14933"/>
                      <a:pt x="8810" y="16900"/>
                      <a:pt x="8119" y="18239"/>
                    </a:cubicBezTo>
                    <a:lnTo>
                      <a:pt x="8014" y="18406"/>
                    </a:lnTo>
                    <a:lnTo>
                      <a:pt x="7973" y="18490"/>
                    </a:lnTo>
                    <a:cubicBezTo>
                      <a:pt x="7952" y="18532"/>
                      <a:pt x="7952" y="18553"/>
                      <a:pt x="7931" y="18573"/>
                    </a:cubicBezTo>
                    <a:lnTo>
                      <a:pt x="7910" y="18615"/>
                    </a:lnTo>
                    <a:cubicBezTo>
                      <a:pt x="7868" y="18741"/>
                      <a:pt x="7826" y="18825"/>
                      <a:pt x="7784" y="18929"/>
                    </a:cubicBezTo>
                    <a:cubicBezTo>
                      <a:pt x="7659" y="19097"/>
                      <a:pt x="7533" y="19222"/>
                      <a:pt x="7324" y="19264"/>
                    </a:cubicBezTo>
                    <a:cubicBezTo>
                      <a:pt x="7198" y="19264"/>
                      <a:pt x="7136" y="19264"/>
                      <a:pt x="7136" y="19243"/>
                    </a:cubicBezTo>
                    <a:cubicBezTo>
                      <a:pt x="7136" y="19243"/>
                      <a:pt x="7177" y="19243"/>
                      <a:pt x="7240" y="19222"/>
                    </a:cubicBezTo>
                    <a:cubicBezTo>
                      <a:pt x="7325" y="19205"/>
                      <a:pt x="7396" y="19175"/>
                      <a:pt x="7320" y="19175"/>
                    </a:cubicBezTo>
                    <a:cubicBezTo>
                      <a:pt x="7302" y="19175"/>
                      <a:pt x="7276" y="19176"/>
                      <a:pt x="7240" y="19180"/>
                    </a:cubicBezTo>
                    <a:cubicBezTo>
                      <a:pt x="7191" y="19187"/>
                      <a:pt x="7140" y="19190"/>
                      <a:pt x="7088" y="19190"/>
                    </a:cubicBezTo>
                    <a:cubicBezTo>
                      <a:pt x="6809" y="19190"/>
                      <a:pt x="6497" y="19104"/>
                      <a:pt x="6215" y="19034"/>
                    </a:cubicBezTo>
                    <a:cubicBezTo>
                      <a:pt x="5880" y="18950"/>
                      <a:pt x="5545" y="18866"/>
                      <a:pt x="5232" y="18804"/>
                    </a:cubicBezTo>
                    <a:cubicBezTo>
                      <a:pt x="4758" y="18693"/>
                      <a:pt x="4285" y="18606"/>
                      <a:pt x="3766" y="18606"/>
                    </a:cubicBezTo>
                    <a:cubicBezTo>
                      <a:pt x="3597" y="18606"/>
                      <a:pt x="3424" y="18616"/>
                      <a:pt x="3244" y="18636"/>
                    </a:cubicBezTo>
                    <a:cubicBezTo>
                      <a:pt x="3153" y="18622"/>
                      <a:pt x="3049" y="18615"/>
                      <a:pt x="2932" y="18615"/>
                    </a:cubicBezTo>
                    <a:cubicBezTo>
                      <a:pt x="2700" y="18615"/>
                      <a:pt x="2421" y="18643"/>
                      <a:pt x="2114" y="18699"/>
                    </a:cubicBezTo>
                    <a:cubicBezTo>
                      <a:pt x="1863" y="18741"/>
                      <a:pt x="1591" y="18866"/>
                      <a:pt x="1361" y="19055"/>
                    </a:cubicBezTo>
                    <a:cubicBezTo>
                      <a:pt x="1131" y="19222"/>
                      <a:pt x="942" y="19452"/>
                      <a:pt x="796" y="19682"/>
                    </a:cubicBezTo>
                    <a:cubicBezTo>
                      <a:pt x="189" y="20645"/>
                      <a:pt x="43" y="21775"/>
                      <a:pt x="1" y="22549"/>
                    </a:cubicBezTo>
                    <a:lnTo>
                      <a:pt x="43" y="22444"/>
                    </a:lnTo>
                    <a:cubicBezTo>
                      <a:pt x="105" y="22863"/>
                      <a:pt x="43" y="22946"/>
                      <a:pt x="84" y="23239"/>
                    </a:cubicBezTo>
                    <a:cubicBezTo>
                      <a:pt x="100" y="23207"/>
                      <a:pt x="80" y="22969"/>
                      <a:pt x="88" y="22969"/>
                    </a:cubicBezTo>
                    <a:lnTo>
                      <a:pt x="88" y="22969"/>
                    </a:lnTo>
                    <a:cubicBezTo>
                      <a:pt x="90" y="22969"/>
                      <a:pt x="95" y="22992"/>
                      <a:pt x="105" y="23051"/>
                    </a:cubicBezTo>
                    <a:cubicBezTo>
                      <a:pt x="210" y="23679"/>
                      <a:pt x="419" y="24327"/>
                      <a:pt x="879" y="24871"/>
                    </a:cubicBezTo>
                    <a:cubicBezTo>
                      <a:pt x="1089" y="25143"/>
                      <a:pt x="1361" y="25353"/>
                      <a:pt x="1654" y="25520"/>
                    </a:cubicBezTo>
                    <a:cubicBezTo>
                      <a:pt x="1947" y="25687"/>
                      <a:pt x="2260" y="25834"/>
                      <a:pt x="2553" y="25939"/>
                    </a:cubicBezTo>
                    <a:cubicBezTo>
                      <a:pt x="3160" y="26148"/>
                      <a:pt x="3788" y="26315"/>
                      <a:pt x="4374" y="26483"/>
                    </a:cubicBezTo>
                    <a:cubicBezTo>
                      <a:pt x="4646" y="26587"/>
                      <a:pt x="4939" y="26671"/>
                      <a:pt x="5190" y="26796"/>
                    </a:cubicBezTo>
                    <a:cubicBezTo>
                      <a:pt x="5315" y="26859"/>
                      <a:pt x="5441" y="26943"/>
                      <a:pt x="5545" y="27006"/>
                    </a:cubicBezTo>
                    <a:lnTo>
                      <a:pt x="5692" y="27110"/>
                    </a:lnTo>
                    <a:lnTo>
                      <a:pt x="5734" y="27173"/>
                    </a:lnTo>
                    <a:lnTo>
                      <a:pt x="5776" y="27236"/>
                    </a:lnTo>
                    <a:lnTo>
                      <a:pt x="5817" y="27403"/>
                    </a:lnTo>
                    <a:lnTo>
                      <a:pt x="5880" y="27675"/>
                    </a:lnTo>
                    <a:lnTo>
                      <a:pt x="5985" y="28261"/>
                    </a:lnTo>
                    <a:cubicBezTo>
                      <a:pt x="6048" y="28659"/>
                      <a:pt x="6131" y="29056"/>
                      <a:pt x="6194" y="29433"/>
                    </a:cubicBezTo>
                    <a:cubicBezTo>
                      <a:pt x="6403" y="30625"/>
                      <a:pt x="6550" y="30061"/>
                      <a:pt x="6717" y="31567"/>
                    </a:cubicBezTo>
                    <a:lnTo>
                      <a:pt x="6550" y="31149"/>
                    </a:lnTo>
                    <a:lnTo>
                      <a:pt x="6550" y="31149"/>
                    </a:lnTo>
                    <a:cubicBezTo>
                      <a:pt x="6717" y="31839"/>
                      <a:pt x="6864" y="32530"/>
                      <a:pt x="7010" y="33220"/>
                    </a:cubicBezTo>
                    <a:cubicBezTo>
                      <a:pt x="7094" y="33576"/>
                      <a:pt x="7198" y="33931"/>
                      <a:pt x="7303" y="34287"/>
                    </a:cubicBezTo>
                    <a:cubicBezTo>
                      <a:pt x="7366" y="34475"/>
                      <a:pt x="7429" y="34643"/>
                      <a:pt x="7512" y="34810"/>
                    </a:cubicBezTo>
                    <a:lnTo>
                      <a:pt x="7575" y="34936"/>
                    </a:lnTo>
                    <a:lnTo>
                      <a:pt x="7617" y="35040"/>
                    </a:lnTo>
                    <a:lnTo>
                      <a:pt x="7638" y="35103"/>
                    </a:lnTo>
                    <a:cubicBezTo>
                      <a:pt x="7638" y="35103"/>
                      <a:pt x="7638" y="35124"/>
                      <a:pt x="7617" y="35124"/>
                    </a:cubicBezTo>
                    <a:lnTo>
                      <a:pt x="7554" y="35187"/>
                    </a:lnTo>
                    <a:cubicBezTo>
                      <a:pt x="7470" y="35271"/>
                      <a:pt x="7366" y="35354"/>
                      <a:pt x="7282" y="35438"/>
                    </a:cubicBezTo>
                    <a:cubicBezTo>
                      <a:pt x="7094" y="35584"/>
                      <a:pt x="6885" y="35752"/>
                      <a:pt x="6696" y="35898"/>
                    </a:cubicBezTo>
                    <a:cubicBezTo>
                      <a:pt x="6299" y="36212"/>
                      <a:pt x="5880" y="36505"/>
                      <a:pt x="5504" y="36840"/>
                    </a:cubicBezTo>
                    <a:cubicBezTo>
                      <a:pt x="5608" y="36735"/>
                      <a:pt x="5587" y="36714"/>
                      <a:pt x="5776" y="36568"/>
                    </a:cubicBezTo>
                    <a:lnTo>
                      <a:pt x="5776" y="36568"/>
                    </a:lnTo>
                    <a:cubicBezTo>
                      <a:pt x="5566" y="36693"/>
                      <a:pt x="5190" y="36986"/>
                      <a:pt x="4876" y="37279"/>
                    </a:cubicBezTo>
                    <a:cubicBezTo>
                      <a:pt x="4813" y="37363"/>
                      <a:pt x="4750" y="37447"/>
                      <a:pt x="4688" y="37509"/>
                    </a:cubicBezTo>
                    <a:cubicBezTo>
                      <a:pt x="4667" y="37520"/>
                      <a:pt x="4661" y="37520"/>
                      <a:pt x="4661" y="37520"/>
                    </a:cubicBezTo>
                    <a:cubicBezTo>
                      <a:pt x="4661" y="37520"/>
                      <a:pt x="4667" y="37520"/>
                      <a:pt x="4667" y="37530"/>
                    </a:cubicBezTo>
                    <a:cubicBezTo>
                      <a:pt x="4646" y="37551"/>
                      <a:pt x="4625" y="37551"/>
                      <a:pt x="4625" y="37572"/>
                    </a:cubicBezTo>
                    <a:lnTo>
                      <a:pt x="4541" y="37656"/>
                    </a:lnTo>
                    <a:cubicBezTo>
                      <a:pt x="4437" y="37739"/>
                      <a:pt x="4395" y="37802"/>
                      <a:pt x="4395" y="37823"/>
                    </a:cubicBezTo>
                    <a:cubicBezTo>
                      <a:pt x="4275" y="37918"/>
                      <a:pt x="4235" y="37938"/>
                      <a:pt x="4218" y="37938"/>
                    </a:cubicBezTo>
                    <a:cubicBezTo>
                      <a:pt x="4205" y="37938"/>
                      <a:pt x="4204" y="37926"/>
                      <a:pt x="4189" y="37926"/>
                    </a:cubicBezTo>
                    <a:cubicBezTo>
                      <a:pt x="4177" y="37926"/>
                      <a:pt x="4153" y="37935"/>
                      <a:pt x="4102" y="37970"/>
                    </a:cubicBezTo>
                    <a:cubicBezTo>
                      <a:pt x="3976" y="38074"/>
                      <a:pt x="3830" y="38200"/>
                      <a:pt x="3683" y="38346"/>
                    </a:cubicBezTo>
                    <a:lnTo>
                      <a:pt x="3474" y="38556"/>
                    </a:lnTo>
                    <a:cubicBezTo>
                      <a:pt x="3432" y="38597"/>
                      <a:pt x="3390" y="38618"/>
                      <a:pt x="3369" y="38660"/>
                    </a:cubicBezTo>
                    <a:cubicBezTo>
                      <a:pt x="3328" y="38702"/>
                      <a:pt x="3286" y="38723"/>
                      <a:pt x="3244" y="38807"/>
                    </a:cubicBezTo>
                    <a:cubicBezTo>
                      <a:pt x="3160" y="38911"/>
                      <a:pt x="3118" y="39058"/>
                      <a:pt x="3097" y="39141"/>
                    </a:cubicBezTo>
                    <a:cubicBezTo>
                      <a:pt x="3076" y="39246"/>
                      <a:pt x="3076" y="39330"/>
                      <a:pt x="3076" y="39372"/>
                    </a:cubicBezTo>
                    <a:cubicBezTo>
                      <a:pt x="3073" y="39381"/>
                      <a:pt x="3070" y="39385"/>
                      <a:pt x="3067" y="39385"/>
                    </a:cubicBezTo>
                    <a:cubicBezTo>
                      <a:pt x="3055" y="39385"/>
                      <a:pt x="3044" y="39309"/>
                      <a:pt x="3047" y="39226"/>
                    </a:cubicBezTo>
                    <a:lnTo>
                      <a:pt x="3047" y="39226"/>
                    </a:lnTo>
                    <a:cubicBezTo>
                      <a:pt x="3017" y="39750"/>
                      <a:pt x="3323" y="40478"/>
                      <a:pt x="3369" y="40478"/>
                    </a:cubicBezTo>
                    <a:cubicBezTo>
                      <a:pt x="3377" y="40478"/>
                      <a:pt x="3378" y="40459"/>
                      <a:pt x="3369" y="40418"/>
                    </a:cubicBezTo>
                    <a:lnTo>
                      <a:pt x="3369" y="40418"/>
                    </a:lnTo>
                    <a:cubicBezTo>
                      <a:pt x="3537" y="40857"/>
                      <a:pt x="3746" y="41255"/>
                      <a:pt x="3955" y="41589"/>
                    </a:cubicBezTo>
                    <a:lnTo>
                      <a:pt x="4039" y="41736"/>
                    </a:lnTo>
                    <a:lnTo>
                      <a:pt x="4081" y="41778"/>
                    </a:lnTo>
                    <a:lnTo>
                      <a:pt x="4102" y="41820"/>
                    </a:lnTo>
                    <a:cubicBezTo>
                      <a:pt x="4144" y="41903"/>
                      <a:pt x="4185" y="42008"/>
                      <a:pt x="4248" y="42092"/>
                    </a:cubicBezTo>
                    <a:cubicBezTo>
                      <a:pt x="4290" y="42175"/>
                      <a:pt x="4332" y="42259"/>
                      <a:pt x="4395" y="42343"/>
                    </a:cubicBezTo>
                    <a:cubicBezTo>
                      <a:pt x="4437" y="42447"/>
                      <a:pt x="4478" y="42531"/>
                      <a:pt x="4541" y="42594"/>
                    </a:cubicBezTo>
                    <a:cubicBezTo>
                      <a:pt x="4709" y="42782"/>
                      <a:pt x="4981" y="43096"/>
                      <a:pt x="5273" y="43326"/>
                    </a:cubicBezTo>
                    <a:cubicBezTo>
                      <a:pt x="5420" y="43452"/>
                      <a:pt x="5587" y="43535"/>
                      <a:pt x="5713" y="43598"/>
                    </a:cubicBezTo>
                    <a:cubicBezTo>
                      <a:pt x="5859" y="43640"/>
                      <a:pt x="5964" y="43661"/>
                      <a:pt x="6006" y="43661"/>
                    </a:cubicBezTo>
                    <a:cubicBezTo>
                      <a:pt x="5943" y="43703"/>
                      <a:pt x="6361" y="43870"/>
                      <a:pt x="6885" y="43891"/>
                    </a:cubicBezTo>
                    <a:cubicBezTo>
                      <a:pt x="6953" y="43897"/>
                      <a:pt x="7022" y="43899"/>
                      <a:pt x="7091" y="43899"/>
                    </a:cubicBezTo>
                    <a:cubicBezTo>
                      <a:pt x="7534" y="43899"/>
                      <a:pt x="7988" y="43793"/>
                      <a:pt x="8224" y="43703"/>
                    </a:cubicBezTo>
                    <a:lnTo>
                      <a:pt x="8224" y="43703"/>
                    </a:lnTo>
                    <a:cubicBezTo>
                      <a:pt x="8188" y="43720"/>
                      <a:pt x="8190" y="43727"/>
                      <a:pt x="8214" y="43727"/>
                    </a:cubicBezTo>
                    <a:cubicBezTo>
                      <a:pt x="8246" y="43727"/>
                      <a:pt x="8319" y="43715"/>
                      <a:pt x="8391" y="43703"/>
                    </a:cubicBezTo>
                    <a:cubicBezTo>
                      <a:pt x="8454" y="43692"/>
                      <a:pt x="8511" y="43682"/>
                      <a:pt x="8540" y="43682"/>
                    </a:cubicBezTo>
                    <a:cubicBezTo>
                      <a:pt x="8569" y="43682"/>
                      <a:pt x="8569" y="43692"/>
                      <a:pt x="8517" y="43724"/>
                    </a:cubicBezTo>
                    <a:cubicBezTo>
                      <a:pt x="9165" y="43556"/>
                      <a:pt x="9709" y="43326"/>
                      <a:pt x="9584" y="43305"/>
                    </a:cubicBezTo>
                    <a:cubicBezTo>
                      <a:pt x="10170" y="43180"/>
                      <a:pt x="10714" y="42929"/>
                      <a:pt x="11195" y="42761"/>
                    </a:cubicBezTo>
                    <a:cubicBezTo>
                      <a:pt x="11547" y="42639"/>
                      <a:pt x="11877" y="42561"/>
                      <a:pt x="12143" y="42561"/>
                    </a:cubicBezTo>
                    <a:cubicBezTo>
                      <a:pt x="12241" y="42561"/>
                      <a:pt x="12330" y="42571"/>
                      <a:pt x="12408" y="42594"/>
                    </a:cubicBezTo>
                    <a:cubicBezTo>
                      <a:pt x="12447" y="42590"/>
                      <a:pt x="12484" y="42588"/>
                      <a:pt x="12522" y="42588"/>
                    </a:cubicBezTo>
                    <a:cubicBezTo>
                      <a:pt x="12687" y="42588"/>
                      <a:pt x="12844" y="42622"/>
                      <a:pt x="13015" y="42657"/>
                    </a:cubicBezTo>
                    <a:cubicBezTo>
                      <a:pt x="13224" y="42719"/>
                      <a:pt x="13434" y="42761"/>
                      <a:pt x="13622" y="42866"/>
                    </a:cubicBezTo>
                    <a:lnTo>
                      <a:pt x="13936" y="42991"/>
                    </a:lnTo>
                    <a:lnTo>
                      <a:pt x="14229" y="43138"/>
                    </a:lnTo>
                    <a:cubicBezTo>
                      <a:pt x="14417" y="43221"/>
                      <a:pt x="14605" y="43326"/>
                      <a:pt x="14815" y="43431"/>
                    </a:cubicBezTo>
                    <a:cubicBezTo>
                      <a:pt x="15568" y="43870"/>
                      <a:pt x="16279" y="44351"/>
                      <a:pt x="16970" y="44854"/>
                    </a:cubicBezTo>
                    <a:cubicBezTo>
                      <a:pt x="16966" y="44856"/>
                      <a:pt x="16960" y="44858"/>
                      <a:pt x="16954" y="44858"/>
                    </a:cubicBezTo>
                    <a:cubicBezTo>
                      <a:pt x="16858" y="44858"/>
                      <a:pt x="16506" y="44586"/>
                      <a:pt x="16154" y="44351"/>
                    </a:cubicBezTo>
                    <a:cubicBezTo>
                      <a:pt x="15846" y="44134"/>
                      <a:pt x="15522" y="43916"/>
                      <a:pt x="15441" y="43916"/>
                    </a:cubicBezTo>
                    <a:cubicBezTo>
                      <a:pt x="15428" y="43916"/>
                      <a:pt x="15421" y="43922"/>
                      <a:pt x="15421" y="43933"/>
                    </a:cubicBezTo>
                    <a:cubicBezTo>
                      <a:pt x="16761" y="44791"/>
                      <a:pt x="17556" y="45293"/>
                      <a:pt x="18769" y="46339"/>
                    </a:cubicBezTo>
                    <a:cubicBezTo>
                      <a:pt x="18846" y="46416"/>
                      <a:pt x="18868" y="46445"/>
                      <a:pt x="18857" y="46445"/>
                    </a:cubicBezTo>
                    <a:cubicBezTo>
                      <a:pt x="18825" y="46445"/>
                      <a:pt x="18527" y="46213"/>
                      <a:pt x="18434" y="46151"/>
                    </a:cubicBezTo>
                    <a:lnTo>
                      <a:pt x="18434" y="46151"/>
                    </a:lnTo>
                    <a:cubicBezTo>
                      <a:pt x="18581" y="46276"/>
                      <a:pt x="18748" y="46402"/>
                      <a:pt x="18895" y="46527"/>
                    </a:cubicBezTo>
                    <a:lnTo>
                      <a:pt x="18999" y="46632"/>
                    </a:lnTo>
                    <a:cubicBezTo>
                      <a:pt x="19020" y="46632"/>
                      <a:pt x="19020" y="46653"/>
                      <a:pt x="19041" y="46674"/>
                    </a:cubicBezTo>
                    <a:cubicBezTo>
                      <a:pt x="19083" y="46737"/>
                      <a:pt x="19125" y="46820"/>
                      <a:pt x="19146" y="46904"/>
                    </a:cubicBezTo>
                    <a:cubicBezTo>
                      <a:pt x="19271" y="47218"/>
                      <a:pt x="19292" y="47574"/>
                      <a:pt x="19292" y="47929"/>
                    </a:cubicBezTo>
                    <a:cubicBezTo>
                      <a:pt x="19292" y="48660"/>
                      <a:pt x="19146" y="49391"/>
                      <a:pt x="19104" y="50101"/>
                    </a:cubicBezTo>
                    <a:lnTo>
                      <a:pt x="19104" y="50101"/>
                    </a:lnTo>
                    <a:cubicBezTo>
                      <a:pt x="19114" y="50083"/>
                      <a:pt x="19123" y="50074"/>
                      <a:pt x="19130" y="50074"/>
                    </a:cubicBezTo>
                    <a:cubicBezTo>
                      <a:pt x="19167" y="50074"/>
                      <a:pt x="19167" y="50296"/>
                      <a:pt x="19167" y="50566"/>
                    </a:cubicBezTo>
                    <a:cubicBezTo>
                      <a:pt x="19167" y="50880"/>
                      <a:pt x="19199" y="51243"/>
                      <a:pt x="19221" y="51338"/>
                    </a:cubicBezTo>
                    <a:lnTo>
                      <a:pt x="19221" y="51338"/>
                    </a:lnTo>
                    <a:cubicBezTo>
                      <a:pt x="19206" y="51297"/>
                      <a:pt x="19193" y="51279"/>
                      <a:pt x="19182" y="51279"/>
                    </a:cubicBezTo>
                    <a:cubicBezTo>
                      <a:pt x="19138" y="51279"/>
                      <a:pt x="19130" y="51563"/>
                      <a:pt x="19146" y="51821"/>
                    </a:cubicBezTo>
                    <a:cubicBezTo>
                      <a:pt x="19167" y="51988"/>
                      <a:pt x="19188" y="52135"/>
                      <a:pt x="19188" y="52219"/>
                    </a:cubicBezTo>
                    <a:cubicBezTo>
                      <a:pt x="19188" y="52239"/>
                      <a:pt x="19183" y="52250"/>
                      <a:pt x="19175" y="52250"/>
                    </a:cubicBezTo>
                    <a:cubicBezTo>
                      <a:pt x="19156" y="52250"/>
                      <a:pt x="19119" y="52200"/>
                      <a:pt x="19062" y="52072"/>
                    </a:cubicBezTo>
                    <a:lnTo>
                      <a:pt x="19062" y="52072"/>
                    </a:lnTo>
                    <a:cubicBezTo>
                      <a:pt x="19099" y="52240"/>
                      <a:pt x="19187" y="52459"/>
                      <a:pt x="19220" y="52459"/>
                    </a:cubicBezTo>
                    <a:cubicBezTo>
                      <a:pt x="19224" y="52459"/>
                      <a:pt x="19227" y="52455"/>
                      <a:pt x="19230" y="52449"/>
                    </a:cubicBezTo>
                    <a:cubicBezTo>
                      <a:pt x="19291" y="52621"/>
                      <a:pt x="19331" y="52728"/>
                      <a:pt x="19315" y="52728"/>
                    </a:cubicBezTo>
                    <a:cubicBezTo>
                      <a:pt x="19304" y="52728"/>
                      <a:pt x="19266" y="52675"/>
                      <a:pt x="19188" y="52553"/>
                    </a:cubicBezTo>
                    <a:lnTo>
                      <a:pt x="19188" y="52553"/>
                    </a:lnTo>
                    <a:cubicBezTo>
                      <a:pt x="19313" y="52825"/>
                      <a:pt x="19439" y="52993"/>
                      <a:pt x="19522" y="53097"/>
                    </a:cubicBezTo>
                    <a:cubicBezTo>
                      <a:pt x="19585" y="53139"/>
                      <a:pt x="19627" y="53181"/>
                      <a:pt x="19648" y="53223"/>
                    </a:cubicBezTo>
                    <a:cubicBezTo>
                      <a:pt x="19690" y="53265"/>
                      <a:pt x="19732" y="53286"/>
                      <a:pt x="19774" y="53307"/>
                    </a:cubicBezTo>
                    <a:cubicBezTo>
                      <a:pt x="19836" y="53369"/>
                      <a:pt x="19899" y="53411"/>
                      <a:pt x="20004" y="53474"/>
                    </a:cubicBezTo>
                    <a:cubicBezTo>
                      <a:pt x="20108" y="53537"/>
                      <a:pt x="20255" y="53621"/>
                      <a:pt x="20485" y="53704"/>
                    </a:cubicBezTo>
                    <a:cubicBezTo>
                      <a:pt x="20485" y="53715"/>
                      <a:pt x="20474" y="53720"/>
                      <a:pt x="20456" y="53720"/>
                    </a:cubicBezTo>
                    <a:cubicBezTo>
                      <a:pt x="20438" y="53720"/>
                      <a:pt x="20412" y="53715"/>
                      <a:pt x="20380" y="53704"/>
                    </a:cubicBezTo>
                    <a:cubicBezTo>
                      <a:pt x="20318" y="53683"/>
                      <a:pt x="20234" y="53662"/>
                      <a:pt x="20171" y="53641"/>
                    </a:cubicBezTo>
                    <a:lnTo>
                      <a:pt x="20171" y="53641"/>
                    </a:lnTo>
                    <a:cubicBezTo>
                      <a:pt x="20234" y="53662"/>
                      <a:pt x="20297" y="53683"/>
                      <a:pt x="20359" y="53725"/>
                    </a:cubicBezTo>
                    <a:cubicBezTo>
                      <a:pt x="20422" y="53725"/>
                      <a:pt x="20485" y="53746"/>
                      <a:pt x="20548" y="53767"/>
                    </a:cubicBezTo>
                    <a:cubicBezTo>
                      <a:pt x="20673" y="53809"/>
                      <a:pt x="20820" y="53830"/>
                      <a:pt x="20966" y="53851"/>
                    </a:cubicBezTo>
                    <a:cubicBezTo>
                      <a:pt x="21029" y="53872"/>
                      <a:pt x="21113" y="53872"/>
                      <a:pt x="21175" y="53893"/>
                    </a:cubicBezTo>
                    <a:cubicBezTo>
                      <a:pt x="21259" y="53893"/>
                      <a:pt x="21322" y="53913"/>
                      <a:pt x="21406" y="53913"/>
                    </a:cubicBezTo>
                    <a:cubicBezTo>
                      <a:pt x="21552" y="53955"/>
                      <a:pt x="21740" y="53976"/>
                      <a:pt x="21929" y="54018"/>
                    </a:cubicBezTo>
                    <a:cubicBezTo>
                      <a:pt x="21887" y="54018"/>
                      <a:pt x="21929" y="54039"/>
                      <a:pt x="21866" y="54039"/>
                    </a:cubicBezTo>
                    <a:cubicBezTo>
                      <a:pt x="22336" y="54120"/>
                      <a:pt x="22782" y="54151"/>
                      <a:pt x="23211" y="54151"/>
                    </a:cubicBezTo>
                    <a:cubicBezTo>
                      <a:pt x="23336" y="54151"/>
                      <a:pt x="23459" y="54148"/>
                      <a:pt x="23582" y="54144"/>
                    </a:cubicBezTo>
                    <a:cubicBezTo>
                      <a:pt x="23895" y="54144"/>
                      <a:pt x="24188" y="54102"/>
                      <a:pt x="24502" y="54060"/>
                    </a:cubicBezTo>
                    <a:cubicBezTo>
                      <a:pt x="24670" y="54018"/>
                      <a:pt x="24837" y="53997"/>
                      <a:pt x="25004" y="53934"/>
                    </a:cubicBezTo>
                    <a:cubicBezTo>
                      <a:pt x="25088" y="53913"/>
                      <a:pt x="25172" y="53893"/>
                      <a:pt x="25276" y="53851"/>
                    </a:cubicBezTo>
                    <a:cubicBezTo>
                      <a:pt x="25339" y="53830"/>
                      <a:pt x="25381" y="53788"/>
                      <a:pt x="25423" y="53767"/>
                    </a:cubicBezTo>
                    <a:cubicBezTo>
                      <a:pt x="25465" y="53704"/>
                      <a:pt x="25507" y="53662"/>
                      <a:pt x="25528" y="53621"/>
                    </a:cubicBezTo>
                    <a:lnTo>
                      <a:pt x="25528" y="53621"/>
                    </a:lnTo>
                    <a:cubicBezTo>
                      <a:pt x="25507" y="53683"/>
                      <a:pt x="25486" y="53725"/>
                      <a:pt x="25486" y="53746"/>
                    </a:cubicBezTo>
                    <a:cubicBezTo>
                      <a:pt x="25465" y="53767"/>
                      <a:pt x="25486" y="53767"/>
                      <a:pt x="25486" y="53767"/>
                    </a:cubicBezTo>
                    <a:cubicBezTo>
                      <a:pt x="25507" y="53746"/>
                      <a:pt x="25528" y="53725"/>
                      <a:pt x="25569" y="53683"/>
                    </a:cubicBezTo>
                    <a:cubicBezTo>
                      <a:pt x="25590" y="53662"/>
                      <a:pt x="25611" y="53621"/>
                      <a:pt x="25632" y="53579"/>
                    </a:cubicBezTo>
                    <a:cubicBezTo>
                      <a:pt x="25737" y="53390"/>
                      <a:pt x="25841" y="53160"/>
                      <a:pt x="25904" y="53139"/>
                    </a:cubicBezTo>
                    <a:cubicBezTo>
                      <a:pt x="26009" y="52888"/>
                      <a:pt x="26092" y="52637"/>
                      <a:pt x="26176" y="52386"/>
                    </a:cubicBezTo>
                    <a:lnTo>
                      <a:pt x="26176" y="52386"/>
                    </a:lnTo>
                    <a:lnTo>
                      <a:pt x="26030" y="52679"/>
                    </a:lnTo>
                    <a:cubicBezTo>
                      <a:pt x="26281" y="52030"/>
                      <a:pt x="26427" y="51424"/>
                      <a:pt x="26657" y="50880"/>
                    </a:cubicBezTo>
                    <a:lnTo>
                      <a:pt x="26657" y="50880"/>
                    </a:lnTo>
                    <a:lnTo>
                      <a:pt x="26511" y="51382"/>
                    </a:lnTo>
                    <a:lnTo>
                      <a:pt x="26929" y="50147"/>
                    </a:lnTo>
                    <a:lnTo>
                      <a:pt x="26657" y="50838"/>
                    </a:lnTo>
                    <a:cubicBezTo>
                      <a:pt x="26824" y="50152"/>
                      <a:pt x="26516" y="50848"/>
                      <a:pt x="26838" y="50019"/>
                    </a:cubicBezTo>
                    <a:lnTo>
                      <a:pt x="26838" y="50019"/>
                    </a:lnTo>
                    <a:cubicBezTo>
                      <a:pt x="26837" y="50022"/>
                      <a:pt x="26837" y="50023"/>
                      <a:pt x="26837" y="50023"/>
                    </a:cubicBezTo>
                    <a:cubicBezTo>
                      <a:pt x="26832" y="50023"/>
                      <a:pt x="27070" y="49322"/>
                      <a:pt x="27222" y="49017"/>
                    </a:cubicBezTo>
                    <a:cubicBezTo>
                      <a:pt x="27264" y="48850"/>
                      <a:pt x="27306" y="48683"/>
                      <a:pt x="27369" y="48494"/>
                    </a:cubicBezTo>
                    <a:cubicBezTo>
                      <a:pt x="27390" y="48411"/>
                      <a:pt x="27411" y="48306"/>
                      <a:pt x="27452" y="48201"/>
                    </a:cubicBezTo>
                    <a:cubicBezTo>
                      <a:pt x="27473" y="48097"/>
                      <a:pt x="27515" y="48013"/>
                      <a:pt x="27557" y="47929"/>
                    </a:cubicBezTo>
                    <a:cubicBezTo>
                      <a:pt x="27641" y="47950"/>
                      <a:pt x="27620" y="47971"/>
                      <a:pt x="27620" y="48013"/>
                    </a:cubicBezTo>
                    <a:cubicBezTo>
                      <a:pt x="27620" y="48034"/>
                      <a:pt x="27641" y="48055"/>
                      <a:pt x="27641" y="48055"/>
                    </a:cubicBezTo>
                    <a:cubicBezTo>
                      <a:pt x="27662" y="48034"/>
                      <a:pt x="27683" y="48034"/>
                      <a:pt x="27724" y="48034"/>
                    </a:cubicBezTo>
                    <a:cubicBezTo>
                      <a:pt x="27745" y="48013"/>
                      <a:pt x="27766" y="48013"/>
                      <a:pt x="27787" y="48013"/>
                    </a:cubicBezTo>
                    <a:lnTo>
                      <a:pt x="27913" y="48013"/>
                    </a:lnTo>
                    <a:cubicBezTo>
                      <a:pt x="28080" y="47992"/>
                      <a:pt x="28289" y="47992"/>
                      <a:pt x="28499" y="47971"/>
                    </a:cubicBezTo>
                    <a:cubicBezTo>
                      <a:pt x="28909" y="47951"/>
                      <a:pt x="29319" y="47890"/>
                      <a:pt x="29532" y="47828"/>
                    </a:cubicBezTo>
                    <a:lnTo>
                      <a:pt x="29532" y="47828"/>
                    </a:lnTo>
                    <a:cubicBezTo>
                      <a:pt x="29398" y="47869"/>
                      <a:pt x="29400" y="47909"/>
                      <a:pt x="29440" y="47929"/>
                    </a:cubicBezTo>
                    <a:lnTo>
                      <a:pt x="29733" y="47825"/>
                    </a:lnTo>
                    <a:cubicBezTo>
                      <a:pt x="29848" y="47817"/>
                      <a:pt x="29926" y="47812"/>
                      <a:pt x="29978" y="47812"/>
                    </a:cubicBezTo>
                    <a:cubicBezTo>
                      <a:pt x="30066" y="47812"/>
                      <a:pt x="30074" y="47827"/>
                      <a:pt x="30047" y="47867"/>
                    </a:cubicBezTo>
                    <a:cubicBezTo>
                      <a:pt x="31009" y="47741"/>
                      <a:pt x="29733" y="47783"/>
                      <a:pt x="30863" y="47657"/>
                    </a:cubicBezTo>
                    <a:lnTo>
                      <a:pt x="30863" y="47657"/>
                    </a:lnTo>
                    <a:cubicBezTo>
                      <a:pt x="30779" y="47678"/>
                      <a:pt x="30821" y="47678"/>
                      <a:pt x="30633" y="47720"/>
                    </a:cubicBezTo>
                    <a:cubicBezTo>
                      <a:pt x="31784" y="47574"/>
                      <a:pt x="32809" y="47239"/>
                      <a:pt x="33834" y="46946"/>
                    </a:cubicBezTo>
                    <a:cubicBezTo>
                      <a:pt x="34157" y="46946"/>
                      <a:pt x="33037" y="47219"/>
                      <a:pt x="33299" y="47219"/>
                    </a:cubicBezTo>
                    <a:cubicBezTo>
                      <a:pt x="33308" y="47219"/>
                      <a:pt x="33319" y="47219"/>
                      <a:pt x="33332" y="47218"/>
                    </a:cubicBezTo>
                    <a:cubicBezTo>
                      <a:pt x="33750" y="47071"/>
                      <a:pt x="34190" y="46925"/>
                      <a:pt x="34608" y="46758"/>
                    </a:cubicBezTo>
                    <a:cubicBezTo>
                      <a:pt x="34839" y="46653"/>
                      <a:pt x="35048" y="46569"/>
                      <a:pt x="35257" y="46486"/>
                    </a:cubicBezTo>
                    <a:cubicBezTo>
                      <a:pt x="35362" y="46423"/>
                      <a:pt x="35466" y="46381"/>
                      <a:pt x="35571" y="46339"/>
                    </a:cubicBezTo>
                    <a:lnTo>
                      <a:pt x="35780" y="46234"/>
                    </a:lnTo>
                    <a:lnTo>
                      <a:pt x="36031" y="46506"/>
                    </a:lnTo>
                    <a:cubicBezTo>
                      <a:pt x="36136" y="46611"/>
                      <a:pt x="36240" y="46737"/>
                      <a:pt x="36366" y="46841"/>
                    </a:cubicBezTo>
                    <a:cubicBezTo>
                      <a:pt x="36575" y="47092"/>
                      <a:pt x="36784" y="47323"/>
                      <a:pt x="36973" y="47553"/>
                    </a:cubicBezTo>
                    <a:lnTo>
                      <a:pt x="36805" y="47323"/>
                    </a:lnTo>
                    <a:lnTo>
                      <a:pt x="36805" y="47323"/>
                    </a:lnTo>
                    <a:cubicBezTo>
                      <a:pt x="37031" y="47384"/>
                      <a:pt x="37456" y="48167"/>
                      <a:pt x="37984" y="48671"/>
                    </a:cubicBezTo>
                    <a:lnTo>
                      <a:pt x="37984" y="48671"/>
                    </a:lnTo>
                    <a:cubicBezTo>
                      <a:pt x="37912" y="48608"/>
                      <a:pt x="37859" y="48588"/>
                      <a:pt x="37845" y="48588"/>
                    </a:cubicBezTo>
                    <a:lnTo>
                      <a:pt x="37845" y="48588"/>
                    </a:lnTo>
                    <a:cubicBezTo>
                      <a:pt x="37838" y="48588"/>
                      <a:pt x="37839" y="48593"/>
                      <a:pt x="37852" y="48599"/>
                    </a:cubicBezTo>
                    <a:cubicBezTo>
                      <a:pt x="38186" y="48975"/>
                      <a:pt x="38542" y="49352"/>
                      <a:pt x="38940" y="49771"/>
                    </a:cubicBezTo>
                    <a:cubicBezTo>
                      <a:pt x="39149" y="49980"/>
                      <a:pt x="39379" y="50189"/>
                      <a:pt x="39609" y="50419"/>
                    </a:cubicBezTo>
                    <a:cubicBezTo>
                      <a:pt x="39735" y="50524"/>
                      <a:pt x="39860" y="50649"/>
                      <a:pt x="40007" y="50775"/>
                    </a:cubicBezTo>
                    <a:cubicBezTo>
                      <a:pt x="40069" y="50838"/>
                      <a:pt x="40132" y="50880"/>
                      <a:pt x="40237" y="50942"/>
                    </a:cubicBezTo>
                    <a:cubicBezTo>
                      <a:pt x="40293" y="50998"/>
                      <a:pt x="40376" y="51017"/>
                      <a:pt x="40457" y="51017"/>
                    </a:cubicBezTo>
                    <a:cubicBezTo>
                      <a:pt x="40497" y="51017"/>
                      <a:pt x="40537" y="51012"/>
                      <a:pt x="40572" y="51005"/>
                    </a:cubicBezTo>
                    <a:lnTo>
                      <a:pt x="40572" y="51005"/>
                    </a:lnTo>
                    <a:cubicBezTo>
                      <a:pt x="40512" y="51020"/>
                      <a:pt x="40453" y="51035"/>
                      <a:pt x="40394" y="51035"/>
                    </a:cubicBezTo>
                    <a:cubicBezTo>
                      <a:pt x="40370" y="51035"/>
                      <a:pt x="40345" y="51032"/>
                      <a:pt x="40321" y="51026"/>
                    </a:cubicBezTo>
                    <a:lnTo>
                      <a:pt x="40321" y="51026"/>
                    </a:lnTo>
                    <a:cubicBezTo>
                      <a:pt x="40393" y="51048"/>
                      <a:pt x="40466" y="51057"/>
                      <a:pt x="40538" y="51057"/>
                    </a:cubicBezTo>
                    <a:cubicBezTo>
                      <a:pt x="40673" y="51057"/>
                      <a:pt x="40805" y="51025"/>
                      <a:pt x="40927" y="50984"/>
                    </a:cubicBezTo>
                    <a:cubicBezTo>
                      <a:pt x="41116" y="50921"/>
                      <a:pt x="41304" y="50838"/>
                      <a:pt x="41471" y="50754"/>
                    </a:cubicBezTo>
                    <a:cubicBezTo>
                      <a:pt x="41848" y="50566"/>
                      <a:pt x="42183" y="50336"/>
                      <a:pt x="42455" y="50168"/>
                    </a:cubicBezTo>
                    <a:cubicBezTo>
                      <a:pt x="42578" y="50045"/>
                      <a:pt x="42805" y="49877"/>
                      <a:pt x="42749" y="49877"/>
                    </a:cubicBezTo>
                    <a:cubicBezTo>
                      <a:pt x="42738" y="49877"/>
                      <a:pt x="42718" y="49883"/>
                      <a:pt x="42685" y="49896"/>
                    </a:cubicBezTo>
                    <a:cubicBezTo>
                      <a:pt x="43543" y="49394"/>
                      <a:pt x="44275" y="48766"/>
                      <a:pt x="44945" y="48159"/>
                    </a:cubicBezTo>
                    <a:cubicBezTo>
                      <a:pt x="45112" y="47992"/>
                      <a:pt x="45279" y="47846"/>
                      <a:pt x="45447" y="47699"/>
                    </a:cubicBezTo>
                    <a:lnTo>
                      <a:pt x="45761" y="47427"/>
                    </a:lnTo>
                    <a:lnTo>
                      <a:pt x="45782" y="47385"/>
                    </a:lnTo>
                    <a:cubicBezTo>
                      <a:pt x="45802" y="47364"/>
                      <a:pt x="45823" y="47364"/>
                      <a:pt x="45802" y="47343"/>
                    </a:cubicBezTo>
                    <a:lnTo>
                      <a:pt x="45761" y="47239"/>
                    </a:lnTo>
                    <a:lnTo>
                      <a:pt x="45656" y="47071"/>
                    </a:lnTo>
                    <a:lnTo>
                      <a:pt x="45489" y="46758"/>
                    </a:lnTo>
                    <a:lnTo>
                      <a:pt x="45342" y="46465"/>
                    </a:lnTo>
                    <a:cubicBezTo>
                      <a:pt x="45238" y="46255"/>
                      <a:pt x="45154" y="46067"/>
                      <a:pt x="45070" y="45858"/>
                    </a:cubicBezTo>
                    <a:lnTo>
                      <a:pt x="45070" y="45858"/>
                    </a:lnTo>
                    <a:cubicBezTo>
                      <a:pt x="45135" y="46004"/>
                      <a:pt x="45251" y="46176"/>
                      <a:pt x="45260" y="46176"/>
                    </a:cubicBezTo>
                    <a:cubicBezTo>
                      <a:pt x="45262" y="46176"/>
                      <a:pt x="45256" y="46162"/>
                      <a:pt x="45238" y="46130"/>
                    </a:cubicBezTo>
                    <a:lnTo>
                      <a:pt x="44505" y="44833"/>
                    </a:lnTo>
                    <a:lnTo>
                      <a:pt x="44505" y="44833"/>
                    </a:lnTo>
                    <a:cubicBezTo>
                      <a:pt x="44505" y="44979"/>
                      <a:pt x="44568" y="45021"/>
                      <a:pt x="44673" y="45335"/>
                    </a:cubicBezTo>
                    <a:cubicBezTo>
                      <a:pt x="44547" y="45167"/>
                      <a:pt x="44317" y="44812"/>
                      <a:pt x="44150" y="44498"/>
                    </a:cubicBezTo>
                    <a:lnTo>
                      <a:pt x="44150" y="44498"/>
                    </a:lnTo>
                    <a:cubicBezTo>
                      <a:pt x="44254" y="44663"/>
                      <a:pt x="44304" y="44726"/>
                      <a:pt x="44320" y="44726"/>
                    </a:cubicBezTo>
                    <a:cubicBezTo>
                      <a:pt x="44361" y="44726"/>
                      <a:pt x="44203" y="44356"/>
                      <a:pt x="44129" y="44163"/>
                    </a:cubicBezTo>
                    <a:cubicBezTo>
                      <a:pt x="44129" y="44182"/>
                      <a:pt x="44123" y="44187"/>
                      <a:pt x="44115" y="44187"/>
                    </a:cubicBezTo>
                    <a:cubicBezTo>
                      <a:pt x="44103" y="44187"/>
                      <a:pt x="44084" y="44172"/>
                      <a:pt x="44073" y="44172"/>
                    </a:cubicBezTo>
                    <a:cubicBezTo>
                      <a:pt x="44069" y="44172"/>
                      <a:pt x="44066" y="44175"/>
                      <a:pt x="44066" y="44184"/>
                    </a:cubicBezTo>
                    <a:cubicBezTo>
                      <a:pt x="43773" y="43431"/>
                      <a:pt x="43898" y="44121"/>
                      <a:pt x="43438" y="43159"/>
                    </a:cubicBezTo>
                    <a:lnTo>
                      <a:pt x="43438" y="43159"/>
                    </a:lnTo>
                    <a:lnTo>
                      <a:pt x="43501" y="43180"/>
                    </a:lnTo>
                    <a:cubicBezTo>
                      <a:pt x="43292" y="42845"/>
                      <a:pt x="43082" y="42531"/>
                      <a:pt x="42894" y="42154"/>
                    </a:cubicBezTo>
                    <a:cubicBezTo>
                      <a:pt x="42888" y="42127"/>
                      <a:pt x="42889" y="42115"/>
                      <a:pt x="42894" y="42115"/>
                    </a:cubicBezTo>
                    <a:cubicBezTo>
                      <a:pt x="42928" y="42115"/>
                      <a:pt x="43134" y="42510"/>
                      <a:pt x="43187" y="42510"/>
                    </a:cubicBezTo>
                    <a:cubicBezTo>
                      <a:pt x="43061" y="42322"/>
                      <a:pt x="42957" y="42133"/>
                      <a:pt x="42831" y="41945"/>
                    </a:cubicBezTo>
                    <a:cubicBezTo>
                      <a:pt x="42769" y="41861"/>
                      <a:pt x="42706" y="41757"/>
                      <a:pt x="42643" y="41673"/>
                    </a:cubicBezTo>
                    <a:cubicBezTo>
                      <a:pt x="42601" y="41589"/>
                      <a:pt x="42538" y="41506"/>
                      <a:pt x="42497" y="41422"/>
                    </a:cubicBezTo>
                    <a:cubicBezTo>
                      <a:pt x="42580" y="41317"/>
                      <a:pt x="42685" y="41213"/>
                      <a:pt x="42789" y="41129"/>
                    </a:cubicBezTo>
                    <a:lnTo>
                      <a:pt x="42789" y="41129"/>
                    </a:lnTo>
                    <a:cubicBezTo>
                      <a:pt x="42706" y="41234"/>
                      <a:pt x="42622" y="41317"/>
                      <a:pt x="42538" y="41422"/>
                    </a:cubicBezTo>
                    <a:cubicBezTo>
                      <a:pt x="42622" y="41548"/>
                      <a:pt x="42664" y="41652"/>
                      <a:pt x="42748" y="41778"/>
                    </a:cubicBezTo>
                    <a:cubicBezTo>
                      <a:pt x="42727" y="41715"/>
                      <a:pt x="42706" y="41673"/>
                      <a:pt x="42706" y="41631"/>
                    </a:cubicBezTo>
                    <a:cubicBezTo>
                      <a:pt x="42685" y="41610"/>
                      <a:pt x="42685" y="41569"/>
                      <a:pt x="42664" y="41548"/>
                    </a:cubicBezTo>
                    <a:cubicBezTo>
                      <a:pt x="42664" y="41506"/>
                      <a:pt x="42643" y="41464"/>
                      <a:pt x="42622" y="41443"/>
                    </a:cubicBezTo>
                    <a:cubicBezTo>
                      <a:pt x="42685" y="41380"/>
                      <a:pt x="42727" y="41338"/>
                      <a:pt x="42789" y="41297"/>
                    </a:cubicBezTo>
                    <a:cubicBezTo>
                      <a:pt x="42851" y="41214"/>
                      <a:pt x="42913" y="41152"/>
                      <a:pt x="43016" y="41049"/>
                    </a:cubicBezTo>
                    <a:lnTo>
                      <a:pt x="43016" y="41049"/>
                    </a:lnTo>
                    <a:lnTo>
                      <a:pt x="42999" y="41066"/>
                    </a:lnTo>
                    <a:cubicBezTo>
                      <a:pt x="43229" y="40815"/>
                      <a:pt x="43459" y="40564"/>
                      <a:pt x="43689" y="40313"/>
                    </a:cubicBezTo>
                    <a:lnTo>
                      <a:pt x="43689" y="40313"/>
                    </a:lnTo>
                    <a:cubicBezTo>
                      <a:pt x="43626" y="40376"/>
                      <a:pt x="43564" y="40439"/>
                      <a:pt x="43501" y="40501"/>
                    </a:cubicBezTo>
                    <a:cubicBezTo>
                      <a:pt x="43847" y="39830"/>
                      <a:pt x="44431" y="39297"/>
                      <a:pt x="44886" y="38420"/>
                    </a:cubicBezTo>
                    <a:lnTo>
                      <a:pt x="44886" y="38420"/>
                    </a:lnTo>
                    <a:cubicBezTo>
                      <a:pt x="44734" y="38720"/>
                      <a:pt x="44697" y="38808"/>
                      <a:pt x="44711" y="38808"/>
                    </a:cubicBezTo>
                    <a:cubicBezTo>
                      <a:pt x="44731" y="38808"/>
                      <a:pt x="44855" y="38628"/>
                      <a:pt x="44893" y="38628"/>
                    </a:cubicBezTo>
                    <a:cubicBezTo>
                      <a:pt x="44898" y="38628"/>
                      <a:pt x="44901" y="38632"/>
                      <a:pt x="44903" y="38639"/>
                    </a:cubicBezTo>
                    <a:cubicBezTo>
                      <a:pt x="45045" y="38462"/>
                      <a:pt x="45247" y="38193"/>
                      <a:pt x="45280" y="38193"/>
                    </a:cubicBezTo>
                    <a:lnTo>
                      <a:pt x="45280" y="38193"/>
                    </a:lnTo>
                    <a:cubicBezTo>
                      <a:pt x="45285" y="38193"/>
                      <a:pt x="45286" y="38202"/>
                      <a:pt x="45279" y="38221"/>
                    </a:cubicBezTo>
                    <a:cubicBezTo>
                      <a:pt x="45468" y="37760"/>
                      <a:pt x="45740" y="37551"/>
                      <a:pt x="45991" y="36903"/>
                    </a:cubicBezTo>
                    <a:cubicBezTo>
                      <a:pt x="46027" y="36884"/>
                      <a:pt x="46192" y="36545"/>
                      <a:pt x="46233" y="36545"/>
                    </a:cubicBezTo>
                    <a:cubicBezTo>
                      <a:pt x="46239" y="36545"/>
                      <a:pt x="46242" y="36552"/>
                      <a:pt x="46242" y="36568"/>
                    </a:cubicBezTo>
                    <a:cubicBezTo>
                      <a:pt x="46324" y="36391"/>
                      <a:pt x="46347" y="36330"/>
                      <a:pt x="46339" y="36330"/>
                    </a:cubicBezTo>
                    <a:lnTo>
                      <a:pt x="46339" y="36330"/>
                    </a:lnTo>
                    <a:cubicBezTo>
                      <a:pt x="46322" y="36330"/>
                      <a:pt x="46160" y="36614"/>
                      <a:pt x="46139" y="36614"/>
                    </a:cubicBezTo>
                    <a:cubicBezTo>
                      <a:pt x="46138" y="36614"/>
                      <a:pt x="46137" y="36612"/>
                      <a:pt x="46137" y="36610"/>
                    </a:cubicBezTo>
                    <a:cubicBezTo>
                      <a:pt x="46242" y="36338"/>
                      <a:pt x="46388" y="36024"/>
                      <a:pt x="46556" y="35710"/>
                    </a:cubicBezTo>
                    <a:cubicBezTo>
                      <a:pt x="46639" y="35543"/>
                      <a:pt x="46723" y="35375"/>
                      <a:pt x="46807" y="35208"/>
                    </a:cubicBezTo>
                    <a:cubicBezTo>
                      <a:pt x="46870" y="35061"/>
                      <a:pt x="46932" y="34936"/>
                      <a:pt x="46995" y="34789"/>
                    </a:cubicBezTo>
                    <a:lnTo>
                      <a:pt x="47079" y="34810"/>
                    </a:lnTo>
                    <a:lnTo>
                      <a:pt x="47204" y="34810"/>
                    </a:lnTo>
                    <a:cubicBezTo>
                      <a:pt x="47330" y="34810"/>
                      <a:pt x="47455" y="34831"/>
                      <a:pt x="47581" y="34831"/>
                    </a:cubicBezTo>
                    <a:cubicBezTo>
                      <a:pt x="47707" y="34842"/>
                      <a:pt x="47837" y="34847"/>
                      <a:pt x="47968" y="34847"/>
                    </a:cubicBezTo>
                    <a:cubicBezTo>
                      <a:pt x="48099" y="34847"/>
                      <a:pt x="48230" y="34842"/>
                      <a:pt x="48355" y="34831"/>
                    </a:cubicBezTo>
                    <a:cubicBezTo>
                      <a:pt x="48526" y="34834"/>
                      <a:pt x="48676" y="34835"/>
                      <a:pt x="48813" y="34835"/>
                    </a:cubicBezTo>
                    <a:cubicBezTo>
                      <a:pt x="49632" y="34835"/>
                      <a:pt x="49936" y="34789"/>
                      <a:pt x="50887" y="34789"/>
                    </a:cubicBezTo>
                    <a:cubicBezTo>
                      <a:pt x="51264" y="34852"/>
                      <a:pt x="50573" y="34873"/>
                      <a:pt x="50573" y="34873"/>
                    </a:cubicBezTo>
                    <a:cubicBezTo>
                      <a:pt x="51028" y="34920"/>
                      <a:pt x="51401" y="34944"/>
                      <a:pt x="51797" y="34944"/>
                    </a:cubicBezTo>
                    <a:cubicBezTo>
                      <a:pt x="51929" y="34944"/>
                      <a:pt x="52064" y="34941"/>
                      <a:pt x="52205" y="34936"/>
                    </a:cubicBezTo>
                    <a:lnTo>
                      <a:pt x="52205" y="34936"/>
                    </a:lnTo>
                    <a:cubicBezTo>
                      <a:pt x="52101" y="34957"/>
                      <a:pt x="52205" y="34978"/>
                      <a:pt x="52393" y="34998"/>
                    </a:cubicBezTo>
                    <a:cubicBezTo>
                      <a:pt x="52854" y="34998"/>
                      <a:pt x="52686" y="34936"/>
                      <a:pt x="53314" y="34915"/>
                    </a:cubicBezTo>
                    <a:lnTo>
                      <a:pt x="53314" y="34915"/>
                    </a:lnTo>
                    <a:cubicBezTo>
                      <a:pt x="53209" y="34957"/>
                      <a:pt x="53063" y="35019"/>
                      <a:pt x="52854" y="35040"/>
                    </a:cubicBezTo>
                    <a:cubicBezTo>
                      <a:pt x="52937" y="35040"/>
                      <a:pt x="53042" y="35040"/>
                      <a:pt x="53147" y="35019"/>
                    </a:cubicBezTo>
                    <a:cubicBezTo>
                      <a:pt x="53251" y="35019"/>
                      <a:pt x="53356" y="34998"/>
                      <a:pt x="53502" y="34957"/>
                    </a:cubicBezTo>
                    <a:cubicBezTo>
                      <a:pt x="53607" y="34894"/>
                      <a:pt x="53691" y="34810"/>
                      <a:pt x="53733" y="34726"/>
                    </a:cubicBezTo>
                    <a:cubicBezTo>
                      <a:pt x="53795" y="34643"/>
                      <a:pt x="53837" y="34559"/>
                      <a:pt x="53879" y="34475"/>
                    </a:cubicBezTo>
                    <a:cubicBezTo>
                      <a:pt x="53942" y="34308"/>
                      <a:pt x="54005" y="34141"/>
                      <a:pt x="54046" y="33952"/>
                    </a:cubicBezTo>
                    <a:cubicBezTo>
                      <a:pt x="54058" y="33938"/>
                      <a:pt x="54067" y="33932"/>
                      <a:pt x="54073" y="33932"/>
                    </a:cubicBezTo>
                    <a:lnTo>
                      <a:pt x="54073" y="33932"/>
                    </a:lnTo>
                    <a:cubicBezTo>
                      <a:pt x="54123" y="33932"/>
                      <a:pt x="54016" y="34332"/>
                      <a:pt x="53942" y="34517"/>
                    </a:cubicBezTo>
                    <a:cubicBezTo>
                      <a:pt x="54235" y="33890"/>
                      <a:pt x="54360" y="32906"/>
                      <a:pt x="54339" y="32697"/>
                    </a:cubicBezTo>
                    <a:lnTo>
                      <a:pt x="54339" y="32697"/>
                    </a:lnTo>
                    <a:lnTo>
                      <a:pt x="54256" y="32990"/>
                    </a:lnTo>
                    <a:cubicBezTo>
                      <a:pt x="54266" y="32969"/>
                      <a:pt x="54275" y="32960"/>
                      <a:pt x="54282" y="32960"/>
                    </a:cubicBezTo>
                    <a:cubicBezTo>
                      <a:pt x="54305" y="32960"/>
                      <a:pt x="54313" y="33047"/>
                      <a:pt x="54297" y="33157"/>
                    </a:cubicBezTo>
                    <a:cubicBezTo>
                      <a:pt x="54235" y="33701"/>
                      <a:pt x="54088" y="33910"/>
                      <a:pt x="54046" y="33931"/>
                    </a:cubicBezTo>
                    <a:cubicBezTo>
                      <a:pt x="54088" y="33806"/>
                      <a:pt x="54109" y="33659"/>
                      <a:pt x="54151" y="33534"/>
                    </a:cubicBezTo>
                    <a:lnTo>
                      <a:pt x="54151" y="33534"/>
                    </a:lnTo>
                    <a:cubicBezTo>
                      <a:pt x="54067" y="33659"/>
                      <a:pt x="53984" y="33869"/>
                      <a:pt x="53900" y="34099"/>
                    </a:cubicBezTo>
                    <a:cubicBezTo>
                      <a:pt x="53858" y="34224"/>
                      <a:pt x="53816" y="34350"/>
                      <a:pt x="53753" y="34496"/>
                    </a:cubicBezTo>
                    <a:cubicBezTo>
                      <a:pt x="53691" y="34622"/>
                      <a:pt x="53607" y="34768"/>
                      <a:pt x="53461" y="34852"/>
                    </a:cubicBezTo>
                    <a:cubicBezTo>
                      <a:pt x="53272" y="34894"/>
                      <a:pt x="53105" y="34915"/>
                      <a:pt x="52958" y="34915"/>
                    </a:cubicBezTo>
                    <a:cubicBezTo>
                      <a:pt x="52791" y="34936"/>
                      <a:pt x="52645" y="34936"/>
                      <a:pt x="52498" y="34936"/>
                    </a:cubicBezTo>
                    <a:lnTo>
                      <a:pt x="52833" y="34831"/>
                    </a:lnTo>
                    <a:lnTo>
                      <a:pt x="52833" y="34831"/>
                    </a:lnTo>
                    <a:cubicBezTo>
                      <a:pt x="52561" y="34852"/>
                      <a:pt x="52289" y="34894"/>
                      <a:pt x="52017" y="34915"/>
                    </a:cubicBezTo>
                    <a:cubicBezTo>
                      <a:pt x="51849" y="34873"/>
                      <a:pt x="51724" y="34810"/>
                      <a:pt x="52121" y="34810"/>
                    </a:cubicBezTo>
                    <a:cubicBezTo>
                      <a:pt x="51933" y="34789"/>
                      <a:pt x="51815" y="34785"/>
                      <a:pt x="51722" y="34785"/>
                    </a:cubicBezTo>
                    <a:cubicBezTo>
                      <a:pt x="51647" y="34785"/>
                      <a:pt x="51589" y="34788"/>
                      <a:pt x="51525" y="34788"/>
                    </a:cubicBezTo>
                    <a:cubicBezTo>
                      <a:pt x="51428" y="34788"/>
                      <a:pt x="51318" y="34781"/>
                      <a:pt x="51117" y="34747"/>
                    </a:cubicBezTo>
                    <a:cubicBezTo>
                      <a:pt x="51075" y="34747"/>
                      <a:pt x="51096" y="34747"/>
                      <a:pt x="51138" y="34726"/>
                    </a:cubicBezTo>
                    <a:lnTo>
                      <a:pt x="51138" y="34726"/>
                    </a:lnTo>
                    <a:lnTo>
                      <a:pt x="50573" y="34747"/>
                    </a:lnTo>
                    <a:cubicBezTo>
                      <a:pt x="50681" y="34729"/>
                      <a:pt x="50541" y="34680"/>
                      <a:pt x="50727" y="34680"/>
                    </a:cubicBezTo>
                    <a:cubicBezTo>
                      <a:pt x="50757" y="34680"/>
                      <a:pt x="50795" y="34682"/>
                      <a:pt x="50845" y="34685"/>
                    </a:cubicBezTo>
                    <a:cubicBezTo>
                      <a:pt x="50494" y="34648"/>
                      <a:pt x="50190" y="34640"/>
                      <a:pt x="49925" y="34640"/>
                    </a:cubicBezTo>
                    <a:cubicBezTo>
                      <a:pt x="49697" y="34640"/>
                      <a:pt x="49499" y="34646"/>
                      <a:pt x="49328" y="34646"/>
                    </a:cubicBezTo>
                    <a:cubicBezTo>
                      <a:pt x="49130" y="34646"/>
                      <a:pt x="48968" y="34637"/>
                      <a:pt x="48836" y="34601"/>
                    </a:cubicBezTo>
                    <a:lnTo>
                      <a:pt x="48920" y="34580"/>
                    </a:lnTo>
                    <a:cubicBezTo>
                      <a:pt x="48725" y="34574"/>
                      <a:pt x="48583" y="34572"/>
                      <a:pt x="48479" y="34572"/>
                    </a:cubicBezTo>
                    <a:cubicBezTo>
                      <a:pt x="47847" y="34572"/>
                      <a:pt x="48644" y="34667"/>
                      <a:pt x="47727" y="34685"/>
                    </a:cubicBezTo>
                    <a:lnTo>
                      <a:pt x="47393" y="34580"/>
                    </a:lnTo>
                    <a:cubicBezTo>
                      <a:pt x="47267" y="34538"/>
                      <a:pt x="47183" y="34496"/>
                      <a:pt x="46995" y="34454"/>
                    </a:cubicBezTo>
                    <a:cubicBezTo>
                      <a:pt x="46953" y="34475"/>
                      <a:pt x="46911" y="34496"/>
                      <a:pt x="46870" y="34517"/>
                    </a:cubicBezTo>
                    <a:lnTo>
                      <a:pt x="46828" y="34517"/>
                    </a:lnTo>
                    <a:cubicBezTo>
                      <a:pt x="46772" y="34648"/>
                      <a:pt x="46682" y="34862"/>
                      <a:pt x="46649" y="34862"/>
                    </a:cubicBezTo>
                    <a:cubicBezTo>
                      <a:pt x="46645" y="34862"/>
                      <a:pt x="46642" y="34859"/>
                      <a:pt x="46639" y="34852"/>
                    </a:cubicBezTo>
                    <a:cubicBezTo>
                      <a:pt x="46590" y="35029"/>
                      <a:pt x="46583" y="35079"/>
                      <a:pt x="46593" y="35079"/>
                    </a:cubicBezTo>
                    <a:cubicBezTo>
                      <a:pt x="46606" y="35079"/>
                      <a:pt x="46647" y="34995"/>
                      <a:pt x="46656" y="34995"/>
                    </a:cubicBezTo>
                    <a:lnTo>
                      <a:pt x="46656" y="34995"/>
                    </a:lnTo>
                    <a:cubicBezTo>
                      <a:pt x="46661" y="34995"/>
                      <a:pt x="46658" y="35017"/>
                      <a:pt x="46639" y="35082"/>
                    </a:cubicBezTo>
                    <a:cubicBezTo>
                      <a:pt x="46305" y="35710"/>
                      <a:pt x="45844" y="36840"/>
                      <a:pt x="45656" y="36903"/>
                    </a:cubicBezTo>
                    <a:cubicBezTo>
                      <a:pt x="45647" y="36938"/>
                      <a:pt x="45648" y="36952"/>
                      <a:pt x="45655" y="36952"/>
                    </a:cubicBezTo>
                    <a:cubicBezTo>
                      <a:pt x="45682" y="36952"/>
                      <a:pt x="45804" y="36737"/>
                      <a:pt x="45815" y="36737"/>
                    </a:cubicBezTo>
                    <a:lnTo>
                      <a:pt x="45815" y="36737"/>
                    </a:lnTo>
                    <a:cubicBezTo>
                      <a:pt x="45821" y="36737"/>
                      <a:pt x="45794" y="36803"/>
                      <a:pt x="45698" y="37007"/>
                    </a:cubicBezTo>
                    <a:cubicBezTo>
                      <a:pt x="45468" y="37133"/>
                      <a:pt x="45300" y="37760"/>
                      <a:pt x="44903" y="38263"/>
                    </a:cubicBezTo>
                    <a:cubicBezTo>
                      <a:pt x="44931" y="38134"/>
                      <a:pt x="45097" y="37857"/>
                      <a:pt x="45078" y="37857"/>
                    </a:cubicBezTo>
                    <a:lnTo>
                      <a:pt x="45078" y="37857"/>
                    </a:lnTo>
                    <a:cubicBezTo>
                      <a:pt x="45070" y="37857"/>
                      <a:pt x="45021" y="37916"/>
                      <a:pt x="44903" y="38074"/>
                    </a:cubicBezTo>
                    <a:cubicBezTo>
                      <a:pt x="44798" y="38472"/>
                      <a:pt x="44191" y="39079"/>
                      <a:pt x="43898" y="39518"/>
                    </a:cubicBezTo>
                    <a:cubicBezTo>
                      <a:pt x="43961" y="39602"/>
                      <a:pt x="43208" y="40460"/>
                      <a:pt x="42622" y="41108"/>
                    </a:cubicBezTo>
                    <a:cubicBezTo>
                      <a:pt x="42622" y="41106"/>
                      <a:pt x="42621" y="41106"/>
                      <a:pt x="42620" y="41106"/>
                    </a:cubicBezTo>
                    <a:cubicBezTo>
                      <a:pt x="42604" y="41106"/>
                      <a:pt x="42502" y="41208"/>
                      <a:pt x="42329" y="41380"/>
                    </a:cubicBezTo>
                    <a:cubicBezTo>
                      <a:pt x="42580" y="41882"/>
                      <a:pt x="43082" y="42866"/>
                      <a:pt x="43375" y="43410"/>
                    </a:cubicBezTo>
                    <a:lnTo>
                      <a:pt x="43334" y="43410"/>
                    </a:lnTo>
                    <a:cubicBezTo>
                      <a:pt x="43501" y="43493"/>
                      <a:pt x="43898" y="44268"/>
                      <a:pt x="44212" y="44812"/>
                    </a:cubicBezTo>
                    <a:cubicBezTo>
                      <a:pt x="44150" y="44812"/>
                      <a:pt x="44087" y="44728"/>
                      <a:pt x="43898" y="44435"/>
                    </a:cubicBezTo>
                    <a:lnTo>
                      <a:pt x="43898" y="44435"/>
                    </a:lnTo>
                    <a:lnTo>
                      <a:pt x="44170" y="44958"/>
                    </a:lnTo>
                    <a:cubicBezTo>
                      <a:pt x="44275" y="45063"/>
                      <a:pt x="44380" y="45209"/>
                      <a:pt x="44568" y="45544"/>
                    </a:cubicBezTo>
                    <a:lnTo>
                      <a:pt x="44422" y="45439"/>
                    </a:lnTo>
                    <a:lnTo>
                      <a:pt x="44422" y="45439"/>
                    </a:lnTo>
                    <a:cubicBezTo>
                      <a:pt x="44610" y="45795"/>
                      <a:pt x="44819" y="46130"/>
                      <a:pt x="45049" y="46486"/>
                    </a:cubicBezTo>
                    <a:cubicBezTo>
                      <a:pt x="45154" y="46674"/>
                      <a:pt x="45258" y="46862"/>
                      <a:pt x="45363" y="47051"/>
                    </a:cubicBezTo>
                    <a:cubicBezTo>
                      <a:pt x="45405" y="47134"/>
                      <a:pt x="45447" y="47197"/>
                      <a:pt x="45489" y="47260"/>
                    </a:cubicBezTo>
                    <a:cubicBezTo>
                      <a:pt x="45489" y="47281"/>
                      <a:pt x="45468" y="47302"/>
                      <a:pt x="45468" y="47302"/>
                    </a:cubicBezTo>
                    <a:lnTo>
                      <a:pt x="45426" y="47343"/>
                    </a:lnTo>
                    <a:lnTo>
                      <a:pt x="45321" y="47427"/>
                    </a:lnTo>
                    <a:cubicBezTo>
                      <a:pt x="45321" y="47437"/>
                      <a:pt x="45329" y="47441"/>
                      <a:pt x="45343" y="47441"/>
                    </a:cubicBezTo>
                    <a:cubicBezTo>
                      <a:pt x="45387" y="47441"/>
                      <a:pt x="45492" y="47396"/>
                      <a:pt x="45572" y="47364"/>
                    </a:cubicBezTo>
                    <a:cubicBezTo>
                      <a:pt x="45588" y="47357"/>
                      <a:pt x="45603" y="47352"/>
                      <a:pt x="45614" y="47352"/>
                    </a:cubicBezTo>
                    <a:cubicBezTo>
                      <a:pt x="45634" y="47352"/>
                      <a:pt x="45641" y="47366"/>
                      <a:pt x="45614" y="47406"/>
                    </a:cubicBezTo>
                    <a:cubicBezTo>
                      <a:pt x="45593" y="47469"/>
                      <a:pt x="45468" y="47595"/>
                      <a:pt x="45279" y="47762"/>
                    </a:cubicBezTo>
                    <a:cubicBezTo>
                      <a:pt x="45229" y="47762"/>
                      <a:pt x="45178" y="47748"/>
                      <a:pt x="45272" y="47643"/>
                    </a:cubicBezTo>
                    <a:lnTo>
                      <a:pt x="45272" y="47643"/>
                    </a:lnTo>
                    <a:cubicBezTo>
                      <a:pt x="45192" y="47719"/>
                      <a:pt x="45085" y="47817"/>
                      <a:pt x="44986" y="47887"/>
                    </a:cubicBezTo>
                    <a:lnTo>
                      <a:pt x="45258" y="47574"/>
                    </a:lnTo>
                    <a:lnTo>
                      <a:pt x="45258" y="47574"/>
                    </a:lnTo>
                    <a:cubicBezTo>
                      <a:pt x="44903" y="47846"/>
                      <a:pt x="45112" y="47762"/>
                      <a:pt x="44840" y="47992"/>
                    </a:cubicBezTo>
                    <a:cubicBezTo>
                      <a:pt x="44836" y="47988"/>
                      <a:pt x="44830" y="47986"/>
                      <a:pt x="44823" y="47986"/>
                    </a:cubicBezTo>
                    <a:cubicBezTo>
                      <a:pt x="44772" y="47986"/>
                      <a:pt x="44657" y="48089"/>
                      <a:pt x="44621" y="48089"/>
                    </a:cubicBezTo>
                    <a:cubicBezTo>
                      <a:pt x="44614" y="48089"/>
                      <a:pt x="44610" y="48085"/>
                      <a:pt x="44610" y="48076"/>
                    </a:cubicBezTo>
                    <a:cubicBezTo>
                      <a:pt x="44694" y="48013"/>
                      <a:pt x="44882" y="47887"/>
                      <a:pt x="44966" y="47783"/>
                    </a:cubicBezTo>
                    <a:lnTo>
                      <a:pt x="44966" y="47783"/>
                    </a:lnTo>
                    <a:cubicBezTo>
                      <a:pt x="44652" y="48034"/>
                      <a:pt x="44254" y="48327"/>
                      <a:pt x="44087" y="48411"/>
                    </a:cubicBezTo>
                    <a:cubicBezTo>
                      <a:pt x="44150" y="48411"/>
                      <a:pt x="44150" y="48473"/>
                      <a:pt x="43919" y="48662"/>
                    </a:cubicBezTo>
                    <a:cubicBezTo>
                      <a:pt x="43599" y="48915"/>
                      <a:pt x="43547" y="48936"/>
                      <a:pt x="43514" y="48936"/>
                    </a:cubicBezTo>
                    <a:cubicBezTo>
                      <a:pt x="43507" y="48936"/>
                      <a:pt x="43501" y="48936"/>
                      <a:pt x="43494" y="48936"/>
                    </a:cubicBezTo>
                    <a:cubicBezTo>
                      <a:pt x="43470" y="48936"/>
                      <a:pt x="43430" y="48946"/>
                      <a:pt x="43292" y="49038"/>
                    </a:cubicBezTo>
                    <a:cubicBezTo>
                      <a:pt x="43166" y="49185"/>
                      <a:pt x="42748" y="49457"/>
                      <a:pt x="42789" y="49519"/>
                    </a:cubicBezTo>
                    <a:cubicBezTo>
                      <a:pt x="42601" y="49645"/>
                      <a:pt x="42538" y="49645"/>
                      <a:pt x="42455" y="49687"/>
                    </a:cubicBezTo>
                    <a:cubicBezTo>
                      <a:pt x="42308" y="49812"/>
                      <a:pt x="41911" y="50084"/>
                      <a:pt x="41618" y="50273"/>
                    </a:cubicBezTo>
                    <a:cubicBezTo>
                      <a:pt x="41350" y="50433"/>
                      <a:pt x="41159" y="50533"/>
                      <a:pt x="41238" y="50533"/>
                    </a:cubicBezTo>
                    <a:cubicBezTo>
                      <a:pt x="41251" y="50533"/>
                      <a:pt x="41273" y="50530"/>
                      <a:pt x="41304" y="50524"/>
                    </a:cubicBezTo>
                    <a:cubicBezTo>
                      <a:pt x="41346" y="50503"/>
                      <a:pt x="41367" y="50482"/>
                      <a:pt x="41409" y="50482"/>
                    </a:cubicBezTo>
                    <a:lnTo>
                      <a:pt x="41409" y="50482"/>
                    </a:lnTo>
                    <a:cubicBezTo>
                      <a:pt x="41388" y="50482"/>
                      <a:pt x="41367" y="50503"/>
                      <a:pt x="41346" y="50503"/>
                    </a:cubicBezTo>
                    <a:cubicBezTo>
                      <a:pt x="41199" y="50587"/>
                      <a:pt x="41053" y="50670"/>
                      <a:pt x="40906" y="50733"/>
                    </a:cubicBezTo>
                    <a:cubicBezTo>
                      <a:pt x="40780" y="50769"/>
                      <a:pt x="40638" y="50821"/>
                      <a:pt x="40507" y="50821"/>
                    </a:cubicBezTo>
                    <a:cubicBezTo>
                      <a:pt x="40486" y="50821"/>
                      <a:pt x="40466" y="50820"/>
                      <a:pt x="40446" y="50817"/>
                    </a:cubicBezTo>
                    <a:cubicBezTo>
                      <a:pt x="40321" y="50796"/>
                      <a:pt x="40195" y="50649"/>
                      <a:pt x="40069" y="50524"/>
                    </a:cubicBezTo>
                    <a:cubicBezTo>
                      <a:pt x="39944" y="50419"/>
                      <a:pt x="39839" y="50294"/>
                      <a:pt x="39714" y="50168"/>
                    </a:cubicBezTo>
                    <a:cubicBezTo>
                      <a:pt x="39253" y="49666"/>
                      <a:pt x="38793" y="49143"/>
                      <a:pt x="38354" y="48662"/>
                    </a:cubicBezTo>
                    <a:lnTo>
                      <a:pt x="38375" y="48662"/>
                    </a:lnTo>
                    <a:cubicBezTo>
                      <a:pt x="37810" y="48097"/>
                      <a:pt x="37182" y="47364"/>
                      <a:pt x="36763" y="46988"/>
                    </a:cubicBezTo>
                    <a:cubicBezTo>
                      <a:pt x="36628" y="46814"/>
                      <a:pt x="36457" y="46586"/>
                      <a:pt x="36515" y="46586"/>
                    </a:cubicBezTo>
                    <a:cubicBezTo>
                      <a:pt x="36519" y="46586"/>
                      <a:pt x="36526" y="46587"/>
                      <a:pt x="36533" y="46590"/>
                    </a:cubicBezTo>
                    <a:cubicBezTo>
                      <a:pt x="36261" y="46318"/>
                      <a:pt x="36157" y="46214"/>
                      <a:pt x="35864" y="45900"/>
                    </a:cubicBezTo>
                    <a:cubicBezTo>
                      <a:pt x="35780" y="45942"/>
                      <a:pt x="35675" y="45983"/>
                      <a:pt x="35550" y="46025"/>
                    </a:cubicBezTo>
                    <a:cubicBezTo>
                      <a:pt x="35424" y="46067"/>
                      <a:pt x="35320" y="46109"/>
                      <a:pt x="35173" y="46172"/>
                    </a:cubicBezTo>
                    <a:cubicBezTo>
                      <a:pt x="35385" y="46058"/>
                      <a:pt x="35407" y="46045"/>
                      <a:pt x="35396" y="46045"/>
                    </a:cubicBezTo>
                    <a:lnTo>
                      <a:pt x="35396" y="46045"/>
                    </a:lnTo>
                    <a:cubicBezTo>
                      <a:pt x="35393" y="46045"/>
                      <a:pt x="35387" y="46046"/>
                      <a:pt x="35383" y="46046"/>
                    </a:cubicBezTo>
                    <a:cubicBezTo>
                      <a:pt x="35362" y="46046"/>
                      <a:pt x="35362" y="46046"/>
                      <a:pt x="35403" y="46025"/>
                    </a:cubicBezTo>
                    <a:cubicBezTo>
                      <a:pt x="35466" y="46004"/>
                      <a:pt x="35592" y="45962"/>
                      <a:pt x="35822" y="45858"/>
                    </a:cubicBezTo>
                    <a:lnTo>
                      <a:pt x="35822" y="45858"/>
                    </a:lnTo>
                    <a:cubicBezTo>
                      <a:pt x="35696" y="45900"/>
                      <a:pt x="35592" y="45942"/>
                      <a:pt x="35487" y="45983"/>
                    </a:cubicBezTo>
                    <a:cubicBezTo>
                      <a:pt x="35403" y="46025"/>
                      <a:pt x="35341" y="46046"/>
                      <a:pt x="35278" y="46067"/>
                    </a:cubicBezTo>
                    <a:cubicBezTo>
                      <a:pt x="35152" y="46109"/>
                      <a:pt x="35027" y="46151"/>
                      <a:pt x="34922" y="46193"/>
                    </a:cubicBezTo>
                    <a:cubicBezTo>
                      <a:pt x="34692" y="46276"/>
                      <a:pt x="34462" y="46381"/>
                      <a:pt x="34085" y="46548"/>
                    </a:cubicBezTo>
                    <a:cubicBezTo>
                      <a:pt x="34135" y="46517"/>
                      <a:pt x="34136" y="46504"/>
                      <a:pt x="34104" y="46504"/>
                    </a:cubicBezTo>
                    <a:cubicBezTo>
                      <a:pt x="33987" y="46504"/>
                      <a:pt x="33423" y="46680"/>
                      <a:pt x="33144" y="46778"/>
                    </a:cubicBezTo>
                    <a:cubicBezTo>
                      <a:pt x="33332" y="46737"/>
                      <a:pt x="33499" y="46695"/>
                      <a:pt x="33688" y="46653"/>
                    </a:cubicBezTo>
                    <a:lnTo>
                      <a:pt x="33688" y="46653"/>
                    </a:lnTo>
                    <a:cubicBezTo>
                      <a:pt x="33290" y="46799"/>
                      <a:pt x="32934" y="46904"/>
                      <a:pt x="32579" y="46988"/>
                    </a:cubicBezTo>
                    <a:lnTo>
                      <a:pt x="32746" y="46841"/>
                    </a:lnTo>
                    <a:lnTo>
                      <a:pt x="32746" y="46841"/>
                    </a:lnTo>
                    <a:cubicBezTo>
                      <a:pt x="31343" y="47130"/>
                      <a:pt x="30186" y="47542"/>
                      <a:pt x="29066" y="47542"/>
                    </a:cubicBezTo>
                    <a:cubicBezTo>
                      <a:pt x="28968" y="47542"/>
                      <a:pt x="28869" y="47539"/>
                      <a:pt x="28771" y="47532"/>
                    </a:cubicBezTo>
                    <a:cubicBezTo>
                      <a:pt x="28651" y="47556"/>
                      <a:pt x="28670" y="47562"/>
                      <a:pt x="28749" y="47562"/>
                    </a:cubicBezTo>
                    <a:cubicBezTo>
                      <a:pt x="28854" y="47562"/>
                      <a:pt x="29067" y="47550"/>
                      <a:pt x="29202" y="47550"/>
                    </a:cubicBezTo>
                    <a:cubicBezTo>
                      <a:pt x="29319" y="47550"/>
                      <a:pt x="29377" y="47560"/>
                      <a:pt x="29252" y="47595"/>
                    </a:cubicBezTo>
                    <a:cubicBezTo>
                      <a:pt x="29102" y="47612"/>
                      <a:pt x="28948" y="47619"/>
                      <a:pt x="28796" y="47619"/>
                    </a:cubicBezTo>
                    <a:cubicBezTo>
                      <a:pt x="28589" y="47619"/>
                      <a:pt x="28387" y="47607"/>
                      <a:pt x="28206" y="47595"/>
                    </a:cubicBezTo>
                    <a:cubicBezTo>
                      <a:pt x="28059" y="47595"/>
                      <a:pt x="27913" y="47574"/>
                      <a:pt x="27808" y="47574"/>
                    </a:cubicBezTo>
                    <a:cubicBezTo>
                      <a:pt x="27620" y="47553"/>
                      <a:pt x="27452" y="47553"/>
                      <a:pt x="27348" y="47553"/>
                    </a:cubicBezTo>
                    <a:lnTo>
                      <a:pt x="27306" y="47553"/>
                    </a:lnTo>
                    <a:cubicBezTo>
                      <a:pt x="27243" y="47741"/>
                      <a:pt x="27160" y="47929"/>
                      <a:pt x="27139" y="48055"/>
                    </a:cubicBezTo>
                    <a:cubicBezTo>
                      <a:pt x="27097" y="48139"/>
                      <a:pt x="27076" y="48222"/>
                      <a:pt x="27055" y="48285"/>
                    </a:cubicBezTo>
                    <a:cubicBezTo>
                      <a:pt x="27013" y="48431"/>
                      <a:pt x="26992" y="48557"/>
                      <a:pt x="26971" y="48662"/>
                    </a:cubicBezTo>
                    <a:cubicBezTo>
                      <a:pt x="26929" y="48913"/>
                      <a:pt x="26888" y="49143"/>
                      <a:pt x="26699" y="49645"/>
                    </a:cubicBezTo>
                    <a:cubicBezTo>
                      <a:pt x="26728" y="49601"/>
                      <a:pt x="26763" y="49563"/>
                      <a:pt x="26785" y="49563"/>
                    </a:cubicBezTo>
                    <a:cubicBezTo>
                      <a:pt x="26827" y="49563"/>
                      <a:pt x="26828" y="49698"/>
                      <a:pt x="26678" y="50189"/>
                    </a:cubicBezTo>
                    <a:cubicBezTo>
                      <a:pt x="26527" y="50605"/>
                      <a:pt x="26406" y="50808"/>
                      <a:pt x="26361" y="50808"/>
                    </a:cubicBezTo>
                    <a:cubicBezTo>
                      <a:pt x="26332" y="50808"/>
                      <a:pt x="26335" y="50720"/>
                      <a:pt x="26385" y="50545"/>
                    </a:cubicBezTo>
                    <a:cubicBezTo>
                      <a:pt x="26423" y="50394"/>
                      <a:pt x="26461" y="50311"/>
                      <a:pt x="26483" y="50311"/>
                    </a:cubicBezTo>
                    <a:cubicBezTo>
                      <a:pt x="26486" y="50311"/>
                      <a:pt x="26488" y="50312"/>
                      <a:pt x="26490" y="50315"/>
                    </a:cubicBezTo>
                    <a:cubicBezTo>
                      <a:pt x="26536" y="50147"/>
                      <a:pt x="26592" y="49946"/>
                      <a:pt x="26572" y="49946"/>
                    </a:cubicBezTo>
                    <a:lnTo>
                      <a:pt x="26572" y="49946"/>
                    </a:lnTo>
                    <a:cubicBezTo>
                      <a:pt x="26564" y="49946"/>
                      <a:pt x="26545" y="49974"/>
                      <a:pt x="26511" y="50043"/>
                    </a:cubicBezTo>
                    <a:lnTo>
                      <a:pt x="26511" y="50147"/>
                    </a:lnTo>
                    <a:cubicBezTo>
                      <a:pt x="26381" y="50444"/>
                      <a:pt x="26103" y="51235"/>
                      <a:pt x="26056" y="51235"/>
                    </a:cubicBezTo>
                    <a:cubicBezTo>
                      <a:pt x="26050" y="51235"/>
                      <a:pt x="26048" y="51222"/>
                      <a:pt x="26051" y="51193"/>
                    </a:cubicBezTo>
                    <a:lnTo>
                      <a:pt x="26051" y="51193"/>
                    </a:lnTo>
                    <a:cubicBezTo>
                      <a:pt x="25993" y="51407"/>
                      <a:pt x="25978" y="51491"/>
                      <a:pt x="25989" y="51491"/>
                    </a:cubicBezTo>
                    <a:cubicBezTo>
                      <a:pt x="25991" y="51491"/>
                      <a:pt x="25994" y="51488"/>
                      <a:pt x="25998" y="51482"/>
                    </a:cubicBezTo>
                    <a:lnTo>
                      <a:pt x="25998" y="51482"/>
                    </a:lnTo>
                    <a:cubicBezTo>
                      <a:pt x="25900" y="51734"/>
                      <a:pt x="25818" y="51960"/>
                      <a:pt x="25737" y="52177"/>
                    </a:cubicBezTo>
                    <a:cubicBezTo>
                      <a:pt x="25611" y="52532"/>
                      <a:pt x="25465" y="52888"/>
                      <a:pt x="25256" y="53286"/>
                    </a:cubicBezTo>
                    <a:cubicBezTo>
                      <a:pt x="25313" y="53200"/>
                      <a:pt x="25369" y="53124"/>
                      <a:pt x="25380" y="53124"/>
                    </a:cubicBezTo>
                    <a:lnTo>
                      <a:pt x="25380" y="53124"/>
                    </a:lnTo>
                    <a:cubicBezTo>
                      <a:pt x="25385" y="53124"/>
                      <a:pt x="25380" y="53141"/>
                      <a:pt x="25360" y="53181"/>
                    </a:cubicBezTo>
                    <a:cubicBezTo>
                      <a:pt x="25318" y="53265"/>
                      <a:pt x="25276" y="53328"/>
                      <a:pt x="25256" y="53390"/>
                    </a:cubicBezTo>
                    <a:cubicBezTo>
                      <a:pt x="25235" y="53411"/>
                      <a:pt x="25214" y="53453"/>
                      <a:pt x="25214" y="53453"/>
                    </a:cubicBezTo>
                    <a:cubicBezTo>
                      <a:pt x="25193" y="53474"/>
                      <a:pt x="25193" y="53495"/>
                      <a:pt x="25172" y="53495"/>
                    </a:cubicBezTo>
                    <a:cubicBezTo>
                      <a:pt x="25151" y="53516"/>
                      <a:pt x="25130" y="53537"/>
                      <a:pt x="25109" y="53537"/>
                    </a:cubicBezTo>
                    <a:cubicBezTo>
                      <a:pt x="25067" y="53558"/>
                      <a:pt x="25046" y="53558"/>
                      <a:pt x="25025" y="53579"/>
                    </a:cubicBezTo>
                    <a:cubicBezTo>
                      <a:pt x="24900" y="53621"/>
                      <a:pt x="24837" y="53641"/>
                      <a:pt x="24795" y="53662"/>
                    </a:cubicBezTo>
                    <a:cubicBezTo>
                      <a:pt x="24711" y="53704"/>
                      <a:pt x="24670" y="53746"/>
                      <a:pt x="24209" y="53809"/>
                    </a:cubicBezTo>
                    <a:cubicBezTo>
                      <a:pt x="23937" y="53809"/>
                      <a:pt x="23979" y="53767"/>
                      <a:pt x="23979" y="53767"/>
                    </a:cubicBezTo>
                    <a:cubicBezTo>
                      <a:pt x="23979" y="53757"/>
                      <a:pt x="23963" y="53751"/>
                      <a:pt x="23890" y="53751"/>
                    </a:cubicBezTo>
                    <a:cubicBezTo>
                      <a:pt x="23817" y="53751"/>
                      <a:pt x="23686" y="53757"/>
                      <a:pt x="23456" y="53767"/>
                    </a:cubicBezTo>
                    <a:cubicBezTo>
                      <a:pt x="22870" y="53704"/>
                      <a:pt x="23331" y="53683"/>
                      <a:pt x="23561" y="53662"/>
                    </a:cubicBezTo>
                    <a:lnTo>
                      <a:pt x="23561" y="53662"/>
                    </a:lnTo>
                    <a:cubicBezTo>
                      <a:pt x="23487" y="53666"/>
                      <a:pt x="23412" y="53668"/>
                      <a:pt x="23339" y="53668"/>
                    </a:cubicBezTo>
                    <a:cubicBezTo>
                      <a:pt x="22997" y="53668"/>
                      <a:pt x="22664" y="53630"/>
                      <a:pt x="22389" y="53579"/>
                    </a:cubicBezTo>
                    <a:cubicBezTo>
                      <a:pt x="22201" y="53537"/>
                      <a:pt x="22054" y="53495"/>
                      <a:pt x="21908" y="53453"/>
                    </a:cubicBezTo>
                    <a:cubicBezTo>
                      <a:pt x="21824" y="53453"/>
                      <a:pt x="21761" y="53432"/>
                      <a:pt x="21678" y="53411"/>
                    </a:cubicBezTo>
                    <a:cubicBezTo>
                      <a:pt x="21657" y="53390"/>
                      <a:pt x="21615" y="53390"/>
                      <a:pt x="21594" y="53390"/>
                    </a:cubicBezTo>
                    <a:cubicBezTo>
                      <a:pt x="21552" y="53369"/>
                      <a:pt x="21552" y="53369"/>
                      <a:pt x="21468" y="53349"/>
                    </a:cubicBezTo>
                    <a:lnTo>
                      <a:pt x="21468" y="53349"/>
                    </a:lnTo>
                    <a:lnTo>
                      <a:pt x="21562" y="53364"/>
                    </a:lnTo>
                    <a:lnTo>
                      <a:pt x="21562" y="53364"/>
                    </a:lnTo>
                    <a:lnTo>
                      <a:pt x="21531" y="53349"/>
                    </a:lnTo>
                    <a:lnTo>
                      <a:pt x="21447" y="53349"/>
                    </a:lnTo>
                    <a:lnTo>
                      <a:pt x="21364" y="53328"/>
                    </a:lnTo>
                    <a:lnTo>
                      <a:pt x="21217" y="53307"/>
                    </a:lnTo>
                    <a:lnTo>
                      <a:pt x="21447" y="53411"/>
                    </a:lnTo>
                    <a:cubicBezTo>
                      <a:pt x="21322" y="53369"/>
                      <a:pt x="21196" y="53369"/>
                      <a:pt x="21134" y="53349"/>
                    </a:cubicBezTo>
                    <a:cubicBezTo>
                      <a:pt x="21050" y="53307"/>
                      <a:pt x="20987" y="53286"/>
                      <a:pt x="21008" y="53286"/>
                    </a:cubicBezTo>
                    <a:cubicBezTo>
                      <a:pt x="20985" y="53282"/>
                      <a:pt x="20968" y="53280"/>
                      <a:pt x="20955" y="53280"/>
                    </a:cubicBezTo>
                    <a:cubicBezTo>
                      <a:pt x="20896" y="53280"/>
                      <a:pt x="20924" y="53314"/>
                      <a:pt x="20924" y="53349"/>
                    </a:cubicBezTo>
                    <a:cubicBezTo>
                      <a:pt x="20937" y="53361"/>
                      <a:pt x="20927" y="53382"/>
                      <a:pt x="20860" y="53382"/>
                    </a:cubicBezTo>
                    <a:cubicBezTo>
                      <a:pt x="20817" y="53382"/>
                      <a:pt x="20751" y="53373"/>
                      <a:pt x="20652" y="53349"/>
                    </a:cubicBezTo>
                    <a:cubicBezTo>
                      <a:pt x="20506" y="53286"/>
                      <a:pt x="20276" y="53160"/>
                      <a:pt x="20108" y="53014"/>
                    </a:cubicBezTo>
                    <a:cubicBezTo>
                      <a:pt x="20066" y="52993"/>
                      <a:pt x="20025" y="52951"/>
                      <a:pt x="19983" y="52909"/>
                    </a:cubicBezTo>
                    <a:cubicBezTo>
                      <a:pt x="19962" y="52867"/>
                      <a:pt x="19941" y="52846"/>
                      <a:pt x="19899" y="52804"/>
                    </a:cubicBezTo>
                    <a:cubicBezTo>
                      <a:pt x="19857" y="52742"/>
                      <a:pt x="19836" y="52679"/>
                      <a:pt x="19836" y="52637"/>
                    </a:cubicBezTo>
                    <a:lnTo>
                      <a:pt x="19836" y="52637"/>
                    </a:lnTo>
                    <a:cubicBezTo>
                      <a:pt x="19962" y="52846"/>
                      <a:pt x="20066" y="52930"/>
                      <a:pt x="20108" y="52951"/>
                    </a:cubicBezTo>
                    <a:cubicBezTo>
                      <a:pt x="20124" y="52967"/>
                      <a:pt x="20134" y="52974"/>
                      <a:pt x="20139" y="52974"/>
                    </a:cubicBezTo>
                    <a:cubicBezTo>
                      <a:pt x="20147" y="52974"/>
                      <a:pt x="20142" y="52956"/>
                      <a:pt x="20129" y="52930"/>
                    </a:cubicBezTo>
                    <a:cubicBezTo>
                      <a:pt x="20129" y="52909"/>
                      <a:pt x="20108" y="52888"/>
                      <a:pt x="20150" y="52888"/>
                    </a:cubicBezTo>
                    <a:cubicBezTo>
                      <a:pt x="20150" y="52909"/>
                      <a:pt x="20192" y="52909"/>
                      <a:pt x="20213" y="52951"/>
                    </a:cubicBezTo>
                    <a:cubicBezTo>
                      <a:pt x="20234" y="52951"/>
                      <a:pt x="20255" y="52972"/>
                      <a:pt x="20297" y="52993"/>
                    </a:cubicBezTo>
                    <a:cubicBezTo>
                      <a:pt x="20192" y="52909"/>
                      <a:pt x="20087" y="52825"/>
                      <a:pt x="20004" y="52700"/>
                    </a:cubicBezTo>
                    <a:cubicBezTo>
                      <a:pt x="19998" y="52688"/>
                      <a:pt x="19997" y="52683"/>
                      <a:pt x="20000" y="52683"/>
                    </a:cubicBezTo>
                    <a:lnTo>
                      <a:pt x="20000" y="52683"/>
                    </a:lnTo>
                    <a:cubicBezTo>
                      <a:pt x="20007" y="52683"/>
                      <a:pt x="20037" y="52712"/>
                      <a:pt x="20066" y="52742"/>
                    </a:cubicBezTo>
                    <a:cubicBezTo>
                      <a:pt x="19941" y="52574"/>
                      <a:pt x="19899" y="52449"/>
                      <a:pt x="19857" y="52365"/>
                    </a:cubicBezTo>
                    <a:cubicBezTo>
                      <a:pt x="19815" y="52281"/>
                      <a:pt x="19774" y="52219"/>
                      <a:pt x="19753" y="52177"/>
                    </a:cubicBezTo>
                    <a:cubicBezTo>
                      <a:pt x="19690" y="52072"/>
                      <a:pt x="19606" y="51968"/>
                      <a:pt x="19564" y="51444"/>
                    </a:cubicBezTo>
                    <a:lnTo>
                      <a:pt x="19564" y="51444"/>
                    </a:lnTo>
                    <a:cubicBezTo>
                      <a:pt x="19570" y="51462"/>
                      <a:pt x="19576" y="51470"/>
                      <a:pt x="19582" y="51470"/>
                    </a:cubicBezTo>
                    <a:cubicBezTo>
                      <a:pt x="19617" y="51470"/>
                      <a:pt x="19648" y="51167"/>
                      <a:pt x="19648" y="51005"/>
                    </a:cubicBezTo>
                    <a:lnTo>
                      <a:pt x="19648" y="51005"/>
                    </a:lnTo>
                    <a:cubicBezTo>
                      <a:pt x="19640" y="51173"/>
                      <a:pt x="19626" y="51243"/>
                      <a:pt x="19610" y="51243"/>
                    </a:cubicBezTo>
                    <a:cubicBezTo>
                      <a:pt x="19585" y="51243"/>
                      <a:pt x="19556" y="51062"/>
                      <a:pt x="19543" y="50817"/>
                    </a:cubicBezTo>
                    <a:cubicBezTo>
                      <a:pt x="19627" y="50105"/>
                      <a:pt x="19585" y="50043"/>
                      <a:pt x="19648" y="49645"/>
                    </a:cubicBezTo>
                    <a:lnTo>
                      <a:pt x="19648" y="49645"/>
                    </a:lnTo>
                    <a:lnTo>
                      <a:pt x="19564" y="50084"/>
                    </a:lnTo>
                    <a:cubicBezTo>
                      <a:pt x="19543" y="49938"/>
                      <a:pt x="19585" y="49582"/>
                      <a:pt x="19648" y="49059"/>
                    </a:cubicBezTo>
                    <a:cubicBezTo>
                      <a:pt x="19650" y="49057"/>
                      <a:pt x="19651" y="49057"/>
                      <a:pt x="19652" y="49057"/>
                    </a:cubicBezTo>
                    <a:lnTo>
                      <a:pt x="19652" y="49057"/>
                    </a:lnTo>
                    <a:cubicBezTo>
                      <a:pt x="19659" y="49057"/>
                      <a:pt x="19661" y="49080"/>
                      <a:pt x="19660" y="49115"/>
                    </a:cubicBezTo>
                    <a:lnTo>
                      <a:pt x="19660" y="49115"/>
                    </a:lnTo>
                    <a:cubicBezTo>
                      <a:pt x="19680" y="48890"/>
                      <a:pt x="19722" y="48651"/>
                      <a:pt x="19753" y="48390"/>
                    </a:cubicBezTo>
                    <a:cubicBezTo>
                      <a:pt x="19794" y="48055"/>
                      <a:pt x="19857" y="47657"/>
                      <a:pt x="19753" y="47239"/>
                    </a:cubicBezTo>
                    <a:cubicBezTo>
                      <a:pt x="19711" y="46841"/>
                      <a:pt x="19857" y="47176"/>
                      <a:pt x="19774" y="46820"/>
                    </a:cubicBezTo>
                    <a:cubicBezTo>
                      <a:pt x="19732" y="46716"/>
                      <a:pt x="19669" y="46611"/>
                      <a:pt x="19648" y="46506"/>
                    </a:cubicBezTo>
                    <a:cubicBezTo>
                      <a:pt x="19585" y="46423"/>
                      <a:pt x="19543" y="46339"/>
                      <a:pt x="19481" y="46234"/>
                    </a:cubicBezTo>
                    <a:cubicBezTo>
                      <a:pt x="19439" y="46214"/>
                      <a:pt x="19397" y="46172"/>
                      <a:pt x="19376" y="46151"/>
                    </a:cubicBezTo>
                    <a:cubicBezTo>
                      <a:pt x="19334" y="46109"/>
                      <a:pt x="19313" y="46088"/>
                      <a:pt x="19292" y="46067"/>
                    </a:cubicBezTo>
                    <a:cubicBezTo>
                      <a:pt x="19250" y="46025"/>
                      <a:pt x="19209" y="45983"/>
                      <a:pt x="19167" y="45942"/>
                    </a:cubicBezTo>
                    <a:cubicBezTo>
                      <a:pt x="18978" y="45774"/>
                      <a:pt x="18811" y="45586"/>
                      <a:pt x="18434" y="45314"/>
                    </a:cubicBezTo>
                    <a:lnTo>
                      <a:pt x="18434" y="45314"/>
                    </a:lnTo>
                    <a:cubicBezTo>
                      <a:pt x="18510" y="45409"/>
                      <a:pt x="18560" y="45465"/>
                      <a:pt x="18542" y="45465"/>
                    </a:cubicBezTo>
                    <a:cubicBezTo>
                      <a:pt x="18519" y="45465"/>
                      <a:pt x="18397" y="45383"/>
                      <a:pt x="18100" y="45188"/>
                    </a:cubicBezTo>
                    <a:lnTo>
                      <a:pt x="18100" y="45188"/>
                    </a:lnTo>
                    <a:cubicBezTo>
                      <a:pt x="18497" y="45481"/>
                      <a:pt x="18916" y="45816"/>
                      <a:pt x="19313" y="46130"/>
                    </a:cubicBezTo>
                    <a:cubicBezTo>
                      <a:pt x="19041" y="45942"/>
                      <a:pt x="18769" y="45753"/>
                      <a:pt x="18497" y="45565"/>
                    </a:cubicBezTo>
                    <a:lnTo>
                      <a:pt x="18497" y="45565"/>
                    </a:lnTo>
                    <a:cubicBezTo>
                      <a:pt x="18685" y="45711"/>
                      <a:pt x="18874" y="45858"/>
                      <a:pt x="19041" y="46004"/>
                    </a:cubicBezTo>
                    <a:cubicBezTo>
                      <a:pt x="19125" y="46067"/>
                      <a:pt x="19209" y="46130"/>
                      <a:pt x="19271" y="46193"/>
                    </a:cubicBezTo>
                    <a:cubicBezTo>
                      <a:pt x="19313" y="46234"/>
                      <a:pt x="19355" y="46276"/>
                      <a:pt x="19397" y="46297"/>
                    </a:cubicBezTo>
                    <a:cubicBezTo>
                      <a:pt x="19439" y="46339"/>
                      <a:pt x="19460" y="46402"/>
                      <a:pt x="19481" y="46423"/>
                    </a:cubicBezTo>
                    <a:cubicBezTo>
                      <a:pt x="19460" y="46402"/>
                      <a:pt x="19439" y="46360"/>
                      <a:pt x="19418" y="46339"/>
                    </a:cubicBezTo>
                    <a:cubicBezTo>
                      <a:pt x="19397" y="46318"/>
                      <a:pt x="19376" y="46297"/>
                      <a:pt x="19334" y="46276"/>
                    </a:cubicBezTo>
                    <a:cubicBezTo>
                      <a:pt x="19313" y="46255"/>
                      <a:pt x="19271" y="46234"/>
                      <a:pt x="19250" y="46214"/>
                    </a:cubicBezTo>
                    <a:cubicBezTo>
                      <a:pt x="19209" y="46172"/>
                      <a:pt x="19188" y="46151"/>
                      <a:pt x="19167" y="46151"/>
                    </a:cubicBezTo>
                    <a:cubicBezTo>
                      <a:pt x="19146" y="46151"/>
                      <a:pt x="19188" y="46193"/>
                      <a:pt x="19250" y="46297"/>
                    </a:cubicBezTo>
                    <a:cubicBezTo>
                      <a:pt x="18853" y="45816"/>
                      <a:pt x="18267" y="45523"/>
                      <a:pt x="17744" y="45021"/>
                    </a:cubicBezTo>
                    <a:lnTo>
                      <a:pt x="17849" y="44916"/>
                    </a:lnTo>
                    <a:cubicBezTo>
                      <a:pt x="17430" y="44540"/>
                      <a:pt x="17033" y="44247"/>
                      <a:pt x="16593" y="43975"/>
                    </a:cubicBezTo>
                    <a:cubicBezTo>
                      <a:pt x="16133" y="43682"/>
                      <a:pt x="15652" y="43368"/>
                      <a:pt x="15045" y="42970"/>
                    </a:cubicBezTo>
                    <a:lnTo>
                      <a:pt x="15045" y="42970"/>
                    </a:lnTo>
                    <a:cubicBezTo>
                      <a:pt x="15191" y="43075"/>
                      <a:pt x="15317" y="43159"/>
                      <a:pt x="15421" y="43242"/>
                    </a:cubicBezTo>
                    <a:cubicBezTo>
                      <a:pt x="15233" y="43180"/>
                      <a:pt x="14668" y="42782"/>
                      <a:pt x="14229" y="42594"/>
                    </a:cubicBezTo>
                    <a:cubicBezTo>
                      <a:pt x="14292" y="42573"/>
                      <a:pt x="14040" y="42426"/>
                      <a:pt x="13873" y="42322"/>
                    </a:cubicBezTo>
                    <a:cubicBezTo>
                      <a:pt x="13873" y="42323"/>
                      <a:pt x="13872" y="42324"/>
                      <a:pt x="13869" y="42324"/>
                    </a:cubicBezTo>
                    <a:cubicBezTo>
                      <a:pt x="13835" y="42324"/>
                      <a:pt x="13600" y="42211"/>
                      <a:pt x="13329" y="42133"/>
                    </a:cubicBezTo>
                    <a:cubicBezTo>
                      <a:pt x="13266" y="42113"/>
                      <a:pt x="13204" y="42092"/>
                      <a:pt x="13120" y="42071"/>
                    </a:cubicBezTo>
                    <a:cubicBezTo>
                      <a:pt x="13057" y="42071"/>
                      <a:pt x="12973" y="42050"/>
                      <a:pt x="12911" y="42050"/>
                    </a:cubicBezTo>
                    <a:cubicBezTo>
                      <a:pt x="12848" y="42050"/>
                      <a:pt x="12790" y="42045"/>
                      <a:pt x="12746" y="42045"/>
                    </a:cubicBezTo>
                    <a:cubicBezTo>
                      <a:pt x="12701" y="42045"/>
                      <a:pt x="12670" y="42050"/>
                      <a:pt x="12659" y="42071"/>
                    </a:cubicBezTo>
                    <a:cubicBezTo>
                      <a:pt x="12491" y="42040"/>
                      <a:pt x="12323" y="42021"/>
                      <a:pt x="12154" y="42021"/>
                    </a:cubicBezTo>
                    <a:cubicBezTo>
                      <a:pt x="12092" y="42021"/>
                      <a:pt x="12031" y="42023"/>
                      <a:pt x="11969" y="42029"/>
                    </a:cubicBezTo>
                    <a:cubicBezTo>
                      <a:pt x="11362" y="42113"/>
                      <a:pt x="11048" y="42259"/>
                      <a:pt x="10755" y="42385"/>
                    </a:cubicBezTo>
                    <a:cubicBezTo>
                      <a:pt x="10463" y="42531"/>
                      <a:pt x="10170" y="42677"/>
                      <a:pt x="9646" y="42845"/>
                    </a:cubicBezTo>
                    <a:cubicBezTo>
                      <a:pt x="9939" y="42677"/>
                      <a:pt x="9458" y="42824"/>
                      <a:pt x="10149" y="42531"/>
                    </a:cubicBezTo>
                    <a:lnTo>
                      <a:pt x="10149" y="42531"/>
                    </a:lnTo>
                    <a:cubicBezTo>
                      <a:pt x="9793" y="42657"/>
                      <a:pt x="9479" y="42761"/>
                      <a:pt x="9500" y="42803"/>
                    </a:cubicBezTo>
                    <a:cubicBezTo>
                      <a:pt x="9270" y="42845"/>
                      <a:pt x="8558" y="43180"/>
                      <a:pt x="8224" y="43201"/>
                    </a:cubicBezTo>
                    <a:cubicBezTo>
                      <a:pt x="8077" y="43263"/>
                      <a:pt x="8035" y="43326"/>
                      <a:pt x="7638" y="43389"/>
                    </a:cubicBezTo>
                    <a:cubicBezTo>
                      <a:pt x="7617" y="43389"/>
                      <a:pt x="7617" y="43389"/>
                      <a:pt x="7617" y="43368"/>
                    </a:cubicBezTo>
                    <a:cubicBezTo>
                      <a:pt x="7533" y="43410"/>
                      <a:pt x="7052" y="43452"/>
                      <a:pt x="7366" y="43493"/>
                    </a:cubicBezTo>
                    <a:cubicBezTo>
                      <a:pt x="7094" y="43473"/>
                      <a:pt x="6759" y="43452"/>
                      <a:pt x="6424" y="43368"/>
                    </a:cubicBezTo>
                    <a:cubicBezTo>
                      <a:pt x="6089" y="43284"/>
                      <a:pt x="5734" y="43138"/>
                      <a:pt x="5462" y="42908"/>
                    </a:cubicBezTo>
                    <a:cubicBezTo>
                      <a:pt x="5169" y="42677"/>
                      <a:pt x="4939" y="42385"/>
                      <a:pt x="4771" y="42092"/>
                    </a:cubicBezTo>
                    <a:cubicBezTo>
                      <a:pt x="4688" y="41945"/>
                      <a:pt x="4625" y="41799"/>
                      <a:pt x="4562" y="41652"/>
                    </a:cubicBezTo>
                    <a:cubicBezTo>
                      <a:pt x="4541" y="41589"/>
                      <a:pt x="4478" y="41485"/>
                      <a:pt x="4457" y="41443"/>
                    </a:cubicBezTo>
                    <a:cubicBezTo>
                      <a:pt x="4437" y="41380"/>
                      <a:pt x="4395" y="41317"/>
                      <a:pt x="4374" y="41255"/>
                    </a:cubicBezTo>
                    <a:cubicBezTo>
                      <a:pt x="4164" y="40920"/>
                      <a:pt x="3955" y="40543"/>
                      <a:pt x="3809" y="40146"/>
                    </a:cubicBezTo>
                    <a:cubicBezTo>
                      <a:pt x="3725" y="39957"/>
                      <a:pt x="3662" y="39769"/>
                      <a:pt x="3620" y="39581"/>
                    </a:cubicBezTo>
                    <a:cubicBezTo>
                      <a:pt x="3600" y="39392"/>
                      <a:pt x="3579" y="39204"/>
                      <a:pt x="3641" y="39120"/>
                    </a:cubicBezTo>
                    <a:lnTo>
                      <a:pt x="3641" y="39120"/>
                    </a:lnTo>
                    <a:cubicBezTo>
                      <a:pt x="3641" y="39141"/>
                      <a:pt x="3662" y="39120"/>
                      <a:pt x="3620" y="39204"/>
                    </a:cubicBezTo>
                    <a:cubicBezTo>
                      <a:pt x="3641" y="39162"/>
                      <a:pt x="3662" y="39120"/>
                      <a:pt x="3683" y="39100"/>
                    </a:cubicBezTo>
                    <a:cubicBezTo>
                      <a:pt x="3725" y="39058"/>
                      <a:pt x="3788" y="38995"/>
                      <a:pt x="3830" y="38953"/>
                    </a:cubicBezTo>
                    <a:cubicBezTo>
                      <a:pt x="3872" y="38911"/>
                      <a:pt x="3913" y="38869"/>
                      <a:pt x="3955" y="38828"/>
                    </a:cubicBezTo>
                    <a:cubicBezTo>
                      <a:pt x="4018" y="38744"/>
                      <a:pt x="4060" y="38681"/>
                      <a:pt x="4102" y="38618"/>
                    </a:cubicBezTo>
                    <a:cubicBezTo>
                      <a:pt x="4206" y="38493"/>
                      <a:pt x="4353" y="38325"/>
                      <a:pt x="4771" y="38011"/>
                    </a:cubicBezTo>
                    <a:cubicBezTo>
                      <a:pt x="4862" y="37955"/>
                      <a:pt x="4906" y="37932"/>
                      <a:pt x="4918" y="37932"/>
                    </a:cubicBezTo>
                    <a:lnTo>
                      <a:pt x="4918" y="37932"/>
                    </a:lnTo>
                    <a:cubicBezTo>
                      <a:pt x="4964" y="37932"/>
                      <a:pt x="4554" y="38259"/>
                      <a:pt x="4567" y="38259"/>
                    </a:cubicBezTo>
                    <a:cubicBezTo>
                      <a:pt x="4570" y="38259"/>
                      <a:pt x="4587" y="38248"/>
                      <a:pt x="4625" y="38221"/>
                    </a:cubicBezTo>
                    <a:cubicBezTo>
                      <a:pt x="4688" y="38221"/>
                      <a:pt x="4771" y="38179"/>
                      <a:pt x="4897" y="38095"/>
                    </a:cubicBezTo>
                    <a:cubicBezTo>
                      <a:pt x="4918" y="38053"/>
                      <a:pt x="4960" y="38032"/>
                      <a:pt x="5001" y="38011"/>
                    </a:cubicBezTo>
                    <a:cubicBezTo>
                      <a:pt x="5022" y="37991"/>
                      <a:pt x="5043" y="37970"/>
                      <a:pt x="5106" y="37907"/>
                    </a:cubicBezTo>
                    <a:cubicBezTo>
                      <a:pt x="5169" y="37844"/>
                      <a:pt x="5232" y="37781"/>
                      <a:pt x="5315" y="37698"/>
                    </a:cubicBezTo>
                    <a:cubicBezTo>
                      <a:pt x="5587" y="37405"/>
                      <a:pt x="5964" y="37091"/>
                      <a:pt x="6299" y="36903"/>
                    </a:cubicBezTo>
                    <a:lnTo>
                      <a:pt x="6299" y="36903"/>
                    </a:lnTo>
                    <a:lnTo>
                      <a:pt x="6173" y="37007"/>
                    </a:lnTo>
                    <a:cubicBezTo>
                      <a:pt x="6424" y="36861"/>
                      <a:pt x="6696" y="36631"/>
                      <a:pt x="7010" y="36379"/>
                    </a:cubicBezTo>
                    <a:cubicBezTo>
                      <a:pt x="7177" y="36254"/>
                      <a:pt x="7345" y="36107"/>
                      <a:pt x="7512" y="35961"/>
                    </a:cubicBezTo>
                    <a:cubicBezTo>
                      <a:pt x="7596" y="35877"/>
                      <a:pt x="7680" y="35794"/>
                      <a:pt x="7763" y="35710"/>
                    </a:cubicBezTo>
                    <a:cubicBezTo>
                      <a:pt x="7868" y="35626"/>
                      <a:pt x="7952" y="35543"/>
                      <a:pt x="8056" y="35459"/>
                    </a:cubicBezTo>
                    <a:lnTo>
                      <a:pt x="8056" y="35459"/>
                    </a:lnTo>
                    <a:cubicBezTo>
                      <a:pt x="8056" y="35459"/>
                      <a:pt x="8033" y="35494"/>
                      <a:pt x="8039" y="35494"/>
                    </a:cubicBezTo>
                    <a:cubicBezTo>
                      <a:pt x="8041" y="35494"/>
                      <a:pt x="8046" y="35490"/>
                      <a:pt x="8056" y="35480"/>
                    </a:cubicBezTo>
                    <a:cubicBezTo>
                      <a:pt x="8140" y="35396"/>
                      <a:pt x="8224" y="35291"/>
                      <a:pt x="8328" y="35166"/>
                    </a:cubicBezTo>
                    <a:cubicBezTo>
                      <a:pt x="8245" y="35061"/>
                      <a:pt x="8182" y="34957"/>
                      <a:pt x="8119" y="34831"/>
                    </a:cubicBezTo>
                    <a:cubicBezTo>
                      <a:pt x="8056" y="34747"/>
                      <a:pt x="8014" y="34664"/>
                      <a:pt x="7973" y="34580"/>
                    </a:cubicBezTo>
                    <a:cubicBezTo>
                      <a:pt x="7868" y="34392"/>
                      <a:pt x="7784" y="34182"/>
                      <a:pt x="7701" y="33973"/>
                    </a:cubicBezTo>
                    <a:cubicBezTo>
                      <a:pt x="7554" y="33555"/>
                      <a:pt x="7450" y="33115"/>
                      <a:pt x="7345" y="32697"/>
                    </a:cubicBezTo>
                    <a:lnTo>
                      <a:pt x="7345" y="32697"/>
                    </a:lnTo>
                    <a:cubicBezTo>
                      <a:pt x="7431" y="32884"/>
                      <a:pt x="7458" y="33012"/>
                      <a:pt x="7480" y="33012"/>
                    </a:cubicBezTo>
                    <a:cubicBezTo>
                      <a:pt x="7490" y="33012"/>
                      <a:pt x="7499" y="32986"/>
                      <a:pt x="7512" y="32927"/>
                    </a:cubicBezTo>
                    <a:cubicBezTo>
                      <a:pt x="7408" y="32530"/>
                      <a:pt x="7429" y="33074"/>
                      <a:pt x="7240" y="32258"/>
                    </a:cubicBezTo>
                    <a:cubicBezTo>
                      <a:pt x="7219" y="31985"/>
                      <a:pt x="7136" y="31400"/>
                      <a:pt x="7198" y="31295"/>
                    </a:cubicBezTo>
                    <a:lnTo>
                      <a:pt x="7198" y="31295"/>
                    </a:lnTo>
                    <a:lnTo>
                      <a:pt x="7345" y="32069"/>
                    </a:lnTo>
                    <a:cubicBezTo>
                      <a:pt x="7366" y="31651"/>
                      <a:pt x="7157" y="31065"/>
                      <a:pt x="7094" y="30667"/>
                    </a:cubicBezTo>
                    <a:lnTo>
                      <a:pt x="7094" y="30667"/>
                    </a:lnTo>
                    <a:lnTo>
                      <a:pt x="7136" y="30709"/>
                    </a:lnTo>
                    <a:cubicBezTo>
                      <a:pt x="6905" y="29537"/>
                      <a:pt x="6822" y="29537"/>
                      <a:pt x="6571" y="28261"/>
                    </a:cubicBezTo>
                    <a:lnTo>
                      <a:pt x="6571" y="28408"/>
                    </a:lnTo>
                    <a:cubicBezTo>
                      <a:pt x="6320" y="27738"/>
                      <a:pt x="6529" y="27822"/>
                      <a:pt x="6278" y="27131"/>
                    </a:cubicBezTo>
                    <a:cubicBezTo>
                      <a:pt x="6299" y="27068"/>
                      <a:pt x="6278" y="26985"/>
                      <a:pt x="6278" y="26901"/>
                    </a:cubicBezTo>
                    <a:lnTo>
                      <a:pt x="6257" y="26859"/>
                    </a:lnTo>
                    <a:cubicBezTo>
                      <a:pt x="6069" y="26629"/>
                      <a:pt x="5692" y="26399"/>
                      <a:pt x="5232" y="26252"/>
                    </a:cubicBezTo>
                    <a:cubicBezTo>
                      <a:pt x="4792" y="26106"/>
                      <a:pt x="4311" y="26001"/>
                      <a:pt x="3892" y="25897"/>
                    </a:cubicBezTo>
                    <a:lnTo>
                      <a:pt x="3892" y="25897"/>
                    </a:lnTo>
                    <a:cubicBezTo>
                      <a:pt x="4374" y="25959"/>
                      <a:pt x="5336" y="26148"/>
                      <a:pt x="5922" y="26504"/>
                    </a:cubicBezTo>
                    <a:cubicBezTo>
                      <a:pt x="5713" y="26357"/>
                      <a:pt x="5336" y="26169"/>
                      <a:pt x="4981" y="26064"/>
                    </a:cubicBezTo>
                    <a:cubicBezTo>
                      <a:pt x="4625" y="25939"/>
                      <a:pt x="4290" y="25876"/>
                      <a:pt x="4164" y="25876"/>
                    </a:cubicBezTo>
                    <a:cubicBezTo>
                      <a:pt x="4353" y="25897"/>
                      <a:pt x="4583" y="25939"/>
                      <a:pt x="4750" y="26022"/>
                    </a:cubicBezTo>
                    <a:cubicBezTo>
                      <a:pt x="4185" y="25918"/>
                      <a:pt x="3453" y="25813"/>
                      <a:pt x="2595" y="25499"/>
                    </a:cubicBezTo>
                    <a:cubicBezTo>
                      <a:pt x="2637" y="25478"/>
                      <a:pt x="2532" y="25415"/>
                      <a:pt x="2344" y="25311"/>
                    </a:cubicBezTo>
                    <a:cubicBezTo>
                      <a:pt x="2135" y="25206"/>
                      <a:pt x="1863" y="25060"/>
                      <a:pt x="1612" y="24871"/>
                    </a:cubicBezTo>
                    <a:cubicBezTo>
                      <a:pt x="1361" y="24662"/>
                      <a:pt x="1131" y="24390"/>
                      <a:pt x="1005" y="24118"/>
                    </a:cubicBezTo>
                    <a:cubicBezTo>
                      <a:pt x="859" y="23846"/>
                      <a:pt x="817" y="23574"/>
                      <a:pt x="817" y="23407"/>
                    </a:cubicBezTo>
                    <a:cubicBezTo>
                      <a:pt x="587" y="22695"/>
                      <a:pt x="628" y="21879"/>
                      <a:pt x="859" y="21126"/>
                    </a:cubicBezTo>
                    <a:cubicBezTo>
                      <a:pt x="963" y="20750"/>
                      <a:pt x="1131" y="20373"/>
                      <a:pt x="1361" y="20059"/>
                    </a:cubicBezTo>
                    <a:cubicBezTo>
                      <a:pt x="1570" y="19724"/>
                      <a:pt x="1884" y="19452"/>
                      <a:pt x="2240" y="19348"/>
                    </a:cubicBezTo>
                    <a:lnTo>
                      <a:pt x="2051" y="19348"/>
                    </a:lnTo>
                    <a:cubicBezTo>
                      <a:pt x="2072" y="19327"/>
                      <a:pt x="2135" y="19285"/>
                      <a:pt x="2219" y="19264"/>
                    </a:cubicBezTo>
                    <a:cubicBezTo>
                      <a:pt x="2407" y="19222"/>
                      <a:pt x="2679" y="19180"/>
                      <a:pt x="2595" y="19117"/>
                    </a:cubicBezTo>
                    <a:cubicBezTo>
                      <a:pt x="2874" y="19062"/>
                      <a:pt x="3042" y="19043"/>
                      <a:pt x="3135" y="19043"/>
                    </a:cubicBezTo>
                    <a:cubicBezTo>
                      <a:pt x="3181" y="19043"/>
                      <a:pt x="3209" y="19048"/>
                      <a:pt x="3223" y="19055"/>
                    </a:cubicBezTo>
                    <a:lnTo>
                      <a:pt x="3244" y="19055"/>
                    </a:lnTo>
                    <a:cubicBezTo>
                      <a:pt x="3662" y="19055"/>
                      <a:pt x="4102" y="19117"/>
                      <a:pt x="4520" y="19201"/>
                    </a:cubicBezTo>
                    <a:cubicBezTo>
                      <a:pt x="4613" y="19228"/>
                      <a:pt x="4607" y="19235"/>
                      <a:pt x="4557" y="19235"/>
                    </a:cubicBezTo>
                    <a:cubicBezTo>
                      <a:pt x="4490" y="19235"/>
                      <a:pt x="4343" y="19222"/>
                      <a:pt x="4249" y="19222"/>
                    </a:cubicBezTo>
                    <a:cubicBezTo>
                      <a:pt x="4192" y="19222"/>
                      <a:pt x="4154" y="19227"/>
                      <a:pt x="4164" y="19243"/>
                    </a:cubicBezTo>
                    <a:cubicBezTo>
                      <a:pt x="4604" y="19285"/>
                      <a:pt x="4709" y="19327"/>
                      <a:pt x="4750" y="19348"/>
                    </a:cubicBezTo>
                    <a:cubicBezTo>
                      <a:pt x="4813" y="19389"/>
                      <a:pt x="4834" y="19410"/>
                      <a:pt x="5127" y="19494"/>
                    </a:cubicBezTo>
                    <a:cubicBezTo>
                      <a:pt x="5096" y="19469"/>
                      <a:pt x="5113" y="19457"/>
                      <a:pt x="5166" y="19457"/>
                    </a:cubicBezTo>
                    <a:cubicBezTo>
                      <a:pt x="5292" y="19457"/>
                      <a:pt x="5618" y="19523"/>
                      <a:pt x="5985" y="19641"/>
                    </a:cubicBezTo>
                    <a:cubicBezTo>
                      <a:pt x="5734" y="19557"/>
                      <a:pt x="5504" y="19473"/>
                      <a:pt x="5253" y="19389"/>
                    </a:cubicBezTo>
                    <a:lnTo>
                      <a:pt x="5253" y="19389"/>
                    </a:lnTo>
                    <a:cubicBezTo>
                      <a:pt x="5901" y="19494"/>
                      <a:pt x="6173" y="19620"/>
                      <a:pt x="6466" y="19724"/>
                    </a:cubicBezTo>
                    <a:cubicBezTo>
                      <a:pt x="6613" y="19766"/>
                      <a:pt x="6759" y="19829"/>
                      <a:pt x="6989" y="19850"/>
                    </a:cubicBezTo>
                    <a:cubicBezTo>
                      <a:pt x="7041" y="19860"/>
                      <a:pt x="7104" y="19865"/>
                      <a:pt x="7175" y="19865"/>
                    </a:cubicBezTo>
                    <a:cubicBezTo>
                      <a:pt x="7246" y="19865"/>
                      <a:pt x="7324" y="19860"/>
                      <a:pt x="7408" y="19850"/>
                    </a:cubicBezTo>
                    <a:cubicBezTo>
                      <a:pt x="7554" y="19829"/>
                      <a:pt x="7763" y="19766"/>
                      <a:pt x="7952" y="19620"/>
                    </a:cubicBezTo>
                    <a:lnTo>
                      <a:pt x="7952" y="19620"/>
                    </a:lnTo>
                    <a:cubicBezTo>
                      <a:pt x="7835" y="19719"/>
                      <a:pt x="7693" y="19806"/>
                      <a:pt x="7544" y="19848"/>
                    </a:cubicBezTo>
                    <a:lnTo>
                      <a:pt x="7544" y="19848"/>
                    </a:lnTo>
                    <a:cubicBezTo>
                      <a:pt x="7630" y="19829"/>
                      <a:pt x="7728" y="19801"/>
                      <a:pt x="7826" y="19745"/>
                    </a:cubicBezTo>
                    <a:cubicBezTo>
                      <a:pt x="7994" y="19661"/>
                      <a:pt x="8140" y="19536"/>
                      <a:pt x="8266" y="19389"/>
                    </a:cubicBezTo>
                    <a:cubicBezTo>
                      <a:pt x="8370" y="19243"/>
                      <a:pt x="8454" y="19076"/>
                      <a:pt x="8538" y="18908"/>
                    </a:cubicBezTo>
                    <a:cubicBezTo>
                      <a:pt x="8579" y="18783"/>
                      <a:pt x="8538" y="18866"/>
                      <a:pt x="8600" y="18762"/>
                    </a:cubicBezTo>
                    <a:lnTo>
                      <a:pt x="8747" y="18553"/>
                    </a:lnTo>
                    <a:cubicBezTo>
                      <a:pt x="9061" y="17988"/>
                      <a:pt x="9374" y="17423"/>
                      <a:pt x="9500" y="17109"/>
                    </a:cubicBezTo>
                    <a:cubicBezTo>
                      <a:pt x="9535" y="17051"/>
                      <a:pt x="9589" y="16987"/>
                      <a:pt x="9605" y="16987"/>
                    </a:cubicBezTo>
                    <a:lnTo>
                      <a:pt x="9605" y="16987"/>
                    </a:lnTo>
                    <a:cubicBezTo>
                      <a:pt x="9618" y="16987"/>
                      <a:pt x="9607" y="17029"/>
                      <a:pt x="9542" y="17151"/>
                    </a:cubicBezTo>
                    <a:cubicBezTo>
                      <a:pt x="10421" y="15728"/>
                      <a:pt x="11320" y="13887"/>
                      <a:pt x="12136" y="12903"/>
                    </a:cubicBezTo>
                    <a:lnTo>
                      <a:pt x="12136" y="12903"/>
                    </a:lnTo>
                    <a:lnTo>
                      <a:pt x="12095" y="13029"/>
                    </a:lnTo>
                    <a:cubicBezTo>
                      <a:pt x="12178" y="12882"/>
                      <a:pt x="12241" y="12778"/>
                      <a:pt x="12304" y="12652"/>
                    </a:cubicBezTo>
                    <a:cubicBezTo>
                      <a:pt x="12346" y="12589"/>
                      <a:pt x="12387" y="12527"/>
                      <a:pt x="12429" y="12464"/>
                    </a:cubicBezTo>
                    <a:cubicBezTo>
                      <a:pt x="12471" y="12443"/>
                      <a:pt x="12492" y="12401"/>
                      <a:pt x="12513" y="12380"/>
                    </a:cubicBezTo>
                    <a:lnTo>
                      <a:pt x="12555" y="12338"/>
                    </a:lnTo>
                    <a:lnTo>
                      <a:pt x="12639" y="12255"/>
                    </a:lnTo>
                    <a:lnTo>
                      <a:pt x="12639" y="12255"/>
                    </a:lnTo>
                    <a:cubicBezTo>
                      <a:pt x="12639" y="12268"/>
                      <a:pt x="12595" y="12334"/>
                      <a:pt x="12609" y="12334"/>
                    </a:cubicBezTo>
                    <a:cubicBezTo>
                      <a:pt x="12617" y="12334"/>
                      <a:pt x="12642" y="12314"/>
                      <a:pt x="12701" y="12255"/>
                    </a:cubicBezTo>
                    <a:cubicBezTo>
                      <a:pt x="12743" y="12192"/>
                      <a:pt x="12806" y="12108"/>
                      <a:pt x="12911" y="11983"/>
                    </a:cubicBezTo>
                    <a:cubicBezTo>
                      <a:pt x="12911" y="11983"/>
                      <a:pt x="12931" y="11983"/>
                      <a:pt x="12931" y="11962"/>
                    </a:cubicBezTo>
                    <a:lnTo>
                      <a:pt x="12911" y="11941"/>
                    </a:lnTo>
                    <a:lnTo>
                      <a:pt x="12869" y="11878"/>
                    </a:lnTo>
                    <a:cubicBezTo>
                      <a:pt x="12848" y="11836"/>
                      <a:pt x="12827" y="11815"/>
                      <a:pt x="12806" y="11773"/>
                    </a:cubicBezTo>
                    <a:cubicBezTo>
                      <a:pt x="12764" y="11690"/>
                      <a:pt x="12722" y="11606"/>
                      <a:pt x="12680" y="11522"/>
                    </a:cubicBezTo>
                    <a:cubicBezTo>
                      <a:pt x="12555" y="11313"/>
                      <a:pt x="12429" y="11083"/>
                      <a:pt x="12346" y="10894"/>
                    </a:cubicBezTo>
                    <a:lnTo>
                      <a:pt x="12346" y="10894"/>
                    </a:lnTo>
                    <a:lnTo>
                      <a:pt x="12555" y="11187"/>
                    </a:lnTo>
                    <a:cubicBezTo>
                      <a:pt x="11885" y="9702"/>
                      <a:pt x="11341" y="8990"/>
                      <a:pt x="10776" y="7756"/>
                    </a:cubicBezTo>
                    <a:cubicBezTo>
                      <a:pt x="10839" y="7735"/>
                      <a:pt x="10735" y="7442"/>
                      <a:pt x="10630" y="7065"/>
                    </a:cubicBezTo>
                    <a:cubicBezTo>
                      <a:pt x="10609" y="6982"/>
                      <a:pt x="10588" y="6877"/>
                      <a:pt x="10567" y="6793"/>
                    </a:cubicBezTo>
                    <a:lnTo>
                      <a:pt x="10546" y="6731"/>
                    </a:lnTo>
                    <a:lnTo>
                      <a:pt x="10546" y="6710"/>
                    </a:lnTo>
                    <a:cubicBezTo>
                      <a:pt x="10546" y="6710"/>
                      <a:pt x="10567" y="6689"/>
                      <a:pt x="10567" y="6689"/>
                    </a:cubicBezTo>
                    <a:lnTo>
                      <a:pt x="10567" y="6668"/>
                    </a:lnTo>
                    <a:lnTo>
                      <a:pt x="10588" y="6647"/>
                    </a:lnTo>
                    <a:lnTo>
                      <a:pt x="10609" y="6584"/>
                    </a:lnTo>
                    <a:cubicBezTo>
                      <a:pt x="10651" y="6542"/>
                      <a:pt x="10672" y="6501"/>
                      <a:pt x="10693" y="6480"/>
                    </a:cubicBezTo>
                    <a:cubicBezTo>
                      <a:pt x="10735" y="6396"/>
                      <a:pt x="10776" y="6333"/>
                      <a:pt x="10818" y="6270"/>
                    </a:cubicBezTo>
                    <a:lnTo>
                      <a:pt x="10818" y="6291"/>
                    </a:lnTo>
                    <a:cubicBezTo>
                      <a:pt x="11320" y="5601"/>
                      <a:pt x="11906" y="5057"/>
                      <a:pt x="12492" y="4576"/>
                    </a:cubicBezTo>
                    <a:cubicBezTo>
                      <a:pt x="12659" y="4471"/>
                      <a:pt x="12806" y="4345"/>
                      <a:pt x="12952" y="4241"/>
                    </a:cubicBezTo>
                    <a:cubicBezTo>
                      <a:pt x="13120" y="4136"/>
                      <a:pt x="13287" y="4011"/>
                      <a:pt x="13455" y="3885"/>
                    </a:cubicBezTo>
                    <a:cubicBezTo>
                      <a:pt x="13768" y="3655"/>
                      <a:pt x="14082" y="3404"/>
                      <a:pt x="14459" y="3278"/>
                    </a:cubicBezTo>
                    <a:cubicBezTo>
                      <a:pt x="14533" y="3264"/>
                      <a:pt x="14617" y="3249"/>
                      <a:pt x="14712" y="3249"/>
                    </a:cubicBezTo>
                    <a:cubicBezTo>
                      <a:pt x="14752" y="3249"/>
                      <a:pt x="14793" y="3251"/>
                      <a:pt x="14836" y="3257"/>
                    </a:cubicBezTo>
                    <a:cubicBezTo>
                      <a:pt x="14961" y="3278"/>
                      <a:pt x="15087" y="3320"/>
                      <a:pt x="15233" y="3425"/>
                    </a:cubicBezTo>
                    <a:cubicBezTo>
                      <a:pt x="15547" y="3655"/>
                      <a:pt x="15882" y="3969"/>
                      <a:pt x="16196" y="4324"/>
                    </a:cubicBezTo>
                    <a:cubicBezTo>
                      <a:pt x="16823" y="5078"/>
                      <a:pt x="17430" y="5977"/>
                      <a:pt x="18058" y="6668"/>
                    </a:cubicBezTo>
                    <a:cubicBezTo>
                      <a:pt x="18003" y="6593"/>
                      <a:pt x="17995" y="6562"/>
                      <a:pt x="18018" y="6562"/>
                    </a:cubicBezTo>
                    <a:cubicBezTo>
                      <a:pt x="18065" y="6562"/>
                      <a:pt x="18244" y="6694"/>
                      <a:pt x="18413" y="6835"/>
                    </a:cubicBezTo>
                    <a:cubicBezTo>
                      <a:pt x="18497" y="6919"/>
                      <a:pt x="18581" y="7003"/>
                      <a:pt x="18706" y="7065"/>
                    </a:cubicBezTo>
                    <a:cubicBezTo>
                      <a:pt x="18811" y="7149"/>
                      <a:pt x="18957" y="7212"/>
                      <a:pt x="19062" y="7254"/>
                    </a:cubicBezTo>
                    <a:cubicBezTo>
                      <a:pt x="19313" y="7358"/>
                      <a:pt x="19502" y="7400"/>
                      <a:pt x="19460" y="7442"/>
                    </a:cubicBezTo>
                    <a:cubicBezTo>
                      <a:pt x="19397" y="7421"/>
                      <a:pt x="19334" y="7400"/>
                      <a:pt x="19292" y="7379"/>
                    </a:cubicBezTo>
                    <a:lnTo>
                      <a:pt x="19292" y="7379"/>
                    </a:lnTo>
                    <a:cubicBezTo>
                      <a:pt x="19334" y="7400"/>
                      <a:pt x="19376" y="7442"/>
                      <a:pt x="19439" y="7463"/>
                    </a:cubicBezTo>
                    <a:cubicBezTo>
                      <a:pt x="19502" y="7484"/>
                      <a:pt x="19564" y="7505"/>
                      <a:pt x="19627" y="7505"/>
                    </a:cubicBezTo>
                    <a:cubicBezTo>
                      <a:pt x="19774" y="7547"/>
                      <a:pt x="19941" y="7568"/>
                      <a:pt x="20108" y="7568"/>
                    </a:cubicBezTo>
                    <a:cubicBezTo>
                      <a:pt x="20219" y="7581"/>
                      <a:pt x="20333" y="7586"/>
                      <a:pt x="20448" y="7586"/>
                    </a:cubicBezTo>
                    <a:cubicBezTo>
                      <a:pt x="20705" y="7586"/>
                      <a:pt x="20965" y="7561"/>
                      <a:pt x="21196" y="7547"/>
                    </a:cubicBezTo>
                    <a:lnTo>
                      <a:pt x="21301" y="7400"/>
                    </a:lnTo>
                    <a:cubicBezTo>
                      <a:pt x="21371" y="7404"/>
                      <a:pt x="21443" y="7405"/>
                      <a:pt x="21517" y="7405"/>
                    </a:cubicBezTo>
                    <a:cubicBezTo>
                      <a:pt x="22360" y="7405"/>
                      <a:pt x="23390" y="7193"/>
                      <a:pt x="24314" y="6982"/>
                    </a:cubicBezTo>
                    <a:cubicBezTo>
                      <a:pt x="25318" y="6731"/>
                      <a:pt x="26218" y="6459"/>
                      <a:pt x="26699" y="6417"/>
                    </a:cubicBezTo>
                    <a:cubicBezTo>
                      <a:pt x="26888" y="6354"/>
                      <a:pt x="27118" y="6270"/>
                      <a:pt x="27348" y="6187"/>
                    </a:cubicBezTo>
                    <a:lnTo>
                      <a:pt x="27432" y="6166"/>
                    </a:lnTo>
                    <a:cubicBezTo>
                      <a:pt x="27473" y="6145"/>
                      <a:pt x="27515" y="6145"/>
                      <a:pt x="27557" y="6124"/>
                    </a:cubicBezTo>
                    <a:cubicBezTo>
                      <a:pt x="27620" y="6061"/>
                      <a:pt x="27683" y="6019"/>
                      <a:pt x="27745" y="5977"/>
                    </a:cubicBezTo>
                    <a:cubicBezTo>
                      <a:pt x="27829" y="5894"/>
                      <a:pt x="27913" y="5789"/>
                      <a:pt x="27996" y="5705"/>
                    </a:cubicBezTo>
                    <a:lnTo>
                      <a:pt x="28017" y="5768"/>
                    </a:lnTo>
                    <a:cubicBezTo>
                      <a:pt x="28457" y="5245"/>
                      <a:pt x="28624" y="4806"/>
                      <a:pt x="28771" y="4345"/>
                    </a:cubicBezTo>
                    <a:cubicBezTo>
                      <a:pt x="28896" y="3864"/>
                      <a:pt x="29001" y="3362"/>
                      <a:pt x="29105" y="2651"/>
                    </a:cubicBezTo>
                    <a:lnTo>
                      <a:pt x="29126" y="2944"/>
                    </a:lnTo>
                    <a:cubicBezTo>
                      <a:pt x="29189" y="2546"/>
                      <a:pt x="29168" y="2295"/>
                      <a:pt x="29168" y="2044"/>
                    </a:cubicBezTo>
                    <a:cubicBezTo>
                      <a:pt x="29168" y="1918"/>
                      <a:pt x="29147" y="1793"/>
                      <a:pt x="29147" y="1667"/>
                    </a:cubicBezTo>
                    <a:cubicBezTo>
                      <a:pt x="29147" y="1583"/>
                      <a:pt x="29168" y="1521"/>
                      <a:pt x="29168" y="1437"/>
                    </a:cubicBezTo>
                    <a:cubicBezTo>
                      <a:pt x="29168" y="1374"/>
                      <a:pt x="29189" y="1311"/>
                      <a:pt x="29210" y="1228"/>
                    </a:cubicBezTo>
                    <a:cubicBezTo>
                      <a:pt x="29273" y="1186"/>
                      <a:pt x="29336" y="1144"/>
                      <a:pt x="29398" y="1102"/>
                    </a:cubicBezTo>
                    <a:cubicBezTo>
                      <a:pt x="29545" y="851"/>
                      <a:pt x="29775" y="663"/>
                      <a:pt x="30047" y="579"/>
                    </a:cubicBezTo>
                    <a:cubicBezTo>
                      <a:pt x="30139" y="549"/>
                      <a:pt x="30242" y="529"/>
                      <a:pt x="30340" y="529"/>
                    </a:cubicBezTo>
                    <a:cubicBezTo>
                      <a:pt x="30376" y="529"/>
                      <a:pt x="30411" y="532"/>
                      <a:pt x="30445" y="537"/>
                    </a:cubicBezTo>
                    <a:cubicBezTo>
                      <a:pt x="30612" y="537"/>
                      <a:pt x="30800" y="558"/>
                      <a:pt x="30989" y="558"/>
                    </a:cubicBezTo>
                    <a:cubicBezTo>
                      <a:pt x="31139" y="563"/>
                      <a:pt x="31288" y="564"/>
                      <a:pt x="31437" y="564"/>
                    </a:cubicBezTo>
                    <a:cubicBezTo>
                      <a:pt x="31842" y="564"/>
                      <a:pt x="32241" y="552"/>
                      <a:pt x="32633" y="552"/>
                    </a:cubicBezTo>
                    <a:cubicBezTo>
                      <a:pt x="32776" y="552"/>
                      <a:pt x="32919" y="554"/>
                      <a:pt x="33060" y="558"/>
                    </a:cubicBezTo>
                    <a:cubicBezTo>
                      <a:pt x="33030" y="573"/>
                      <a:pt x="33001" y="588"/>
                      <a:pt x="32912" y="588"/>
                    </a:cubicBezTo>
                    <a:cubicBezTo>
                      <a:pt x="32896" y="588"/>
                      <a:pt x="32877" y="587"/>
                      <a:pt x="32857" y="586"/>
                    </a:cubicBezTo>
                    <a:lnTo>
                      <a:pt x="32857" y="586"/>
                    </a:lnTo>
                    <a:cubicBezTo>
                      <a:pt x="33186" y="616"/>
                      <a:pt x="33721" y="704"/>
                      <a:pt x="34064" y="914"/>
                    </a:cubicBezTo>
                    <a:cubicBezTo>
                      <a:pt x="34378" y="1088"/>
                      <a:pt x="34576" y="1321"/>
                      <a:pt x="34633" y="1321"/>
                    </a:cubicBezTo>
                    <a:cubicBezTo>
                      <a:pt x="34639" y="1321"/>
                      <a:pt x="34644" y="1318"/>
                      <a:pt x="34646" y="1312"/>
                    </a:cubicBezTo>
                    <a:lnTo>
                      <a:pt x="34646" y="1312"/>
                    </a:lnTo>
                    <a:cubicBezTo>
                      <a:pt x="34665" y="1384"/>
                      <a:pt x="34835" y="1615"/>
                      <a:pt x="34943" y="1939"/>
                    </a:cubicBezTo>
                    <a:cubicBezTo>
                      <a:pt x="35090" y="2316"/>
                      <a:pt x="35152" y="2839"/>
                      <a:pt x="35152" y="3216"/>
                    </a:cubicBezTo>
                    <a:lnTo>
                      <a:pt x="35090" y="3090"/>
                    </a:lnTo>
                    <a:lnTo>
                      <a:pt x="35090" y="3090"/>
                    </a:lnTo>
                    <a:cubicBezTo>
                      <a:pt x="35152" y="3718"/>
                      <a:pt x="35173" y="3739"/>
                      <a:pt x="35111" y="4617"/>
                    </a:cubicBezTo>
                    <a:cubicBezTo>
                      <a:pt x="35092" y="4711"/>
                      <a:pt x="35073" y="4758"/>
                      <a:pt x="35064" y="4758"/>
                    </a:cubicBezTo>
                    <a:cubicBezTo>
                      <a:pt x="35059" y="4758"/>
                      <a:pt x="35057" y="4746"/>
                      <a:pt x="35058" y="4721"/>
                    </a:cubicBezTo>
                    <a:lnTo>
                      <a:pt x="35058" y="4721"/>
                    </a:lnTo>
                    <a:cubicBezTo>
                      <a:pt x="35027" y="4931"/>
                      <a:pt x="35027" y="5050"/>
                      <a:pt x="35027" y="5182"/>
                    </a:cubicBezTo>
                    <a:cubicBezTo>
                      <a:pt x="35048" y="5329"/>
                      <a:pt x="35027" y="5517"/>
                      <a:pt x="35006" y="5957"/>
                    </a:cubicBezTo>
                    <a:cubicBezTo>
                      <a:pt x="34985" y="5831"/>
                      <a:pt x="34985" y="5726"/>
                      <a:pt x="34964" y="5622"/>
                    </a:cubicBezTo>
                    <a:lnTo>
                      <a:pt x="34964" y="5622"/>
                    </a:lnTo>
                    <a:cubicBezTo>
                      <a:pt x="34964" y="5998"/>
                      <a:pt x="34985" y="6166"/>
                      <a:pt x="35006" y="6291"/>
                    </a:cubicBezTo>
                    <a:cubicBezTo>
                      <a:pt x="35027" y="6438"/>
                      <a:pt x="35048" y="6521"/>
                      <a:pt x="35111" y="6710"/>
                    </a:cubicBezTo>
                    <a:cubicBezTo>
                      <a:pt x="35173" y="6940"/>
                      <a:pt x="35299" y="7296"/>
                      <a:pt x="35508" y="7568"/>
                    </a:cubicBezTo>
                    <a:cubicBezTo>
                      <a:pt x="35696" y="7819"/>
                      <a:pt x="35927" y="8007"/>
                      <a:pt x="35968" y="8049"/>
                    </a:cubicBezTo>
                    <a:cubicBezTo>
                      <a:pt x="36073" y="8091"/>
                      <a:pt x="36471" y="8216"/>
                      <a:pt x="36910" y="8321"/>
                    </a:cubicBezTo>
                    <a:cubicBezTo>
                      <a:pt x="36928" y="8339"/>
                      <a:pt x="36912" y="8345"/>
                      <a:pt x="36881" y="8345"/>
                    </a:cubicBezTo>
                    <a:cubicBezTo>
                      <a:pt x="36839" y="8345"/>
                      <a:pt x="36770" y="8333"/>
                      <a:pt x="36722" y="8321"/>
                    </a:cubicBezTo>
                    <a:lnTo>
                      <a:pt x="36722" y="8321"/>
                    </a:lnTo>
                    <a:cubicBezTo>
                      <a:pt x="36784" y="8342"/>
                      <a:pt x="36868" y="8363"/>
                      <a:pt x="36931" y="8384"/>
                    </a:cubicBezTo>
                    <a:cubicBezTo>
                      <a:pt x="36952" y="8384"/>
                      <a:pt x="36973" y="8405"/>
                      <a:pt x="36973" y="8405"/>
                    </a:cubicBezTo>
                    <a:cubicBezTo>
                      <a:pt x="37015" y="8426"/>
                      <a:pt x="37035" y="8446"/>
                      <a:pt x="37077" y="8446"/>
                    </a:cubicBezTo>
                    <a:cubicBezTo>
                      <a:pt x="37182" y="8509"/>
                      <a:pt x="37308" y="8572"/>
                      <a:pt x="37412" y="8635"/>
                    </a:cubicBezTo>
                    <a:cubicBezTo>
                      <a:pt x="37621" y="8739"/>
                      <a:pt x="37810" y="8844"/>
                      <a:pt x="37977" y="8928"/>
                    </a:cubicBezTo>
                    <a:cubicBezTo>
                      <a:pt x="38333" y="9116"/>
                      <a:pt x="38647" y="9283"/>
                      <a:pt x="38960" y="9555"/>
                    </a:cubicBezTo>
                    <a:cubicBezTo>
                      <a:pt x="38960" y="9576"/>
                      <a:pt x="39002" y="9618"/>
                      <a:pt x="39065" y="9660"/>
                    </a:cubicBezTo>
                    <a:cubicBezTo>
                      <a:pt x="38333" y="9179"/>
                      <a:pt x="37705" y="8823"/>
                      <a:pt x="37663" y="8781"/>
                    </a:cubicBezTo>
                    <a:lnTo>
                      <a:pt x="37663" y="8781"/>
                    </a:lnTo>
                    <a:cubicBezTo>
                      <a:pt x="37647" y="8830"/>
                      <a:pt x="38037" y="9082"/>
                      <a:pt x="37933" y="9082"/>
                    </a:cubicBezTo>
                    <a:cubicBezTo>
                      <a:pt x="37904" y="9082"/>
                      <a:pt x="37834" y="9062"/>
                      <a:pt x="37705" y="9011"/>
                    </a:cubicBezTo>
                    <a:lnTo>
                      <a:pt x="37705" y="9011"/>
                    </a:lnTo>
                    <a:cubicBezTo>
                      <a:pt x="38270" y="9262"/>
                      <a:pt x="39212" y="9765"/>
                      <a:pt x="39797" y="10225"/>
                    </a:cubicBezTo>
                    <a:cubicBezTo>
                      <a:pt x="39818" y="10267"/>
                      <a:pt x="39839" y="10288"/>
                      <a:pt x="39860" y="10309"/>
                    </a:cubicBezTo>
                    <a:lnTo>
                      <a:pt x="39797" y="10267"/>
                    </a:lnTo>
                    <a:lnTo>
                      <a:pt x="39797" y="10267"/>
                    </a:lnTo>
                    <a:cubicBezTo>
                      <a:pt x="39923" y="10392"/>
                      <a:pt x="40048" y="10476"/>
                      <a:pt x="40174" y="10560"/>
                    </a:cubicBezTo>
                    <a:cubicBezTo>
                      <a:pt x="40362" y="10706"/>
                      <a:pt x="40467" y="10811"/>
                      <a:pt x="40655" y="10957"/>
                    </a:cubicBezTo>
                    <a:cubicBezTo>
                      <a:pt x="40661" y="10985"/>
                      <a:pt x="40708" y="11038"/>
                      <a:pt x="40779" y="11107"/>
                    </a:cubicBezTo>
                    <a:lnTo>
                      <a:pt x="40779" y="11107"/>
                    </a:lnTo>
                    <a:cubicBezTo>
                      <a:pt x="40859" y="11170"/>
                      <a:pt x="40944" y="11236"/>
                      <a:pt x="41053" y="11313"/>
                    </a:cubicBezTo>
                    <a:cubicBezTo>
                      <a:pt x="41053" y="11313"/>
                      <a:pt x="41074" y="11334"/>
                      <a:pt x="41074" y="11334"/>
                    </a:cubicBezTo>
                    <a:cubicBezTo>
                      <a:pt x="41059" y="11334"/>
                      <a:pt x="41034" y="11324"/>
                      <a:pt x="41006" y="11310"/>
                    </a:cubicBezTo>
                    <a:lnTo>
                      <a:pt x="41006" y="11310"/>
                    </a:lnTo>
                    <a:cubicBezTo>
                      <a:pt x="41203" y="11481"/>
                      <a:pt x="41436" y="11676"/>
                      <a:pt x="41576" y="11815"/>
                    </a:cubicBezTo>
                    <a:cubicBezTo>
                      <a:pt x="41578" y="11810"/>
                      <a:pt x="41582" y="11807"/>
                      <a:pt x="41588" y="11807"/>
                    </a:cubicBezTo>
                    <a:cubicBezTo>
                      <a:pt x="41627" y="11807"/>
                      <a:pt x="41745" y="11907"/>
                      <a:pt x="41770" y="11907"/>
                    </a:cubicBezTo>
                    <a:cubicBezTo>
                      <a:pt x="41786" y="11907"/>
                      <a:pt x="41765" y="11868"/>
                      <a:pt x="41668" y="11742"/>
                    </a:cubicBezTo>
                    <a:lnTo>
                      <a:pt x="41668" y="11742"/>
                    </a:lnTo>
                    <a:cubicBezTo>
                      <a:pt x="41668" y="11742"/>
                      <a:pt x="41668" y="11742"/>
                      <a:pt x="41669" y="11742"/>
                    </a:cubicBezTo>
                    <a:cubicBezTo>
                      <a:pt x="41670" y="11742"/>
                      <a:pt x="41667" y="11739"/>
                      <a:pt x="41660" y="11731"/>
                    </a:cubicBezTo>
                    <a:lnTo>
                      <a:pt x="41660" y="11731"/>
                    </a:lnTo>
                    <a:cubicBezTo>
                      <a:pt x="41662" y="11735"/>
                      <a:pt x="41665" y="11738"/>
                      <a:pt x="41668" y="11742"/>
                    </a:cubicBezTo>
                    <a:lnTo>
                      <a:pt x="41668" y="11742"/>
                    </a:lnTo>
                    <a:cubicBezTo>
                      <a:pt x="41656" y="11737"/>
                      <a:pt x="41559" y="11656"/>
                      <a:pt x="41409" y="11522"/>
                    </a:cubicBezTo>
                    <a:cubicBezTo>
                      <a:pt x="41367" y="11480"/>
                      <a:pt x="41304" y="11439"/>
                      <a:pt x="41283" y="11418"/>
                    </a:cubicBezTo>
                    <a:lnTo>
                      <a:pt x="41304" y="11418"/>
                    </a:lnTo>
                    <a:cubicBezTo>
                      <a:pt x="41116" y="11250"/>
                      <a:pt x="40865" y="11041"/>
                      <a:pt x="40572" y="10811"/>
                    </a:cubicBezTo>
                    <a:lnTo>
                      <a:pt x="40572" y="10811"/>
                    </a:lnTo>
                    <a:cubicBezTo>
                      <a:pt x="40823" y="10978"/>
                      <a:pt x="41095" y="11146"/>
                      <a:pt x="41388" y="11459"/>
                    </a:cubicBezTo>
                    <a:cubicBezTo>
                      <a:pt x="41555" y="11564"/>
                      <a:pt x="41743" y="11690"/>
                      <a:pt x="41848" y="11752"/>
                    </a:cubicBezTo>
                    <a:cubicBezTo>
                      <a:pt x="41911" y="11836"/>
                      <a:pt x="42015" y="11962"/>
                      <a:pt x="42141" y="12087"/>
                    </a:cubicBezTo>
                    <a:cubicBezTo>
                      <a:pt x="42413" y="11983"/>
                      <a:pt x="42727" y="11836"/>
                      <a:pt x="42999" y="11731"/>
                    </a:cubicBezTo>
                    <a:cubicBezTo>
                      <a:pt x="43229" y="11627"/>
                      <a:pt x="43417" y="11543"/>
                      <a:pt x="43480" y="11543"/>
                    </a:cubicBezTo>
                    <a:cubicBezTo>
                      <a:pt x="44505" y="10936"/>
                      <a:pt x="45928" y="10183"/>
                      <a:pt x="46514" y="9702"/>
                    </a:cubicBezTo>
                    <a:cubicBezTo>
                      <a:pt x="46695" y="9590"/>
                      <a:pt x="46784" y="9581"/>
                      <a:pt x="46860" y="9581"/>
                    </a:cubicBezTo>
                    <a:cubicBezTo>
                      <a:pt x="46875" y="9581"/>
                      <a:pt x="46889" y="9581"/>
                      <a:pt x="46904" y="9581"/>
                    </a:cubicBezTo>
                    <a:cubicBezTo>
                      <a:pt x="46927" y="9581"/>
                      <a:pt x="46949" y="9580"/>
                      <a:pt x="46974" y="9576"/>
                    </a:cubicBezTo>
                    <a:lnTo>
                      <a:pt x="46974" y="9576"/>
                    </a:lnTo>
                    <a:cubicBezTo>
                      <a:pt x="46864" y="9618"/>
                      <a:pt x="46744" y="9668"/>
                      <a:pt x="46651" y="9722"/>
                    </a:cubicBezTo>
                    <a:lnTo>
                      <a:pt x="46651" y="9722"/>
                    </a:lnTo>
                    <a:cubicBezTo>
                      <a:pt x="46689" y="9719"/>
                      <a:pt x="46727" y="9700"/>
                      <a:pt x="46765" y="9681"/>
                    </a:cubicBezTo>
                    <a:cubicBezTo>
                      <a:pt x="46849" y="9639"/>
                      <a:pt x="46932" y="9597"/>
                      <a:pt x="47016" y="9576"/>
                    </a:cubicBezTo>
                    <a:cubicBezTo>
                      <a:pt x="47154" y="9546"/>
                      <a:pt x="47303" y="9526"/>
                      <a:pt x="47455" y="9526"/>
                    </a:cubicBezTo>
                    <a:cubicBezTo>
                      <a:pt x="47511" y="9526"/>
                      <a:pt x="47567" y="9529"/>
                      <a:pt x="47623" y="9534"/>
                    </a:cubicBezTo>
                    <a:cubicBezTo>
                      <a:pt x="47999" y="9576"/>
                      <a:pt x="48292" y="9786"/>
                      <a:pt x="48376" y="9786"/>
                    </a:cubicBezTo>
                    <a:cubicBezTo>
                      <a:pt x="48523" y="9911"/>
                      <a:pt x="48564" y="9974"/>
                      <a:pt x="48564" y="9995"/>
                    </a:cubicBezTo>
                    <a:cubicBezTo>
                      <a:pt x="48564" y="10001"/>
                      <a:pt x="48561" y="10003"/>
                      <a:pt x="48555" y="10003"/>
                    </a:cubicBezTo>
                    <a:cubicBezTo>
                      <a:pt x="48542" y="10003"/>
                      <a:pt x="48516" y="9989"/>
                      <a:pt x="48502" y="9974"/>
                    </a:cubicBezTo>
                    <a:cubicBezTo>
                      <a:pt x="48477" y="9962"/>
                      <a:pt x="48460" y="9950"/>
                      <a:pt x="48458" y="9950"/>
                    </a:cubicBezTo>
                    <a:lnTo>
                      <a:pt x="48458" y="9950"/>
                    </a:lnTo>
                    <a:cubicBezTo>
                      <a:pt x="48457" y="9950"/>
                      <a:pt x="48463" y="9956"/>
                      <a:pt x="48481" y="9974"/>
                    </a:cubicBezTo>
                    <a:cubicBezTo>
                      <a:pt x="48481" y="9995"/>
                      <a:pt x="48523" y="10016"/>
                      <a:pt x="48564" y="10058"/>
                    </a:cubicBezTo>
                    <a:cubicBezTo>
                      <a:pt x="48606" y="10120"/>
                      <a:pt x="48690" y="10204"/>
                      <a:pt x="48774" y="10309"/>
                    </a:cubicBezTo>
                    <a:lnTo>
                      <a:pt x="48648" y="10204"/>
                    </a:lnTo>
                    <a:lnTo>
                      <a:pt x="48648" y="10204"/>
                    </a:lnTo>
                    <a:cubicBezTo>
                      <a:pt x="49192" y="10957"/>
                      <a:pt x="49694" y="11564"/>
                      <a:pt x="50176" y="12150"/>
                    </a:cubicBezTo>
                    <a:cubicBezTo>
                      <a:pt x="50406" y="12464"/>
                      <a:pt x="50657" y="12757"/>
                      <a:pt x="50845" y="13091"/>
                    </a:cubicBezTo>
                    <a:cubicBezTo>
                      <a:pt x="50950" y="13259"/>
                      <a:pt x="51054" y="13426"/>
                      <a:pt x="51138" y="13615"/>
                    </a:cubicBezTo>
                    <a:cubicBezTo>
                      <a:pt x="51201" y="13803"/>
                      <a:pt x="51284" y="14012"/>
                      <a:pt x="51222" y="14159"/>
                    </a:cubicBezTo>
                    <a:cubicBezTo>
                      <a:pt x="51201" y="14221"/>
                      <a:pt x="51117" y="14305"/>
                      <a:pt x="51054" y="14368"/>
                    </a:cubicBezTo>
                    <a:cubicBezTo>
                      <a:pt x="50971" y="14452"/>
                      <a:pt x="50887" y="14535"/>
                      <a:pt x="50803" y="14598"/>
                    </a:cubicBezTo>
                    <a:cubicBezTo>
                      <a:pt x="50657" y="14744"/>
                      <a:pt x="50468" y="14912"/>
                      <a:pt x="50280" y="15058"/>
                    </a:cubicBezTo>
                    <a:cubicBezTo>
                      <a:pt x="50427" y="14954"/>
                      <a:pt x="50489" y="14891"/>
                      <a:pt x="50531" y="14891"/>
                    </a:cubicBezTo>
                    <a:lnTo>
                      <a:pt x="50531" y="14891"/>
                    </a:lnTo>
                    <a:cubicBezTo>
                      <a:pt x="49987" y="15372"/>
                      <a:pt x="49443" y="15853"/>
                      <a:pt x="48899" y="16356"/>
                    </a:cubicBezTo>
                    <a:lnTo>
                      <a:pt x="48481" y="16732"/>
                    </a:lnTo>
                    <a:lnTo>
                      <a:pt x="48397" y="16816"/>
                    </a:lnTo>
                    <a:cubicBezTo>
                      <a:pt x="48376" y="16837"/>
                      <a:pt x="48376" y="16837"/>
                      <a:pt x="48355" y="16837"/>
                    </a:cubicBezTo>
                    <a:lnTo>
                      <a:pt x="48292" y="16879"/>
                    </a:lnTo>
                    <a:cubicBezTo>
                      <a:pt x="48209" y="16920"/>
                      <a:pt x="48125" y="16962"/>
                      <a:pt x="48041" y="17025"/>
                    </a:cubicBezTo>
                    <a:cubicBezTo>
                      <a:pt x="47727" y="17234"/>
                      <a:pt x="47414" y="17465"/>
                      <a:pt x="47163" y="17757"/>
                    </a:cubicBezTo>
                    <a:cubicBezTo>
                      <a:pt x="47037" y="17904"/>
                      <a:pt x="46911" y="18071"/>
                      <a:pt x="46828" y="18260"/>
                    </a:cubicBezTo>
                    <a:cubicBezTo>
                      <a:pt x="46786" y="18364"/>
                      <a:pt x="46765" y="18490"/>
                      <a:pt x="46765" y="18594"/>
                    </a:cubicBezTo>
                    <a:cubicBezTo>
                      <a:pt x="46786" y="18741"/>
                      <a:pt x="46807" y="18804"/>
                      <a:pt x="46828" y="18908"/>
                    </a:cubicBezTo>
                    <a:cubicBezTo>
                      <a:pt x="46932" y="19264"/>
                      <a:pt x="47016" y="19620"/>
                      <a:pt x="47121" y="19975"/>
                    </a:cubicBezTo>
                    <a:cubicBezTo>
                      <a:pt x="47288" y="20687"/>
                      <a:pt x="47435" y="21398"/>
                      <a:pt x="47560" y="22089"/>
                    </a:cubicBezTo>
                    <a:cubicBezTo>
                      <a:pt x="47686" y="22884"/>
                      <a:pt x="47769" y="22967"/>
                      <a:pt x="47895" y="23449"/>
                    </a:cubicBezTo>
                    <a:lnTo>
                      <a:pt x="47853" y="23637"/>
                    </a:lnTo>
                    <a:cubicBezTo>
                      <a:pt x="47916" y="23909"/>
                      <a:pt x="47999" y="24181"/>
                      <a:pt x="48062" y="24453"/>
                    </a:cubicBezTo>
                    <a:cubicBezTo>
                      <a:pt x="48167" y="25039"/>
                      <a:pt x="48188" y="25562"/>
                      <a:pt x="48188" y="26127"/>
                    </a:cubicBezTo>
                    <a:cubicBezTo>
                      <a:pt x="48188" y="26190"/>
                      <a:pt x="48167" y="26273"/>
                      <a:pt x="48167" y="26336"/>
                    </a:cubicBezTo>
                    <a:cubicBezTo>
                      <a:pt x="48167" y="26441"/>
                      <a:pt x="48188" y="26524"/>
                      <a:pt x="48188" y="26629"/>
                    </a:cubicBezTo>
                    <a:lnTo>
                      <a:pt x="48188" y="26796"/>
                    </a:lnTo>
                    <a:lnTo>
                      <a:pt x="48188" y="26817"/>
                    </a:lnTo>
                    <a:lnTo>
                      <a:pt x="48209" y="26817"/>
                    </a:lnTo>
                    <a:lnTo>
                      <a:pt x="48230" y="26838"/>
                    </a:lnTo>
                    <a:lnTo>
                      <a:pt x="48313" y="26859"/>
                    </a:lnTo>
                    <a:cubicBezTo>
                      <a:pt x="48418" y="26901"/>
                      <a:pt x="48523" y="26922"/>
                      <a:pt x="48627" y="26964"/>
                    </a:cubicBezTo>
                    <a:cubicBezTo>
                      <a:pt x="48920" y="27048"/>
                      <a:pt x="49255" y="27131"/>
                      <a:pt x="49632" y="27215"/>
                    </a:cubicBezTo>
                    <a:lnTo>
                      <a:pt x="49464" y="27110"/>
                    </a:lnTo>
                    <a:lnTo>
                      <a:pt x="49464" y="27110"/>
                    </a:lnTo>
                    <a:cubicBezTo>
                      <a:pt x="49987" y="27278"/>
                      <a:pt x="51138" y="27571"/>
                      <a:pt x="51033" y="27592"/>
                    </a:cubicBezTo>
                    <a:cubicBezTo>
                      <a:pt x="51075" y="27612"/>
                      <a:pt x="51222" y="27592"/>
                      <a:pt x="51410" y="27675"/>
                    </a:cubicBezTo>
                    <a:lnTo>
                      <a:pt x="51410" y="27738"/>
                    </a:lnTo>
                    <a:lnTo>
                      <a:pt x="52728" y="28031"/>
                    </a:lnTo>
                    <a:cubicBezTo>
                      <a:pt x="53209" y="28198"/>
                      <a:pt x="53168" y="28219"/>
                      <a:pt x="53168" y="28282"/>
                    </a:cubicBezTo>
                    <a:cubicBezTo>
                      <a:pt x="53168" y="28303"/>
                      <a:pt x="53189" y="28324"/>
                      <a:pt x="53314" y="28366"/>
                    </a:cubicBezTo>
                    <a:cubicBezTo>
                      <a:pt x="53356" y="28387"/>
                      <a:pt x="53440" y="28408"/>
                      <a:pt x="53544" y="28449"/>
                    </a:cubicBezTo>
                    <a:cubicBezTo>
                      <a:pt x="53565" y="28470"/>
                      <a:pt x="53607" y="28470"/>
                      <a:pt x="53628" y="28491"/>
                    </a:cubicBezTo>
                    <a:cubicBezTo>
                      <a:pt x="53649" y="28491"/>
                      <a:pt x="53691" y="28491"/>
                      <a:pt x="53712" y="28512"/>
                    </a:cubicBezTo>
                    <a:cubicBezTo>
                      <a:pt x="53774" y="28533"/>
                      <a:pt x="53837" y="28554"/>
                      <a:pt x="53900" y="28596"/>
                    </a:cubicBezTo>
                    <a:cubicBezTo>
                      <a:pt x="54088" y="28721"/>
                      <a:pt x="54318" y="28952"/>
                      <a:pt x="54402" y="29224"/>
                    </a:cubicBezTo>
                    <a:cubicBezTo>
                      <a:pt x="54488" y="29412"/>
                      <a:pt x="54489" y="29586"/>
                      <a:pt x="54510" y="29586"/>
                    </a:cubicBezTo>
                    <a:cubicBezTo>
                      <a:pt x="54514" y="29586"/>
                      <a:pt x="54520" y="29577"/>
                      <a:pt x="54528" y="29558"/>
                    </a:cubicBezTo>
                    <a:cubicBezTo>
                      <a:pt x="54549" y="29349"/>
                      <a:pt x="54465" y="29035"/>
                      <a:pt x="54486" y="28993"/>
                    </a:cubicBezTo>
                    <a:lnTo>
                      <a:pt x="54486" y="28993"/>
                    </a:lnTo>
                    <a:cubicBezTo>
                      <a:pt x="54569" y="29161"/>
                      <a:pt x="54611" y="29328"/>
                      <a:pt x="54611" y="29496"/>
                    </a:cubicBezTo>
                    <a:cubicBezTo>
                      <a:pt x="54653" y="29517"/>
                      <a:pt x="54695" y="29621"/>
                      <a:pt x="54758" y="29621"/>
                    </a:cubicBezTo>
                    <a:cubicBezTo>
                      <a:pt x="54737" y="29684"/>
                      <a:pt x="54737" y="29747"/>
                      <a:pt x="54716" y="29872"/>
                    </a:cubicBezTo>
                    <a:lnTo>
                      <a:pt x="54800" y="30102"/>
                    </a:lnTo>
                    <a:lnTo>
                      <a:pt x="54800" y="29600"/>
                    </a:lnTo>
                    <a:cubicBezTo>
                      <a:pt x="54841" y="29579"/>
                      <a:pt x="54862" y="29496"/>
                      <a:pt x="54862" y="29370"/>
                    </a:cubicBezTo>
                    <a:cubicBezTo>
                      <a:pt x="54862" y="29203"/>
                      <a:pt x="54841" y="28931"/>
                      <a:pt x="54653" y="28596"/>
                    </a:cubicBezTo>
                    <a:cubicBezTo>
                      <a:pt x="54423" y="28303"/>
                      <a:pt x="54109" y="28094"/>
                      <a:pt x="53753" y="28031"/>
                    </a:cubicBezTo>
                    <a:lnTo>
                      <a:pt x="53502" y="27884"/>
                    </a:lnTo>
                    <a:lnTo>
                      <a:pt x="53502" y="27884"/>
                    </a:lnTo>
                    <a:cubicBezTo>
                      <a:pt x="53628" y="27926"/>
                      <a:pt x="53712" y="27947"/>
                      <a:pt x="53879" y="28010"/>
                    </a:cubicBezTo>
                    <a:cubicBezTo>
                      <a:pt x="54025" y="28052"/>
                      <a:pt x="54151" y="28136"/>
                      <a:pt x="54277" y="28219"/>
                    </a:cubicBezTo>
                    <a:cubicBezTo>
                      <a:pt x="54088" y="28052"/>
                      <a:pt x="53858" y="27968"/>
                      <a:pt x="53712" y="27926"/>
                    </a:cubicBezTo>
                    <a:cubicBezTo>
                      <a:pt x="53544" y="27884"/>
                      <a:pt x="53398" y="27864"/>
                      <a:pt x="53251" y="27843"/>
                    </a:cubicBezTo>
                    <a:cubicBezTo>
                      <a:pt x="53189" y="27801"/>
                      <a:pt x="53084" y="27738"/>
                      <a:pt x="52917" y="27675"/>
                    </a:cubicBezTo>
                    <a:lnTo>
                      <a:pt x="52059" y="27550"/>
                    </a:lnTo>
                    <a:cubicBezTo>
                      <a:pt x="51975" y="27466"/>
                      <a:pt x="52456" y="27550"/>
                      <a:pt x="51912" y="27361"/>
                    </a:cubicBezTo>
                    <a:cubicBezTo>
                      <a:pt x="51871" y="27355"/>
                      <a:pt x="51840" y="27352"/>
                      <a:pt x="51819" y="27352"/>
                    </a:cubicBezTo>
                    <a:cubicBezTo>
                      <a:pt x="51678" y="27352"/>
                      <a:pt x="51950" y="27477"/>
                      <a:pt x="51854" y="27477"/>
                    </a:cubicBezTo>
                    <a:cubicBezTo>
                      <a:pt x="51821" y="27477"/>
                      <a:pt x="51746" y="27462"/>
                      <a:pt x="51598" y="27424"/>
                    </a:cubicBezTo>
                    <a:cubicBezTo>
                      <a:pt x="51201" y="27257"/>
                      <a:pt x="51326" y="27257"/>
                      <a:pt x="50845" y="27152"/>
                    </a:cubicBezTo>
                    <a:cubicBezTo>
                      <a:pt x="50814" y="27131"/>
                      <a:pt x="50824" y="27121"/>
                      <a:pt x="50866" y="27121"/>
                    </a:cubicBezTo>
                    <a:cubicBezTo>
                      <a:pt x="50899" y="27121"/>
                      <a:pt x="50952" y="27127"/>
                      <a:pt x="51019" y="27140"/>
                    </a:cubicBezTo>
                    <a:lnTo>
                      <a:pt x="51019" y="27140"/>
                    </a:lnTo>
                    <a:cubicBezTo>
                      <a:pt x="50597" y="27049"/>
                      <a:pt x="49955" y="26838"/>
                      <a:pt x="49715" y="26838"/>
                    </a:cubicBezTo>
                    <a:cubicBezTo>
                      <a:pt x="49527" y="26734"/>
                      <a:pt x="49171" y="26650"/>
                      <a:pt x="48857" y="26545"/>
                    </a:cubicBezTo>
                    <a:cubicBezTo>
                      <a:pt x="48815" y="26545"/>
                      <a:pt x="48795" y="26524"/>
                      <a:pt x="48753" y="26524"/>
                    </a:cubicBezTo>
                    <a:lnTo>
                      <a:pt x="48711" y="26504"/>
                    </a:lnTo>
                    <a:lnTo>
                      <a:pt x="48690" y="26504"/>
                    </a:lnTo>
                    <a:cubicBezTo>
                      <a:pt x="48669" y="26483"/>
                      <a:pt x="48648" y="26483"/>
                      <a:pt x="48627" y="26462"/>
                    </a:cubicBezTo>
                    <a:lnTo>
                      <a:pt x="48606" y="26462"/>
                    </a:lnTo>
                    <a:cubicBezTo>
                      <a:pt x="48627" y="26441"/>
                      <a:pt x="48627" y="26441"/>
                      <a:pt x="48627" y="26441"/>
                    </a:cubicBezTo>
                    <a:cubicBezTo>
                      <a:pt x="48627" y="26420"/>
                      <a:pt x="48648" y="26420"/>
                      <a:pt x="48669" y="26399"/>
                    </a:cubicBezTo>
                    <a:cubicBezTo>
                      <a:pt x="48648" y="26399"/>
                      <a:pt x="48648" y="26399"/>
                      <a:pt x="48627" y="26378"/>
                    </a:cubicBezTo>
                    <a:lnTo>
                      <a:pt x="48627" y="26357"/>
                    </a:lnTo>
                    <a:lnTo>
                      <a:pt x="48627" y="26336"/>
                    </a:lnTo>
                    <a:cubicBezTo>
                      <a:pt x="48627" y="26294"/>
                      <a:pt x="48606" y="26273"/>
                      <a:pt x="48606" y="26252"/>
                    </a:cubicBezTo>
                    <a:cubicBezTo>
                      <a:pt x="48606" y="26190"/>
                      <a:pt x="48585" y="26148"/>
                      <a:pt x="48585" y="26085"/>
                    </a:cubicBezTo>
                    <a:cubicBezTo>
                      <a:pt x="48543" y="25855"/>
                      <a:pt x="48502" y="25604"/>
                      <a:pt x="48481" y="25395"/>
                    </a:cubicBezTo>
                    <a:lnTo>
                      <a:pt x="48481" y="25395"/>
                    </a:lnTo>
                    <a:cubicBezTo>
                      <a:pt x="48510" y="25494"/>
                      <a:pt x="48529" y="25536"/>
                      <a:pt x="48541" y="25536"/>
                    </a:cubicBezTo>
                    <a:cubicBezTo>
                      <a:pt x="48570" y="25536"/>
                      <a:pt x="48547" y="25251"/>
                      <a:pt x="48502" y="24934"/>
                    </a:cubicBezTo>
                    <a:cubicBezTo>
                      <a:pt x="48463" y="24514"/>
                      <a:pt x="48390" y="24042"/>
                      <a:pt x="48457" y="24042"/>
                    </a:cubicBezTo>
                    <a:lnTo>
                      <a:pt x="48457" y="24042"/>
                    </a:lnTo>
                    <a:cubicBezTo>
                      <a:pt x="48464" y="24042"/>
                      <a:pt x="48472" y="24046"/>
                      <a:pt x="48481" y="24055"/>
                    </a:cubicBezTo>
                    <a:cubicBezTo>
                      <a:pt x="48271" y="23511"/>
                      <a:pt x="48083" y="22089"/>
                      <a:pt x="47790" y="21147"/>
                    </a:cubicBezTo>
                    <a:lnTo>
                      <a:pt x="47790" y="21147"/>
                    </a:lnTo>
                    <a:cubicBezTo>
                      <a:pt x="47811" y="21189"/>
                      <a:pt x="47853" y="21294"/>
                      <a:pt x="47874" y="21377"/>
                    </a:cubicBezTo>
                    <a:cubicBezTo>
                      <a:pt x="47748" y="20833"/>
                      <a:pt x="47748" y="20687"/>
                      <a:pt x="47686" y="20331"/>
                    </a:cubicBezTo>
                    <a:cubicBezTo>
                      <a:pt x="47581" y="20289"/>
                      <a:pt x="47351" y="19452"/>
                      <a:pt x="47163" y="19034"/>
                    </a:cubicBezTo>
                    <a:cubicBezTo>
                      <a:pt x="47141" y="18864"/>
                      <a:pt x="47146" y="18803"/>
                      <a:pt x="47164" y="18803"/>
                    </a:cubicBezTo>
                    <a:cubicBezTo>
                      <a:pt x="47211" y="18803"/>
                      <a:pt x="47350" y="19194"/>
                      <a:pt x="47398" y="19194"/>
                    </a:cubicBezTo>
                    <a:cubicBezTo>
                      <a:pt x="47406" y="19194"/>
                      <a:pt x="47411" y="19183"/>
                      <a:pt x="47414" y="19159"/>
                    </a:cubicBezTo>
                    <a:lnTo>
                      <a:pt x="47414" y="19159"/>
                    </a:lnTo>
                    <a:cubicBezTo>
                      <a:pt x="47412" y="19162"/>
                      <a:pt x="47411" y="19163"/>
                      <a:pt x="47409" y="19163"/>
                    </a:cubicBezTo>
                    <a:cubicBezTo>
                      <a:pt x="47379" y="19163"/>
                      <a:pt x="47283" y="18892"/>
                      <a:pt x="47204" y="18657"/>
                    </a:cubicBezTo>
                    <a:cubicBezTo>
                      <a:pt x="47183" y="18573"/>
                      <a:pt x="47183" y="18594"/>
                      <a:pt x="47163" y="18573"/>
                    </a:cubicBezTo>
                    <a:cubicBezTo>
                      <a:pt x="47163" y="18532"/>
                      <a:pt x="47163" y="18511"/>
                      <a:pt x="47163" y="18490"/>
                    </a:cubicBezTo>
                    <a:cubicBezTo>
                      <a:pt x="47163" y="18449"/>
                      <a:pt x="47171" y="18426"/>
                      <a:pt x="47166" y="18426"/>
                    </a:cubicBezTo>
                    <a:lnTo>
                      <a:pt x="47166" y="18426"/>
                    </a:lnTo>
                    <a:cubicBezTo>
                      <a:pt x="47163" y="18426"/>
                      <a:pt x="47156" y="18433"/>
                      <a:pt x="47142" y="18448"/>
                    </a:cubicBezTo>
                    <a:cubicBezTo>
                      <a:pt x="47246" y="18281"/>
                      <a:pt x="47309" y="18197"/>
                      <a:pt x="47372" y="18155"/>
                    </a:cubicBezTo>
                    <a:cubicBezTo>
                      <a:pt x="47414" y="18113"/>
                      <a:pt x="47455" y="18092"/>
                      <a:pt x="47560" y="18029"/>
                    </a:cubicBezTo>
                    <a:cubicBezTo>
                      <a:pt x="47539" y="17883"/>
                      <a:pt x="47874" y="17716"/>
                      <a:pt x="48167" y="17423"/>
                    </a:cubicBezTo>
                    <a:cubicBezTo>
                      <a:pt x="48313" y="17339"/>
                      <a:pt x="48418" y="17318"/>
                      <a:pt x="48460" y="17297"/>
                    </a:cubicBezTo>
                    <a:cubicBezTo>
                      <a:pt x="48523" y="17276"/>
                      <a:pt x="48543" y="17276"/>
                      <a:pt x="48606" y="17255"/>
                    </a:cubicBezTo>
                    <a:cubicBezTo>
                      <a:pt x="48648" y="17255"/>
                      <a:pt x="48711" y="17172"/>
                      <a:pt x="48753" y="17151"/>
                    </a:cubicBezTo>
                    <a:cubicBezTo>
                      <a:pt x="48815" y="17088"/>
                      <a:pt x="48899" y="17004"/>
                      <a:pt x="49046" y="16858"/>
                    </a:cubicBezTo>
                    <a:cubicBezTo>
                      <a:pt x="49102" y="16816"/>
                      <a:pt x="49132" y="16799"/>
                      <a:pt x="49144" y="16799"/>
                    </a:cubicBezTo>
                    <a:lnTo>
                      <a:pt x="49144" y="16799"/>
                    </a:lnTo>
                    <a:cubicBezTo>
                      <a:pt x="49195" y="16799"/>
                      <a:pt x="48857" y="17151"/>
                      <a:pt x="48857" y="17151"/>
                    </a:cubicBezTo>
                    <a:cubicBezTo>
                      <a:pt x="49464" y="16586"/>
                      <a:pt x="49067" y="16816"/>
                      <a:pt x="49171" y="16669"/>
                    </a:cubicBezTo>
                    <a:cubicBezTo>
                      <a:pt x="49543" y="16309"/>
                      <a:pt x="49629" y="16251"/>
                      <a:pt x="49668" y="16251"/>
                    </a:cubicBezTo>
                    <a:cubicBezTo>
                      <a:pt x="49687" y="16251"/>
                      <a:pt x="49695" y="16264"/>
                      <a:pt x="49718" y="16264"/>
                    </a:cubicBezTo>
                    <a:cubicBezTo>
                      <a:pt x="49739" y="16264"/>
                      <a:pt x="49773" y="16252"/>
                      <a:pt x="49841" y="16209"/>
                    </a:cubicBezTo>
                    <a:cubicBezTo>
                      <a:pt x="50280" y="15770"/>
                      <a:pt x="50573" y="15372"/>
                      <a:pt x="50908" y="15058"/>
                    </a:cubicBezTo>
                    <a:cubicBezTo>
                      <a:pt x="50920" y="15046"/>
                      <a:pt x="50953" y="15020"/>
                      <a:pt x="50966" y="15020"/>
                    </a:cubicBezTo>
                    <a:lnTo>
                      <a:pt x="50966" y="15020"/>
                    </a:lnTo>
                    <a:cubicBezTo>
                      <a:pt x="50977" y="15020"/>
                      <a:pt x="50976" y="15035"/>
                      <a:pt x="50950" y="15079"/>
                    </a:cubicBezTo>
                    <a:cubicBezTo>
                      <a:pt x="51012" y="14975"/>
                      <a:pt x="51096" y="14870"/>
                      <a:pt x="51201" y="14765"/>
                    </a:cubicBezTo>
                    <a:cubicBezTo>
                      <a:pt x="51264" y="14703"/>
                      <a:pt x="51305" y="14640"/>
                      <a:pt x="51368" y="14577"/>
                    </a:cubicBezTo>
                    <a:cubicBezTo>
                      <a:pt x="51389" y="14556"/>
                      <a:pt x="51410" y="14514"/>
                      <a:pt x="51452" y="14472"/>
                    </a:cubicBezTo>
                    <a:cubicBezTo>
                      <a:pt x="51473" y="14431"/>
                      <a:pt x="51515" y="14368"/>
                      <a:pt x="51556" y="14305"/>
                    </a:cubicBezTo>
                    <a:cubicBezTo>
                      <a:pt x="51598" y="14200"/>
                      <a:pt x="51598" y="14054"/>
                      <a:pt x="51598" y="13949"/>
                    </a:cubicBezTo>
                    <a:cubicBezTo>
                      <a:pt x="51577" y="13845"/>
                      <a:pt x="51556" y="13740"/>
                      <a:pt x="51536" y="13656"/>
                    </a:cubicBezTo>
                    <a:cubicBezTo>
                      <a:pt x="51473" y="13468"/>
                      <a:pt x="51410" y="13301"/>
                      <a:pt x="51326" y="13154"/>
                    </a:cubicBezTo>
                    <a:cubicBezTo>
                      <a:pt x="51159" y="12861"/>
                      <a:pt x="50992" y="12610"/>
                      <a:pt x="50824" y="12401"/>
                    </a:cubicBezTo>
                    <a:cubicBezTo>
                      <a:pt x="50803" y="12359"/>
                      <a:pt x="50803" y="12317"/>
                      <a:pt x="50782" y="12317"/>
                    </a:cubicBezTo>
                    <a:lnTo>
                      <a:pt x="50782" y="12317"/>
                    </a:lnTo>
                    <a:cubicBezTo>
                      <a:pt x="50824" y="12443"/>
                      <a:pt x="50782" y="12485"/>
                      <a:pt x="50740" y="12485"/>
                    </a:cubicBezTo>
                    <a:cubicBezTo>
                      <a:pt x="50531" y="12171"/>
                      <a:pt x="50301" y="11941"/>
                      <a:pt x="50280" y="11794"/>
                    </a:cubicBezTo>
                    <a:lnTo>
                      <a:pt x="50280" y="11794"/>
                    </a:lnTo>
                    <a:cubicBezTo>
                      <a:pt x="50406" y="11983"/>
                      <a:pt x="50427" y="11983"/>
                      <a:pt x="50510" y="12066"/>
                    </a:cubicBezTo>
                    <a:lnTo>
                      <a:pt x="50259" y="11752"/>
                    </a:lnTo>
                    <a:cubicBezTo>
                      <a:pt x="50236" y="11691"/>
                      <a:pt x="50233" y="11666"/>
                      <a:pt x="50243" y="11666"/>
                    </a:cubicBezTo>
                    <a:lnTo>
                      <a:pt x="50243" y="11666"/>
                    </a:lnTo>
                    <a:cubicBezTo>
                      <a:pt x="50287" y="11666"/>
                      <a:pt x="50585" y="12131"/>
                      <a:pt x="50651" y="12131"/>
                    </a:cubicBezTo>
                    <a:cubicBezTo>
                      <a:pt x="50653" y="12131"/>
                      <a:pt x="50655" y="12130"/>
                      <a:pt x="50657" y="12129"/>
                    </a:cubicBezTo>
                    <a:cubicBezTo>
                      <a:pt x="50196" y="11522"/>
                      <a:pt x="49590" y="10874"/>
                      <a:pt x="49234" y="10392"/>
                    </a:cubicBezTo>
                    <a:cubicBezTo>
                      <a:pt x="49234" y="10384"/>
                      <a:pt x="49237" y="10380"/>
                      <a:pt x="49243" y="10380"/>
                    </a:cubicBezTo>
                    <a:cubicBezTo>
                      <a:pt x="49312" y="10380"/>
                      <a:pt x="49776" y="10985"/>
                      <a:pt x="49806" y="10985"/>
                    </a:cubicBezTo>
                    <a:cubicBezTo>
                      <a:pt x="49815" y="10985"/>
                      <a:pt x="49785" y="10930"/>
                      <a:pt x="49694" y="10790"/>
                    </a:cubicBezTo>
                    <a:lnTo>
                      <a:pt x="49694" y="10790"/>
                    </a:lnTo>
                    <a:cubicBezTo>
                      <a:pt x="49862" y="11020"/>
                      <a:pt x="50050" y="11271"/>
                      <a:pt x="50217" y="11522"/>
                    </a:cubicBezTo>
                    <a:cubicBezTo>
                      <a:pt x="50146" y="11365"/>
                      <a:pt x="50128" y="11311"/>
                      <a:pt x="50138" y="11311"/>
                    </a:cubicBezTo>
                    <a:lnTo>
                      <a:pt x="50138" y="11311"/>
                    </a:lnTo>
                    <a:cubicBezTo>
                      <a:pt x="50159" y="11311"/>
                      <a:pt x="50312" y="11564"/>
                      <a:pt x="50339" y="11564"/>
                    </a:cubicBezTo>
                    <a:cubicBezTo>
                      <a:pt x="50350" y="11564"/>
                      <a:pt x="50338" y="11516"/>
                      <a:pt x="50280" y="11376"/>
                    </a:cubicBezTo>
                    <a:cubicBezTo>
                      <a:pt x="49924" y="10894"/>
                      <a:pt x="49715" y="10622"/>
                      <a:pt x="49485" y="10371"/>
                    </a:cubicBezTo>
                    <a:cubicBezTo>
                      <a:pt x="49380" y="10246"/>
                      <a:pt x="49276" y="10120"/>
                      <a:pt x="49150" y="9974"/>
                    </a:cubicBezTo>
                    <a:cubicBezTo>
                      <a:pt x="49087" y="9890"/>
                      <a:pt x="49004" y="9806"/>
                      <a:pt x="48920" y="9723"/>
                    </a:cubicBezTo>
                    <a:cubicBezTo>
                      <a:pt x="48836" y="9618"/>
                      <a:pt x="48732" y="9493"/>
                      <a:pt x="48585" y="9388"/>
                    </a:cubicBezTo>
                    <a:cubicBezTo>
                      <a:pt x="48523" y="9361"/>
                      <a:pt x="48490" y="9352"/>
                      <a:pt x="48472" y="9352"/>
                    </a:cubicBezTo>
                    <a:cubicBezTo>
                      <a:pt x="48424" y="9352"/>
                      <a:pt x="48496" y="9424"/>
                      <a:pt x="48448" y="9424"/>
                    </a:cubicBezTo>
                    <a:cubicBezTo>
                      <a:pt x="48430" y="9424"/>
                      <a:pt x="48396" y="9415"/>
                      <a:pt x="48334" y="9388"/>
                    </a:cubicBezTo>
                    <a:cubicBezTo>
                      <a:pt x="47916" y="9158"/>
                      <a:pt x="47581" y="9137"/>
                      <a:pt x="47330" y="9116"/>
                    </a:cubicBezTo>
                    <a:cubicBezTo>
                      <a:pt x="47100" y="9116"/>
                      <a:pt x="46911" y="9116"/>
                      <a:pt x="46744" y="9137"/>
                    </a:cubicBezTo>
                    <a:cubicBezTo>
                      <a:pt x="46681" y="9137"/>
                      <a:pt x="46598" y="9158"/>
                      <a:pt x="46514" y="9179"/>
                    </a:cubicBezTo>
                    <a:cubicBezTo>
                      <a:pt x="46451" y="9200"/>
                      <a:pt x="46347" y="9242"/>
                      <a:pt x="46284" y="9283"/>
                    </a:cubicBezTo>
                    <a:cubicBezTo>
                      <a:pt x="46137" y="9346"/>
                      <a:pt x="45949" y="9451"/>
                      <a:pt x="45698" y="9618"/>
                    </a:cubicBezTo>
                    <a:cubicBezTo>
                      <a:pt x="45426" y="9827"/>
                      <a:pt x="45384" y="9995"/>
                      <a:pt x="44589" y="10350"/>
                    </a:cubicBezTo>
                    <a:lnTo>
                      <a:pt x="44798" y="10120"/>
                    </a:lnTo>
                    <a:lnTo>
                      <a:pt x="44798" y="10120"/>
                    </a:lnTo>
                    <a:cubicBezTo>
                      <a:pt x="43773" y="10664"/>
                      <a:pt x="44296" y="10560"/>
                      <a:pt x="43208" y="11083"/>
                    </a:cubicBezTo>
                    <a:cubicBezTo>
                      <a:pt x="43360" y="10949"/>
                      <a:pt x="43878" y="10677"/>
                      <a:pt x="43842" y="10677"/>
                    </a:cubicBezTo>
                    <a:lnTo>
                      <a:pt x="43842" y="10677"/>
                    </a:lnTo>
                    <a:cubicBezTo>
                      <a:pt x="43838" y="10677"/>
                      <a:pt x="43830" y="10680"/>
                      <a:pt x="43815" y="10685"/>
                    </a:cubicBezTo>
                    <a:cubicBezTo>
                      <a:pt x="43103" y="10999"/>
                      <a:pt x="43354" y="10999"/>
                      <a:pt x="42831" y="11292"/>
                    </a:cubicBezTo>
                    <a:lnTo>
                      <a:pt x="42685" y="11271"/>
                    </a:lnTo>
                    <a:cubicBezTo>
                      <a:pt x="42580" y="11334"/>
                      <a:pt x="42455" y="11397"/>
                      <a:pt x="42350" y="11480"/>
                    </a:cubicBezTo>
                    <a:lnTo>
                      <a:pt x="42266" y="11522"/>
                    </a:lnTo>
                    <a:lnTo>
                      <a:pt x="42245" y="11543"/>
                    </a:lnTo>
                    <a:lnTo>
                      <a:pt x="42183" y="11564"/>
                    </a:lnTo>
                    <a:lnTo>
                      <a:pt x="42141" y="11543"/>
                    </a:lnTo>
                    <a:cubicBezTo>
                      <a:pt x="42120" y="11522"/>
                      <a:pt x="42120" y="11522"/>
                      <a:pt x="42057" y="11459"/>
                    </a:cubicBezTo>
                    <a:cubicBezTo>
                      <a:pt x="41973" y="11376"/>
                      <a:pt x="41869" y="11292"/>
                      <a:pt x="41785" y="11208"/>
                    </a:cubicBezTo>
                    <a:cubicBezTo>
                      <a:pt x="41576" y="11041"/>
                      <a:pt x="41388" y="10874"/>
                      <a:pt x="41178" y="10706"/>
                    </a:cubicBezTo>
                    <a:cubicBezTo>
                      <a:pt x="40760" y="10371"/>
                      <a:pt x="40321" y="10058"/>
                      <a:pt x="39881" y="9744"/>
                    </a:cubicBezTo>
                    <a:lnTo>
                      <a:pt x="39881" y="9744"/>
                    </a:lnTo>
                    <a:cubicBezTo>
                      <a:pt x="39928" y="9755"/>
                      <a:pt x="40015" y="9800"/>
                      <a:pt x="40037" y="9800"/>
                    </a:cubicBezTo>
                    <a:cubicBezTo>
                      <a:pt x="40055" y="9800"/>
                      <a:pt x="40033" y="9773"/>
                      <a:pt x="39923" y="9681"/>
                    </a:cubicBezTo>
                    <a:cubicBezTo>
                      <a:pt x="39212" y="9179"/>
                      <a:pt x="38437" y="8677"/>
                      <a:pt x="37642" y="8216"/>
                    </a:cubicBezTo>
                    <a:lnTo>
                      <a:pt x="37349" y="8049"/>
                    </a:lnTo>
                    <a:lnTo>
                      <a:pt x="37203" y="7965"/>
                    </a:lnTo>
                    <a:cubicBezTo>
                      <a:pt x="37161" y="7965"/>
                      <a:pt x="37119" y="7923"/>
                      <a:pt x="37077" y="7902"/>
                    </a:cubicBezTo>
                    <a:lnTo>
                      <a:pt x="36952" y="7881"/>
                    </a:lnTo>
                    <a:cubicBezTo>
                      <a:pt x="36868" y="7861"/>
                      <a:pt x="36763" y="7840"/>
                      <a:pt x="36659" y="7798"/>
                    </a:cubicBezTo>
                    <a:lnTo>
                      <a:pt x="36533" y="7756"/>
                    </a:lnTo>
                    <a:lnTo>
                      <a:pt x="36408" y="7693"/>
                    </a:lnTo>
                    <a:cubicBezTo>
                      <a:pt x="36303" y="7651"/>
                      <a:pt x="36240" y="7589"/>
                      <a:pt x="36157" y="7547"/>
                    </a:cubicBezTo>
                    <a:cubicBezTo>
                      <a:pt x="36094" y="7505"/>
                      <a:pt x="36010" y="7442"/>
                      <a:pt x="35968" y="7379"/>
                    </a:cubicBezTo>
                    <a:cubicBezTo>
                      <a:pt x="35843" y="7254"/>
                      <a:pt x="35759" y="7128"/>
                      <a:pt x="35696" y="6961"/>
                    </a:cubicBezTo>
                    <a:cubicBezTo>
                      <a:pt x="35592" y="6814"/>
                      <a:pt x="35529" y="6647"/>
                      <a:pt x="35487" y="6459"/>
                    </a:cubicBezTo>
                    <a:cubicBezTo>
                      <a:pt x="35473" y="6373"/>
                      <a:pt x="35478" y="6297"/>
                      <a:pt x="35489" y="6297"/>
                    </a:cubicBezTo>
                    <a:cubicBezTo>
                      <a:pt x="35495" y="6297"/>
                      <a:pt x="35501" y="6314"/>
                      <a:pt x="35508" y="6354"/>
                    </a:cubicBezTo>
                    <a:cubicBezTo>
                      <a:pt x="35500" y="6133"/>
                      <a:pt x="35492" y="6076"/>
                      <a:pt x="35482" y="6076"/>
                    </a:cubicBezTo>
                    <a:cubicBezTo>
                      <a:pt x="35471" y="6076"/>
                      <a:pt x="35458" y="6140"/>
                      <a:pt x="35439" y="6140"/>
                    </a:cubicBezTo>
                    <a:cubicBezTo>
                      <a:pt x="35429" y="6140"/>
                      <a:pt x="35417" y="6121"/>
                      <a:pt x="35403" y="6061"/>
                    </a:cubicBezTo>
                    <a:cubicBezTo>
                      <a:pt x="35403" y="5828"/>
                      <a:pt x="35430" y="5703"/>
                      <a:pt x="35449" y="5703"/>
                    </a:cubicBezTo>
                    <a:cubicBezTo>
                      <a:pt x="35456" y="5703"/>
                      <a:pt x="35462" y="5721"/>
                      <a:pt x="35464" y="5757"/>
                    </a:cubicBezTo>
                    <a:lnTo>
                      <a:pt x="35464" y="5757"/>
                    </a:lnTo>
                    <a:cubicBezTo>
                      <a:pt x="35451" y="5233"/>
                      <a:pt x="35530" y="4444"/>
                      <a:pt x="35571" y="3655"/>
                    </a:cubicBezTo>
                    <a:cubicBezTo>
                      <a:pt x="35592" y="3236"/>
                      <a:pt x="35592" y="2818"/>
                      <a:pt x="35550" y="2400"/>
                    </a:cubicBezTo>
                    <a:cubicBezTo>
                      <a:pt x="35508" y="2002"/>
                      <a:pt x="35403" y="1625"/>
                      <a:pt x="35257" y="1332"/>
                    </a:cubicBezTo>
                    <a:lnTo>
                      <a:pt x="35257" y="1332"/>
                    </a:lnTo>
                    <a:cubicBezTo>
                      <a:pt x="35299" y="1395"/>
                      <a:pt x="35362" y="1479"/>
                      <a:pt x="35403" y="1542"/>
                    </a:cubicBezTo>
                    <a:cubicBezTo>
                      <a:pt x="35194" y="1060"/>
                      <a:pt x="34943" y="851"/>
                      <a:pt x="34713" y="684"/>
                    </a:cubicBezTo>
                    <a:cubicBezTo>
                      <a:pt x="34671" y="663"/>
                      <a:pt x="34608" y="621"/>
                      <a:pt x="34546" y="579"/>
                    </a:cubicBezTo>
                    <a:cubicBezTo>
                      <a:pt x="34483" y="537"/>
                      <a:pt x="34420" y="516"/>
                      <a:pt x="34336" y="475"/>
                    </a:cubicBezTo>
                    <a:cubicBezTo>
                      <a:pt x="34211" y="391"/>
                      <a:pt x="34043" y="307"/>
                      <a:pt x="33813" y="223"/>
                    </a:cubicBezTo>
                    <a:lnTo>
                      <a:pt x="33813" y="223"/>
                    </a:lnTo>
                    <a:lnTo>
                      <a:pt x="34002" y="265"/>
                    </a:lnTo>
                    <a:cubicBezTo>
                      <a:pt x="33478" y="77"/>
                      <a:pt x="32934" y="35"/>
                      <a:pt x="32411" y="14"/>
                    </a:cubicBezTo>
                    <a:cubicBezTo>
                      <a:pt x="32063" y="14"/>
                      <a:pt x="31714" y="24"/>
                      <a:pt x="31371" y="24"/>
                    </a:cubicBezTo>
                    <a:cubicBezTo>
                      <a:pt x="31200" y="24"/>
                      <a:pt x="31030" y="21"/>
                      <a:pt x="30863" y="14"/>
                    </a:cubicBezTo>
                    <a:lnTo>
                      <a:pt x="30507" y="14"/>
                    </a:lnTo>
                    <a:cubicBezTo>
                      <a:pt x="30447" y="6"/>
                      <a:pt x="30386" y="0"/>
                      <a:pt x="30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g26fc4bae8ec_0_8168"/>
              <p:cNvSpPr/>
              <p:nvPr/>
            </p:nvSpPr>
            <p:spPr>
              <a:xfrm>
                <a:off x="10706675" y="2991125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0" y="1"/>
                    </a:moveTo>
                    <a:cubicBezTo>
                      <a:pt x="84" y="22"/>
                      <a:pt x="105" y="22"/>
                      <a:pt x="147" y="22"/>
                    </a:cubicBezTo>
                    <a:cubicBezTo>
                      <a:pt x="84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g26fc4bae8ec_0_8168"/>
              <p:cNvSpPr/>
              <p:nvPr/>
            </p:nvSpPr>
            <p:spPr>
              <a:xfrm>
                <a:off x="10818625" y="178645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lnTo>
                      <a:pt x="0" y="22"/>
                    </a:lnTo>
                    <a:lnTo>
                      <a:pt x="21" y="4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g26fc4bae8ec_0_8168"/>
              <p:cNvSpPr/>
              <p:nvPr/>
            </p:nvSpPr>
            <p:spPr>
              <a:xfrm>
                <a:off x="10641275" y="2879450"/>
                <a:ext cx="8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2" extrusionOk="0">
                    <a:moveTo>
                      <a:pt x="30" y="1"/>
                    </a:moveTo>
                    <a:cubicBezTo>
                      <a:pt x="28" y="1"/>
                      <a:pt x="16" y="104"/>
                      <a:pt x="4" y="215"/>
                    </a:cubicBezTo>
                    <a:lnTo>
                      <a:pt x="4" y="215"/>
                    </a:lnTo>
                    <a:cubicBezTo>
                      <a:pt x="10" y="188"/>
                      <a:pt x="22" y="169"/>
                      <a:pt x="22" y="137"/>
                    </a:cubicBezTo>
                    <a:cubicBezTo>
                      <a:pt x="29" y="39"/>
                      <a:pt x="32" y="1"/>
                      <a:pt x="30" y="1"/>
                    </a:cubicBezTo>
                    <a:close/>
                    <a:moveTo>
                      <a:pt x="4" y="215"/>
                    </a:moveTo>
                    <a:cubicBezTo>
                      <a:pt x="2" y="223"/>
                      <a:pt x="1" y="231"/>
                      <a:pt x="1" y="241"/>
                    </a:cubicBezTo>
                    <a:cubicBezTo>
                      <a:pt x="2" y="232"/>
                      <a:pt x="3" y="223"/>
                      <a:pt x="4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g26fc4bae8ec_0_8168"/>
              <p:cNvSpPr/>
              <p:nvPr/>
            </p:nvSpPr>
            <p:spPr>
              <a:xfrm>
                <a:off x="10841625" y="2866125"/>
                <a:ext cx="37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40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3" y="147"/>
                      <a:pt x="43" y="272"/>
                      <a:pt x="1" y="440"/>
                    </a:cubicBezTo>
                    <a:cubicBezTo>
                      <a:pt x="84" y="189"/>
                      <a:pt x="147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g26fc4bae8ec_0_8168"/>
              <p:cNvSpPr/>
              <p:nvPr/>
            </p:nvSpPr>
            <p:spPr>
              <a:xfrm>
                <a:off x="10836400" y="2877100"/>
                <a:ext cx="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08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26" y="189"/>
                      <a:pt x="42" y="419"/>
                      <a:pt x="0" y="607"/>
                    </a:cubicBezTo>
                    <a:cubicBezTo>
                      <a:pt x="84" y="377"/>
                      <a:pt x="147" y="189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g26fc4bae8ec_0_8168"/>
              <p:cNvSpPr/>
              <p:nvPr/>
            </p:nvSpPr>
            <p:spPr>
              <a:xfrm>
                <a:off x="11071575" y="2797600"/>
                <a:ext cx="39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7" extrusionOk="0">
                    <a:moveTo>
                      <a:pt x="18" y="1"/>
                    </a:moveTo>
                    <a:cubicBezTo>
                      <a:pt x="1" y="1"/>
                      <a:pt x="94" y="128"/>
                      <a:pt x="60" y="145"/>
                    </a:cubicBezTo>
                    <a:lnTo>
                      <a:pt x="60" y="145"/>
                    </a:lnTo>
                    <a:lnTo>
                      <a:pt x="156" y="126"/>
                    </a:lnTo>
                    <a:cubicBezTo>
                      <a:pt x="62" y="33"/>
                      <a:pt x="26" y="1"/>
                      <a:pt x="18" y="1"/>
                    </a:cubicBezTo>
                    <a:close/>
                    <a:moveTo>
                      <a:pt x="60" y="145"/>
                    </a:moveTo>
                    <a:lnTo>
                      <a:pt x="51" y="147"/>
                    </a:lnTo>
                    <a:cubicBezTo>
                      <a:pt x="55" y="147"/>
                      <a:pt x="58" y="146"/>
                      <a:pt x="6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g26fc4bae8ec_0_8168"/>
              <p:cNvSpPr/>
              <p:nvPr/>
            </p:nvSpPr>
            <p:spPr>
              <a:xfrm>
                <a:off x="10973975" y="2821125"/>
                <a:ext cx="14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69" extrusionOk="0">
                    <a:moveTo>
                      <a:pt x="586" y="1"/>
                    </a:moveTo>
                    <a:cubicBezTo>
                      <a:pt x="398" y="64"/>
                      <a:pt x="189" y="126"/>
                      <a:pt x="0" y="168"/>
                    </a:cubicBezTo>
                    <a:lnTo>
                      <a:pt x="419" y="10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g26fc4bae8ec_0_8168"/>
              <p:cNvSpPr/>
              <p:nvPr/>
            </p:nvSpPr>
            <p:spPr>
              <a:xfrm>
                <a:off x="10897075" y="2824800"/>
                <a:ext cx="167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5" extrusionOk="0">
                    <a:moveTo>
                      <a:pt x="670" y="0"/>
                    </a:moveTo>
                    <a:lnTo>
                      <a:pt x="670" y="0"/>
                    </a:lnTo>
                    <a:cubicBezTo>
                      <a:pt x="461" y="21"/>
                      <a:pt x="231" y="63"/>
                      <a:pt x="1" y="105"/>
                    </a:cubicBezTo>
                    <a:cubicBezTo>
                      <a:pt x="168" y="84"/>
                      <a:pt x="335" y="63"/>
                      <a:pt x="503" y="21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g26fc4bae8ec_0_8168"/>
              <p:cNvSpPr/>
              <p:nvPr/>
            </p:nvSpPr>
            <p:spPr>
              <a:xfrm>
                <a:off x="10708250" y="1825175"/>
                <a:ext cx="157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05" extrusionOk="0">
                    <a:moveTo>
                      <a:pt x="628" y="0"/>
                    </a:moveTo>
                    <a:lnTo>
                      <a:pt x="335" y="42"/>
                    </a:lnTo>
                    <a:lnTo>
                      <a:pt x="0" y="10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g26fc4bae8ec_0_8168"/>
              <p:cNvSpPr/>
              <p:nvPr/>
            </p:nvSpPr>
            <p:spPr>
              <a:xfrm>
                <a:off x="10863075" y="2468575"/>
                <a:ext cx="10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5" extrusionOk="0">
                    <a:moveTo>
                      <a:pt x="377" y="0"/>
                    </a:moveTo>
                    <a:cubicBezTo>
                      <a:pt x="314" y="105"/>
                      <a:pt x="294" y="63"/>
                      <a:pt x="231" y="168"/>
                    </a:cubicBezTo>
                    <a:cubicBezTo>
                      <a:pt x="219" y="172"/>
                      <a:pt x="208" y="173"/>
                      <a:pt x="197" y="173"/>
                    </a:cubicBezTo>
                    <a:cubicBezTo>
                      <a:pt x="154" y="173"/>
                      <a:pt x="126" y="143"/>
                      <a:pt x="126" y="126"/>
                    </a:cubicBezTo>
                    <a:cubicBezTo>
                      <a:pt x="121" y="131"/>
                      <a:pt x="113" y="132"/>
                      <a:pt x="104" y="132"/>
                    </a:cubicBezTo>
                    <a:cubicBezTo>
                      <a:pt x="94" y="132"/>
                      <a:pt x="83" y="131"/>
                      <a:pt x="71" y="131"/>
                    </a:cubicBezTo>
                    <a:cubicBezTo>
                      <a:pt x="48" y="131"/>
                      <a:pt x="21" y="136"/>
                      <a:pt x="1" y="168"/>
                    </a:cubicBezTo>
                    <a:cubicBezTo>
                      <a:pt x="42" y="199"/>
                      <a:pt x="89" y="215"/>
                      <a:pt x="139" y="215"/>
                    </a:cubicBezTo>
                    <a:cubicBezTo>
                      <a:pt x="189" y="215"/>
                      <a:pt x="241" y="199"/>
                      <a:pt x="294" y="168"/>
                    </a:cubicBezTo>
                    <a:cubicBezTo>
                      <a:pt x="314" y="168"/>
                      <a:pt x="294" y="210"/>
                      <a:pt x="294" y="210"/>
                    </a:cubicBezTo>
                    <a:cubicBezTo>
                      <a:pt x="356" y="168"/>
                      <a:pt x="419" y="84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g26fc4bae8ec_0_8168"/>
              <p:cNvSpPr/>
              <p:nvPr/>
            </p:nvSpPr>
            <p:spPr>
              <a:xfrm>
                <a:off x="11012150" y="23085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22" y="22"/>
                      <a:pt x="22" y="43"/>
                      <a:pt x="22" y="43"/>
                    </a:cubicBezTo>
                    <a:cubicBezTo>
                      <a:pt x="22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g26fc4bae8ec_0_8168"/>
              <p:cNvSpPr/>
              <p:nvPr/>
            </p:nvSpPr>
            <p:spPr>
              <a:xfrm>
                <a:off x="11014250" y="22923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42"/>
                    </a:cubicBezTo>
                    <a:cubicBezTo>
                      <a:pt x="0" y="21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g26fc4bae8ec_0_8168"/>
              <p:cNvSpPr/>
              <p:nvPr/>
            </p:nvSpPr>
            <p:spPr>
              <a:xfrm>
                <a:off x="10988625" y="2394675"/>
                <a:ext cx="15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9" extrusionOk="0">
                    <a:moveTo>
                      <a:pt x="51" y="1"/>
                    </a:moveTo>
                    <a:cubicBezTo>
                      <a:pt x="34" y="1"/>
                      <a:pt x="17" y="35"/>
                      <a:pt x="0" y="69"/>
                    </a:cubicBezTo>
                    <a:lnTo>
                      <a:pt x="63" y="6"/>
                    </a:lnTo>
                    <a:cubicBezTo>
                      <a:pt x="59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g26fc4bae8ec_0_8168"/>
              <p:cNvSpPr/>
              <p:nvPr/>
            </p:nvSpPr>
            <p:spPr>
              <a:xfrm>
                <a:off x="1088765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cubicBezTo>
                      <a:pt x="22" y="1"/>
                      <a:pt x="22" y="22"/>
                      <a:pt x="1" y="43"/>
                    </a:cubicBezTo>
                    <a:lnTo>
                      <a:pt x="43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g26fc4bae8ec_0_8168"/>
              <p:cNvSpPr/>
              <p:nvPr/>
            </p:nvSpPr>
            <p:spPr>
              <a:xfrm>
                <a:off x="10965600" y="243090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1" y="22"/>
                    </a:lnTo>
                    <a:cubicBezTo>
                      <a:pt x="22" y="22"/>
                      <a:pt x="22" y="43"/>
                      <a:pt x="22" y="64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g26fc4bae8ec_0_8168"/>
              <p:cNvSpPr/>
              <p:nvPr/>
            </p:nvSpPr>
            <p:spPr>
              <a:xfrm>
                <a:off x="10942075" y="24492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21" y="42"/>
                      <a:pt x="21" y="63"/>
                      <a:pt x="0" y="84"/>
                    </a:cubicBezTo>
                    <a:cubicBezTo>
                      <a:pt x="0" y="84"/>
                      <a:pt x="21" y="105"/>
                      <a:pt x="42" y="105"/>
                    </a:cubicBezTo>
                    <a:cubicBezTo>
                      <a:pt x="63" y="105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g26fc4bae8ec_0_8168"/>
              <p:cNvSpPr/>
              <p:nvPr/>
            </p:nvSpPr>
            <p:spPr>
              <a:xfrm>
                <a:off x="10826450" y="246335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" y="21"/>
                    </a:cubicBezTo>
                    <a:cubicBezTo>
                      <a:pt x="1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g26fc4bae8ec_0_8168"/>
              <p:cNvSpPr/>
              <p:nvPr/>
            </p:nvSpPr>
            <p:spPr>
              <a:xfrm>
                <a:off x="10859425" y="247537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42" y="0"/>
                    </a:moveTo>
                    <a:lnTo>
                      <a:pt x="21" y="21"/>
                    </a:lnTo>
                    <a:cubicBezTo>
                      <a:pt x="21" y="21"/>
                      <a:pt x="0" y="42"/>
                      <a:pt x="21" y="6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g26fc4bae8ec_0_8168"/>
              <p:cNvSpPr/>
              <p:nvPr/>
            </p:nvSpPr>
            <p:spPr>
              <a:xfrm>
                <a:off x="11012150" y="2263000"/>
                <a:ext cx="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8"/>
                      <a:pt x="15" y="24"/>
                      <a:pt x="16" y="24"/>
                    </a:cubicBezTo>
                    <a:cubicBezTo>
                      <a:pt x="18" y="24"/>
                      <a:pt x="13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g26fc4bae8ec_0_8168"/>
              <p:cNvSpPr/>
              <p:nvPr/>
            </p:nvSpPr>
            <p:spPr>
              <a:xfrm>
                <a:off x="10795075" y="2150475"/>
                <a:ext cx="74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" extrusionOk="0">
                    <a:moveTo>
                      <a:pt x="193" y="1"/>
                    </a:moveTo>
                    <a:cubicBezTo>
                      <a:pt x="186" y="1"/>
                      <a:pt x="178" y="1"/>
                      <a:pt x="168" y="3"/>
                    </a:cubicBezTo>
                    <a:cubicBezTo>
                      <a:pt x="293" y="24"/>
                      <a:pt x="1" y="149"/>
                      <a:pt x="189" y="149"/>
                    </a:cubicBezTo>
                    <a:cubicBezTo>
                      <a:pt x="169" y="130"/>
                      <a:pt x="296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g26fc4bae8ec_0_8168"/>
              <p:cNvSpPr/>
              <p:nvPr/>
            </p:nvSpPr>
            <p:spPr>
              <a:xfrm>
                <a:off x="10982875" y="22012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2"/>
                    </a:moveTo>
                    <a:cubicBezTo>
                      <a:pt x="0" y="42"/>
                      <a:pt x="0" y="42"/>
                      <a:pt x="0" y="0"/>
                    </a:cubicBezTo>
                    <a:cubicBezTo>
                      <a:pt x="0" y="21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g26fc4bae8ec_0_8168"/>
              <p:cNvSpPr/>
              <p:nvPr/>
            </p:nvSpPr>
            <p:spPr>
              <a:xfrm>
                <a:off x="10962475" y="21824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9"/>
                      <a:pt x="27" y="14"/>
                      <a:pt x="33" y="18"/>
                    </a:cubicBezTo>
                    <a:lnTo>
                      <a:pt x="33" y="18"/>
                    </a:lnTo>
                    <a:cubicBezTo>
                      <a:pt x="25" y="8"/>
                      <a:pt x="13" y="0"/>
                      <a:pt x="0" y="0"/>
                    </a:cubicBezTo>
                    <a:close/>
                    <a:moveTo>
                      <a:pt x="33" y="18"/>
                    </a:moveTo>
                    <a:cubicBezTo>
                      <a:pt x="38" y="25"/>
                      <a:pt x="42" y="33"/>
                      <a:pt x="42" y="42"/>
                    </a:cubicBezTo>
                    <a:cubicBezTo>
                      <a:pt x="42" y="29"/>
                      <a:pt x="42" y="24"/>
                      <a:pt x="3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g26fc4bae8ec_0_8168"/>
              <p:cNvSpPr/>
              <p:nvPr/>
            </p:nvSpPr>
            <p:spPr>
              <a:xfrm>
                <a:off x="10942075" y="21672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0" y="0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g26fc4bae8ec_0_8168"/>
              <p:cNvSpPr/>
              <p:nvPr/>
            </p:nvSpPr>
            <p:spPr>
              <a:xfrm>
                <a:off x="10755325" y="2438225"/>
                <a:ext cx="33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7"/>
                      <a:pt x="21" y="57"/>
                      <a:pt x="8" y="76"/>
                    </a:cubicBezTo>
                    <a:lnTo>
                      <a:pt x="8" y="76"/>
                    </a:lnTo>
                    <a:cubicBezTo>
                      <a:pt x="41" y="52"/>
                      <a:pt x="134" y="96"/>
                      <a:pt x="0" y="1"/>
                    </a:cubicBezTo>
                    <a:close/>
                    <a:moveTo>
                      <a:pt x="8" y="76"/>
                    </a:moveTo>
                    <a:cubicBezTo>
                      <a:pt x="5" y="78"/>
                      <a:pt x="2" y="81"/>
                      <a:pt x="0" y="84"/>
                    </a:cubicBezTo>
                    <a:cubicBezTo>
                      <a:pt x="3" y="82"/>
                      <a:pt x="6" y="79"/>
                      <a:pt x="8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g26fc4bae8ec_0_8168"/>
              <p:cNvSpPr/>
              <p:nvPr/>
            </p:nvSpPr>
            <p:spPr>
              <a:xfrm>
                <a:off x="1088870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35" y="1"/>
                      <a:pt x="30" y="4"/>
                      <a:pt x="27" y="9"/>
                    </a:cubicBezTo>
                    <a:lnTo>
                      <a:pt x="27" y="9"/>
                    </a:lnTo>
                    <a:lnTo>
                      <a:pt x="43" y="1"/>
                    </a:lnTo>
                    <a:close/>
                    <a:moveTo>
                      <a:pt x="27" y="9"/>
                    </a:moveTo>
                    <a:lnTo>
                      <a:pt x="1" y="22"/>
                    </a:lnTo>
                    <a:cubicBezTo>
                      <a:pt x="1" y="22"/>
                      <a:pt x="1" y="43"/>
                      <a:pt x="22" y="43"/>
                    </a:cubicBezTo>
                    <a:cubicBezTo>
                      <a:pt x="22" y="30"/>
                      <a:pt x="22" y="17"/>
                      <a:pt x="27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g26fc4bae8ec_0_8168"/>
              <p:cNvSpPr/>
              <p:nvPr/>
            </p:nvSpPr>
            <p:spPr>
              <a:xfrm>
                <a:off x="10950425" y="2190800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05" y="105"/>
                    </a:moveTo>
                    <a:lnTo>
                      <a:pt x="1" y="1"/>
                    </a:lnTo>
                    <a:cubicBezTo>
                      <a:pt x="22" y="22"/>
                      <a:pt x="64" y="64"/>
                      <a:pt x="105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g26fc4bae8ec_0_8168"/>
              <p:cNvSpPr/>
              <p:nvPr/>
            </p:nvSpPr>
            <p:spPr>
              <a:xfrm>
                <a:off x="10938925" y="2181925"/>
                <a:ext cx="2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0" y="0"/>
                    </a:moveTo>
                    <a:lnTo>
                      <a:pt x="84" y="84"/>
                    </a:lnTo>
                    <a:cubicBezTo>
                      <a:pt x="63" y="63"/>
                      <a:pt x="63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g26fc4bae8ec_0_8168"/>
              <p:cNvSpPr/>
              <p:nvPr/>
            </p:nvSpPr>
            <p:spPr>
              <a:xfrm>
                <a:off x="10671625" y="2142675"/>
                <a:ext cx="3447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3560" extrusionOk="0">
                    <a:moveTo>
                      <a:pt x="10391" y="789"/>
                    </a:moveTo>
                    <a:lnTo>
                      <a:pt x="10391" y="789"/>
                    </a:lnTo>
                    <a:cubicBezTo>
                      <a:pt x="10394" y="791"/>
                      <a:pt x="10397" y="793"/>
                      <a:pt x="10400" y="796"/>
                    </a:cubicBezTo>
                    <a:cubicBezTo>
                      <a:pt x="10396" y="793"/>
                      <a:pt x="10393" y="790"/>
                      <a:pt x="10391" y="789"/>
                    </a:cubicBezTo>
                    <a:close/>
                    <a:moveTo>
                      <a:pt x="13213" y="4105"/>
                    </a:moveTo>
                    <a:cubicBezTo>
                      <a:pt x="13220" y="4117"/>
                      <a:pt x="13228" y="4128"/>
                      <a:pt x="13238" y="4138"/>
                    </a:cubicBezTo>
                    <a:lnTo>
                      <a:pt x="13238" y="4138"/>
                    </a:lnTo>
                    <a:cubicBezTo>
                      <a:pt x="13233" y="4128"/>
                      <a:pt x="13225" y="4113"/>
                      <a:pt x="13213" y="4105"/>
                    </a:cubicBezTo>
                    <a:close/>
                    <a:moveTo>
                      <a:pt x="13238" y="4138"/>
                    </a:moveTo>
                    <a:cubicBezTo>
                      <a:pt x="13241" y="4143"/>
                      <a:pt x="13243" y="4147"/>
                      <a:pt x="13244" y="4147"/>
                    </a:cubicBezTo>
                    <a:cubicBezTo>
                      <a:pt x="13245" y="4147"/>
                      <a:pt x="13245" y="4146"/>
                      <a:pt x="13245" y="4144"/>
                    </a:cubicBezTo>
                    <a:cubicBezTo>
                      <a:pt x="13243" y="4142"/>
                      <a:pt x="13241" y="4140"/>
                      <a:pt x="13238" y="4138"/>
                    </a:cubicBezTo>
                    <a:close/>
                    <a:moveTo>
                      <a:pt x="12869" y="4374"/>
                    </a:moveTo>
                    <a:cubicBezTo>
                      <a:pt x="12869" y="4383"/>
                      <a:pt x="12873" y="4392"/>
                      <a:pt x="12879" y="4399"/>
                    </a:cubicBezTo>
                    <a:lnTo>
                      <a:pt x="12879" y="4399"/>
                    </a:lnTo>
                    <a:cubicBezTo>
                      <a:pt x="12876" y="4391"/>
                      <a:pt x="12873" y="4382"/>
                      <a:pt x="12869" y="4374"/>
                    </a:cubicBezTo>
                    <a:close/>
                    <a:moveTo>
                      <a:pt x="12879" y="4399"/>
                    </a:moveTo>
                    <a:cubicBezTo>
                      <a:pt x="12889" y="4430"/>
                      <a:pt x="12895" y="4462"/>
                      <a:pt x="12916" y="4462"/>
                    </a:cubicBezTo>
                    <a:cubicBezTo>
                      <a:pt x="12921" y="4462"/>
                      <a:pt x="12926" y="4460"/>
                      <a:pt x="12931" y="4458"/>
                    </a:cubicBezTo>
                    <a:lnTo>
                      <a:pt x="12910" y="4416"/>
                    </a:lnTo>
                    <a:cubicBezTo>
                      <a:pt x="12899" y="4416"/>
                      <a:pt x="12887" y="4409"/>
                      <a:pt x="12879" y="4399"/>
                    </a:cubicBezTo>
                    <a:close/>
                    <a:moveTo>
                      <a:pt x="13609" y="4855"/>
                    </a:moveTo>
                    <a:cubicBezTo>
                      <a:pt x="13617" y="4884"/>
                      <a:pt x="13630" y="4905"/>
                      <a:pt x="13643" y="4918"/>
                    </a:cubicBezTo>
                    <a:cubicBezTo>
                      <a:pt x="13631" y="4884"/>
                      <a:pt x="13620" y="4865"/>
                      <a:pt x="13609" y="4855"/>
                    </a:cubicBezTo>
                    <a:close/>
                    <a:moveTo>
                      <a:pt x="13161" y="5315"/>
                    </a:moveTo>
                    <a:cubicBezTo>
                      <a:pt x="13161" y="5328"/>
                      <a:pt x="13163" y="5336"/>
                      <a:pt x="13166" y="5343"/>
                    </a:cubicBezTo>
                    <a:lnTo>
                      <a:pt x="13166" y="5343"/>
                    </a:lnTo>
                    <a:cubicBezTo>
                      <a:pt x="13165" y="5334"/>
                      <a:pt x="13163" y="5325"/>
                      <a:pt x="13161" y="5315"/>
                    </a:cubicBezTo>
                    <a:close/>
                    <a:moveTo>
                      <a:pt x="545" y="8977"/>
                    </a:moveTo>
                    <a:cubicBezTo>
                      <a:pt x="545" y="8982"/>
                      <a:pt x="546" y="8987"/>
                      <a:pt x="547" y="8991"/>
                    </a:cubicBezTo>
                    <a:lnTo>
                      <a:pt x="547" y="8991"/>
                    </a:lnTo>
                    <a:cubicBezTo>
                      <a:pt x="546" y="8987"/>
                      <a:pt x="545" y="8982"/>
                      <a:pt x="545" y="8977"/>
                    </a:cubicBezTo>
                    <a:close/>
                    <a:moveTo>
                      <a:pt x="1402" y="9898"/>
                    </a:moveTo>
                    <a:lnTo>
                      <a:pt x="1402" y="9898"/>
                    </a:lnTo>
                    <a:cubicBezTo>
                      <a:pt x="1402" y="9940"/>
                      <a:pt x="1444" y="9981"/>
                      <a:pt x="1465" y="10023"/>
                    </a:cubicBezTo>
                    <a:cubicBezTo>
                      <a:pt x="1455" y="10034"/>
                      <a:pt x="1444" y="10039"/>
                      <a:pt x="1434" y="10039"/>
                    </a:cubicBezTo>
                    <a:cubicBezTo>
                      <a:pt x="1423" y="10039"/>
                      <a:pt x="1413" y="10034"/>
                      <a:pt x="1402" y="10023"/>
                    </a:cubicBezTo>
                    <a:cubicBezTo>
                      <a:pt x="1423" y="10023"/>
                      <a:pt x="1402" y="9961"/>
                      <a:pt x="1402" y="9898"/>
                    </a:cubicBezTo>
                    <a:close/>
                    <a:moveTo>
                      <a:pt x="1298" y="10672"/>
                    </a:moveTo>
                    <a:cubicBezTo>
                      <a:pt x="1319" y="10672"/>
                      <a:pt x="1340" y="10714"/>
                      <a:pt x="1361" y="10735"/>
                    </a:cubicBezTo>
                    <a:lnTo>
                      <a:pt x="1340" y="10735"/>
                    </a:lnTo>
                    <a:cubicBezTo>
                      <a:pt x="1298" y="10693"/>
                      <a:pt x="1298" y="10672"/>
                      <a:pt x="1298" y="10672"/>
                    </a:cubicBezTo>
                    <a:close/>
                    <a:moveTo>
                      <a:pt x="12078" y="10944"/>
                    </a:moveTo>
                    <a:cubicBezTo>
                      <a:pt x="12075" y="10952"/>
                      <a:pt x="12073" y="10959"/>
                      <a:pt x="12073" y="10965"/>
                    </a:cubicBezTo>
                    <a:cubicBezTo>
                      <a:pt x="12076" y="10957"/>
                      <a:pt x="12077" y="10951"/>
                      <a:pt x="12078" y="10944"/>
                    </a:cubicBezTo>
                    <a:close/>
                    <a:moveTo>
                      <a:pt x="10337" y="12199"/>
                    </a:moveTo>
                    <a:cubicBezTo>
                      <a:pt x="10334" y="12202"/>
                      <a:pt x="10333" y="12205"/>
                      <a:pt x="10334" y="12206"/>
                    </a:cubicBezTo>
                    <a:lnTo>
                      <a:pt x="10334" y="12206"/>
                    </a:lnTo>
                    <a:cubicBezTo>
                      <a:pt x="10335" y="12204"/>
                      <a:pt x="10336" y="12202"/>
                      <a:pt x="10337" y="12199"/>
                    </a:cubicBezTo>
                    <a:close/>
                    <a:moveTo>
                      <a:pt x="3647" y="12559"/>
                    </a:moveTo>
                    <a:cubicBezTo>
                      <a:pt x="3653" y="12567"/>
                      <a:pt x="3663" y="12577"/>
                      <a:pt x="3683" y="12597"/>
                    </a:cubicBezTo>
                    <a:cubicBezTo>
                      <a:pt x="3671" y="12584"/>
                      <a:pt x="3659" y="12571"/>
                      <a:pt x="3647" y="12559"/>
                    </a:cubicBezTo>
                    <a:close/>
                    <a:moveTo>
                      <a:pt x="8198" y="13141"/>
                    </a:moveTo>
                    <a:cubicBezTo>
                      <a:pt x="8200" y="13144"/>
                      <a:pt x="8204" y="13145"/>
                      <a:pt x="8208" y="13145"/>
                    </a:cubicBezTo>
                    <a:cubicBezTo>
                      <a:pt x="8213" y="13145"/>
                      <a:pt x="8218" y="13144"/>
                      <a:pt x="8224" y="13141"/>
                    </a:cubicBezTo>
                    <a:close/>
                    <a:moveTo>
                      <a:pt x="7575" y="1"/>
                    </a:moveTo>
                    <a:cubicBezTo>
                      <a:pt x="7491" y="1"/>
                      <a:pt x="7261" y="22"/>
                      <a:pt x="7219" y="85"/>
                    </a:cubicBezTo>
                    <a:cubicBezTo>
                      <a:pt x="7261" y="64"/>
                      <a:pt x="7303" y="43"/>
                      <a:pt x="7345" y="43"/>
                    </a:cubicBezTo>
                    <a:cubicBezTo>
                      <a:pt x="7219" y="126"/>
                      <a:pt x="7094" y="189"/>
                      <a:pt x="6905" y="189"/>
                    </a:cubicBezTo>
                    <a:cubicBezTo>
                      <a:pt x="6913" y="101"/>
                      <a:pt x="6847" y="80"/>
                      <a:pt x="6755" y="80"/>
                    </a:cubicBezTo>
                    <a:cubicBezTo>
                      <a:pt x="6674" y="80"/>
                      <a:pt x="6575" y="96"/>
                      <a:pt x="6485" y="96"/>
                    </a:cubicBezTo>
                    <a:cubicBezTo>
                      <a:pt x="6409" y="96"/>
                      <a:pt x="6340" y="84"/>
                      <a:pt x="6299" y="43"/>
                    </a:cubicBezTo>
                    <a:cubicBezTo>
                      <a:pt x="5985" y="147"/>
                      <a:pt x="5650" y="147"/>
                      <a:pt x="5294" y="252"/>
                    </a:cubicBezTo>
                    <a:cubicBezTo>
                      <a:pt x="5462" y="357"/>
                      <a:pt x="5190" y="273"/>
                      <a:pt x="5252" y="419"/>
                    </a:cubicBezTo>
                    <a:cubicBezTo>
                      <a:pt x="5169" y="440"/>
                      <a:pt x="5148" y="461"/>
                      <a:pt x="5127" y="461"/>
                    </a:cubicBezTo>
                    <a:lnTo>
                      <a:pt x="4855" y="461"/>
                    </a:lnTo>
                    <a:cubicBezTo>
                      <a:pt x="4771" y="440"/>
                      <a:pt x="4918" y="398"/>
                      <a:pt x="4897" y="357"/>
                    </a:cubicBezTo>
                    <a:lnTo>
                      <a:pt x="4897" y="357"/>
                    </a:lnTo>
                    <a:cubicBezTo>
                      <a:pt x="4845" y="374"/>
                      <a:pt x="4816" y="380"/>
                      <a:pt x="4797" y="380"/>
                    </a:cubicBezTo>
                    <a:cubicBezTo>
                      <a:pt x="4747" y="380"/>
                      <a:pt x="4773" y="336"/>
                      <a:pt x="4666" y="336"/>
                    </a:cubicBezTo>
                    <a:cubicBezTo>
                      <a:pt x="4708" y="378"/>
                      <a:pt x="4625" y="440"/>
                      <a:pt x="4520" y="461"/>
                    </a:cubicBezTo>
                    <a:lnTo>
                      <a:pt x="4687" y="461"/>
                    </a:lnTo>
                    <a:cubicBezTo>
                      <a:pt x="4621" y="521"/>
                      <a:pt x="4569" y="536"/>
                      <a:pt x="4523" y="536"/>
                    </a:cubicBezTo>
                    <a:cubicBezTo>
                      <a:pt x="4473" y="536"/>
                      <a:pt x="4430" y="519"/>
                      <a:pt x="4381" y="519"/>
                    </a:cubicBezTo>
                    <a:cubicBezTo>
                      <a:pt x="4332" y="519"/>
                      <a:pt x="4277" y="536"/>
                      <a:pt x="4206" y="608"/>
                    </a:cubicBezTo>
                    <a:lnTo>
                      <a:pt x="4269" y="524"/>
                    </a:lnTo>
                    <a:lnTo>
                      <a:pt x="4269" y="524"/>
                    </a:lnTo>
                    <a:cubicBezTo>
                      <a:pt x="4164" y="629"/>
                      <a:pt x="3809" y="754"/>
                      <a:pt x="3746" y="942"/>
                    </a:cubicBezTo>
                    <a:cubicBezTo>
                      <a:pt x="3704" y="942"/>
                      <a:pt x="3662" y="901"/>
                      <a:pt x="3704" y="880"/>
                    </a:cubicBezTo>
                    <a:lnTo>
                      <a:pt x="3704" y="880"/>
                    </a:lnTo>
                    <a:cubicBezTo>
                      <a:pt x="3558" y="942"/>
                      <a:pt x="3432" y="1089"/>
                      <a:pt x="3286" y="1194"/>
                    </a:cubicBezTo>
                    <a:cubicBezTo>
                      <a:pt x="3160" y="1319"/>
                      <a:pt x="3034" y="1424"/>
                      <a:pt x="2909" y="1466"/>
                    </a:cubicBezTo>
                    <a:lnTo>
                      <a:pt x="2909" y="1424"/>
                    </a:lnTo>
                    <a:cubicBezTo>
                      <a:pt x="2867" y="1466"/>
                      <a:pt x="2867" y="1549"/>
                      <a:pt x="2783" y="1570"/>
                    </a:cubicBezTo>
                    <a:cubicBezTo>
                      <a:pt x="2766" y="1553"/>
                      <a:pt x="2777" y="1523"/>
                      <a:pt x="2759" y="1523"/>
                    </a:cubicBezTo>
                    <a:cubicBezTo>
                      <a:pt x="2755" y="1523"/>
                      <a:pt x="2750" y="1524"/>
                      <a:pt x="2742" y="1528"/>
                    </a:cubicBezTo>
                    <a:cubicBezTo>
                      <a:pt x="2742" y="1570"/>
                      <a:pt x="2658" y="1696"/>
                      <a:pt x="2595" y="1717"/>
                    </a:cubicBezTo>
                    <a:lnTo>
                      <a:pt x="2616" y="1654"/>
                    </a:lnTo>
                    <a:lnTo>
                      <a:pt x="2616" y="1654"/>
                    </a:lnTo>
                    <a:cubicBezTo>
                      <a:pt x="2470" y="1738"/>
                      <a:pt x="2386" y="1821"/>
                      <a:pt x="2323" y="1926"/>
                    </a:cubicBezTo>
                    <a:cubicBezTo>
                      <a:pt x="2260" y="2030"/>
                      <a:pt x="2218" y="2156"/>
                      <a:pt x="2135" y="2261"/>
                    </a:cubicBezTo>
                    <a:cubicBezTo>
                      <a:pt x="2123" y="2245"/>
                      <a:pt x="2105" y="2238"/>
                      <a:pt x="2084" y="2238"/>
                    </a:cubicBezTo>
                    <a:cubicBezTo>
                      <a:pt x="1996" y="2238"/>
                      <a:pt x="1843" y="2360"/>
                      <a:pt x="1758" y="2428"/>
                    </a:cubicBezTo>
                    <a:lnTo>
                      <a:pt x="1737" y="2407"/>
                    </a:lnTo>
                    <a:cubicBezTo>
                      <a:pt x="1612" y="2533"/>
                      <a:pt x="1549" y="2700"/>
                      <a:pt x="1465" y="2826"/>
                    </a:cubicBezTo>
                    <a:cubicBezTo>
                      <a:pt x="1402" y="2972"/>
                      <a:pt x="1340" y="3119"/>
                      <a:pt x="1256" y="3286"/>
                    </a:cubicBezTo>
                    <a:cubicBezTo>
                      <a:pt x="1151" y="3328"/>
                      <a:pt x="1047" y="3495"/>
                      <a:pt x="942" y="3663"/>
                    </a:cubicBezTo>
                    <a:cubicBezTo>
                      <a:pt x="837" y="3830"/>
                      <a:pt x="733" y="4018"/>
                      <a:pt x="628" y="4165"/>
                    </a:cubicBezTo>
                    <a:cubicBezTo>
                      <a:pt x="635" y="4158"/>
                      <a:pt x="642" y="4155"/>
                      <a:pt x="648" y="4155"/>
                    </a:cubicBezTo>
                    <a:cubicBezTo>
                      <a:pt x="682" y="4155"/>
                      <a:pt x="709" y="4237"/>
                      <a:pt x="691" y="4290"/>
                    </a:cubicBezTo>
                    <a:cubicBezTo>
                      <a:pt x="654" y="4346"/>
                      <a:pt x="683" y="4485"/>
                      <a:pt x="616" y="4485"/>
                    </a:cubicBezTo>
                    <a:cubicBezTo>
                      <a:pt x="607" y="4485"/>
                      <a:pt x="598" y="4483"/>
                      <a:pt x="586" y="4479"/>
                    </a:cubicBezTo>
                    <a:lnTo>
                      <a:pt x="607" y="4437"/>
                    </a:lnTo>
                    <a:lnTo>
                      <a:pt x="607" y="4437"/>
                    </a:lnTo>
                    <a:cubicBezTo>
                      <a:pt x="482" y="4458"/>
                      <a:pt x="440" y="4625"/>
                      <a:pt x="398" y="4751"/>
                    </a:cubicBezTo>
                    <a:lnTo>
                      <a:pt x="524" y="4813"/>
                    </a:lnTo>
                    <a:cubicBezTo>
                      <a:pt x="210" y="5085"/>
                      <a:pt x="356" y="5692"/>
                      <a:pt x="168" y="5859"/>
                    </a:cubicBezTo>
                    <a:cubicBezTo>
                      <a:pt x="189" y="5943"/>
                      <a:pt x="168" y="6048"/>
                      <a:pt x="189" y="6132"/>
                    </a:cubicBezTo>
                    <a:lnTo>
                      <a:pt x="126" y="6111"/>
                    </a:lnTo>
                    <a:cubicBezTo>
                      <a:pt x="84" y="6341"/>
                      <a:pt x="63" y="6466"/>
                      <a:pt x="63" y="6738"/>
                    </a:cubicBezTo>
                    <a:lnTo>
                      <a:pt x="21" y="6676"/>
                    </a:lnTo>
                    <a:lnTo>
                      <a:pt x="21" y="6676"/>
                    </a:lnTo>
                    <a:cubicBezTo>
                      <a:pt x="1" y="6843"/>
                      <a:pt x="231" y="6885"/>
                      <a:pt x="231" y="7031"/>
                    </a:cubicBezTo>
                    <a:lnTo>
                      <a:pt x="126" y="7073"/>
                    </a:lnTo>
                    <a:cubicBezTo>
                      <a:pt x="126" y="7366"/>
                      <a:pt x="63" y="7659"/>
                      <a:pt x="210" y="7910"/>
                    </a:cubicBezTo>
                    <a:cubicBezTo>
                      <a:pt x="189" y="7910"/>
                      <a:pt x="147" y="7910"/>
                      <a:pt x="147" y="7868"/>
                    </a:cubicBezTo>
                    <a:lnTo>
                      <a:pt x="147" y="7868"/>
                    </a:lnTo>
                    <a:cubicBezTo>
                      <a:pt x="147" y="7982"/>
                      <a:pt x="164" y="8319"/>
                      <a:pt x="261" y="8319"/>
                    </a:cubicBezTo>
                    <a:cubicBezTo>
                      <a:pt x="267" y="8319"/>
                      <a:pt x="273" y="8318"/>
                      <a:pt x="280" y="8315"/>
                    </a:cubicBezTo>
                    <a:lnTo>
                      <a:pt x="280" y="8315"/>
                    </a:lnTo>
                    <a:cubicBezTo>
                      <a:pt x="229" y="8364"/>
                      <a:pt x="362" y="8609"/>
                      <a:pt x="440" y="8726"/>
                    </a:cubicBezTo>
                    <a:lnTo>
                      <a:pt x="356" y="8726"/>
                    </a:lnTo>
                    <a:cubicBezTo>
                      <a:pt x="482" y="8831"/>
                      <a:pt x="524" y="8810"/>
                      <a:pt x="586" y="8977"/>
                    </a:cubicBezTo>
                    <a:cubicBezTo>
                      <a:pt x="597" y="8998"/>
                      <a:pt x="586" y="9009"/>
                      <a:pt x="573" y="9009"/>
                    </a:cubicBezTo>
                    <a:cubicBezTo>
                      <a:pt x="564" y="9009"/>
                      <a:pt x="552" y="9003"/>
                      <a:pt x="547" y="8991"/>
                    </a:cubicBezTo>
                    <a:lnTo>
                      <a:pt x="547" y="8991"/>
                    </a:lnTo>
                    <a:cubicBezTo>
                      <a:pt x="572" y="9098"/>
                      <a:pt x="650" y="9046"/>
                      <a:pt x="670" y="9207"/>
                    </a:cubicBezTo>
                    <a:lnTo>
                      <a:pt x="607" y="9165"/>
                    </a:lnTo>
                    <a:lnTo>
                      <a:pt x="607" y="9165"/>
                    </a:lnTo>
                    <a:cubicBezTo>
                      <a:pt x="649" y="9312"/>
                      <a:pt x="670" y="9291"/>
                      <a:pt x="754" y="9333"/>
                    </a:cubicBezTo>
                    <a:cubicBezTo>
                      <a:pt x="817" y="9417"/>
                      <a:pt x="837" y="9605"/>
                      <a:pt x="796" y="9647"/>
                    </a:cubicBezTo>
                    <a:cubicBezTo>
                      <a:pt x="837" y="9647"/>
                      <a:pt x="921" y="9689"/>
                      <a:pt x="942" y="9772"/>
                    </a:cubicBezTo>
                    <a:cubicBezTo>
                      <a:pt x="936" y="9778"/>
                      <a:pt x="930" y="9781"/>
                      <a:pt x="924" y="9781"/>
                    </a:cubicBezTo>
                    <a:cubicBezTo>
                      <a:pt x="909" y="9781"/>
                      <a:pt x="894" y="9766"/>
                      <a:pt x="879" y="9751"/>
                    </a:cubicBezTo>
                    <a:lnTo>
                      <a:pt x="879" y="9751"/>
                    </a:lnTo>
                    <a:cubicBezTo>
                      <a:pt x="942" y="10002"/>
                      <a:pt x="1130" y="10023"/>
                      <a:pt x="1151" y="10212"/>
                    </a:cubicBezTo>
                    <a:cubicBezTo>
                      <a:pt x="1130" y="10233"/>
                      <a:pt x="1130" y="10233"/>
                      <a:pt x="1130" y="10253"/>
                    </a:cubicBezTo>
                    <a:cubicBezTo>
                      <a:pt x="1026" y="10086"/>
                      <a:pt x="963" y="9961"/>
                      <a:pt x="963" y="9961"/>
                    </a:cubicBezTo>
                    <a:cubicBezTo>
                      <a:pt x="914" y="9993"/>
                      <a:pt x="955" y="10091"/>
                      <a:pt x="904" y="10091"/>
                    </a:cubicBezTo>
                    <a:cubicBezTo>
                      <a:pt x="890" y="10091"/>
                      <a:pt x="869" y="10083"/>
                      <a:pt x="837" y="10065"/>
                    </a:cubicBezTo>
                    <a:lnTo>
                      <a:pt x="837" y="10065"/>
                    </a:lnTo>
                    <a:cubicBezTo>
                      <a:pt x="942" y="10170"/>
                      <a:pt x="1151" y="10295"/>
                      <a:pt x="1193" y="10421"/>
                    </a:cubicBezTo>
                    <a:cubicBezTo>
                      <a:pt x="1193" y="10442"/>
                      <a:pt x="1193" y="10442"/>
                      <a:pt x="1193" y="10463"/>
                    </a:cubicBezTo>
                    <a:lnTo>
                      <a:pt x="1172" y="10442"/>
                    </a:lnTo>
                    <a:lnTo>
                      <a:pt x="1172" y="10442"/>
                    </a:lnTo>
                    <a:cubicBezTo>
                      <a:pt x="1193" y="10484"/>
                      <a:pt x="1214" y="10505"/>
                      <a:pt x="1235" y="10525"/>
                    </a:cubicBezTo>
                    <a:cubicBezTo>
                      <a:pt x="1256" y="10567"/>
                      <a:pt x="1277" y="10609"/>
                      <a:pt x="1298" y="10630"/>
                    </a:cubicBezTo>
                    <a:cubicBezTo>
                      <a:pt x="1256" y="10693"/>
                      <a:pt x="1381" y="10797"/>
                      <a:pt x="1423" y="10860"/>
                    </a:cubicBezTo>
                    <a:cubicBezTo>
                      <a:pt x="1433" y="10850"/>
                      <a:pt x="1444" y="10847"/>
                      <a:pt x="1455" y="10847"/>
                    </a:cubicBezTo>
                    <a:cubicBezTo>
                      <a:pt x="1470" y="10847"/>
                      <a:pt x="1485" y="10853"/>
                      <a:pt x="1495" y="10853"/>
                    </a:cubicBezTo>
                    <a:cubicBezTo>
                      <a:pt x="1509" y="10853"/>
                      <a:pt x="1516" y="10843"/>
                      <a:pt x="1507" y="10797"/>
                    </a:cubicBezTo>
                    <a:cubicBezTo>
                      <a:pt x="1528" y="10797"/>
                      <a:pt x="1507" y="10777"/>
                      <a:pt x="1465" y="10735"/>
                    </a:cubicBezTo>
                    <a:cubicBezTo>
                      <a:pt x="1465" y="10735"/>
                      <a:pt x="1444" y="10735"/>
                      <a:pt x="1444" y="10714"/>
                    </a:cubicBezTo>
                    <a:cubicBezTo>
                      <a:pt x="1423" y="10693"/>
                      <a:pt x="1381" y="10630"/>
                      <a:pt x="1340" y="10567"/>
                    </a:cubicBezTo>
                    <a:lnTo>
                      <a:pt x="1340" y="10567"/>
                    </a:lnTo>
                    <a:cubicBezTo>
                      <a:pt x="1402" y="10609"/>
                      <a:pt x="1465" y="10630"/>
                      <a:pt x="1486" y="10714"/>
                    </a:cubicBezTo>
                    <a:cubicBezTo>
                      <a:pt x="1549" y="10735"/>
                      <a:pt x="1612" y="10735"/>
                      <a:pt x="1633" y="10735"/>
                    </a:cubicBezTo>
                    <a:cubicBezTo>
                      <a:pt x="1633" y="10797"/>
                      <a:pt x="1653" y="10902"/>
                      <a:pt x="1674" y="10965"/>
                    </a:cubicBezTo>
                    <a:cubicBezTo>
                      <a:pt x="1695" y="11049"/>
                      <a:pt x="1716" y="11111"/>
                      <a:pt x="1695" y="11132"/>
                    </a:cubicBezTo>
                    <a:cubicBezTo>
                      <a:pt x="1884" y="11279"/>
                      <a:pt x="2093" y="11509"/>
                      <a:pt x="2302" y="11509"/>
                    </a:cubicBezTo>
                    <a:cubicBezTo>
                      <a:pt x="2365" y="11551"/>
                      <a:pt x="2323" y="11593"/>
                      <a:pt x="2323" y="11613"/>
                    </a:cubicBezTo>
                    <a:cubicBezTo>
                      <a:pt x="2281" y="11613"/>
                      <a:pt x="2260" y="11572"/>
                      <a:pt x="2239" y="11572"/>
                    </a:cubicBezTo>
                    <a:lnTo>
                      <a:pt x="2239" y="11572"/>
                    </a:lnTo>
                    <a:cubicBezTo>
                      <a:pt x="2334" y="11628"/>
                      <a:pt x="2496" y="11787"/>
                      <a:pt x="2588" y="11787"/>
                    </a:cubicBezTo>
                    <a:cubicBezTo>
                      <a:pt x="2598" y="11787"/>
                      <a:pt x="2608" y="11785"/>
                      <a:pt x="2616" y="11781"/>
                    </a:cubicBezTo>
                    <a:cubicBezTo>
                      <a:pt x="2668" y="11854"/>
                      <a:pt x="2637" y="11854"/>
                      <a:pt x="2616" y="11854"/>
                    </a:cubicBezTo>
                    <a:cubicBezTo>
                      <a:pt x="2595" y="11854"/>
                      <a:pt x="2585" y="11854"/>
                      <a:pt x="2679" y="11927"/>
                    </a:cubicBezTo>
                    <a:lnTo>
                      <a:pt x="2637" y="11927"/>
                    </a:lnTo>
                    <a:cubicBezTo>
                      <a:pt x="2742" y="12137"/>
                      <a:pt x="2930" y="12199"/>
                      <a:pt x="3118" y="12262"/>
                    </a:cubicBezTo>
                    <a:cubicBezTo>
                      <a:pt x="3295" y="12321"/>
                      <a:pt x="3471" y="12380"/>
                      <a:pt x="3647" y="12559"/>
                    </a:cubicBezTo>
                    <a:lnTo>
                      <a:pt x="3647" y="12559"/>
                    </a:lnTo>
                    <a:cubicBezTo>
                      <a:pt x="3641" y="12550"/>
                      <a:pt x="3641" y="12545"/>
                      <a:pt x="3641" y="12534"/>
                    </a:cubicBezTo>
                    <a:lnTo>
                      <a:pt x="3641" y="12534"/>
                    </a:lnTo>
                    <a:cubicBezTo>
                      <a:pt x="3871" y="12702"/>
                      <a:pt x="4143" y="12806"/>
                      <a:pt x="4436" y="12890"/>
                    </a:cubicBezTo>
                    <a:cubicBezTo>
                      <a:pt x="4708" y="12953"/>
                      <a:pt x="4980" y="13036"/>
                      <a:pt x="5231" y="13162"/>
                    </a:cubicBezTo>
                    <a:cubicBezTo>
                      <a:pt x="5289" y="13186"/>
                      <a:pt x="5330" y="13195"/>
                      <a:pt x="5366" y="13195"/>
                    </a:cubicBezTo>
                    <a:cubicBezTo>
                      <a:pt x="5420" y="13195"/>
                      <a:pt x="5461" y="13175"/>
                      <a:pt x="5524" y="13162"/>
                    </a:cubicBezTo>
                    <a:lnTo>
                      <a:pt x="5524" y="13246"/>
                    </a:lnTo>
                    <a:lnTo>
                      <a:pt x="5713" y="13183"/>
                    </a:lnTo>
                    <a:cubicBezTo>
                      <a:pt x="5721" y="13182"/>
                      <a:pt x="5729" y="13182"/>
                      <a:pt x="5736" y="13182"/>
                    </a:cubicBezTo>
                    <a:cubicBezTo>
                      <a:pt x="5924" y="13182"/>
                      <a:pt x="6045" y="13386"/>
                      <a:pt x="6272" y="13386"/>
                    </a:cubicBezTo>
                    <a:cubicBezTo>
                      <a:pt x="6306" y="13386"/>
                      <a:pt x="6343" y="13382"/>
                      <a:pt x="6382" y="13371"/>
                    </a:cubicBezTo>
                    <a:lnTo>
                      <a:pt x="6361" y="13329"/>
                    </a:lnTo>
                    <a:lnTo>
                      <a:pt x="6361" y="13329"/>
                    </a:lnTo>
                    <a:cubicBezTo>
                      <a:pt x="6466" y="13350"/>
                      <a:pt x="6696" y="13329"/>
                      <a:pt x="6675" y="13392"/>
                    </a:cubicBezTo>
                    <a:cubicBezTo>
                      <a:pt x="6675" y="13392"/>
                      <a:pt x="6702" y="13365"/>
                      <a:pt x="6734" y="13365"/>
                    </a:cubicBezTo>
                    <a:cubicBezTo>
                      <a:pt x="6742" y="13365"/>
                      <a:pt x="6750" y="13367"/>
                      <a:pt x="6759" y="13371"/>
                    </a:cubicBezTo>
                    <a:lnTo>
                      <a:pt x="6759" y="13413"/>
                    </a:lnTo>
                    <a:cubicBezTo>
                      <a:pt x="6843" y="13392"/>
                      <a:pt x="6926" y="13392"/>
                      <a:pt x="7010" y="13371"/>
                    </a:cubicBezTo>
                    <a:lnTo>
                      <a:pt x="7010" y="13371"/>
                    </a:lnTo>
                    <a:cubicBezTo>
                      <a:pt x="7219" y="13413"/>
                      <a:pt x="6968" y="13538"/>
                      <a:pt x="7282" y="13559"/>
                    </a:cubicBezTo>
                    <a:cubicBezTo>
                      <a:pt x="7387" y="13538"/>
                      <a:pt x="7596" y="13434"/>
                      <a:pt x="7554" y="13413"/>
                    </a:cubicBezTo>
                    <a:cubicBezTo>
                      <a:pt x="7491" y="13413"/>
                      <a:pt x="7428" y="13371"/>
                      <a:pt x="7428" y="13329"/>
                    </a:cubicBezTo>
                    <a:lnTo>
                      <a:pt x="7533" y="13308"/>
                    </a:lnTo>
                    <a:cubicBezTo>
                      <a:pt x="7533" y="13266"/>
                      <a:pt x="7554" y="13225"/>
                      <a:pt x="7554" y="13183"/>
                    </a:cubicBezTo>
                    <a:lnTo>
                      <a:pt x="7596" y="13183"/>
                    </a:lnTo>
                    <a:lnTo>
                      <a:pt x="7638" y="13099"/>
                    </a:lnTo>
                    <a:lnTo>
                      <a:pt x="7554" y="13120"/>
                    </a:lnTo>
                    <a:cubicBezTo>
                      <a:pt x="7533" y="13078"/>
                      <a:pt x="7491" y="13015"/>
                      <a:pt x="7387" y="12994"/>
                    </a:cubicBezTo>
                    <a:cubicBezTo>
                      <a:pt x="7345" y="13015"/>
                      <a:pt x="7282" y="13036"/>
                      <a:pt x="7219" y="13057"/>
                    </a:cubicBezTo>
                    <a:lnTo>
                      <a:pt x="7177" y="12994"/>
                    </a:lnTo>
                    <a:lnTo>
                      <a:pt x="7303" y="12994"/>
                    </a:lnTo>
                    <a:cubicBezTo>
                      <a:pt x="7283" y="12975"/>
                      <a:pt x="7263" y="12967"/>
                      <a:pt x="7244" y="12967"/>
                    </a:cubicBezTo>
                    <a:cubicBezTo>
                      <a:pt x="7202" y="12967"/>
                      <a:pt x="7164" y="13001"/>
                      <a:pt x="7135" y="13015"/>
                    </a:cubicBezTo>
                    <a:cubicBezTo>
                      <a:pt x="7115" y="12994"/>
                      <a:pt x="7094" y="12953"/>
                      <a:pt x="7073" y="12953"/>
                    </a:cubicBezTo>
                    <a:lnTo>
                      <a:pt x="6905" y="13057"/>
                    </a:lnTo>
                    <a:cubicBezTo>
                      <a:pt x="6884" y="12994"/>
                      <a:pt x="6968" y="12974"/>
                      <a:pt x="6884" y="12932"/>
                    </a:cubicBezTo>
                    <a:lnTo>
                      <a:pt x="6884" y="12932"/>
                    </a:lnTo>
                    <a:cubicBezTo>
                      <a:pt x="6801" y="12974"/>
                      <a:pt x="6947" y="13036"/>
                      <a:pt x="6801" y="13057"/>
                    </a:cubicBezTo>
                    <a:cubicBezTo>
                      <a:pt x="6755" y="13012"/>
                      <a:pt x="6754" y="12978"/>
                      <a:pt x="6725" y="12978"/>
                    </a:cubicBezTo>
                    <a:cubicBezTo>
                      <a:pt x="6714" y="12978"/>
                      <a:pt x="6699" y="12983"/>
                      <a:pt x="6675" y="12994"/>
                    </a:cubicBezTo>
                    <a:cubicBezTo>
                      <a:pt x="6654" y="12974"/>
                      <a:pt x="6675" y="12953"/>
                      <a:pt x="6717" y="12932"/>
                    </a:cubicBezTo>
                    <a:lnTo>
                      <a:pt x="6717" y="12932"/>
                    </a:lnTo>
                    <a:cubicBezTo>
                      <a:pt x="6675" y="12953"/>
                      <a:pt x="6623" y="12953"/>
                      <a:pt x="6573" y="12953"/>
                    </a:cubicBezTo>
                    <a:cubicBezTo>
                      <a:pt x="6523" y="12953"/>
                      <a:pt x="6476" y="12953"/>
                      <a:pt x="6445" y="12974"/>
                    </a:cubicBezTo>
                    <a:cubicBezTo>
                      <a:pt x="6382" y="12911"/>
                      <a:pt x="6173" y="12953"/>
                      <a:pt x="6194" y="12848"/>
                    </a:cubicBezTo>
                    <a:lnTo>
                      <a:pt x="6194" y="12848"/>
                    </a:lnTo>
                    <a:cubicBezTo>
                      <a:pt x="6177" y="12865"/>
                      <a:pt x="6092" y="12896"/>
                      <a:pt x="6015" y="12896"/>
                    </a:cubicBezTo>
                    <a:cubicBezTo>
                      <a:pt x="5997" y="12896"/>
                      <a:pt x="5980" y="12894"/>
                      <a:pt x="5964" y="12890"/>
                    </a:cubicBezTo>
                    <a:cubicBezTo>
                      <a:pt x="6131" y="12785"/>
                      <a:pt x="5692" y="12827"/>
                      <a:pt x="5755" y="12702"/>
                    </a:cubicBezTo>
                    <a:lnTo>
                      <a:pt x="5755" y="12702"/>
                    </a:lnTo>
                    <a:cubicBezTo>
                      <a:pt x="5722" y="12723"/>
                      <a:pt x="5684" y="12731"/>
                      <a:pt x="5640" y="12731"/>
                    </a:cubicBezTo>
                    <a:cubicBezTo>
                      <a:pt x="5526" y="12731"/>
                      <a:pt x="5380" y="12678"/>
                      <a:pt x="5240" y="12678"/>
                    </a:cubicBezTo>
                    <a:cubicBezTo>
                      <a:pt x="5225" y="12678"/>
                      <a:pt x="5210" y="12679"/>
                      <a:pt x="5196" y="12680"/>
                    </a:cubicBezTo>
                    <a:lnTo>
                      <a:pt x="5196" y="12680"/>
                    </a:lnTo>
                    <a:cubicBezTo>
                      <a:pt x="5215" y="12677"/>
                      <a:pt x="5234" y="12660"/>
                      <a:pt x="5252" y="12660"/>
                    </a:cubicBezTo>
                    <a:cubicBezTo>
                      <a:pt x="5148" y="12639"/>
                      <a:pt x="5127" y="12597"/>
                      <a:pt x="5064" y="12555"/>
                    </a:cubicBezTo>
                    <a:cubicBezTo>
                      <a:pt x="5022" y="12639"/>
                      <a:pt x="4876" y="12618"/>
                      <a:pt x="4771" y="12660"/>
                    </a:cubicBezTo>
                    <a:cubicBezTo>
                      <a:pt x="4666" y="12534"/>
                      <a:pt x="4876" y="12576"/>
                      <a:pt x="4855" y="12471"/>
                    </a:cubicBezTo>
                    <a:lnTo>
                      <a:pt x="4855" y="12471"/>
                    </a:lnTo>
                    <a:cubicBezTo>
                      <a:pt x="4855" y="12555"/>
                      <a:pt x="4625" y="12492"/>
                      <a:pt x="4646" y="12555"/>
                    </a:cubicBezTo>
                    <a:cubicBezTo>
                      <a:pt x="4583" y="12471"/>
                      <a:pt x="4562" y="12513"/>
                      <a:pt x="4562" y="12409"/>
                    </a:cubicBezTo>
                    <a:cubicBezTo>
                      <a:pt x="4547" y="12453"/>
                      <a:pt x="4532" y="12466"/>
                      <a:pt x="4515" y="12466"/>
                    </a:cubicBezTo>
                    <a:cubicBezTo>
                      <a:pt x="4492" y="12466"/>
                      <a:pt x="4466" y="12441"/>
                      <a:pt x="4431" y="12441"/>
                    </a:cubicBezTo>
                    <a:cubicBezTo>
                      <a:pt x="4419" y="12441"/>
                      <a:pt x="4407" y="12444"/>
                      <a:pt x="4394" y="12450"/>
                    </a:cubicBezTo>
                    <a:cubicBezTo>
                      <a:pt x="4290" y="12346"/>
                      <a:pt x="4394" y="12346"/>
                      <a:pt x="4248" y="12325"/>
                    </a:cubicBezTo>
                    <a:cubicBezTo>
                      <a:pt x="4206" y="12262"/>
                      <a:pt x="4332" y="12262"/>
                      <a:pt x="4332" y="12262"/>
                    </a:cubicBezTo>
                    <a:cubicBezTo>
                      <a:pt x="4307" y="12250"/>
                      <a:pt x="4289" y="12245"/>
                      <a:pt x="4276" y="12245"/>
                    </a:cubicBezTo>
                    <a:cubicBezTo>
                      <a:pt x="4218" y="12245"/>
                      <a:pt x="4236" y="12333"/>
                      <a:pt x="4185" y="12367"/>
                    </a:cubicBezTo>
                    <a:cubicBezTo>
                      <a:pt x="4018" y="12304"/>
                      <a:pt x="4143" y="12262"/>
                      <a:pt x="4122" y="12178"/>
                    </a:cubicBezTo>
                    <a:cubicBezTo>
                      <a:pt x="4094" y="12174"/>
                      <a:pt x="4067" y="12172"/>
                      <a:pt x="4040" y="12172"/>
                    </a:cubicBezTo>
                    <a:cubicBezTo>
                      <a:pt x="3993" y="12172"/>
                      <a:pt x="3950" y="12177"/>
                      <a:pt x="3910" y="12177"/>
                    </a:cubicBezTo>
                    <a:cubicBezTo>
                      <a:pt x="3873" y="12177"/>
                      <a:pt x="3840" y="12173"/>
                      <a:pt x="3809" y="12158"/>
                    </a:cubicBezTo>
                    <a:cubicBezTo>
                      <a:pt x="3809" y="12137"/>
                      <a:pt x="3809" y="12116"/>
                      <a:pt x="3830" y="12116"/>
                    </a:cubicBezTo>
                    <a:cubicBezTo>
                      <a:pt x="3683" y="12116"/>
                      <a:pt x="3537" y="11948"/>
                      <a:pt x="3369" y="11948"/>
                    </a:cubicBezTo>
                    <a:cubicBezTo>
                      <a:pt x="3369" y="11927"/>
                      <a:pt x="3369" y="11906"/>
                      <a:pt x="3369" y="11906"/>
                    </a:cubicBezTo>
                    <a:cubicBezTo>
                      <a:pt x="3348" y="11969"/>
                      <a:pt x="3327" y="12011"/>
                      <a:pt x="3306" y="12032"/>
                    </a:cubicBezTo>
                    <a:cubicBezTo>
                      <a:pt x="3244" y="11990"/>
                      <a:pt x="3160" y="12011"/>
                      <a:pt x="3181" y="11927"/>
                    </a:cubicBezTo>
                    <a:lnTo>
                      <a:pt x="3181" y="11927"/>
                    </a:lnTo>
                    <a:cubicBezTo>
                      <a:pt x="3202" y="11948"/>
                      <a:pt x="3218" y="11953"/>
                      <a:pt x="3231" y="11953"/>
                    </a:cubicBezTo>
                    <a:cubicBezTo>
                      <a:pt x="3244" y="11953"/>
                      <a:pt x="3254" y="11948"/>
                      <a:pt x="3265" y="11948"/>
                    </a:cubicBezTo>
                    <a:lnTo>
                      <a:pt x="3181" y="11927"/>
                    </a:lnTo>
                    <a:lnTo>
                      <a:pt x="3181" y="11927"/>
                    </a:lnTo>
                    <a:cubicBezTo>
                      <a:pt x="3181" y="11927"/>
                      <a:pt x="3181" y="11927"/>
                      <a:pt x="3181" y="11927"/>
                    </a:cubicBezTo>
                    <a:cubicBezTo>
                      <a:pt x="3181" y="11888"/>
                      <a:pt x="3191" y="11875"/>
                      <a:pt x="3207" y="11875"/>
                    </a:cubicBezTo>
                    <a:cubicBezTo>
                      <a:pt x="3234" y="11875"/>
                      <a:pt x="3277" y="11914"/>
                      <a:pt x="3308" y="11914"/>
                    </a:cubicBezTo>
                    <a:cubicBezTo>
                      <a:pt x="3315" y="11914"/>
                      <a:pt x="3322" y="11912"/>
                      <a:pt x="3327" y="11906"/>
                    </a:cubicBezTo>
                    <a:cubicBezTo>
                      <a:pt x="3202" y="11844"/>
                      <a:pt x="3014" y="11802"/>
                      <a:pt x="2951" y="11718"/>
                    </a:cubicBezTo>
                    <a:cubicBezTo>
                      <a:pt x="2958" y="11703"/>
                      <a:pt x="2970" y="11698"/>
                      <a:pt x="2983" y="11698"/>
                    </a:cubicBezTo>
                    <a:cubicBezTo>
                      <a:pt x="3024" y="11698"/>
                      <a:pt x="3084" y="11751"/>
                      <a:pt x="3104" y="11751"/>
                    </a:cubicBezTo>
                    <a:cubicBezTo>
                      <a:pt x="3114" y="11751"/>
                      <a:pt x="3114" y="11737"/>
                      <a:pt x="3097" y="11697"/>
                    </a:cubicBezTo>
                    <a:lnTo>
                      <a:pt x="3097" y="11697"/>
                    </a:lnTo>
                    <a:lnTo>
                      <a:pt x="3202" y="11823"/>
                    </a:lnTo>
                    <a:cubicBezTo>
                      <a:pt x="3202" y="11764"/>
                      <a:pt x="3210" y="11748"/>
                      <a:pt x="3221" y="11748"/>
                    </a:cubicBezTo>
                    <a:cubicBezTo>
                      <a:pt x="3235" y="11748"/>
                      <a:pt x="3253" y="11772"/>
                      <a:pt x="3266" y="11772"/>
                    </a:cubicBezTo>
                    <a:cubicBezTo>
                      <a:pt x="3277" y="11772"/>
                      <a:pt x="3286" y="11756"/>
                      <a:pt x="3286" y="11697"/>
                    </a:cubicBezTo>
                    <a:cubicBezTo>
                      <a:pt x="3139" y="11551"/>
                      <a:pt x="3076" y="11593"/>
                      <a:pt x="2909" y="11425"/>
                    </a:cubicBezTo>
                    <a:cubicBezTo>
                      <a:pt x="2846" y="11425"/>
                      <a:pt x="2888" y="11488"/>
                      <a:pt x="2804" y="11509"/>
                    </a:cubicBezTo>
                    <a:cubicBezTo>
                      <a:pt x="2511" y="11362"/>
                      <a:pt x="2783" y="11174"/>
                      <a:pt x="2532" y="11090"/>
                    </a:cubicBezTo>
                    <a:lnTo>
                      <a:pt x="2532" y="11090"/>
                    </a:lnTo>
                    <a:cubicBezTo>
                      <a:pt x="2496" y="11099"/>
                      <a:pt x="2460" y="11112"/>
                      <a:pt x="2424" y="11112"/>
                    </a:cubicBezTo>
                    <a:cubicBezTo>
                      <a:pt x="2376" y="11112"/>
                      <a:pt x="2329" y="11090"/>
                      <a:pt x="2281" y="11007"/>
                    </a:cubicBezTo>
                    <a:lnTo>
                      <a:pt x="2386" y="10965"/>
                    </a:lnTo>
                    <a:cubicBezTo>
                      <a:pt x="2239" y="10818"/>
                      <a:pt x="2198" y="10986"/>
                      <a:pt x="2093" y="10777"/>
                    </a:cubicBezTo>
                    <a:lnTo>
                      <a:pt x="2093" y="10777"/>
                    </a:lnTo>
                    <a:cubicBezTo>
                      <a:pt x="2145" y="10777"/>
                      <a:pt x="2212" y="10849"/>
                      <a:pt x="2221" y="10849"/>
                    </a:cubicBezTo>
                    <a:cubicBezTo>
                      <a:pt x="2223" y="10849"/>
                      <a:pt x="2222" y="10846"/>
                      <a:pt x="2218" y="10839"/>
                    </a:cubicBezTo>
                    <a:cubicBezTo>
                      <a:pt x="2200" y="10775"/>
                      <a:pt x="2177" y="10763"/>
                      <a:pt x="2151" y="10763"/>
                    </a:cubicBezTo>
                    <a:cubicBezTo>
                      <a:pt x="2136" y="10763"/>
                      <a:pt x="2120" y="10767"/>
                      <a:pt x="2102" y="10767"/>
                    </a:cubicBezTo>
                    <a:cubicBezTo>
                      <a:pt x="2080" y="10767"/>
                      <a:pt x="2056" y="10761"/>
                      <a:pt x="2030" y="10735"/>
                    </a:cubicBezTo>
                    <a:lnTo>
                      <a:pt x="2072" y="10651"/>
                    </a:lnTo>
                    <a:cubicBezTo>
                      <a:pt x="1946" y="10505"/>
                      <a:pt x="1737" y="10337"/>
                      <a:pt x="1591" y="10149"/>
                    </a:cubicBezTo>
                    <a:lnTo>
                      <a:pt x="1591" y="10149"/>
                    </a:lnTo>
                    <a:cubicBezTo>
                      <a:pt x="1598" y="10149"/>
                      <a:pt x="1607" y="10151"/>
                      <a:pt x="1616" y="10151"/>
                    </a:cubicBezTo>
                    <a:cubicBezTo>
                      <a:pt x="1635" y="10151"/>
                      <a:pt x="1653" y="10142"/>
                      <a:pt x="1653" y="10086"/>
                    </a:cubicBezTo>
                    <a:cubicBezTo>
                      <a:pt x="1444" y="9856"/>
                      <a:pt x="1319" y="9521"/>
                      <a:pt x="1256" y="9228"/>
                    </a:cubicBezTo>
                    <a:lnTo>
                      <a:pt x="1151" y="9145"/>
                    </a:lnTo>
                    <a:cubicBezTo>
                      <a:pt x="1134" y="9128"/>
                      <a:pt x="1145" y="9097"/>
                      <a:pt x="1161" y="9097"/>
                    </a:cubicBezTo>
                    <a:cubicBezTo>
                      <a:pt x="1164" y="9097"/>
                      <a:pt x="1168" y="9099"/>
                      <a:pt x="1172" y="9103"/>
                    </a:cubicBezTo>
                    <a:cubicBezTo>
                      <a:pt x="1172" y="9070"/>
                      <a:pt x="1168" y="9060"/>
                      <a:pt x="1161" y="9060"/>
                    </a:cubicBezTo>
                    <a:cubicBezTo>
                      <a:pt x="1150" y="9060"/>
                      <a:pt x="1130" y="9091"/>
                      <a:pt x="1108" y="9091"/>
                    </a:cubicBezTo>
                    <a:cubicBezTo>
                      <a:pt x="1101" y="9091"/>
                      <a:pt x="1095" y="9088"/>
                      <a:pt x="1089" y="9082"/>
                    </a:cubicBezTo>
                    <a:cubicBezTo>
                      <a:pt x="1058" y="9036"/>
                      <a:pt x="1072" y="9002"/>
                      <a:pt x="1097" y="9002"/>
                    </a:cubicBezTo>
                    <a:cubicBezTo>
                      <a:pt x="1107" y="9002"/>
                      <a:pt x="1119" y="9007"/>
                      <a:pt x="1130" y="9019"/>
                    </a:cubicBezTo>
                    <a:cubicBezTo>
                      <a:pt x="984" y="8852"/>
                      <a:pt x="796" y="8496"/>
                      <a:pt x="837" y="8266"/>
                    </a:cubicBezTo>
                    <a:lnTo>
                      <a:pt x="837" y="8266"/>
                    </a:lnTo>
                    <a:lnTo>
                      <a:pt x="879" y="8308"/>
                    </a:lnTo>
                    <a:cubicBezTo>
                      <a:pt x="858" y="8119"/>
                      <a:pt x="670" y="8140"/>
                      <a:pt x="712" y="7973"/>
                    </a:cubicBezTo>
                    <a:lnTo>
                      <a:pt x="712" y="7973"/>
                    </a:lnTo>
                    <a:lnTo>
                      <a:pt x="733" y="7994"/>
                    </a:lnTo>
                    <a:cubicBezTo>
                      <a:pt x="691" y="7638"/>
                      <a:pt x="586" y="7220"/>
                      <a:pt x="712" y="6948"/>
                    </a:cubicBezTo>
                    <a:cubicBezTo>
                      <a:pt x="586" y="6885"/>
                      <a:pt x="775" y="6571"/>
                      <a:pt x="607" y="6550"/>
                    </a:cubicBezTo>
                    <a:cubicBezTo>
                      <a:pt x="712" y="6341"/>
                      <a:pt x="733" y="6404"/>
                      <a:pt x="817" y="6111"/>
                    </a:cubicBezTo>
                    <a:cubicBezTo>
                      <a:pt x="837" y="6048"/>
                      <a:pt x="733" y="5985"/>
                      <a:pt x="733" y="5880"/>
                    </a:cubicBezTo>
                    <a:lnTo>
                      <a:pt x="733" y="5880"/>
                    </a:lnTo>
                    <a:lnTo>
                      <a:pt x="817" y="5901"/>
                    </a:lnTo>
                    <a:lnTo>
                      <a:pt x="754" y="5755"/>
                    </a:lnTo>
                    <a:lnTo>
                      <a:pt x="858" y="5692"/>
                    </a:lnTo>
                    <a:lnTo>
                      <a:pt x="858" y="5608"/>
                    </a:lnTo>
                    <a:cubicBezTo>
                      <a:pt x="837" y="5629"/>
                      <a:pt x="796" y="5671"/>
                      <a:pt x="775" y="5671"/>
                    </a:cubicBezTo>
                    <a:cubicBezTo>
                      <a:pt x="775" y="5504"/>
                      <a:pt x="921" y="5336"/>
                      <a:pt x="963" y="5336"/>
                    </a:cubicBezTo>
                    <a:cubicBezTo>
                      <a:pt x="963" y="5232"/>
                      <a:pt x="984" y="5106"/>
                      <a:pt x="984" y="5002"/>
                    </a:cubicBezTo>
                    <a:cubicBezTo>
                      <a:pt x="1005" y="5023"/>
                      <a:pt x="1005" y="5064"/>
                      <a:pt x="1026" y="5127"/>
                    </a:cubicBezTo>
                    <a:cubicBezTo>
                      <a:pt x="1005" y="5033"/>
                      <a:pt x="1026" y="5033"/>
                      <a:pt x="1049" y="5033"/>
                    </a:cubicBezTo>
                    <a:cubicBezTo>
                      <a:pt x="1073" y="5033"/>
                      <a:pt x="1099" y="5033"/>
                      <a:pt x="1089" y="4939"/>
                    </a:cubicBezTo>
                    <a:lnTo>
                      <a:pt x="1089" y="4939"/>
                    </a:lnTo>
                    <a:cubicBezTo>
                      <a:pt x="1085" y="4943"/>
                      <a:pt x="1081" y="4945"/>
                      <a:pt x="1077" y="4945"/>
                    </a:cubicBezTo>
                    <a:cubicBezTo>
                      <a:pt x="1060" y="4945"/>
                      <a:pt x="1047" y="4914"/>
                      <a:pt x="1047" y="4897"/>
                    </a:cubicBezTo>
                    <a:cubicBezTo>
                      <a:pt x="1109" y="4855"/>
                      <a:pt x="1193" y="4667"/>
                      <a:pt x="1214" y="4541"/>
                    </a:cubicBezTo>
                    <a:lnTo>
                      <a:pt x="1256" y="4583"/>
                    </a:lnTo>
                    <a:cubicBezTo>
                      <a:pt x="1319" y="4479"/>
                      <a:pt x="1340" y="4353"/>
                      <a:pt x="1402" y="4227"/>
                    </a:cubicBezTo>
                    <a:cubicBezTo>
                      <a:pt x="1465" y="4102"/>
                      <a:pt x="1528" y="3976"/>
                      <a:pt x="1591" y="3851"/>
                    </a:cubicBezTo>
                    <a:lnTo>
                      <a:pt x="1591" y="3851"/>
                    </a:lnTo>
                    <a:cubicBezTo>
                      <a:pt x="1570" y="3879"/>
                      <a:pt x="1547" y="3890"/>
                      <a:pt x="1526" y="3890"/>
                    </a:cubicBezTo>
                    <a:cubicBezTo>
                      <a:pt x="1486" y="3890"/>
                      <a:pt x="1458" y="3844"/>
                      <a:pt x="1486" y="3788"/>
                    </a:cubicBezTo>
                    <a:lnTo>
                      <a:pt x="1486" y="3788"/>
                    </a:lnTo>
                    <a:lnTo>
                      <a:pt x="1570" y="3809"/>
                    </a:lnTo>
                    <a:cubicBezTo>
                      <a:pt x="1564" y="3784"/>
                      <a:pt x="1556" y="3778"/>
                      <a:pt x="1547" y="3778"/>
                    </a:cubicBezTo>
                    <a:cubicBezTo>
                      <a:pt x="1538" y="3778"/>
                      <a:pt x="1530" y="3785"/>
                      <a:pt x="1522" y="3785"/>
                    </a:cubicBezTo>
                    <a:cubicBezTo>
                      <a:pt x="1513" y="3785"/>
                      <a:pt x="1507" y="3774"/>
                      <a:pt x="1507" y="3725"/>
                    </a:cubicBezTo>
                    <a:cubicBezTo>
                      <a:pt x="1526" y="3700"/>
                      <a:pt x="1545" y="3690"/>
                      <a:pt x="1561" y="3690"/>
                    </a:cubicBezTo>
                    <a:cubicBezTo>
                      <a:pt x="1600" y="3690"/>
                      <a:pt x="1626" y="3744"/>
                      <a:pt x="1612" y="3788"/>
                    </a:cubicBezTo>
                    <a:lnTo>
                      <a:pt x="1653" y="3663"/>
                    </a:lnTo>
                    <a:cubicBezTo>
                      <a:pt x="1674" y="3663"/>
                      <a:pt x="1674" y="3704"/>
                      <a:pt x="1695" y="3725"/>
                    </a:cubicBezTo>
                    <a:cubicBezTo>
                      <a:pt x="1695" y="3683"/>
                      <a:pt x="1737" y="3642"/>
                      <a:pt x="1779" y="3600"/>
                    </a:cubicBezTo>
                    <a:cubicBezTo>
                      <a:pt x="1821" y="3579"/>
                      <a:pt x="1863" y="3537"/>
                      <a:pt x="1863" y="3474"/>
                    </a:cubicBezTo>
                    <a:lnTo>
                      <a:pt x="1884" y="3474"/>
                    </a:lnTo>
                    <a:cubicBezTo>
                      <a:pt x="2051" y="3265"/>
                      <a:pt x="2093" y="3139"/>
                      <a:pt x="2239" y="2951"/>
                    </a:cubicBezTo>
                    <a:cubicBezTo>
                      <a:pt x="2177" y="2909"/>
                      <a:pt x="2260" y="2846"/>
                      <a:pt x="2260" y="2763"/>
                    </a:cubicBezTo>
                    <a:cubicBezTo>
                      <a:pt x="2407" y="2658"/>
                      <a:pt x="2574" y="2554"/>
                      <a:pt x="2700" y="2407"/>
                    </a:cubicBezTo>
                    <a:cubicBezTo>
                      <a:pt x="2783" y="2282"/>
                      <a:pt x="2700" y="2323"/>
                      <a:pt x="2721" y="2261"/>
                    </a:cubicBezTo>
                    <a:lnTo>
                      <a:pt x="2721" y="2261"/>
                    </a:lnTo>
                    <a:cubicBezTo>
                      <a:pt x="2727" y="2267"/>
                      <a:pt x="2736" y="2269"/>
                      <a:pt x="2747" y="2269"/>
                    </a:cubicBezTo>
                    <a:cubicBezTo>
                      <a:pt x="2789" y="2269"/>
                      <a:pt x="2856" y="2231"/>
                      <a:pt x="2875" y="2231"/>
                    </a:cubicBezTo>
                    <a:lnTo>
                      <a:pt x="2875" y="2231"/>
                    </a:lnTo>
                    <a:cubicBezTo>
                      <a:pt x="2884" y="2231"/>
                      <a:pt x="2883" y="2239"/>
                      <a:pt x="2867" y="2261"/>
                    </a:cubicBezTo>
                    <a:cubicBezTo>
                      <a:pt x="3055" y="2114"/>
                      <a:pt x="3097" y="2051"/>
                      <a:pt x="3306" y="1821"/>
                    </a:cubicBezTo>
                    <a:cubicBezTo>
                      <a:pt x="3265" y="1821"/>
                      <a:pt x="3223" y="1821"/>
                      <a:pt x="3244" y="1800"/>
                    </a:cubicBezTo>
                    <a:cubicBezTo>
                      <a:pt x="3268" y="1776"/>
                      <a:pt x="3307" y="1766"/>
                      <a:pt x="3335" y="1766"/>
                    </a:cubicBezTo>
                    <a:cubicBezTo>
                      <a:pt x="3355" y="1766"/>
                      <a:pt x="3369" y="1771"/>
                      <a:pt x="3369" y="1779"/>
                    </a:cubicBezTo>
                    <a:lnTo>
                      <a:pt x="3369" y="1800"/>
                    </a:lnTo>
                    <a:cubicBezTo>
                      <a:pt x="3474" y="1654"/>
                      <a:pt x="3683" y="1591"/>
                      <a:pt x="3871" y="1528"/>
                    </a:cubicBezTo>
                    <a:cubicBezTo>
                      <a:pt x="4039" y="1445"/>
                      <a:pt x="4227" y="1424"/>
                      <a:pt x="4332" y="1298"/>
                    </a:cubicBezTo>
                    <a:lnTo>
                      <a:pt x="4311" y="1298"/>
                    </a:lnTo>
                    <a:lnTo>
                      <a:pt x="4541" y="1110"/>
                    </a:lnTo>
                    <a:cubicBezTo>
                      <a:pt x="4559" y="1104"/>
                      <a:pt x="4570" y="1101"/>
                      <a:pt x="4577" y="1101"/>
                    </a:cubicBezTo>
                    <a:cubicBezTo>
                      <a:pt x="4619" y="1101"/>
                      <a:pt x="4493" y="1194"/>
                      <a:pt x="4583" y="1194"/>
                    </a:cubicBezTo>
                    <a:cubicBezTo>
                      <a:pt x="4834" y="963"/>
                      <a:pt x="5043" y="1026"/>
                      <a:pt x="5273" y="859"/>
                    </a:cubicBezTo>
                    <a:cubicBezTo>
                      <a:pt x="5317" y="881"/>
                      <a:pt x="5366" y="890"/>
                      <a:pt x="5418" y="890"/>
                    </a:cubicBezTo>
                    <a:cubicBezTo>
                      <a:pt x="5516" y="890"/>
                      <a:pt x="5625" y="858"/>
                      <a:pt x="5734" y="817"/>
                    </a:cubicBezTo>
                    <a:cubicBezTo>
                      <a:pt x="5869" y="783"/>
                      <a:pt x="6018" y="722"/>
                      <a:pt x="6148" y="722"/>
                    </a:cubicBezTo>
                    <a:cubicBezTo>
                      <a:pt x="6178" y="722"/>
                      <a:pt x="6208" y="725"/>
                      <a:pt x="6236" y="733"/>
                    </a:cubicBezTo>
                    <a:lnTo>
                      <a:pt x="6194" y="691"/>
                    </a:lnTo>
                    <a:cubicBezTo>
                      <a:pt x="6210" y="681"/>
                      <a:pt x="6224" y="677"/>
                      <a:pt x="6237" y="677"/>
                    </a:cubicBezTo>
                    <a:cubicBezTo>
                      <a:pt x="6278" y="677"/>
                      <a:pt x="6309" y="712"/>
                      <a:pt x="6340" y="712"/>
                    </a:cubicBezTo>
                    <a:cubicBezTo>
                      <a:pt x="6319" y="670"/>
                      <a:pt x="6257" y="691"/>
                      <a:pt x="6299" y="650"/>
                    </a:cubicBezTo>
                    <a:cubicBezTo>
                      <a:pt x="6445" y="608"/>
                      <a:pt x="6591" y="587"/>
                      <a:pt x="6738" y="566"/>
                    </a:cubicBezTo>
                    <a:cubicBezTo>
                      <a:pt x="6767" y="562"/>
                      <a:pt x="6797" y="560"/>
                      <a:pt x="6826" y="560"/>
                    </a:cubicBezTo>
                    <a:cubicBezTo>
                      <a:pt x="6944" y="560"/>
                      <a:pt x="7064" y="587"/>
                      <a:pt x="7198" y="587"/>
                    </a:cubicBezTo>
                    <a:cubicBezTo>
                      <a:pt x="7345" y="587"/>
                      <a:pt x="7491" y="608"/>
                      <a:pt x="7638" y="629"/>
                    </a:cubicBezTo>
                    <a:cubicBezTo>
                      <a:pt x="7784" y="650"/>
                      <a:pt x="7931" y="691"/>
                      <a:pt x="8077" y="712"/>
                    </a:cubicBezTo>
                    <a:cubicBezTo>
                      <a:pt x="8085" y="713"/>
                      <a:pt x="8092" y="713"/>
                      <a:pt x="8100" y="713"/>
                    </a:cubicBezTo>
                    <a:cubicBezTo>
                      <a:pt x="8238" y="713"/>
                      <a:pt x="8255" y="574"/>
                      <a:pt x="8359" y="574"/>
                    </a:cubicBezTo>
                    <a:cubicBezTo>
                      <a:pt x="8393" y="574"/>
                      <a:pt x="8436" y="589"/>
                      <a:pt x="8496" y="629"/>
                    </a:cubicBezTo>
                    <a:lnTo>
                      <a:pt x="8391" y="691"/>
                    </a:lnTo>
                    <a:cubicBezTo>
                      <a:pt x="8621" y="691"/>
                      <a:pt x="8830" y="733"/>
                      <a:pt x="9060" y="796"/>
                    </a:cubicBezTo>
                    <a:cubicBezTo>
                      <a:pt x="9270" y="859"/>
                      <a:pt x="9479" y="942"/>
                      <a:pt x="9688" y="963"/>
                    </a:cubicBezTo>
                    <a:cubicBezTo>
                      <a:pt x="9673" y="978"/>
                      <a:pt x="9659" y="993"/>
                      <a:pt x="9636" y="993"/>
                    </a:cubicBezTo>
                    <a:cubicBezTo>
                      <a:pt x="9627" y="993"/>
                      <a:pt x="9617" y="990"/>
                      <a:pt x="9604" y="984"/>
                    </a:cubicBezTo>
                    <a:lnTo>
                      <a:pt x="9604" y="984"/>
                    </a:lnTo>
                    <a:cubicBezTo>
                      <a:pt x="9646" y="1026"/>
                      <a:pt x="9730" y="1047"/>
                      <a:pt x="9793" y="1068"/>
                    </a:cubicBezTo>
                    <a:cubicBezTo>
                      <a:pt x="9824" y="1078"/>
                      <a:pt x="9856" y="1084"/>
                      <a:pt x="9882" y="1084"/>
                    </a:cubicBezTo>
                    <a:cubicBezTo>
                      <a:pt x="9908" y="1084"/>
                      <a:pt x="9929" y="1078"/>
                      <a:pt x="9939" y="1068"/>
                    </a:cubicBezTo>
                    <a:cubicBezTo>
                      <a:pt x="10002" y="1110"/>
                      <a:pt x="9939" y="1131"/>
                      <a:pt x="9960" y="1173"/>
                    </a:cubicBezTo>
                    <a:cubicBezTo>
                      <a:pt x="10023" y="1235"/>
                      <a:pt x="10190" y="1194"/>
                      <a:pt x="10211" y="1277"/>
                    </a:cubicBezTo>
                    <a:lnTo>
                      <a:pt x="10169" y="1277"/>
                    </a:lnTo>
                    <a:cubicBezTo>
                      <a:pt x="10216" y="1277"/>
                      <a:pt x="10322" y="1348"/>
                      <a:pt x="10364" y="1348"/>
                    </a:cubicBezTo>
                    <a:cubicBezTo>
                      <a:pt x="10377" y="1348"/>
                      <a:pt x="10384" y="1340"/>
                      <a:pt x="10379" y="1319"/>
                    </a:cubicBezTo>
                    <a:lnTo>
                      <a:pt x="10379" y="1319"/>
                    </a:lnTo>
                    <a:cubicBezTo>
                      <a:pt x="10504" y="1424"/>
                      <a:pt x="10651" y="1466"/>
                      <a:pt x="10734" y="1549"/>
                    </a:cubicBezTo>
                    <a:cubicBezTo>
                      <a:pt x="10842" y="1549"/>
                      <a:pt x="10919" y="1688"/>
                      <a:pt x="11004" y="1688"/>
                    </a:cubicBezTo>
                    <a:cubicBezTo>
                      <a:pt x="11019" y="1688"/>
                      <a:pt x="11033" y="1684"/>
                      <a:pt x="11048" y="1675"/>
                    </a:cubicBezTo>
                    <a:lnTo>
                      <a:pt x="11048" y="1675"/>
                    </a:lnTo>
                    <a:cubicBezTo>
                      <a:pt x="11006" y="1717"/>
                      <a:pt x="11048" y="1758"/>
                      <a:pt x="11111" y="1821"/>
                    </a:cubicBezTo>
                    <a:cubicBezTo>
                      <a:pt x="11174" y="1863"/>
                      <a:pt x="11257" y="1926"/>
                      <a:pt x="11320" y="1926"/>
                    </a:cubicBezTo>
                    <a:cubicBezTo>
                      <a:pt x="11257" y="1947"/>
                      <a:pt x="11341" y="2030"/>
                      <a:pt x="11278" y="2030"/>
                    </a:cubicBezTo>
                    <a:cubicBezTo>
                      <a:pt x="11338" y="2090"/>
                      <a:pt x="11409" y="2140"/>
                      <a:pt x="11452" y="2140"/>
                    </a:cubicBezTo>
                    <a:cubicBezTo>
                      <a:pt x="11469" y="2140"/>
                      <a:pt x="11482" y="2132"/>
                      <a:pt x="11488" y="2114"/>
                    </a:cubicBezTo>
                    <a:cubicBezTo>
                      <a:pt x="11529" y="2365"/>
                      <a:pt x="11864" y="2344"/>
                      <a:pt x="11801" y="2554"/>
                    </a:cubicBezTo>
                    <a:cubicBezTo>
                      <a:pt x="12073" y="2784"/>
                      <a:pt x="12283" y="3035"/>
                      <a:pt x="12471" y="3286"/>
                    </a:cubicBezTo>
                    <a:cubicBezTo>
                      <a:pt x="12465" y="3288"/>
                      <a:pt x="12459" y="3290"/>
                      <a:pt x="12453" y="3290"/>
                    </a:cubicBezTo>
                    <a:cubicBezTo>
                      <a:pt x="12368" y="3290"/>
                      <a:pt x="12296" y="3063"/>
                      <a:pt x="12212" y="3063"/>
                    </a:cubicBezTo>
                    <a:cubicBezTo>
                      <a:pt x="12201" y="3063"/>
                      <a:pt x="12190" y="3067"/>
                      <a:pt x="12178" y="3077"/>
                    </a:cubicBezTo>
                    <a:cubicBezTo>
                      <a:pt x="12387" y="3286"/>
                      <a:pt x="12555" y="3391"/>
                      <a:pt x="12638" y="3683"/>
                    </a:cubicBezTo>
                    <a:cubicBezTo>
                      <a:pt x="12644" y="3707"/>
                      <a:pt x="12642" y="3715"/>
                      <a:pt x="12635" y="3715"/>
                    </a:cubicBezTo>
                    <a:cubicBezTo>
                      <a:pt x="12618" y="3715"/>
                      <a:pt x="12570" y="3657"/>
                      <a:pt x="12555" y="3642"/>
                    </a:cubicBezTo>
                    <a:lnTo>
                      <a:pt x="12555" y="3642"/>
                    </a:lnTo>
                    <a:cubicBezTo>
                      <a:pt x="12722" y="3893"/>
                      <a:pt x="12764" y="4186"/>
                      <a:pt x="12910" y="4416"/>
                    </a:cubicBezTo>
                    <a:cubicBezTo>
                      <a:pt x="12918" y="4398"/>
                      <a:pt x="12929" y="4390"/>
                      <a:pt x="12942" y="4390"/>
                    </a:cubicBezTo>
                    <a:cubicBezTo>
                      <a:pt x="13003" y="4390"/>
                      <a:pt x="13114" y="4544"/>
                      <a:pt x="13155" y="4561"/>
                    </a:cubicBezTo>
                    <a:lnTo>
                      <a:pt x="13155" y="4561"/>
                    </a:lnTo>
                    <a:cubicBezTo>
                      <a:pt x="13147" y="4559"/>
                      <a:pt x="13140" y="4558"/>
                      <a:pt x="13134" y="4558"/>
                    </a:cubicBezTo>
                    <a:cubicBezTo>
                      <a:pt x="13031" y="4558"/>
                      <a:pt x="13135" y="4765"/>
                      <a:pt x="13032" y="4765"/>
                    </a:cubicBezTo>
                    <a:cubicBezTo>
                      <a:pt x="13017" y="4765"/>
                      <a:pt x="12998" y="4760"/>
                      <a:pt x="12973" y="4751"/>
                    </a:cubicBezTo>
                    <a:lnTo>
                      <a:pt x="12973" y="4751"/>
                    </a:lnTo>
                    <a:cubicBezTo>
                      <a:pt x="12990" y="4767"/>
                      <a:pt x="13007" y="4798"/>
                      <a:pt x="13035" y="4798"/>
                    </a:cubicBezTo>
                    <a:cubicBezTo>
                      <a:pt x="13042" y="4798"/>
                      <a:pt x="13049" y="4796"/>
                      <a:pt x="13057" y="4792"/>
                    </a:cubicBezTo>
                    <a:lnTo>
                      <a:pt x="13057" y="4792"/>
                    </a:lnTo>
                    <a:cubicBezTo>
                      <a:pt x="13057" y="4833"/>
                      <a:pt x="13048" y="4856"/>
                      <a:pt x="13031" y="4856"/>
                    </a:cubicBezTo>
                    <a:cubicBezTo>
                      <a:pt x="13021" y="4856"/>
                      <a:pt x="13009" y="4849"/>
                      <a:pt x="12994" y="4834"/>
                    </a:cubicBezTo>
                    <a:lnTo>
                      <a:pt x="12994" y="4834"/>
                    </a:lnTo>
                    <a:cubicBezTo>
                      <a:pt x="13057" y="5002"/>
                      <a:pt x="13099" y="4918"/>
                      <a:pt x="13141" y="5085"/>
                    </a:cubicBezTo>
                    <a:cubicBezTo>
                      <a:pt x="13136" y="5090"/>
                      <a:pt x="13132" y="5091"/>
                      <a:pt x="13128" y="5091"/>
                    </a:cubicBezTo>
                    <a:cubicBezTo>
                      <a:pt x="13110" y="5091"/>
                      <a:pt x="13090" y="5064"/>
                      <a:pt x="13057" y="5064"/>
                    </a:cubicBezTo>
                    <a:lnTo>
                      <a:pt x="13057" y="5064"/>
                    </a:lnTo>
                    <a:cubicBezTo>
                      <a:pt x="13120" y="5127"/>
                      <a:pt x="13182" y="5211"/>
                      <a:pt x="13203" y="5357"/>
                    </a:cubicBezTo>
                    <a:cubicBezTo>
                      <a:pt x="13189" y="5357"/>
                      <a:pt x="13174" y="5357"/>
                      <a:pt x="13166" y="5343"/>
                    </a:cubicBezTo>
                    <a:lnTo>
                      <a:pt x="13166" y="5343"/>
                    </a:lnTo>
                    <a:cubicBezTo>
                      <a:pt x="13189" y="5456"/>
                      <a:pt x="13227" y="5553"/>
                      <a:pt x="13266" y="5650"/>
                    </a:cubicBezTo>
                    <a:cubicBezTo>
                      <a:pt x="13308" y="5755"/>
                      <a:pt x="13329" y="5859"/>
                      <a:pt x="13329" y="6006"/>
                    </a:cubicBezTo>
                    <a:cubicBezTo>
                      <a:pt x="13309" y="5996"/>
                      <a:pt x="13295" y="5992"/>
                      <a:pt x="13284" y="5992"/>
                    </a:cubicBezTo>
                    <a:cubicBezTo>
                      <a:pt x="13225" y="5992"/>
                      <a:pt x="13271" y="6114"/>
                      <a:pt x="13182" y="6132"/>
                    </a:cubicBezTo>
                    <a:cubicBezTo>
                      <a:pt x="13203" y="6173"/>
                      <a:pt x="13224" y="6215"/>
                      <a:pt x="13224" y="6257"/>
                    </a:cubicBezTo>
                    <a:lnTo>
                      <a:pt x="13266" y="6215"/>
                    </a:lnTo>
                    <a:cubicBezTo>
                      <a:pt x="13266" y="6341"/>
                      <a:pt x="13350" y="6445"/>
                      <a:pt x="13308" y="6550"/>
                    </a:cubicBezTo>
                    <a:lnTo>
                      <a:pt x="13266" y="6466"/>
                    </a:lnTo>
                    <a:lnTo>
                      <a:pt x="13266" y="6466"/>
                    </a:lnTo>
                    <a:cubicBezTo>
                      <a:pt x="13287" y="6550"/>
                      <a:pt x="13287" y="6613"/>
                      <a:pt x="13287" y="6696"/>
                    </a:cubicBezTo>
                    <a:cubicBezTo>
                      <a:pt x="13308" y="6655"/>
                      <a:pt x="13329" y="6613"/>
                      <a:pt x="13329" y="6571"/>
                    </a:cubicBezTo>
                    <a:cubicBezTo>
                      <a:pt x="13392" y="6696"/>
                      <a:pt x="13454" y="6550"/>
                      <a:pt x="13413" y="6738"/>
                    </a:cubicBezTo>
                    <a:cubicBezTo>
                      <a:pt x="13413" y="6734"/>
                      <a:pt x="13413" y="6732"/>
                      <a:pt x="13412" y="6732"/>
                    </a:cubicBezTo>
                    <a:cubicBezTo>
                      <a:pt x="13412" y="6732"/>
                      <a:pt x="13406" y="6871"/>
                      <a:pt x="13350" y="6927"/>
                    </a:cubicBezTo>
                    <a:cubicBezTo>
                      <a:pt x="13392" y="6989"/>
                      <a:pt x="13413" y="7052"/>
                      <a:pt x="13371" y="7157"/>
                    </a:cubicBezTo>
                    <a:cubicBezTo>
                      <a:pt x="13367" y="7161"/>
                      <a:pt x="13360" y="7163"/>
                      <a:pt x="13352" y="7163"/>
                    </a:cubicBezTo>
                    <a:cubicBezTo>
                      <a:pt x="13319" y="7163"/>
                      <a:pt x="13262" y="7136"/>
                      <a:pt x="13245" y="7136"/>
                    </a:cubicBezTo>
                    <a:lnTo>
                      <a:pt x="13245" y="7136"/>
                    </a:lnTo>
                    <a:cubicBezTo>
                      <a:pt x="13324" y="7215"/>
                      <a:pt x="13254" y="7426"/>
                      <a:pt x="13299" y="7519"/>
                    </a:cubicBezTo>
                    <a:lnTo>
                      <a:pt x="13299" y="7519"/>
                    </a:lnTo>
                    <a:cubicBezTo>
                      <a:pt x="13282" y="7504"/>
                      <a:pt x="13245" y="7492"/>
                      <a:pt x="13245" y="7492"/>
                    </a:cubicBezTo>
                    <a:lnTo>
                      <a:pt x="13245" y="7492"/>
                    </a:lnTo>
                    <a:lnTo>
                      <a:pt x="13287" y="7554"/>
                    </a:lnTo>
                    <a:cubicBezTo>
                      <a:pt x="13266" y="7617"/>
                      <a:pt x="13245" y="7617"/>
                      <a:pt x="13203" y="7617"/>
                    </a:cubicBezTo>
                    <a:cubicBezTo>
                      <a:pt x="13196" y="7677"/>
                      <a:pt x="13212" y="7689"/>
                      <a:pt x="13233" y="7689"/>
                    </a:cubicBezTo>
                    <a:cubicBezTo>
                      <a:pt x="13246" y="7689"/>
                      <a:pt x="13262" y="7683"/>
                      <a:pt x="13273" y="7683"/>
                    </a:cubicBezTo>
                    <a:cubicBezTo>
                      <a:pt x="13293" y="7683"/>
                      <a:pt x="13300" y="7699"/>
                      <a:pt x="13266" y="7784"/>
                    </a:cubicBezTo>
                    <a:cubicBezTo>
                      <a:pt x="13266" y="7764"/>
                      <a:pt x="13245" y="7764"/>
                      <a:pt x="13245" y="7722"/>
                    </a:cubicBezTo>
                    <a:cubicBezTo>
                      <a:pt x="13182" y="7931"/>
                      <a:pt x="13203" y="8140"/>
                      <a:pt x="13120" y="8328"/>
                    </a:cubicBezTo>
                    <a:cubicBezTo>
                      <a:pt x="13110" y="8332"/>
                      <a:pt x="13102" y="8334"/>
                      <a:pt x="13096" y="8334"/>
                    </a:cubicBezTo>
                    <a:cubicBezTo>
                      <a:pt x="13042" y="8334"/>
                      <a:pt x="13115" y="8197"/>
                      <a:pt x="13075" y="8197"/>
                    </a:cubicBezTo>
                    <a:cubicBezTo>
                      <a:pt x="13070" y="8197"/>
                      <a:pt x="13065" y="8199"/>
                      <a:pt x="13057" y="8203"/>
                    </a:cubicBezTo>
                    <a:cubicBezTo>
                      <a:pt x="12994" y="8475"/>
                      <a:pt x="13015" y="8810"/>
                      <a:pt x="12889" y="9061"/>
                    </a:cubicBezTo>
                    <a:lnTo>
                      <a:pt x="12931" y="9019"/>
                    </a:lnTo>
                    <a:lnTo>
                      <a:pt x="12931" y="9019"/>
                    </a:lnTo>
                    <a:cubicBezTo>
                      <a:pt x="13034" y="9101"/>
                      <a:pt x="12795" y="9183"/>
                      <a:pt x="12805" y="9324"/>
                    </a:cubicBezTo>
                    <a:lnTo>
                      <a:pt x="12805" y="9324"/>
                    </a:lnTo>
                    <a:cubicBezTo>
                      <a:pt x="12797" y="9288"/>
                      <a:pt x="12743" y="9270"/>
                      <a:pt x="12743" y="9270"/>
                    </a:cubicBezTo>
                    <a:cubicBezTo>
                      <a:pt x="12659" y="9437"/>
                      <a:pt x="12638" y="9647"/>
                      <a:pt x="12534" y="9919"/>
                    </a:cubicBezTo>
                    <a:lnTo>
                      <a:pt x="12534" y="9877"/>
                    </a:lnTo>
                    <a:cubicBezTo>
                      <a:pt x="12450" y="9961"/>
                      <a:pt x="12366" y="10128"/>
                      <a:pt x="12304" y="10212"/>
                    </a:cubicBezTo>
                    <a:cubicBezTo>
                      <a:pt x="12304" y="10274"/>
                      <a:pt x="12262" y="10316"/>
                      <a:pt x="12345" y="10316"/>
                    </a:cubicBezTo>
                    <a:cubicBezTo>
                      <a:pt x="12157" y="10421"/>
                      <a:pt x="12073" y="10567"/>
                      <a:pt x="12011" y="10735"/>
                    </a:cubicBezTo>
                    <a:cubicBezTo>
                      <a:pt x="11927" y="10881"/>
                      <a:pt x="11864" y="11049"/>
                      <a:pt x="11676" y="11111"/>
                    </a:cubicBezTo>
                    <a:cubicBezTo>
                      <a:pt x="11694" y="11093"/>
                      <a:pt x="11712" y="11044"/>
                      <a:pt x="11703" y="11044"/>
                    </a:cubicBezTo>
                    <a:lnTo>
                      <a:pt x="11703" y="11044"/>
                    </a:lnTo>
                    <a:cubicBezTo>
                      <a:pt x="11702" y="11044"/>
                      <a:pt x="11700" y="11046"/>
                      <a:pt x="11697" y="11049"/>
                    </a:cubicBezTo>
                    <a:lnTo>
                      <a:pt x="11550" y="11279"/>
                    </a:lnTo>
                    <a:cubicBezTo>
                      <a:pt x="11563" y="11285"/>
                      <a:pt x="11571" y="11287"/>
                      <a:pt x="11580" y="11287"/>
                    </a:cubicBezTo>
                    <a:cubicBezTo>
                      <a:pt x="11599" y="11287"/>
                      <a:pt x="11617" y="11273"/>
                      <a:pt x="11676" y="11258"/>
                    </a:cubicBezTo>
                    <a:lnTo>
                      <a:pt x="11676" y="11258"/>
                    </a:lnTo>
                    <a:cubicBezTo>
                      <a:pt x="11676" y="11321"/>
                      <a:pt x="11634" y="11404"/>
                      <a:pt x="11592" y="11446"/>
                    </a:cubicBezTo>
                    <a:cubicBezTo>
                      <a:pt x="11624" y="11383"/>
                      <a:pt x="11603" y="11368"/>
                      <a:pt x="11566" y="11368"/>
                    </a:cubicBezTo>
                    <a:cubicBezTo>
                      <a:pt x="11529" y="11368"/>
                      <a:pt x="11477" y="11383"/>
                      <a:pt x="11446" y="11383"/>
                    </a:cubicBezTo>
                    <a:cubicBezTo>
                      <a:pt x="11467" y="11404"/>
                      <a:pt x="11467" y="11425"/>
                      <a:pt x="11488" y="11446"/>
                    </a:cubicBezTo>
                    <a:cubicBezTo>
                      <a:pt x="11320" y="11467"/>
                      <a:pt x="11571" y="11530"/>
                      <a:pt x="11362" y="11634"/>
                    </a:cubicBezTo>
                    <a:lnTo>
                      <a:pt x="11362" y="11593"/>
                    </a:lnTo>
                    <a:cubicBezTo>
                      <a:pt x="11320" y="11676"/>
                      <a:pt x="11278" y="11739"/>
                      <a:pt x="11216" y="11781"/>
                    </a:cubicBezTo>
                    <a:cubicBezTo>
                      <a:pt x="11153" y="11760"/>
                      <a:pt x="11257" y="11718"/>
                      <a:pt x="11216" y="11676"/>
                    </a:cubicBezTo>
                    <a:lnTo>
                      <a:pt x="11216" y="11676"/>
                    </a:lnTo>
                    <a:cubicBezTo>
                      <a:pt x="11132" y="11739"/>
                      <a:pt x="11132" y="11906"/>
                      <a:pt x="11006" y="11927"/>
                    </a:cubicBezTo>
                    <a:cubicBezTo>
                      <a:pt x="11048" y="11885"/>
                      <a:pt x="11090" y="11844"/>
                      <a:pt x="11111" y="11802"/>
                    </a:cubicBezTo>
                    <a:cubicBezTo>
                      <a:pt x="10985" y="11802"/>
                      <a:pt x="10985" y="11823"/>
                      <a:pt x="10902" y="11865"/>
                    </a:cubicBezTo>
                    <a:lnTo>
                      <a:pt x="10923" y="11865"/>
                    </a:lnTo>
                    <a:lnTo>
                      <a:pt x="10734" y="11948"/>
                    </a:lnTo>
                    <a:lnTo>
                      <a:pt x="10797" y="11948"/>
                    </a:lnTo>
                    <a:cubicBezTo>
                      <a:pt x="10797" y="12169"/>
                      <a:pt x="10605" y="12140"/>
                      <a:pt x="10497" y="12321"/>
                    </a:cubicBezTo>
                    <a:lnTo>
                      <a:pt x="10497" y="12321"/>
                    </a:lnTo>
                    <a:cubicBezTo>
                      <a:pt x="10544" y="12233"/>
                      <a:pt x="10531" y="12233"/>
                      <a:pt x="10504" y="12233"/>
                    </a:cubicBezTo>
                    <a:lnTo>
                      <a:pt x="10504" y="12233"/>
                    </a:lnTo>
                    <a:cubicBezTo>
                      <a:pt x="10485" y="12233"/>
                      <a:pt x="10458" y="12233"/>
                      <a:pt x="10441" y="12199"/>
                    </a:cubicBezTo>
                    <a:cubicBezTo>
                      <a:pt x="10414" y="12199"/>
                      <a:pt x="10367" y="12209"/>
                      <a:pt x="10345" y="12209"/>
                    </a:cubicBezTo>
                    <a:cubicBezTo>
                      <a:pt x="10339" y="12209"/>
                      <a:pt x="10335" y="12208"/>
                      <a:pt x="10334" y="12206"/>
                    </a:cubicBezTo>
                    <a:lnTo>
                      <a:pt x="10334" y="12206"/>
                    </a:lnTo>
                    <a:cubicBezTo>
                      <a:pt x="10289" y="12300"/>
                      <a:pt x="10168" y="12224"/>
                      <a:pt x="10107" y="12367"/>
                    </a:cubicBezTo>
                    <a:cubicBezTo>
                      <a:pt x="10103" y="12363"/>
                      <a:pt x="10099" y="12362"/>
                      <a:pt x="10094" y="12362"/>
                    </a:cubicBezTo>
                    <a:cubicBezTo>
                      <a:pt x="10079" y="12362"/>
                      <a:pt x="10057" y="12375"/>
                      <a:pt x="10042" y="12375"/>
                    </a:cubicBezTo>
                    <a:cubicBezTo>
                      <a:pt x="10031" y="12375"/>
                      <a:pt x="10023" y="12368"/>
                      <a:pt x="10023" y="12346"/>
                    </a:cubicBezTo>
                    <a:lnTo>
                      <a:pt x="10023" y="12346"/>
                    </a:lnTo>
                    <a:cubicBezTo>
                      <a:pt x="9953" y="12402"/>
                      <a:pt x="9995" y="12402"/>
                      <a:pt x="10031" y="12402"/>
                    </a:cubicBezTo>
                    <a:cubicBezTo>
                      <a:pt x="10049" y="12402"/>
                      <a:pt x="10065" y="12402"/>
                      <a:pt x="10065" y="12409"/>
                    </a:cubicBezTo>
                    <a:cubicBezTo>
                      <a:pt x="10023" y="12492"/>
                      <a:pt x="9897" y="12513"/>
                      <a:pt x="9793" y="12555"/>
                    </a:cubicBezTo>
                    <a:cubicBezTo>
                      <a:pt x="9688" y="12576"/>
                      <a:pt x="9563" y="12618"/>
                      <a:pt x="9458" y="12702"/>
                    </a:cubicBezTo>
                    <a:cubicBezTo>
                      <a:pt x="9270" y="12848"/>
                      <a:pt x="9270" y="12932"/>
                      <a:pt x="9060" y="13036"/>
                    </a:cubicBezTo>
                    <a:cubicBezTo>
                      <a:pt x="8998" y="13015"/>
                      <a:pt x="9102" y="12932"/>
                      <a:pt x="9102" y="12932"/>
                    </a:cubicBezTo>
                    <a:cubicBezTo>
                      <a:pt x="8977" y="12932"/>
                      <a:pt x="8893" y="12974"/>
                      <a:pt x="8809" y="13015"/>
                    </a:cubicBezTo>
                    <a:cubicBezTo>
                      <a:pt x="8809" y="12994"/>
                      <a:pt x="8788" y="12974"/>
                      <a:pt x="8747" y="12953"/>
                    </a:cubicBezTo>
                    <a:cubicBezTo>
                      <a:pt x="8672" y="12971"/>
                      <a:pt x="8714" y="13040"/>
                      <a:pt x="8635" y="13040"/>
                    </a:cubicBezTo>
                    <a:cubicBezTo>
                      <a:pt x="8625" y="13040"/>
                      <a:pt x="8614" y="13039"/>
                      <a:pt x="8600" y="13036"/>
                    </a:cubicBezTo>
                    <a:cubicBezTo>
                      <a:pt x="8621" y="13015"/>
                      <a:pt x="8621" y="12974"/>
                      <a:pt x="8663" y="12932"/>
                    </a:cubicBezTo>
                    <a:lnTo>
                      <a:pt x="8663" y="12932"/>
                    </a:lnTo>
                    <a:cubicBezTo>
                      <a:pt x="8558" y="12974"/>
                      <a:pt x="8475" y="13036"/>
                      <a:pt x="8391" y="13078"/>
                    </a:cubicBezTo>
                    <a:cubicBezTo>
                      <a:pt x="8349" y="13036"/>
                      <a:pt x="8433" y="13015"/>
                      <a:pt x="8454" y="12974"/>
                    </a:cubicBezTo>
                    <a:lnTo>
                      <a:pt x="8454" y="12974"/>
                    </a:lnTo>
                    <a:cubicBezTo>
                      <a:pt x="8349" y="13015"/>
                      <a:pt x="8161" y="13057"/>
                      <a:pt x="8140" y="13141"/>
                    </a:cubicBezTo>
                    <a:lnTo>
                      <a:pt x="8198" y="13141"/>
                    </a:lnTo>
                    <a:cubicBezTo>
                      <a:pt x="8185" y="13129"/>
                      <a:pt x="8194" y="13093"/>
                      <a:pt x="8224" y="13078"/>
                    </a:cubicBezTo>
                    <a:cubicBezTo>
                      <a:pt x="8250" y="13058"/>
                      <a:pt x="8274" y="13051"/>
                      <a:pt x="8295" y="13051"/>
                    </a:cubicBezTo>
                    <a:cubicBezTo>
                      <a:pt x="8341" y="13051"/>
                      <a:pt x="8370" y="13085"/>
                      <a:pt x="8370" y="13099"/>
                    </a:cubicBezTo>
                    <a:lnTo>
                      <a:pt x="8307" y="13141"/>
                    </a:lnTo>
                    <a:cubicBezTo>
                      <a:pt x="8331" y="13169"/>
                      <a:pt x="8359" y="13181"/>
                      <a:pt x="8389" y="13181"/>
                    </a:cubicBezTo>
                    <a:cubicBezTo>
                      <a:pt x="8495" y="13181"/>
                      <a:pt x="8633" y="13048"/>
                      <a:pt x="8747" y="13015"/>
                    </a:cubicBezTo>
                    <a:lnTo>
                      <a:pt x="8747" y="13015"/>
                    </a:lnTo>
                    <a:lnTo>
                      <a:pt x="8705" y="13141"/>
                    </a:lnTo>
                    <a:lnTo>
                      <a:pt x="8830" y="13015"/>
                    </a:lnTo>
                    <a:cubicBezTo>
                      <a:pt x="8872" y="13036"/>
                      <a:pt x="8914" y="13099"/>
                      <a:pt x="8851" y="13120"/>
                    </a:cubicBezTo>
                    <a:cubicBezTo>
                      <a:pt x="8873" y="13127"/>
                      <a:pt x="8890" y="13130"/>
                      <a:pt x="8903" y="13130"/>
                    </a:cubicBezTo>
                    <a:cubicBezTo>
                      <a:pt x="8953" y="13130"/>
                      <a:pt x="8955" y="13089"/>
                      <a:pt x="8997" y="13089"/>
                    </a:cubicBezTo>
                    <a:cubicBezTo>
                      <a:pt x="9008" y="13089"/>
                      <a:pt x="9021" y="13092"/>
                      <a:pt x="9040" y="13099"/>
                    </a:cubicBezTo>
                    <a:cubicBezTo>
                      <a:pt x="9060" y="13099"/>
                      <a:pt x="9040" y="13099"/>
                      <a:pt x="9040" y="13120"/>
                    </a:cubicBezTo>
                    <a:lnTo>
                      <a:pt x="9123" y="13057"/>
                    </a:lnTo>
                    <a:lnTo>
                      <a:pt x="9123" y="13057"/>
                    </a:lnTo>
                    <a:cubicBezTo>
                      <a:pt x="9123" y="13078"/>
                      <a:pt x="9165" y="13120"/>
                      <a:pt x="9102" y="13120"/>
                    </a:cubicBezTo>
                    <a:cubicBezTo>
                      <a:pt x="9288" y="13120"/>
                      <a:pt x="9359" y="12988"/>
                      <a:pt x="9445" y="12988"/>
                    </a:cubicBezTo>
                    <a:cubicBezTo>
                      <a:pt x="9456" y="12988"/>
                      <a:pt x="9467" y="12990"/>
                      <a:pt x="9479" y="12994"/>
                    </a:cubicBezTo>
                    <a:lnTo>
                      <a:pt x="9458" y="13015"/>
                    </a:lnTo>
                    <a:cubicBezTo>
                      <a:pt x="9709" y="12869"/>
                      <a:pt x="9458" y="12932"/>
                      <a:pt x="9604" y="12764"/>
                    </a:cubicBezTo>
                    <a:lnTo>
                      <a:pt x="9604" y="12764"/>
                    </a:lnTo>
                    <a:cubicBezTo>
                      <a:pt x="9667" y="12806"/>
                      <a:pt x="9751" y="12848"/>
                      <a:pt x="9814" y="12890"/>
                    </a:cubicBezTo>
                    <a:lnTo>
                      <a:pt x="9793" y="12806"/>
                    </a:lnTo>
                    <a:cubicBezTo>
                      <a:pt x="9821" y="12806"/>
                      <a:pt x="9849" y="12797"/>
                      <a:pt x="9864" y="12797"/>
                    </a:cubicBezTo>
                    <a:cubicBezTo>
                      <a:pt x="9872" y="12797"/>
                      <a:pt x="9876" y="12799"/>
                      <a:pt x="9876" y="12806"/>
                    </a:cubicBezTo>
                    <a:cubicBezTo>
                      <a:pt x="9960" y="12722"/>
                      <a:pt x="9856" y="12785"/>
                      <a:pt x="9876" y="12722"/>
                    </a:cubicBezTo>
                    <a:cubicBezTo>
                      <a:pt x="10010" y="12722"/>
                      <a:pt x="10131" y="12589"/>
                      <a:pt x="10217" y="12589"/>
                    </a:cubicBezTo>
                    <a:cubicBezTo>
                      <a:pt x="10238" y="12589"/>
                      <a:pt x="10257" y="12597"/>
                      <a:pt x="10274" y="12618"/>
                    </a:cubicBezTo>
                    <a:cubicBezTo>
                      <a:pt x="10281" y="12588"/>
                      <a:pt x="10268" y="12582"/>
                      <a:pt x="10252" y="12582"/>
                    </a:cubicBezTo>
                    <a:cubicBezTo>
                      <a:pt x="10241" y="12582"/>
                      <a:pt x="10229" y="12585"/>
                      <a:pt x="10222" y="12585"/>
                    </a:cubicBezTo>
                    <a:cubicBezTo>
                      <a:pt x="10210" y="12585"/>
                      <a:pt x="10210" y="12577"/>
                      <a:pt x="10253" y="12534"/>
                    </a:cubicBezTo>
                    <a:cubicBezTo>
                      <a:pt x="10274" y="12555"/>
                      <a:pt x="10291" y="12563"/>
                      <a:pt x="10307" y="12563"/>
                    </a:cubicBezTo>
                    <a:cubicBezTo>
                      <a:pt x="10371" y="12563"/>
                      <a:pt x="10408" y="12425"/>
                      <a:pt x="10525" y="12409"/>
                    </a:cubicBezTo>
                    <a:lnTo>
                      <a:pt x="10525" y="12409"/>
                    </a:lnTo>
                    <a:cubicBezTo>
                      <a:pt x="10525" y="12478"/>
                      <a:pt x="10439" y="12519"/>
                      <a:pt x="10493" y="12519"/>
                    </a:cubicBezTo>
                    <a:cubicBezTo>
                      <a:pt x="10504" y="12519"/>
                      <a:pt x="10521" y="12517"/>
                      <a:pt x="10546" y="12513"/>
                    </a:cubicBezTo>
                    <a:cubicBezTo>
                      <a:pt x="10546" y="12367"/>
                      <a:pt x="10755" y="12409"/>
                      <a:pt x="10839" y="12325"/>
                    </a:cubicBezTo>
                    <a:cubicBezTo>
                      <a:pt x="10776" y="12241"/>
                      <a:pt x="10985" y="12158"/>
                      <a:pt x="11111" y="12032"/>
                    </a:cubicBezTo>
                    <a:cubicBezTo>
                      <a:pt x="11111" y="12033"/>
                      <a:pt x="11112" y="12033"/>
                      <a:pt x="11113" y="12033"/>
                    </a:cubicBezTo>
                    <a:cubicBezTo>
                      <a:pt x="11136" y="12033"/>
                      <a:pt x="11383" y="11845"/>
                      <a:pt x="11524" y="11763"/>
                    </a:cubicBezTo>
                    <a:lnTo>
                      <a:pt x="11524" y="11763"/>
                    </a:lnTo>
                    <a:cubicBezTo>
                      <a:pt x="11525" y="11769"/>
                      <a:pt x="11527" y="11775"/>
                      <a:pt x="11529" y="11781"/>
                    </a:cubicBezTo>
                    <a:lnTo>
                      <a:pt x="11529" y="11760"/>
                    </a:lnTo>
                    <a:cubicBezTo>
                      <a:pt x="11528" y="11761"/>
                      <a:pt x="11526" y="11762"/>
                      <a:pt x="11524" y="11763"/>
                    </a:cubicBezTo>
                    <a:lnTo>
                      <a:pt x="11524" y="11763"/>
                    </a:lnTo>
                    <a:cubicBezTo>
                      <a:pt x="11502" y="11664"/>
                      <a:pt x="11618" y="11567"/>
                      <a:pt x="11697" y="11488"/>
                    </a:cubicBezTo>
                    <a:cubicBezTo>
                      <a:pt x="11739" y="11530"/>
                      <a:pt x="11739" y="11551"/>
                      <a:pt x="11697" y="11613"/>
                    </a:cubicBezTo>
                    <a:cubicBezTo>
                      <a:pt x="11718" y="11593"/>
                      <a:pt x="11760" y="11572"/>
                      <a:pt x="11781" y="11530"/>
                    </a:cubicBezTo>
                    <a:cubicBezTo>
                      <a:pt x="11781" y="11488"/>
                      <a:pt x="11781" y="11446"/>
                      <a:pt x="11822" y="11383"/>
                    </a:cubicBezTo>
                    <a:lnTo>
                      <a:pt x="11864" y="11467"/>
                    </a:lnTo>
                    <a:cubicBezTo>
                      <a:pt x="11969" y="11341"/>
                      <a:pt x="12011" y="11174"/>
                      <a:pt x="12157" y="11049"/>
                    </a:cubicBezTo>
                    <a:cubicBezTo>
                      <a:pt x="12115" y="11007"/>
                      <a:pt x="11927" y="11049"/>
                      <a:pt x="12011" y="10860"/>
                    </a:cubicBezTo>
                    <a:lnTo>
                      <a:pt x="12011" y="10860"/>
                    </a:lnTo>
                    <a:cubicBezTo>
                      <a:pt x="12029" y="10879"/>
                      <a:pt x="12080" y="10897"/>
                      <a:pt x="12078" y="10944"/>
                    </a:cubicBezTo>
                    <a:lnTo>
                      <a:pt x="12078" y="10944"/>
                    </a:lnTo>
                    <a:cubicBezTo>
                      <a:pt x="12085" y="10923"/>
                      <a:pt x="12100" y="10896"/>
                      <a:pt x="12115" y="10881"/>
                    </a:cubicBezTo>
                    <a:lnTo>
                      <a:pt x="12115" y="10986"/>
                    </a:lnTo>
                    <a:cubicBezTo>
                      <a:pt x="12199" y="10923"/>
                      <a:pt x="12115" y="10902"/>
                      <a:pt x="12157" y="10860"/>
                    </a:cubicBezTo>
                    <a:lnTo>
                      <a:pt x="12157" y="10860"/>
                    </a:lnTo>
                    <a:cubicBezTo>
                      <a:pt x="12166" y="10865"/>
                      <a:pt x="12174" y="10866"/>
                      <a:pt x="12181" y="10866"/>
                    </a:cubicBezTo>
                    <a:cubicBezTo>
                      <a:pt x="12201" y="10866"/>
                      <a:pt x="12215" y="10854"/>
                      <a:pt x="12227" y="10854"/>
                    </a:cubicBezTo>
                    <a:cubicBezTo>
                      <a:pt x="12232" y="10854"/>
                      <a:pt x="12236" y="10856"/>
                      <a:pt x="12241" y="10860"/>
                    </a:cubicBezTo>
                    <a:cubicBezTo>
                      <a:pt x="12241" y="10881"/>
                      <a:pt x="12199" y="10902"/>
                      <a:pt x="12199" y="10944"/>
                    </a:cubicBezTo>
                    <a:cubicBezTo>
                      <a:pt x="12241" y="10881"/>
                      <a:pt x="12325" y="10818"/>
                      <a:pt x="12366" y="10818"/>
                    </a:cubicBezTo>
                    <a:cubicBezTo>
                      <a:pt x="12345" y="10797"/>
                      <a:pt x="12325" y="10777"/>
                      <a:pt x="12345" y="10714"/>
                    </a:cubicBezTo>
                    <a:cubicBezTo>
                      <a:pt x="12376" y="10667"/>
                      <a:pt x="12396" y="10655"/>
                      <a:pt x="12411" y="10655"/>
                    </a:cubicBezTo>
                    <a:cubicBezTo>
                      <a:pt x="12428" y="10655"/>
                      <a:pt x="12440" y="10670"/>
                      <a:pt x="12457" y="10670"/>
                    </a:cubicBezTo>
                    <a:cubicBezTo>
                      <a:pt x="12467" y="10670"/>
                      <a:pt x="12478" y="10665"/>
                      <a:pt x="12492" y="10651"/>
                    </a:cubicBezTo>
                    <a:cubicBezTo>
                      <a:pt x="12492" y="10609"/>
                      <a:pt x="12576" y="10546"/>
                      <a:pt x="12513" y="10505"/>
                    </a:cubicBezTo>
                    <a:cubicBezTo>
                      <a:pt x="12534" y="10463"/>
                      <a:pt x="12576" y="10463"/>
                      <a:pt x="12597" y="10463"/>
                    </a:cubicBezTo>
                    <a:cubicBezTo>
                      <a:pt x="12597" y="10383"/>
                      <a:pt x="12769" y="10168"/>
                      <a:pt x="12674" y="10168"/>
                    </a:cubicBezTo>
                    <a:cubicBezTo>
                      <a:pt x="12670" y="10168"/>
                      <a:pt x="12665" y="10169"/>
                      <a:pt x="12659" y="10170"/>
                    </a:cubicBezTo>
                    <a:lnTo>
                      <a:pt x="12638" y="10191"/>
                    </a:lnTo>
                    <a:cubicBezTo>
                      <a:pt x="12659" y="10044"/>
                      <a:pt x="12743" y="9940"/>
                      <a:pt x="12827" y="9835"/>
                    </a:cubicBezTo>
                    <a:cubicBezTo>
                      <a:pt x="12889" y="9709"/>
                      <a:pt x="12952" y="9605"/>
                      <a:pt x="12994" y="9479"/>
                    </a:cubicBezTo>
                    <a:lnTo>
                      <a:pt x="13015" y="9479"/>
                    </a:lnTo>
                    <a:cubicBezTo>
                      <a:pt x="13057" y="9333"/>
                      <a:pt x="13120" y="9165"/>
                      <a:pt x="13120" y="9040"/>
                    </a:cubicBezTo>
                    <a:cubicBezTo>
                      <a:pt x="13120" y="9006"/>
                      <a:pt x="13161" y="8972"/>
                      <a:pt x="13188" y="8972"/>
                    </a:cubicBezTo>
                    <a:cubicBezTo>
                      <a:pt x="13194" y="8972"/>
                      <a:pt x="13199" y="8973"/>
                      <a:pt x="13203" y="8977"/>
                    </a:cubicBezTo>
                    <a:cubicBezTo>
                      <a:pt x="13224" y="8872"/>
                      <a:pt x="13203" y="8852"/>
                      <a:pt x="13308" y="8705"/>
                    </a:cubicBezTo>
                    <a:cubicBezTo>
                      <a:pt x="13308" y="8747"/>
                      <a:pt x="13313" y="8756"/>
                      <a:pt x="13316" y="8756"/>
                    </a:cubicBezTo>
                    <a:cubicBezTo>
                      <a:pt x="13317" y="8756"/>
                      <a:pt x="13317" y="8756"/>
                      <a:pt x="13318" y="8756"/>
                    </a:cubicBezTo>
                    <a:lnTo>
                      <a:pt x="13318" y="8756"/>
                    </a:lnTo>
                    <a:cubicBezTo>
                      <a:pt x="13313" y="8765"/>
                      <a:pt x="13304" y="8785"/>
                      <a:pt x="13287" y="8831"/>
                    </a:cubicBezTo>
                    <a:cubicBezTo>
                      <a:pt x="13371" y="8684"/>
                      <a:pt x="13413" y="8663"/>
                      <a:pt x="13392" y="8475"/>
                    </a:cubicBezTo>
                    <a:lnTo>
                      <a:pt x="13392" y="8475"/>
                    </a:lnTo>
                    <a:cubicBezTo>
                      <a:pt x="13400" y="8491"/>
                      <a:pt x="13408" y="8498"/>
                      <a:pt x="13417" y="8498"/>
                    </a:cubicBezTo>
                    <a:cubicBezTo>
                      <a:pt x="13455" y="8498"/>
                      <a:pt x="13496" y="8375"/>
                      <a:pt x="13496" y="8308"/>
                    </a:cubicBezTo>
                    <a:lnTo>
                      <a:pt x="13496" y="8308"/>
                    </a:lnTo>
                    <a:lnTo>
                      <a:pt x="13413" y="8412"/>
                    </a:lnTo>
                    <a:cubicBezTo>
                      <a:pt x="13433" y="8328"/>
                      <a:pt x="13454" y="8266"/>
                      <a:pt x="13475" y="8182"/>
                    </a:cubicBezTo>
                    <a:lnTo>
                      <a:pt x="13538" y="8245"/>
                    </a:lnTo>
                    <a:cubicBezTo>
                      <a:pt x="13726" y="7952"/>
                      <a:pt x="13475" y="7659"/>
                      <a:pt x="13685" y="7450"/>
                    </a:cubicBezTo>
                    <a:cubicBezTo>
                      <a:pt x="13675" y="7437"/>
                      <a:pt x="13668" y="7432"/>
                      <a:pt x="13661" y="7432"/>
                    </a:cubicBezTo>
                    <a:cubicBezTo>
                      <a:pt x="13627" y="7432"/>
                      <a:pt x="13616" y="7551"/>
                      <a:pt x="13583" y="7551"/>
                    </a:cubicBezTo>
                    <a:cubicBezTo>
                      <a:pt x="13576" y="7551"/>
                      <a:pt x="13568" y="7546"/>
                      <a:pt x="13559" y="7533"/>
                    </a:cubicBezTo>
                    <a:cubicBezTo>
                      <a:pt x="13580" y="7387"/>
                      <a:pt x="13726" y="7240"/>
                      <a:pt x="13726" y="7199"/>
                    </a:cubicBezTo>
                    <a:cubicBezTo>
                      <a:pt x="13789" y="7010"/>
                      <a:pt x="13622" y="7010"/>
                      <a:pt x="13664" y="6801"/>
                    </a:cubicBezTo>
                    <a:lnTo>
                      <a:pt x="13664" y="6801"/>
                    </a:lnTo>
                    <a:cubicBezTo>
                      <a:pt x="13649" y="6808"/>
                      <a:pt x="13629" y="6816"/>
                      <a:pt x="13608" y="6816"/>
                    </a:cubicBezTo>
                    <a:cubicBezTo>
                      <a:pt x="13570" y="6816"/>
                      <a:pt x="13531" y="6791"/>
                      <a:pt x="13517" y="6696"/>
                    </a:cubicBezTo>
                    <a:cubicBezTo>
                      <a:pt x="13530" y="6606"/>
                      <a:pt x="13575" y="6564"/>
                      <a:pt x="13617" y="6564"/>
                    </a:cubicBezTo>
                    <a:cubicBezTo>
                      <a:pt x="13643" y="6564"/>
                      <a:pt x="13668" y="6581"/>
                      <a:pt x="13685" y="6613"/>
                    </a:cubicBezTo>
                    <a:cubicBezTo>
                      <a:pt x="13685" y="6643"/>
                      <a:pt x="13673" y="6663"/>
                      <a:pt x="13667" y="6663"/>
                    </a:cubicBezTo>
                    <a:cubicBezTo>
                      <a:pt x="13665" y="6663"/>
                      <a:pt x="13664" y="6660"/>
                      <a:pt x="13664" y="6655"/>
                    </a:cubicBezTo>
                    <a:lnTo>
                      <a:pt x="13664" y="6655"/>
                    </a:lnTo>
                    <a:cubicBezTo>
                      <a:pt x="13664" y="6699"/>
                      <a:pt x="13674" y="6743"/>
                      <a:pt x="13688" y="6743"/>
                    </a:cubicBezTo>
                    <a:cubicBezTo>
                      <a:pt x="13693" y="6743"/>
                      <a:pt x="13699" y="6736"/>
                      <a:pt x="13705" y="6717"/>
                    </a:cubicBezTo>
                    <a:lnTo>
                      <a:pt x="13685" y="6696"/>
                    </a:lnTo>
                    <a:cubicBezTo>
                      <a:pt x="13703" y="6642"/>
                      <a:pt x="13705" y="6476"/>
                      <a:pt x="13733" y="6476"/>
                    </a:cubicBezTo>
                    <a:cubicBezTo>
                      <a:pt x="13737" y="6476"/>
                      <a:pt x="13742" y="6479"/>
                      <a:pt x="13747" y="6487"/>
                    </a:cubicBezTo>
                    <a:cubicBezTo>
                      <a:pt x="13739" y="6436"/>
                      <a:pt x="13730" y="6416"/>
                      <a:pt x="13722" y="6416"/>
                    </a:cubicBezTo>
                    <a:cubicBezTo>
                      <a:pt x="13709" y="6416"/>
                      <a:pt x="13697" y="6458"/>
                      <a:pt x="13685" y="6508"/>
                    </a:cubicBezTo>
                    <a:cubicBezTo>
                      <a:pt x="13726" y="6320"/>
                      <a:pt x="13685" y="6215"/>
                      <a:pt x="13705" y="6027"/>
                    </a:cubicBezTo>
                    <a:lnTo>
                      <a:pt x="13705" y="6027"/>
                    </a:lnTo>
                    <a:cubicBezTo>
                      <a:pt x="13690" y="6058"/>
                      <a:pt x="13664" y="6077"/>
                      <a:pt x="13651" y="6077"/>
                    </a:cubicBezTo>
                    <a:cubicBezTo>
                      <a:pt x="13646" y="6077"/>
                      <a:pt x="13643" y="6074"/>
                      <a:pt x="13643" y="6069"/>
                    </a:cubicBezTo>
                    <a:cubicBezTo>
                      <a:pt x="13664" y="5776"/>
                      <a:pt x="13580" y="5943"/>
                      <a:pt x="13559" y="5755"/>
                    </a:cubicBezTo>
                    <a:cubicBezTo>
                      <a:pt x="13580" y="5629"/>
                      <a:pt x="13664" y="5776"/>
                      <a:pt x="13601" y="5587"/>
                    </a:cubicBezTo>
                    <a:cubicBezTo>
                      <a:pt x="13608" y="5550"/>
                      <a:pt x="13621" y="5537"/>
                      <a:pt x="13636" y="5537"/>
                    </a:cubicBezTo>
                    <a:cubicBezTo>
                      <a:pt x="13664" y="5537"/>
                      <a:pt x="13699" y="5581"/>
                      <a:pt x="13726" y="5608"/>
                    </a:cubicBezTo>
                    <a:cubicBezTo>
                      <a:pt x="13643" y="5441"/>
                      <a:pt x="13705" y="5274"/>
                      <a:pt x="13705" y="5169"/>
                    </a:cubicBezTo>
                    <a:lnTo>
                      <a:pt x="13705" y="5169"/>
                    </a:lnTo>
                    <a:lnTo>
                      <a:pt x="13747" y="5253"/>
                    </a:lnTo>
                    <a:cubicBezTo>
                      <a:pt x="13726" y="5211"/>
                      <a:pt x="13726" y="5148"/>
                      <a:pt x="13705" y="5106"/>
                    </a:cubicBezTo>
                    <a:lnTo>
                      <a:pt x="13664" y="5169"/>
                    </a:lnTo>
                    <a:cubicBezTo>
                      <a:pt x="13664" y="5127"/>
                      <a:pt x="13643" y="5064"/>
                      <a:pt x="13685" y="5064"/>
                    </a:cubicBezTo>
                    <a:cubicBezTo>
                      <a:pt x="13673" y="5057"/>
                      <a:pt x="13662" y="5054"/>
                      <a:pt x="13652" y="5054"/>
                    </a:cubicBezTo>
                    <a:cubicBezTo>
                      <a:pt x="13626" y="5054"/>
                      <a:pt x="13603" y="5071"/>
                      <a:pt x="13579" y="5071"/>
                    </a:cubicBezTo>
                    <a:cubicBezTo>
                      <a:pt x="13560" y="5071"/>
                      <a:pt x="13540" y="5060"/>
                      <a:pt x="13517" y="5023"/>
                    </a:cubicBezTo>
                    <a:cubicBezTo>
                      <a:pt x="13517" y="4960"/>
                      <a:pt x="13433" y="4834"/>
                      <a:pt x="13496" y="4792"/>
                    </a:cubicBezTo>
                    <a:lnTo>
                      <a:pt x="13496" y="4792"/>
                    </a:lnTo>
                    <a:cubicBezTo>
                      <a:pt x="13503" y="4858"/>
                      <a:pt x="13513" y="4876"/>
                      <a:pt x="13527" y="4876"/>
                    </a:cubicBezTo>
                    <a:cubicBezTo>
                      <a:pt x="13544" y="4876"/>
                      <a:pt x="13565" y="4847"/>
                      <a:pt x="13589" y="4847"/>
                    </a:cubicBezTo>
                    <a:cubicBezTo>
                      <a:pt x="13595" y="4847"/>
                      <a:pt x="13602" y="4850"/>
                      <a:pt x="13609" y="4855"/>
                    </a:cubicBezTo>
                    <a:lnTo>
                      <a:pt x="13609" y="4855"/>
                    </a:lnTo>
                    <a:cubicBezTo>
                      <a:pt x="13604" y="4837"/>
                      <a:pt x="13601" y="4816"/>
                      <a:pt x="13601" y="4792"/>
                    </a:cubicBezTo>
                    <a:cubicBezTo>
                      <a:pt x="13601" y="4786"/>
                      <a:pt x="13603" y="4784"/>
                      <a:pt x="13605" y="4784"/>
                    </a:cubicBezTo>
                    <a:cubicBezTo>
                      <a:pt x="13611" y="4784"/>
                      <a:pt x="13622" y="4799"/>
                      <a:pt x="13622" y="4813"/>
                    </a:cubicBezTo>
                    <a:cubicBezTo>
                      <a:pt x="13643" y="4583"/>
                      <a:pt x="13517" y="4730"/>
                      <a:pt x="13454" y="4520"/>
                    </a:cubicBezTo>
                    <a:cubicBezTo>
                      <a:pt x="13517" y="4520"/>
                      <a:pt x="13538" y="4437"/>
                      <a:pt x="13517" y="4416"/>
                    </a:cubicBezTo>
                    <a:lnTo>
                      <a:pt x="13517" y="4416"/>
                    </a:lnTo>
                    <a:cubicBezTo>
                      <a:pt x="13526" y="4452"/>
                      <a:pt x="13515" y="4469"/>
                      <a:pt x="13495" y="4469"/>
                    </a:cubicBezTo>
                    <a:cubicBezTo>
                      <a:pt x="13469" y="4469"/>
                      <a:pt x="13427" y="4442"/>
                      <a:pt x="13392" y="4395"/>
                    </a:cubicBezTo>
                    <a:cubicBezTo>
                      <a:pt x="13392" y="4248"/>
                      <a:pt x="13308" y="4248"/>
                      <a:pt x="13308" y="4186"/>
                    </a:cubicBezTo>
                    <a:lnTo>
                      <a:pt x="13308" y="4269"/>
                    </a:lnTo>
                    <a:cubicBezTo>
                      <a:pt x="13245" y="4248"/>
                      <a:pt x="13245" y="4186"/>
                      <a:pt x="13182" y="4102"/>
                    </a:cubicBezTo>
                    <a:cubicBezTo>
                      <a:pt x="13187" y="4100"/>
                      <a:pt x="13192" y="4099"/>
                      <a:pt x="13196" y="4099"/>
                    </a:cubicBezTo>
                    <a:cubicBezTo>
                      <a:pt x="13202" y="4099"/>
                      <a:pt x="13208" y="4101"/>
                      <a:pt x="13213" y="4105"/>
                    </a:cubicBezTo>
                    <a:lnTo>
                      <a:pt x="13213" y="4105"/>
                    </a:lnTo>
                    <a:cubicBezTo>
                      <a:pt x="13165" y="4011"/>
                      <a:pt x="13231" y="3855"/>
                      <a:pt x="13141" y="3746"/>
                    </a:cubicBezTo>
                    <a:cubicBezTo>
                      <a:pt x="13141" y="3663"/>
                      <a:pt x="13203" y="3704"/>
                      <a:pt x="13203" y="3642"/>
                    </a:cubicBezTo>
                    <a:cubicBezTo>
                      <a:pt x="13078" y="3495"/>
                      <a:pt x="13182" y="3432"/>
                      <a:pt x="13057" y="3286"/>
                    </a:cubicBezTo>
                    <a:cubicBezTo>
                      <a:pt x="13047" y="3325"/>
                      <a:pt x="13046" y="3346"/>
                      <a:pt x="13035" y="3346"/>
                    </a:cubicBezTo>
                    <a:cubicBezTo>
                      <a:pt x="13023" y="3346"/>
                      <a:pt x="12998" y="3320"/>
                      <a:pt x="12931" y="3265"/>
                    </a:cubicBezTo>
                    <a:lnTo>
                      <a:pt x="12931" y="3265"/>
                    </a:lnTo>
                    <a:cubicBezTo>
                      <a:pt x="12994" y="3349"/>
                      <a:pt x="13057" y="3453"/>
                      <a:pt x="13099" y="3537"/>
                    </a:cubicBezTo>
                    <a:lnTo>
                      <a:pt x="12952" y="3391"/>
                    </a:lnTo>
                    <a:lnTo>
                      <a:pt x="12952" y="3391"/>
                    </a:lnTo>
                    <a:cubicBezTo>
                      <a:pt x="12973" y="3474"/>
                      <a:pt x="13057" y="3558"/>
                      <a:pt x="13078" y="3600"/>
                    </a:cubicBezTo>
                    <a:cubicBezTo>
                      <a:pt x="13036" y="3568"/>
                      <a:pt x="13015" y="3553"/>
                      <a:pt x="13002" y="3553"/>
                    </a:cubicBezTo>
                    <a:cubicBezTo>
                      <a:pt x="12989" y="3553"/>
                      <a:pt x="12984" y="3568"/>
                      <a:pt x="12973" y="3600"/>
                    </a:cubicBezTo>
                    <a:cubicBezTo>
                      <a:pt x="13015" y="3453"/>
                      <a:pt x="12827" y="3411"/>
                      <a:pt x="12827" y="3244"/>
                    </a:cubicBezTo>
                    <a:lnTo>
                      <a:pt x="12952" y="3181"/>
                    </a:lnTo>
                    <a:cubicBezTo>
                      <a:pt x="12910" y="2951"/>
                      <a:pt x="12701" y="2888"/>
                      <a:pt x="12576" y="2616"/>
                    </a:cubicBezTo>
                    <a:lnTo>
                      <a:pt x="12576" y="2616"/>
                    </a:lnTo>
                    <a:lnTo>
                      <a:pt x="12597" y="2721"/>
                    </a:lnTo>
                    <a:cubicBezTo>
                      <a:pt x="12534" y="2721"/>
                      <a:pt x="12492" y="2574"/>
                      <a:pt x="12429" y="2512"/>
                    </a:cubicBezTo>
                    <a:cubicBezTo>
                      <a:pt x="12471" y="2491"/>
                      <a:pt x="12450" y="2428"/>
                      <a:pt x="12450" y="2386"/>
                    </a:cubicBezTo>
                    <a:lnTo>
                      <a:pt x="12450" y="2386"/>
                    </a:lnTo>
                    <a:cubicBezTo>
                      <a:pt x="12449" y="2387"/>
                      <a:pt x="12448" y="2388"/>
                      <a:pt x="12446" y="2388"/>
                    </a:cubicBezTo>
                    <a:cubicBezTo>
                      <a:pt x="12421" y="2388"/>
                      <a:pt x="12340" y="2255"/>
                      <a:pt x="12267" y="2255"/>
                    </a:cubicBezTo>
                    <a:cubicBezTo>
                      <a:pt x="12258" y="2255"/>
                      <a:pt x="12249" y="2256"/>
                      <a:pt x="12241" y="2261"/>
                    </a:cubicBezTo>
                    <a:lnTo>
                      <a:pt x="12199" y="2135"/>
                    </a:lnTo>
                    <a:cubicBezTo>
                      <a:pt x="12073" y="1926"/>
                      <a:pt x="11927" y="2030"/>
                      <a:pt x="11781" y="1863"/>
                    </a:cubicBezTo>
                    <a:cubicBezTo>
                      <a:pt x="11857" y="1863"/>
                      <a:pt x="11844" y="1819"/>
                      <a:pt x="11888" y="1819"/>
                    </a:cubicBezTo>
                    <a:cubicBezTo>
                      <a:pt x="11905" y="1819"/>
                      <a:pt x="11929" y="1825"/>
                      <a:pt x="11969" y="1842"/>
                    </a:cubicBezTo>
                    <a:cubicBezTo>
                      <a:pt x="11915" y="1806"/>
                      <a:pt x="11876" y="1754"/>
                      <a:pt x="11853" y="1754"/>
                    </a:cubicBezTo>
                    <a:cubicBezTo>
                      <a:pt x="11849" y="1754"/>
                      <a:pt x="11846" y="1756"/>
                      <a:pt x="11843" y="1758"/>
                    </a:cubicBezTo>
                    <a:cubicBezTo>
                      <a:pt x="11843" y="1717"/>
                      <a:pt x="11655" y="1675"/>
                      <a:pt x="11634" y="1591"/>
                    </a:cubicBezTo>
                    <a:cubicBezTo>
                      <a:pt x="11613" y="1591"/>
                      <a:pt x="11592" y="1596"/>
                      <a:pt x="11571" y="1596"/>
                    </a:cubicBezTo>
                    <a:cubicBezTo>
                      <a:pt x="11550" y="1596"/>
                      <a:pt x="11529" y="1591"/>
                      <a:pt x="11509" y="1570"/>
                    </a:cubicBezTo>
                    <a:cubicBezTo>
                      <a:pt x="11509" y="1549"/>
                      <a:pt x="11509" y="1549"/>
                      <a:pt x="11509" y="1549"/>
                    </a:cubicBezTo>
                    <a:cubicBezTo>
                      <a:pt x="11509" y="1552"/>
                      <a:pt x="11507" y="1553"/>
                      <a:pt x="11505" y="1553"/>
                    </a:cubicBezTo>
                    <a:cubicBezTo>
                      <a:pt x="11493" y="1553"/>
                      <a:pt x="11460" y="1532"/>
                      <a:pt x="11439" y="1532"/>
                    </a:cubicBezTo>
                    <a:cubicBezTo>
                      <a:pt x="11426" y="1532"/>
                      <a:pt x="11418" y="1541"/>
                      <a:pt x="11425" y="1570"/>
                    </a:cubicBezTo>
                    <a:cubicBezTo>
                      <a:pt x="11341" y="1298"/>
                      <a:pt x="10902" y="1235"/>
                      <a:pt x="10818" y="1005"/>
                    </a:cubicBezTo>
                    <a:cubicBezTo>
                      <a:pt x="10692" y="922"/>
                      <a:pt x="10504" y="859"/>
                      <a:pt x="10379" y="796"/>
                    </a:cubicBezTo>
                    <a:cubicBezTo>
                      <a:pt x="10379" y="796"/>
                      <a:pt x="10379" y="787"/>
                      <a:pt x="10385" y="787"/>
                    </a:cubicBezTo>
                    <a:cubicBezTo>
                      <a:pt x="10386" y="787"/>
                      <a:pt x="10388" y="787"/>
                      <a:pt x="10391" y="789"/>
                    </a:cubicBezTo>
                    <a:lnTo>
                      <a:pt x="10391" y="789"/>
                    </a:lnTo>
                    <a:cubicBezTo>
                      <a:pt x="10358" y="763"/>
                      <a:pt x="10331" y="754"/>
                      <a:pt x="10308" y="754"/>
                    </a:cubicBezTo>
                    <a:cubicBezTo>
                      <a:pt x="10262" y="754"/>
                      <a:pt x="10227" y="788"/>
                      <a:pt x="10178" y="788"/>
                    </a:cubicBezTo>
                    <a:cubicBezTo>
                      <a:pt x="10148" y="788"/>
                      <a:pt x="10112" y="775"/>
                      <a:pt x="10065" y="733"/>
                    </a:cubicBezTo>
                    <a:cubicBezTo>
                      <a:pt x="10034" y="687"/>
                      <a:pt x="10043" y="675"/>
                      <a:pt x="10063" y="675"/>
                    </a:cubicBezTo>
                    <a:cubicBezTo>
                      <a:pt x="10086" y="675"/>
                      <a:pt x="10122" y="689"/>
                      <a:pt x="10135" y="689"/>
                    </a:cubicBezTo>
                    <a:cubicBezTo>
                      <a:pt x="10142" y="689"/>
                      <a:pt x="10142" y="685"/>
                      <a:pt x="10128" y="670"/>
                    </a:cubicBezTo>
                    <a:cubicBezTo>
                      <a:pt x="10148" y="587"/>
                      <a:pt x="10086" y="566"/>
                      <a:pt x="10002" y="545"/>
                    </a:cubicBezTo>
                    <a:cubicBezTo>
                      <a:pt x="9918" y="524"/>
                      <a:pt x="9814" y="524"/>
                      <a:pt x="9772" y="440"/>
                    </a:cubicBezTo>
                    <a:lnTo>
                      <a:pt x="9814" y="440"/>
                    </a:lnTo>
                    <a:cubicBezTo>
                      <a:pt x="9709" y="357"/>
                      <a:pt x="9521" y="419"/>
                      <a:pt x="9332" y="336"/>
                    </a:cubicBezTo>
                    <a:cubicBezTo>
                      <a:pt x="9332" y="336"/>
                      <a:pt x="9353" y="336"/>
                      <a:pt x="9353" y="315"/>
                    </a:cubicBezTo>
                    <a:lnTo>
                      <a:pt x="9353" y="315"/>
                    </a:lnTo>
                    <a:cubicBezTo>
                      <a:pt x="9291" y="332"/>
                      <a:pt x="9211" y="339"/>
                      <a:pt x="9124" y="339"/>
                    </a:cubicBezTo>
                    <a:cubicBezTo>
                      <a:pt x="9006" y="339"/>
                      <a:pt x="8876" y="327"/>
                      <a:pt x="8768" y="315"/>
                    </a:cubicBezTo>
                    <a:cubicBezTo>
                      <a:pt x="8851" y="273"/>
                      <a:pt x="8872" y="294"/>
                      <a:pt x="8851" y="231"/>
                    </a:cubicBezTo>
                    <a:cubicBezTo>
                      <a:pt x="8845" y="229"/>
                      <a:pt x="8839" y="229"/>
                      <a:pt x="8835" y="229"/>
                    </a:cubicBezTo>
                    <a:cubicBezTo>
                      <a:pt x="8784" y="229"/>
                      <a:pt x="8829" y="317"/>
                      <a:pt x="8718" y="317"/>
                    </a:cubicBezTo>
                    <a:cubicBezTo>
                      <a:pt x="8708" y="317"/>
                      <a:pt x="8697" y="316"/>
                      <a:pt x="8684" y="315"/>
                    </a:cubicBezTo>
                    <a:cubicBezTo>
                      <a:pt x="8642" y="273"/>
                      <a:pt x="8537" y="231"/>
                      <a:pt x="8537" y="147"/>
                    </a:cubicBezTo>
                    <a:lnTo>
                      <a:pt x="8537" y="147"/>
                    </a:lnTo>
                    <a:lnTo>
                      <a:pt x="8684" y="168"/>
                    </a:lnTo>
                    <a:cubicBezTo>
                      <a:pt x="8656" y="123"/>
                      <a:pt x="8613" y="113"/>
                      <a:pt x="8568" y="113"/>
                    </a:cubicBezTo>
                    <a:cubicBezTo>
                      <a:pt x="8534" y="113"/>
                      <a:pt x="8499" y="118"/>
                      <a:pt x="8468" y="118"/>
                    </a:cubicBezTo>
                    <a:cubicBezTo>
                      <a:pt x="8446" y="118"/>
                      <a:pt x="8427" y="115"/>
                      <a:pt x="8412" y="106"/>
                    </a:cubicBezTo>
                    <a:lnTo>
                      <a:pt x="8433" y="64"/>
                    </a:lnTo>
                    <a:cubicBezTo>
                      <a:pt x="8224" y="64"/>
                      <a:pt x="8174" y="136"/>
                      <a:pt x="8030" y="136"/>
                    </a:cubicBezTo>
                    <a:cubicBezTo>
                      <a:pt x="8001" y="136"/>
                      <a:pt x="7969" y="133"/>
                      <a:pt x="7931" y="126"/>
                    </a:cubicBezTo>
                    <a:lnTo>
                      <a:pt x="7931" y="126"/>
                    </a:lnTo>
                    <a:lnTo>
                      <a:pt x="7952" y="168"/>
                    </a:lnTo>
                    <a:cubicBezTo>
                      <a:pt x="7917" y="188"/>
                      <a:pt x="7892" y="195"/>
                      <a:pt x="7872" y="195"/>
                    </a:cubicBezTo>
                    <a:cubicBezTo>
                      <a:pt x="7823" y="195"/>
                      <a:pt x="7805" y="152"/>
                      <a:pt x="7757" y="152"/>
                    </a:cubicBezTo>
                    <a:cubicBezTo>
                      <a:pt x="7742" y="152"/>
                      <a:pt x="7724" y="157"/>
                      <a:pt x="7700" y="168"/>
                    </a:cubicBezTo>
                    <a:lnTo>
                      <a:pt x="7659" y="64"/>
                    </a:lnTo>
                    <a:cubicBezTo>
                      <a:pt x="7575" y="64"/>
                      <a:pt x="7345" y="168"/>
                      <a:pt x="7177" y="189"/>
                    </a:cubicBezTo>
                    <a:cubicBezTo>
                      <a:pt x="7261" y="106"/>
                      <a:pt x="7449" y="64"/>
                      <a:pt x="7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g26fc4bae8ec_0_8168"/>
              <p:cNvSpPr/>
              <p:nvPr/>
            </p:nvSpPr>
            <p:spPr>
              <a:xfrm>
                <a:off x="10707725" y="24110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1"/>
                    </a:moveTo>
                    <a:lnTo>
                      <a:pt x="21" y="22"/>
                    </a:lnTo>
                    <a:lnTo>
                      <a:pt x="42" y="22"/>
                    </a:lnTo>
                    <a:cubicBezTo>
                      <a:pt x="42" y="22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g26fc4bae8ec_0_8168"/>
              <p:cNvSpPr/>
              <p:nvPr/>
            </p:nvSpPr>
            <p:spPr>
              <a:xfrm>
                <a:off x="10987575" y="2397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g26fc4bae8ec_0_8168"/>
              <p:cNvSpPr/>
              <p:nvPr/>
            </p:nvSpPr>
            <p:spPr>
              <a:xfrm>
                <a:off x="10691500" y="22902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g26fc4bae8ec_0_8168"/>
              <p:cNvSpPr/>
              <p:nvPr/>
            </p:nvSpPr>
            <p:spPr>
              <a:xfrm>
                <a:off x="10941550" y="24398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0"/>
                    </a:moveTo>
                    <a:lnTo>
                      <a:pt x="0" y="42"/>
                    </a:lnTo>
                    <a:cubicBezTo>
                      <a:pt x="42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g26fc4bae8ec_0_8168"/>
              <p:cNvSpPr/>
              <p:nvPr/>
            </p:nvSpPr>
            <p:spPr>
              <a:xfrm>
                <a:off x="10932125" y="24471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g26fc4bae8ec_0_8168"/>
              <p:cNvSpPr/>
              <p:nvPr/>
            </p:nvSpPr>
            <p:spPr>
              <a:xfrm>
                <a:off x="10992050" y="2251050"/>
                <a:ext cx="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" y="5"/>
                      <a:pt x="10" y="1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16" y="2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g26fc4bae8ec_0_8168"/>
              <p:cNvSpPr/>
              <p:nvPr/>
            </p:nvSpPr>
            <p:spPr>
              <a:xfrm>
                <a:off x="11004300" y="23142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cubicBezTo>
                      <a:pt x="1" y="43"/>
                      <a:pt x="1" y="85"/>
                      <a:pt x="43" y="85"/>
                    </a:cubicBezTo>
                    <a:cubicBezTo>
                      <a:pt x="22" y="43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g26fc4bae8ec_0_8168"/>
              <p:cNvSpPr/>
              <p:nvPr/>
            </p:nvSpPr>
            <p:spPr>
              <a:xfrm>
                <a:off x="10953050" y="2193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g26fc4bae8ec_0_8168"/>
              <p:cNvSpPr/>
              <p:nvPr/>
            </p:nvSpPr>
            <p:spPr>
              <a:xfrm>
                <a:off x="11004300" y="231112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g26fc4bae8ec_0_8168"/>
              <p:cNvSpPr/>
              <p:nvPr/>
            </p:nvSpPr>
            <p:spPr>
              <a:xfrm>
                <a:off x="10876150" y="2467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2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g26fc4bae8ec_0_8168"/>
              <p:cNvSpPr/>
              <p:nvPr/>
            </p:nvSpPr>
            <p:spPr>
              <a:xfrm>
                <a:off x="10874050" y="24680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0"/>
                    </a:moveTo>
                    <a:cubicBezTo>
                      <a:pt x="22" y="21"/>
                      <a:pt x="1" y="21"/>
                      <a:pt x="1" y="4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g26fc4bae8ec_0_8168"/>
              <p:cNvSpPr/>
              <p:nvPr/>
            </p:nvSpPr>
            <p:spPr>
              <a:xfrm>
                <a:off x="10894450" y="2462675"/>
                <a:ext cx="5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8" extrusionOk="0">
                    <a:moveTo>
                      <a:pt x="121" y="1"/>
                    </a:moveTo>
                    <a:cubicBezTo>
                      <a:pt x="85" y="1"/>
                      <a:pt x="43" y="6"/>
                      <a:pt x="1" y="27"/>
                    </a:cubicBezTo>
                    <a:lnTo>
                      <a:pt x="1" y="48"/>
                    </a:lnTo>
                    <a:cubicBezTo>
                      <a:pt x="7" y="36"/>
                      <a:pt x="26" y="32"/>
                      <a:pt x="51" y="32"/>
                    </a:cubicBezTo>
                    <a:cubicBezTo>
                      <a:pt x="77" y="32"/>
                      <a:pt x="108" y="36"/>
                      <a:pt x="137" y="36"/>
                    </a:cubicBezTo>
                    <a:cubicBezTo>
                      <a:pt x="172" y="36"/>
                      <a:pt x="202" y="30"/>
                      <a:pt x="210" y="6"/>
                    </a:cubicBezTo>
                    <a:cubicBezTo>
                      <a:pt x="189" y="6"/>
                      <a:pt x="15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g26fc4bae8ec_0_8168"/>
              <p:cNvSpPr/>
              <p:nvPr/>
            </p:nvSpPr>
            <p:spPr>
              <a:xfrm>
                <a:off x="10920075" y="2460725"/>
                <a:ext cx="6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7" extrusionOk="0">
                    <a:moveTo>
                      <a:pt x="190" y="0"/>
                    </a:moveTo>
                    <a:cubicBezTo>
                      <a:pt x="174" y="9"/>
                      <a:pt x="162" y="16"/>
                      <a:pt x="151" y="24"/>
                    </a:cubicBezTo>
                    <a:lnTo>
                      <a:pt x="151" y="24"/>
                    </a:lnTo>
                    <a:cubicBezTo>
                      <a:pt x="164" y="17"/>
                      <a:pt x="177" y="9"/>
                      <a:pt x="190" y="0"/>
                    </a:cubicBezTo>
                    <a:close/>
                    <a:moveTo>
                      <a:pt x="151" y="24"/>
                    </a:moveTo>
                    <a:lnTo>
                      <a:pt x="151" y="24"/>
                    </a:lnTo>
                    <a:cubicBezTo>
                      <a:pt x="101" y="51"/>
                      <a:pt x="51" y="67"/>
                      <a:pt x="1" y="84"/>
                    </a:cubicBezTo>
                    <a:cubicBezTo>
                      <a:pt x="64" y="84"/>
                      <a:pt x="106" y="105"/>
                      <a:pt x="43" y="147"/>
                    </a:cubicBezTo>
                    <a:cubicBezTo>
                      <a:pt x="278" y="127"/>
                      <a:pt x="1" y="126"/>
                      <a:pt x="15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g26fc4bae8ec_0_8168"/>
              <p:cNvSpPr/>
              <p:nvPr/>
            </p:nvSpPr>
            <p:spPr>
              <a:xfrm>
                <a:off x="10937150" y="2453725"/>
                <a:ext cx="3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4" extrusionOk="0">
                    <a:moveTo>
                      <a:pt x="101" y="0"/>
                    </a:moveTo>
                    <a:cubicBezTo>
                      <a:pt x="89" y="0"/>
                      <a:pt x="73" y="3"/>
                      <a:pt x="51" y="8"/>
                    </a:cubicBezTo>
                    <a:cubicBezTo>
                      <a:pt x="0" y="46"/>
                      <a:pt x="18" y="54"/>
                      <a:pt x="45" y="54"/>
                    </a:cubicBezTo>
                    <a:cubicBezTo>
                      <a:pt x="62" y="54"/>
                      <a:pt x="84" y="50"/>
                      <a:pt x="92" y="50"/>
                    </a:cubicBezTo>
                    <a:cubicBezTo>
                      <a:pt x="123" y="20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g26fc4bae8ec_0_8168"/>
              <p:cNvSpPr/>
              <p:nvPr/>
            </p:nvSpPr>
            <p:spPr>
              <a:xfrm>
                <a:off x="11002750" y="2366500"/>
                <a:ext cx="15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1" y="0"/>
                    </a:moveTo>
                    <a:cubicBezTo>
                      <a:pt x="44" y="0"/>
                      <a:pt x="33" y="8"/>
                      <a:pt x="19" y="8"/>
                    </a:cubicBezTo>
                    <a:cubicBezTo>
                      <a:pt x="13" y="8"/>
                      <a:pt x="7" y="7"/>
                      <a:pt x="0" y="3"/>
                    </a:cubicBezTo>
                    <a:lnTo>
                      <a:pt x="0" y="3"/>
                    </a:lnTo>
                    <a:lnTo>
                      <a:pt x="63" y="45"/>
                    </a:lnTo>
                    <a:cubicBezTo>
                      <a:pt x="63" y="9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g26fc4bae8ec_0_8168"/>
              <p:cNvSpPr/>
              <p:nvPr/>
            </p:nvSpPr>
            <p:spPr>
              <a:xfrm>
                <a:off x="10998025" y="2344600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64" y="10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g26fc4bae8ec_0_8168"/>
              <p:cNvSpPr/>
              <p:nvPr/>
            </p:nvSpPr>
            <p:spPr>
              <a:xfrm>
                <a:off x="11013725" y="2332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105"/>
                    </a:moveTo>
                    <a:lnTo>
                      <a:pt x="1" y="1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g26fc4bae8ec_0_8168"/>
              <p:cNvSpPr/>
              <p:nvPr/>
            </p:nvSpPr>
            <p:spPr>
              <a:xfrm>
                <a:off x="10946250" y="2168850"/>
                <a:ext cx="2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21" y="0"/>
                    </a:moveTo>
                    <a:lnTo>
                      <a:pt x="0" y="84"/>
                    </a:lnTo>
                    <a:cubicBezTo>
                      <a:pt x="5" y="86"/>
                      <a:pt x="10" y="87"/>
                      <a:pt x="15" y="87"/>
                    </a:cubicBezTo>
                    <a:cubicBezTo>
                      <a:pt x="54" y="87"/>
                      <a:pt x="96" y="19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g26fc4bae8ec_0_8168"/>
              <p:cNvSpPr/>
              <p:nvPr/>
            </p:nvSpPr>
            <p:spPr>
              <a:xfrm>
                <a:off x="10865700" y="2143525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54" y="1"/>
                    </a:moveTo>
                    <a:cubicBezTo>
                      <a:pt x="35" y="1"/>
                      <a:pt x="17" y="3"/>
                      <a:pt x="0" y="9"/>
                    </a:cubicBezTo>
                    <a:cubicBezTo>
                      <a:pt x="68" y="26"/>
                      <a:pt x="122" y="56"/>
                      <a:pt x="162" y="56"/>
                    </a:cubicBezTo>
                    <a:cubicBezTo>
                      <a:pt x="172" y="56"/>
                      <a:pt x="181" y="55"/>
                      <a:pt x="189" y="51"/>
                    </a:cubicBezTo>
                    <a:cubicBezTo>
                      <a:pt x="158" y="20"/>
                      <a:pt x="105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g26fc4bae8ec_0_8168"/>
              <p:cNvSpPr/>
              <p:nvPr/>
            </p:nvSpPr>
            <p:spPr>
              <a:xfrm>
                <a:off x="10680000" y="226457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21" y="0"/>
                    </a:moveTo>
                    <a:lnTo>
                      <a:pt x="0" y="126"/>
                    </a:lnTo>
                    <a:lnTo>
                      <a:pt x="21" y="6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g26fc4bae8ec_0_8168"/>
              <p:cNvSpPr/>
              <p:nvPr/>
            </p:nvSpPr>
            <p:spPr>
              <a:xfrm>
                <a:off x="10890275" y="2049725"/>
                <a:ext cx="17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83" extrusionOk="0">
                    <a:moveTo>
                      <a:pt x="57" y="1"/>
                    </a:moveTo>
                    <a:cubicBezTo>
                      <a:pt x="36" y="1"/>
                      <a:pt x="17" y="4"/>
                      <a:pt x="1" y="15"/>
                    </a:cubicBezTo>
                    <a:cubicBezTo>
                      <a:pt x="105" y="99"/>
                      <a:pt x="252" y="141"/>
                      <a:pt x="440" y="141"/>
                    </a:cubicBezTo>
                    <a:cubicBezTo>
                      <a:pt x="461" y="162"/>
                      <a:pt x="440" y="183"/>
                      <a:pt x="419" y="183"/>
                    </a:cubicBezTo>
                    <a:cubicBezTo>
                      <a:pt x="545" y="183"/>
                      <a:pt x="691" y="162"/>
                      <a:pt x="628" y="57"/>
                    </a:cubicBezTo>
                    <a:lnTo>
                      <a:pt x="628" y="57"/>
                    </a:lnTo>
                    <a:cubicBezTo>
                      <a:pt x="503" y="99"/>
                      <a:pt x="482" y="57"/>
                      <a:pt x="335" y="120"/>
                    </a:cubicBezTo>
                    <a:cubicBezTo>
                      <a:pt x="252" y="99"/>
                      <a:pt x="189" y="57"/>
                      <a:pt x="210" y="15"/>
                    </a:cubicBezTo>
                    <a:lnTo>
                      <a:pt x="210" y="15"/>
                    </a:lnTo>
                    <a:cubicBezTo>
                      <a:pt x="204" y="19"/>
                      <a:pt x="196" y="20"/>
                      <a:pt x="187" y="20"/>
                    </a:cubicBezTo>
                    <a:cubicBezTo>
                      <a:pt x="153" y="20"/>
                      <a:pt x="10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g26fc4bae8ec_0_8168"/>
              <p:cNvSpPr/>
              <p:nvPr/>
            </p:nvSpPr>
            <p:spPr>
              <a:xfrm>
                <a:off x="11105275" y="233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63"/>
                    </a:moveTo>
                    <a:cubicBezTo>
                      <a:pt x="0" y="22"/>
                      <a:pt x="0" y="1"/>
                      <a:pt x="0" y="1"/>
                    </a:cubicBezTo>
                    <a:cubicBezTo>
                      <a:pt x="0" y="42"/>
                      <a:pt x="0" y="84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g26fc4bae8ec_0_8168"/>
              <p:cNvSpPr/>
              <p:nvPr/>
            </p:nvSpPr>
            <p:spPr>
              <a:xfrm>
                <a:off x="11100025" y="236030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0"/>
                    </a:moveTo>
                    <a:cubicBezTo>
                      <a:pt x="22" y="21"/>
                      <a:pt x="1" y="42"/>
                      <a:pt x="22" y="42"/>
                    </a:cubicBezTo>
                    <a:cubicBezTo>
                      <a:pt x="22" y="42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g26fc4bae8ec_0_8168"/>
              <p:cNvSpPr/>
              <p:nvPr/>
            </p:nvSpPr>
            <p:spPr>
              <a:xfrm>
                <a:off x="11074925" y="220022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1" y="0"/>
                    </a:moveTo>
                    <a:lnTo>
                      <a:pt x="42" y="147"/>
                    </a:lnTo>
                    <a:cubicBezTo>
                      <a:pt x="84" y="147"/>
                      <a:pt x="42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g26fc4bae8ec_0_8168"/>
              <p:cNvSpPr/>
              <p:nvPr/>
            </p:nvSpPr>
            <p:spPr>
              <a:xfrm>
                <a:off x="10931075" y="2060025"/>
                <a:ext cx="2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2" extrusionOk="0">
                    <a:moveTo>
                      <a:pt x="1" y="1"/>
                    </a:moveTo>
                    <a:lnTo>
                      <a:pt x="84" y="22"/>
                    </a:lnTo>
                    <a:cubicBezTo>
                      <a:pt x="63" y="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g26fc4bae8ec_0_8168"/>
              <p:cNvSpPr/>
              <p:nvPr/>
            </p:nvSpPr>
            <p:spPr>
              <a:xfrm>
                <a:off x="11035700" y="2148450"/>
                <a:ext cx="2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2" extrusionOk="0">
                    <a:moveTo>
                      <a:pt x="0" y="0"/>
                    </a:moveTo>
                    <a:lnTo>
                      <a:pt x="84" y="42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g26fc4bae8ec_0_8168"/>
              <p:cNvSpPr/>
              <p:nvPr/>
            </p:nvSpPr>
            <p:spPr>
              <a:xfrm>
                <a:off x="11003275" y="2114450"/>
                <a:ext cx="31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0" extrusionOk="0">
                    <a:moveTo>
                      <a:pt x="21" y="0"/>
                    </a:moveTo>
                    <a:cubicBezTo>
                      <a:pt x="0" y="0"/>
                      <a:pt x="0" y="21"/>
                      <a:pt x="0" y="42"/>
                    </a:cubicBezTo>
                    <a:cubicBezTo>
                      <a:pt x="7" y="55"/>
                      <a:pt x="17" y="60"/>
                      <a:pt x="30" y="60"/>
                    </a:cubicBezTo>
                    <a:cubicBezTo>
                      <a:pt x="58" y="60"/>
                      <a:pt x="97" y="35"/>
                      <a:pt x="126" y="21"/>
                    </a:cubicBezTo>
                    <a:cubicBezTo>
                      <a:pt x="84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g26fc4bae8ec_0_8168"/>
              <p:cNvSpPr/>
              <p:nvPr/>
            </p:nvSpPr>
            <p:spPr>
              <a:xfrm>
                <a:off x="10828025" y="20375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g26fc4bae8ec_0_8168"/>
              <p:cNvSpPr/>
              <p:nvPr/>
            </p:nvSpPr>
            <p:spPr>
              <a:xfrm>
                <a:off x="10883475" y="20511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0"/>
                    </a:moveTo>
                    <a:cubicBezTo>
                      <a:pt x="22" y="21"/>
                      <a:pt x="22" y="21"/>
                      <a:pt x="1" y="42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g26fc4bae8ec_0_8168"/>
              <p:cNvSpPr/>
              <p:nvPr/>
            </p:nvSpPr>
            <p:spPr>
              <a:xfrm>
                <a:off x="11085925" y="2402100"/>
                <a:ext cx="5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14" y="0"/>
                    </a:moveTo>
                    <a:cubicBezTo>
                      <a:pt x="8" y="0"/>
                      <a:pt x="0" y="18"/>
                      <a:pt x="0" y="44"/>
                    </a:cubicBezTo>
                    <a:cubicBezTo>
                      <a:pt x="0" y="44"/>
                      <a:pt x="0" y="23"/>
                      <a:pt x="21" y="23"/>
                    </a:cubicBezTo>
                    <a:cubicBezTo>
                      <a:pt x="21" y="7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g26fc4bae8ec_0_8168"/>
              <p:cNvSpPr/>
              <p:nvPr/>
            </p:nvSpPr>
            <p:spPr>
              <a:xfrm>
                <a:off x="10749050" y="2555925"/>
                <a:ext cx="9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7" extrusionOk="0">
                    <a:moveTo>
                      <a:pt x="189" y="1"/>
                    </a:moveTo>
                    <a:cubicBezTo>
                      <a:pt x="251" y="54"/>
                      <a:pt x="203" y="58"/>
                      <a:pt x="146" y="58"/>
                    </a:cubicBezTo>
                    <a:cubicBezTo>
                      <a:pt x="137" y="58"/>
                      <a:pt x="127" y="58"/>
                      <a:pt x="118" y="58"/>
                    </a:cubicBezTo>
                    <a:cubicBezTo>
                      <a:pt x="53" y="58"/>
                      <a:pt x="0" y="63"/>
                      <a:pt x="126" y="147"/>
                    </a:cubicBezTo>
                    <a:cubicBezTo>
                      <a:pt x="105" y="105"/>
                      <a:pt x="398" y="126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g26fc4bae8ec_0_8168"/>
              <p:cNvSpPr/>
              <p:nvPr/>
            </p:nvSpPr>
            <p:spPr>
              <a:xfrm>
                <a:off x="10934225" y="2061075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42" y="2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g26fc4bae8ec_0_8168"/>
              <p:cNvSpPr/>
              <p:nvPr/>
            </p:nvSpPr>
            <p:spPr>
              <a:xfrm>
                <a:off x="11031000" y="2485975"/>
                <a:ext cx="10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29" y="0"/>
                    </a:moveTo>
                    <a:cubicBezTo>
                      <a:pt x="21" y="0"/>
                      <a:pt x="11" y="5"/>
                      <a:pt x="0" y="16"/>
                    </a:cubicBezTo>
                    <a:lnTo>
                      <a:pt x="42" y="16"/>
                    </a:lnTo>
                    <a:cubicBezTo>
                      <a:pt x="42" y="5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g26fc4bae8ec_0_8168"/>
              <p:cNvSpPr/>
              <p:nvPr/>
            </p:nvSpPr>
            <p:spPr>
              <a:xfrm>
                <a:off x="11000125" y="251407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cubicBezTo>
                      <a:pt x="42" y="22"/>
                      <a:pt x="42" y="22"/>
                      <a:pt x="1" y="63"/>
                    </a:cubicBezTo>
                    <a:lnTo>
                      <a:pt x="21" y="63"/>
                    </a:lnTo>
                    <a:cubicBezTo>
                      <a:pt x="21" y="43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g26fc4bae8ec_0_8168"/>
              <p:cNvSpPr/>
              <p:nvPr/>
            </p:nvSpPr>
            <p:spPr>
              <a:xfrm>
                <a:off x="10969275" y="25381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63" y="0"/>
                    </a:moveTo>
                    <a:cubicBezTo>
                      <a:pt x="42" y="21"/>
                      <a:pt x="0" y="42"/>
                      <a:pt x="0" y="42"/>
                    </a:cubicBezTo>
                    <a:lnTo>
                      <a:pt x="21" y="42"/>
                    </a:lnTo>
                    <a:cubicBezTo>
                      <a:pt x="42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g26fc4bae8ec_0_8168"/>
              <p:cNvSpPr/>
              <p:nvPr/>
            </p:nvSpPr>
            <p:spPr>
              <a:xfrm>
                <a:off x="10704575" y="2077550"/>
                <a:ext cx="36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6" extrusionOk="0">
                    <a:moveTo>
                      <a:pt x="125" y="0"/>
                    </a:moveTo>
                    <a:cubicBezTo>
                      <a:pt x="116" y="0"/>
                      <a:pt x="83" y="19"/>
                      <a:pt x="1" y="74"/>
                    </a:cubicBezTo>
                    <a:cubicBezTo>
                      <a:pt x="43" y="74"/>
                      <a:pt x="84" y="95"/>
                      <a:pt x="105" y="95"/>
                    </a:cubicBezTo>
                    <a:cubicBezTo>
                      <a:pt x="63" y="81"/>
                      <a:pt x="144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g26fc4bae8ec_0_8168"/>
              <p:cNvSpPr/>
              <p:nvPr/>
            </p:nvSpPr>
            <p:spPr>
              <a:xfrm>
                <a:off x="10932650" y="20605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cubicBezTo>
                      <a:pt x="14" y="22"/>
                      <a:pt x="28" y="13"/>
                      <a:pt x="42" y="13"/>
                    </a:cubicBezTo>
                    <a:cubicBezTo>
                      <a:pt x="49" y="13"/>
                      <a:pt x="56" y="15"/>
                      <a:pt x="63" y="22"/>
                    </a:cubicBezTo>
                    <a:lnTo>
                      <a:pt x="63" y="22"/>
                    </a:lnTo>
                    <a:cubicBezTo>
                      <a:pt x="42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g26fc4bae8ec_0_8168"/>
              <p:cNvSpPr/>
              <p:nvPr/>
            </p:nvSpPr>
            <p:spPr>
              <a:xfrm>
                <a:off x="11004300" y="2526625"/>
                <a:ext cx="58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" extrusionOk="0">
                    <a:moveTo>
                      <a:pt x="231" y="1"/>
                    </a:moveTo>
                    <a:lnTo>
                      <a:pt x="1" y="168"/>
                    </a:lnTo>
                    <a:cubicBezTo>
                      <a:pt x="64" y="126"/>
                      <a:pt x="147" y="64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g26fc4bae8ec_0_8168"/>
              <p:cNvSpPr/>
              <p:nvPr/>
            </p:nvSpPr>
            <p:spPr>
              <a:xfrm>
                <a:off x="10984425" y="2542850"/>
                <a:ext cx="42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5" extrusionOk="0">
                    <a:moveTo>
                      <a:pt x="168" y="0"/>
                    </a:moveTo>
                    <a:cubicBezTo>
                      <a:pt x="105" y="0"/>
                      <a:pt x="64" y="21"/>
                      <a:pt x="22" y="42"/>
                    </a:cubicBezTo>
                    <a:cubicBezTo>
                      <a:pt x="22" y="63"/>
                      <a:pt x="1" y="63"/>
                      <a:pt x="1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g26fc4bae8ec_0_8168"/>
              <p:cNvSpPr/>
              <p:nvPr/>
            </p:nvSpPr>
            <p:spPr>
              <a:xfrm>
                <a:off x="10579550" y="2038075"/>
                <a:ext cx="535675" cy="551350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2054" extrusionOk="0">
                    <a:moveTo>
                      <a:pt x="10860" y="21"/>
                    </a:moveTo>
                    <a:cubicBezTo>
                      <a:pt x="10842" y="21"/>
                      <a:pt x="10825" y="23"/>
                      <a:pt x="10812" y="26"/>
                    </a:cubicBezTo>
                    <a:lnTo>
                      <a:pt x="10812" y="26"/>
                    </a:lnTo>
                    <a:cubicBezTo>
                      <a:pt x="10829" y="25"/>
                      <a:pt x="10845" y="23"/>
                      <a:pt x="10860" y="21"/>
                    </a:cubicBezTo>
                    <a:close/>
                    <a:moveTo>
                      <a:pt x="8329" y="230"/>
                    </a:moveTo>
                    <a:lnTo>
                      <a:pt x="8329" y="230"/>
                    </a:lnTo>
                    <a:cubicBezTo>
                      <a:pt x="8319" y="230"/>
                      <a:pt x="8311" y="232"/>
                      <a:pt x="8303" y="236"/>
                    </a:cubicBezTo>
                    <a:lnTo>
                      <a:pt x="8303" y="236"/>
                    </a:lnTo>
                    <a:cubicBezTo>
                      <a:pt x="8311" y="234"/>
                      <a:pt x="8320" y="232"/>
                      <a:pt x="8329" y="230"/>
                    </a:cubicBezTo>
                    <a:close/>
                    <a:moveTo>
                      <a:pt x="13243" y="718"/>
                    </a:moveTo>
                    <a:cubicBezTo>
                      <a:pt x="13247" y="724"/>
                      <a:pt x="13254" y="728"/>
                      <a:pt x="13267" y="732"/>
                    </a:cubicBezTo>
                    <a:lnTo>
                      <a:pt x="13243" y="718"/>
                    </a:lnTo>
                    <a:close/>
                    <a:moveTo>
                      <a:pt x="5839" y="1172"/>
                    </a:moveTo>
                    <a:cubicBezTo>
                      <a:pt x="5837" y="1174"/>
                      <a:pt x="5835" y="1176"/>
                      <a:pt x="5834" y="1178"/>
                    </a:cubicBezTo>
                    <a:lnTo>
                      <a:pt x="5834" y="1178"/>
                    </a:lnTo>
                    <a:cubicBezTo>
                      <a:pt x="5835" y="1176"/>
                      <a:pt x="5837" y="1174"/>
                      <a:pt x="5839" y="1172"/>
                    </a:cubicBezTo>
                    <a:close/>
                    <a:moveTo>
                      <a:pt x="17949" y="4016"/>
                    </a:moveTo>
                    <a:cubicBezTo>
                      <a:pt x="17944" y="4016"/>
                      <a:pt x="17938" y="4016"/>
                      <a:pt x="17933" y="4017"/>
                    </a:cubicBezTo>
                    <a:lnTo>
                      <a:pt x="17953" y="4017"/>
                    </a:lnTo>
                    <a:cubicBezTo>
                      <a:pt x="17953" y="4017"/>
                      <a:pt x="17953" y="4016"/>
                      <a:pt x="17952" y="4016"/>
                    </a:cubicBezTo>
                    <a:lnTo>
                      <a:pt x="17952" y="4016"/>
                    </a:lnTo>
                    <a:cubicBezTo>
                      <a:pt x="17951" y="4016"/>
                      <a:pt x="17950" y="4016"/>
                      <a:pt x="17949" y="4016"/>
                    </a:cubicBezTo>
                    <a:close/>
                    <a:moveTo>
                      <a:pt x="2868" y="4520"/>
                    </a:moveTo>
                    <a:cubicBezTo>
                      <a:pt x="2868" y="4520"/>
                      <a:pt x="2888" y="4541"/>
                      <a:pt x="2868" y="4562"/>
                    </a:cubicBezTo>
                    <a:cubicBezTo>
                      <a:pt x="2847" y="4624"/>
                      <a:pt x="2805" y="4645"/>
                      <a:pt x="2784" y="4645"/>
                    </a:cubicBezTo>
                    <a:cubicBezTo>
                      <a:pt x="2805" y="4603"/>
                      <a:pt x="2847" y="4562"/>
                      <a:pt x="2868" y="4520"/>
                    </a:cubicBezTo>
                    <a:close/>
                    <a:moveTo>
                      <a:pt x="19021" y="5085"/>
                    </a:moveTo>
                    <a:cubicBezTo>
                      <a:pt x="19025" y="5089"/>
                      <a:pt x="19030" y="5094"/>
                      <a:pt x="19035" y="5097"/>
                    </a:cubicBezTo>
                    <a:lnTo>
                      <a:pt x="19035" y="5097"/>
                    </a:lnTo>
                    <a:cubicBezTo>
                      <a:pt x="19029" y="5092"/>
                      <a:pt x="19024" y="5088"/>
                      <a:pt x="19021" y="5085"/>
                    </a:cubicBezTo>
                    <a:close/>
                    <a:moveTo>
                      <a:pt x="1989" y="4959"/>
                    </a:moveTo>
                    <a:cubicBezTo>
                      <a:pt x="2010" y="4959"/>
                      <a:pt x="2031" y="4980"/>
                      <a:pt x="2010" y="5022"/>
                    </a:cubicBezTo>
                    <a:cubicBezTo>
                      <a:pt x="2010" y="5020"/>
                      <a:pt x="2009" y="5019"/>
                      <a:pt x="2007" y="5019"/>
                    </a:cubicBezTo>
                    <a:cubicBezTo>
                      <a:pt x="1992" y="5019"/>
                      <a:pt x="1919" y="5091"/>
                      <a:pt x="1863" y="5147"/>
                    </a:cubicBezTo>
                    <a:cubicBezTo>
                      <a:pt x="1905" y="5106"/>
                      <a:pt x="1947" y="5022"/>
                      <a:pt x="1989" y="4959"/>
                    </a:cubicBezTo>
                    <a:close/>
                    <a:moveTo>
                      <a:pt x="1047" y="6486"/>
                    </a:moveTo>
                    <a:cubicBezTo>
                      <a:pt x="1046" y="6490"/>
                      <a:pt x="1046" y="6493"/>
                      <a:pt x="1045" y="6496"/>
                    </a:cubicBezTo>
                    <a:lnTo>
                      <a:pt x="1045" y="6496"/>
                    </a:lnTo>
                    <a:cubicBezTo>
                      <a:pt x="1046" y="6493"/>
                      <a:pt x="1046" y="6490"/>
                      <a:pt x="1047" y="6486"/>
                    </a:cubicBezTo>
                    <a:close/>
                    <a:moveTo>
                      <a:pt x="988" y="8751"/>
                    </a:moveTo>
                    <a:lnTo>
                      <a:pt x="988" y="8751"/>
                    </a:lnTo>
                    <a:cubicBezTo>
                      <a:pt x="987" y="8756"/>
                      <a:pt x="985" y="8762"/>
                      <a:pt x="984" y="8767"/>
                    </a:cubicBezTo>
                    <a:cubicBezTo>
                      <a:pt x="986" y="8761"/>
                      <a:pt x="987" y="8756"/>
                      <a:pt x="988" y="8751"/>
                    </a:cubicBezTo>
                    <a:close/>
                    <a:moveTo>
                      <a:pt x="21055" y="14166"/>
                    </a:moveTo>
                    <a:cubicBezTo>
                      <a:pt x="21054" y="14173"/>
                      <a:pt x="21052" y="14180"/>
                      <a:pt x="21050" y="14186"/>
                    </a:cubicBezTo>
                    <a:cubicBezTo>
                      <a:pt x="21053" y="14178"/>
                      <a:pt x="21054" y="14172"/>
                      <a:pt x="21055" y="14166"/>
                    </a:cubicBezTo>
                    <a:close/>
                    <a:moveTo>
                      <a:pt x="20339" y="14458"/>
                    </a:moveTo>
                    <a:lnTo>
                      <a:pt x="20339" y="14458"/>
                    </a:lnTo>
                    <a:cubicBezTo>
                      <a:pt x="20323" y="14508"/>
                      <a:pt x="20319" y="14538"/>
                      <a:pt x="20322" y="14556"/>
                    </a:cubicBezTo>
                    <a:lnTo>
                      <a:pt x="20322" y="14556"/>
                    </a:lnTo>
                    <a:cubicBezTo>
                      <a:pt x="20333" y="14524"/>
                      <a:pt x="20339" y="14491"/>
                      <a:pt x="20339" y="14458"/>
                    </a:cubicBezTo>
                    <a:close/>
                    <a:moveTo>
                      <a:pt x="20276" y="14605"/>
                    </a:moveTo>
                    <a:cubicBezTo>
                      <a:pt x="20269" y="14612"/>
                      <a:pt x="20264" y="14620"/>
                      <a:pt x="20262" y="14626"/>
                    </a:cubicBezTo>
                    <a:lnTo>
                      <a:pt x="20262" y="14626"/>
                    </a:lnTo>
                    <a:cubicBezTo>
                      <a:pt x="20266" y="14619"/>
                      <a:pt x="20271" y="14612"/>
                      <a:pt x="20276" y="14605"/>
                    </a:cubicBezTo>
                    <a:close/>
                    <a:moveTo>
                      <a:pt x="19972" y="15705"/>
                    </a:moveTo>
                    <a:cubicBezTo>
                      <a:pt x="19971" y="15705"/>
                      <a:pt x="19968" y="15708"/>
                      <a:pt x="19962" y="15714"/>
                    </a:cubicBezTo>
                    <a:cubicBezTo>
                      <a:pt x="19962" y="15718"/>
                      <a:pt x="19961" y="15722"/>
                      <a:pt x="19960" y="15726"/>
                    </a:cubicBezTo>
                    <a:lnTo>
                      <a:pt x="19960" y="15726"/>
                    </a:lnTo>
                    <a:cubicBezTo>
                      <a:pt x="19968" y="15714"/>
                      <a:pt x="19974" y="15705"/>
                      <a:pt x="19972" y="15705"/>
                    </a:cubicBezTo>
                    <a:close/>
                    <a:moveTo>
                      <a:pt x="19960" y="15726"/>
                    </a:moveTo>
                    <a:cubicBezTo>
                      <a:pt x="19945" y="15750"/>
                      <a:pt x="19923" y="15786"/>
                      <a:pt x="19934" y="15795"/>
                    </a:cubicBezTo>
                    <a:lnTo>
                      <a:pt x="19934" y="15795"/>
                    </a:lnTo>
                    <a:cubicBezTo>
                      <a:pt x="19946" y="15773"/>
                      <a:pt x="19956" y="15750"/>
                      <a:pt x="19960" y="15726"/>
                    </a:cubicBezTo>
                    <a:close/>
                    <a:moveTo>
                      <a:pt x="20506" y="15609"/>
                    </a:moveTo>
                    <a:lnTo>
                      <a:pt x="20485" y="15693"/>
                    </a:lnTo>
                    <a:cubicBezTo>
                      <a:pt x="20477" y="15697"/>
                      <a:pt x="20470" y="15700"/>
                      <a:pt x="20464" y="15702"/>
                    </a:cubicBezTo>
                    <a:lnTo>
                      <a:pt x="20464" y="15702"/>
                    </a:lnTo>
                    <a:cubicBezTo>
                      <a:pt x="20464" y="15696"/>
                      <a:pt x="20464" y="15693"/>
                      <a:pt x="20464" y="15693"/>
                    </a:cubicBezTo>
                    <a:lnTo>
                      <a:pt x="20464" y="15693"/>
                    </a:lnTo>
                    <a:cubicBezTo>
                      <a:pt x="20463" y="15696"/>
                      <a:pt x="20462" y="15699"/>
                      <a:pt x="20460" y="15702"/>
                    </a:cubicBezTo>
                    <a:lnTo>
                      <a:pt x="20460" y="15702"/>
                    </a:lnTo>
                    <a:cubicBezTo>
                      <a:pt x="20462" y="15702"/>
                      <a:pt x="20463" y="15702"/>
                      <a:pt x="20464" y="15702"/>
                    </a:cubicBezTo>
                    <a:lnTo>
                      <a:pt x="20464" y="15702"/>
                    </a:lnTo>
                    <a:cubicBezTo>
                      <a:pt x="20463" y="15720"/>
                      <a:pt x="20460" y="15765"/>
                      <a:pt x="20443" y="15797"/>
                    </a:cubicBezTo>
                    <a:cubicBezTo>
                      <a:pt x="20485" y="15714"/>
                      <a:pt x="20548" y="15609"/>
                      <a:pt x="20506" y="15609"/>
                    </a:cubicBezTo>
                    <a:close/>
                    <a:moveTo>
                      <a:pt x="16719" y="19271"/>
                    </a:moveTo>
                    <a:cubicBezTo>
                      <a:pt x="16719" y="19271"/>
                      <a:pt x="16719" y="19275"/>
                      <a:pt x="16721" y="19279"/>
                    </a:cubicBezTo>
                    <a:lnTo>
                      <a:pt x="16721" y="19279"/>
                    </a:lnTo>
                    <a:cubicBezTo>
                      <a:pt x="16721" y="19276"/>
                      <a:pt x="16721" y="19273"/>
                      <a:pt x="16719" y="19271"/>
                    </a:cubicBezTo>
                    <a:close/>
                    <a:moveTo>
                      <a:pt x="15024" y="20422"/>
                    </a:moveTo>
                    <a:cubicBezTo>
                      <a:pt x="15009" y="20422"/>
                      <a:pt x="15002" y="20424"/>
                      <a:pt x="14999" y="20429"/>
                    </a:cubicBezTo>
                    <a:lnTo>
                      <a:pt x="14999" y="20429"/>
                    </a:lnTo>
                    <a:cubicBezTo>
                      <a:pt x="15007" y="20427"/>
                      <a:pt x="15015" y="20424"/>
                      <a:pt x="15024" y="20422"/>
                    </a:cubicBezTo>
                    <a:close/>
                    <a:moveTo>
                      <a:pt x="6906" y="20861"/>
                    </a:moveTo>
                    <a:cubicBezTo>
                      <a:pt x="6906" y="20868"/>
                      <a:pt x="6912" y="20874"/>
                      <a:pt x="6925" y="20882"/>
                    </a:cubicBezTo>
                    <a:lnTo>
                      <a:pt x="6925" y="20882"/>
                    </a:lnTo>
                    <a:cubicBezTo>
                      <a:pt x="6920" y="20881"/>
                      <a:pt x="6906" y="20878"/>
                      <a:pt x="6906" y="20861"/>
                    </a:cubicBezTo>
                    <a:close/>
                    <a:moveTo>
                      <a:pt x="9961" y="0"/>
                    </a:moveTo>
                    <a:cubicBezTo>
                      <a:pt x="9919" y="21"/>
                      <a:pt x="9710" y="105"/>
                      <a:pt x="9584" y="105"/>
                    </a:cubicBezTo>
                    <a:cubicBezTo>
                      <a:pt x="9658" y="57"/>
                      <a:pt x="9634" y="45"/>
                      <a:pt x="9570" y="45"/>
                    </a:cubicBezTo>
                    <a:cubicBezTo>
                      <a:pt x="9500" y="45"/>
                      <a:pt x="9381" y="60"/>
                      <a:pt x="9289" y="60"/>
                    </a:cubicBezTo>
                    <a:cubicBezTo>
                      <a:pt x="9206" y="60"/>
                      <a:pt x="9145" y="48"/>
                      <a:pt x="9166" y="0"/>
                    </a:cubicBezTo>
                    <a:lnTo>
                      <a:pt x="9166" y="0"/>
                    </a:lnTo>
                    <a:cubicBezTo>
                      <a:pt x="9001" y="144"/>
                      <a:pt x="8555" y="147"/>
                      <a:pt x="8261" y="265"/>
                    </a:cubicBezTo>
                    <a:lnTo>
                      <a:pt x="8261" y="265"/>
                    </a:lnTo>
                    <a:cubicBezTo>
                      <a:pt x="8273" y="257"/>
                      <a:pt x="8286" y="243"/>
                      <a:pt x="8303" y="236"/>
                    </a:cubicBezTo>
                    <a:lnTo>
                      <a:pt x="8303" y="236"/>
                    </a:lnTo>
                    <a:cubicBezTo>
                      <a:pt x="8224" y="252"/>
                      <a:pt x="8172" y="256"/>
                      <a:pt x="8127" y="256"/>
                    </a:cubicBezTo>
                    <a:cubicBezTo>
                      <a:pt x="8077" y="256"/>
                      <a:pt x="8036" y="251"/>
                      <a:pt x="7973" y="251"/>
                    </a:cubicBezTo>
                    <a:cubicBezTo>
                      <a:pt x="7973" y="356"/>
                      <a:pt x="7722" y="460"/>
                      <a:pt x="7617" y="565"/>
                    </a:cubicBezTo>
                    <a:cubicBezTo>
                      <a:pt x="7387" y="523"/>
                      <a:pt x="7701" y="398"/>
                      <a:pt x="7596" y="335"/>
                    </a:cubicBezTo>
                    <a:lnTo>
                      <a:pt x="7596" y="335"/>
                    </a:lnTo>
                    <a:cubicBezTo>
                      <a:pt x="7638" y="398"/>
                      <a:pt x="7282" y="544"/>
                      <a:pt x="7366" y="586"/>
                    </a:cubicBezTo>
                    <a:cubicBezTo>
                      <a:pt x="7199" y="565"/>
                      <a:pt x="7220" y="586"/>
                      <a:pt x="7115" y="544"/>
                    </a:cubicBezTo>
                    <a:lnTo>
                      <a:pt x="7115" y="544"/>
                    </a:lnTo>
                    <a:cubicBezTo>
                      <a:pt x="7136" y="670"/>
                      <a:pt x="6989" y="607"/>
                      <a:pt x="6885" y="732"/>
                    </a:cubicBezTo>
                    <a:cubicBezTo>
                      <a:pt x="6849" y="739"/>
                      <a:pt x="6821" y="742"/>
                      <a:pt x="6800" y="742"/>
                    </a:cubicBezTo>
                    <a:cubicBezTo>
                      <a:pt x="6739" y="742"/>
                      <a:pt x="6728" y="722"/>
                      <a:pt x="6705" y="722"/>
                    </a:cubicBezTo>
                    <a:cubicBezTo>
                      <a:pt x="6684" y="722"/>
                      <a:pt x="6654" y="737"/>
                      <a:pt x="6571" y="795"/>
                    </a:cubicBezTo>
                    <a:cubicBezTo>
                      <a:pt x="6445" y="795"/>
                      <a:pt x="6634" y="670"/>
                      <a:pt x="6634" y="670"/>
                    </a:cubicBezTo>
                    <a:lnTo>
                      <a:pt x="6634" y="670"/>
                    </a:lnTo>
                    <a:cubicBezTo>
                      <a:pt x="6383" y="774"/>
                      <a:pt x="6550" y="816"/>
                      <a:pt x="6529" y="879"/>
                    </a:cubicBezTo>
                    <a:cubicBezTo>
                      <a:pt x="6438" y="928"/>
                      <a:pt x="6390" y="944"/>
                      <a:pt x="6360" y="944"/>
                    </a:cubicBezTo>
                    <a:cubicBezTo>
                      <a:pt x="6301" y="944"/>
                      <a:pt x="6320" y="879"/>
                      <a:pt x="6236" y="879"/>
                    </a:cubicBezTo>
                    <a:cubicBezTo>
                      <a:pt x="6090" y="984"/>
                      <a:pt x="5985" y="1130"/>
                      <a:pt x="5860" y="1193"/>
                    </a:cubicBezTo>
                    <a:cubicBezTo>
                      <a:pt x="5841" y="1193"/>
                      <a:pt x="5822" y="1193"/>
                      <a:pt x="5834" y="1178"/>
                    </a:cubicBezTo>
                    <a:lnTo>
                      <a:pt x="5834" y="1178"/>
                    </a:lnTo>
                    <a:cubicBezTo>
                      <a:pt x="5683" y="1343"/>
                      <a:pt x="5293" y="1488"/>
                      <a:pt x="5148" y="1695"/>
                    </a:cubicBezTo>
                    <a:lnTo>
                      <a:pt x="5106" y="1695"/>
                    </a:lnTo>
                    <a:cubicBezTo>
                      <a:pt x="5169" y="1716"/>
                      <a:pt x="5211" y="1737"/>
                      <a:pt x="5211" y="1779"/>
                    </a:cubicBezTo>
                    <a:cubicBezTo>
                      <a:pt x="5135" y="1836"/>
                      <a:pt x="5093" y="1928"/>
                      <a:pt x="5023" y="1928"/>
                    </a:cubicBezTo>
                    <a:cubicBezTo>
                      <a:pt x="5016" y="1928"/>
                      <a:pt x="5009" y="1927"/>
                      <a:pt x="5002" y="1925"/>
                    </a:cubicBezTo>
                    <a:cubicBezTo>
                      <a:pt x="5064" y="1883"/>
                      <a:pt x="5064" y="1862"/>
                      <a:pt x="5064" y="1821"/>
                    </a:cubicBezTo>
                    <a:lnTo>
                      <a:pt x="5064" y="1821"/>
                    </a:lnTo>
                    <a:lnTo>
                      <a:pt x="4981" y="1925"/>
                    </a:lnTo>
                    <a:cubicBezTo>
                      <a:pt x="4855" y="1904"/>
                      <a:pt x="5106" y="1800"/>
                      <a:pt x="5064" y="1737"/>
                    </a:cubicBezTo>
                    <a:lnTo>
                      <a:pt x="5064" y="1737"/>
                    </a:lnTo>
                    <a:cubicBezTo>
                      <a:pt x="4897" y="1904"/>
                      <a:pt x="4709" y="2113"/>
                      <a:pt x="4541" y="2218"/>
                    </a:cubicBezTo>
                    <a:cubicBezTo>
                      <a:pt x="4470" y="2165"/>
                      <a:pt x="4761" y="1991"/>
                      <a:pt x="4697" y="1991"/>
                    </a:cubicBezTo>
                    <a:cubicBezTo>
                      <a:pt x="4686" y="1991"/>
                      <a:pt x="4663" y="1996"/>
                      <a:pt x="4625" y="2009"/>
                    </a:cubicBezTo>
                    <a:cubicBezTo>
                      <a:pt x="4709" y="1967"/>
                      <a:pt x="4792" y="1925"/>
                      <a:pt x="4876" y="1883"/>
                    </a:cubicBezTo>
                    <a:cubicBezTo>
                      <a:pt x="4625" y="1883"/>
                      <a:pt x="5023" y="1779"/>
                      <a:pt x="4772" y="1779"/>
                    </a:cubicBezTo>
                    <a:cubicBezTo>
                      <a:pt x="4458" y="1967"/>
                      <a:pt x="4458" y="2072"/>
                      <a:pt x="4165" y="2281"/>
                    </a:cubicBezTo>
                    <a:cubicBezTo>
                      <a:pt x="4123" y="2365"/>
                      <a:pt x="4228" y="2323"/>
                      <a:pt x="4186" y="2406"/>
                    </a:cubicBezTo>
                    <a:cubicBezTo>
                      <a:pt x="3851" y="2825"/>
                      <a:pt x="3725" y="2511"/>
                      <a:pt x="3537" y="2867"/>
                    </a:cubicBezTo>
                    <a:cubicBezTo>
                      <a:pt x="3495" y="2992"/>
                      <a:pt x="3558" y="3097"/>
                      <a:pt x="3307" y="3243"/>
                    </a:cubicBezTo>
                    <a:lnTo>
                      <a:pt x="3307" y="3118"/>
                    </a:lnTo>
                    <a:cubicBezTo>
                      <a:pt x="3056" y="3369"/>
                      <a:pt x="3286" y="3369"/>
                      <a:pt x="2972" y="3599"/>
                    </a:cubicBezTo>
                    <a:cubicBezTo>
                      <a:pt x="2992" y="3521"/>
                      <a:pt x="3121" y="3388"/>
                      <a:pt x="3104" y="3388"/>
                    </a:cubicBezTo>
                    <a:lnTo>
                      <a:pt x="3104" y="3388"/>
                    </a:lnTo>
                    <a:cubicBezTo>
                      <a:pt x="3102" y="3388"/>
                      <a:pt x="3100" y="3388"/>
                      <a:pt x="3098" y="3390"/>
                    </a:cubicBezTo>
                    <a:cubicBezTo>
                      <a:pt x="2868" y="3536"/>
                      <a:pt x="3014" y="3557"/>
                      <a:pt x="2888" y="3704"/>
                    </a:cubicBezTo>
                    <a:lnTo>
                      <a:pt x="2805" y="3683"/>
                    </a:lnTo>
                    <a:cubicBezTo>
                      <a:pt x="2575" y="3976"/>
                      <a:pt x="2365" y="4352"/>
                      <a:pt x="2135" y="4708"/>
                    </a:cubicBezTo>
                    <a:cubicBezTo>
                      <a:pt x="2135" y="4693"/>
                      <a:pt x="2147" y="4643"/>
                      <a:pt x="2119" y="4643"/>
                    </a:cubicBezTo>
                    <a:cubicBezTo>
                      <a:pt x="2109" y="4643"/>
                      <a:pt x="2095" y="4650"/>
                      <a:pt x="2072" y="4666"/>
                    </a:cubicBezTo>
                    <a:cubicBezTo>
                      <a:pt x="1926" y="4917"/>
                      <a:pt x="1779" y="5147"/>
                      <a:pt x="1633" y="5398"/>
                    </a:cubicBezTo>
                    <a:cubicBezTo>
                      <a:pt x="1487" y="5629"/>
                      <a:pt x="1319" y="5859"/>
                      <a:pt x="1194" y="6089"/>
                    </a:cubicBezTo>
                    <a:lnTo>
                      <a:pt x="1173" y="6298"/>
                    </a:lnTo>
                    <a:cubicBezTo>
                      <a:pt x="1160" y="6324"/>
                      <a:pt x="1139" y="6342"/>
                      <a:pt x="1125" y="6342"/>
                    </a:cubicBezTo>
                    <a:cubicBezTo>
                      <a:pt x="1116" y="6342"/>
                      <a:pt x="1110" y="6335"/>
                      <a:pt x="1110" y="6319"/>
                    </a:cubicBezTo>
                    <a:cubicBezTo>
                      <a:pt x="1063" y="6393"/>
                      <a:pt x="1067" y="6406"/>
                      <a:pt x="1082" y="6406"/>
                    </a:cubicBezTo>
                    <a:cubicBezTo>
                      <a:pt x="1090" y="6406"/>
                      <a:pt x="1102" y="6403"/>
                      <a:pt x="1111" y="6403"/>
                    </a:cubicBezTo>
                    <a:cubicBezTo>
                      <a:pt x="1126" y="6403"/>
                      <a:pt x="1138" y="6410"/>
                      <a:pt x="1131" y="6445"/>
                    </a:cubicBezTo>
                    <a:cubicBezTo>
                      <a:pt x="1106" y="6506"/>
                      <a:pt x="1075" y="6538"/>
                      <a:pt x="1057" y="6538"/>
                    </a:cubicBezTo>
                    <a:cubicBezTo>
                      <a:pt x="1045" y="6538"/>
                      <a:pt x="1040" y="6524"/>
                      <a:pt x="1045" y="6496"/>
                    </a:cubicBezTo>
                    <a:lnTo>
                      <a:pt x="1045" y="6496"/>
                    </a:lnTo>
                    <a:cubicBezTo>
                      <a:pt x="1003" y="6683"/>
                      <a:pt x="941" y="6930"/>
                      <a:pt x="859" y="7156"/>
                    </a:cubicBezTo>
                    <a:cubicBezTo>
                      <a:pt x="796" y="7407"/>
                      <a:pt x="712" y="7658"/>
                      <a:pt x="608" y="7826"/>
                    </a:cubicBezTo>
                    <a:lnTo>
                      <a:pt x="608" y="7742"/>
                    </a:lnTo>
                    <a:lnTo>
                      <a:pt x="608" y="7742"/>
                    </a:lnTo>
                    <a:cubicBezTo>
                      <a:pt x="503" y="8014"/>
                      <a:pt x="671" y="8098"/>
                      <a:pt x="524" y="8349"/>
                    </a:cubicBezTo>
                    <a:lnTo>
                      <a:pt x="524" y="8286"/>
                    </a:lnTo>
                    <a:cubicBezTo>
                      <a:pt x="336" y="8893"/>
                      <a:pt x="273" y="9583"/>
                      <a:pt x="127" y="10064"/>
                    </a:cubicBezTo>
                    <a:cubicBezTo>
                      <a:pt x="210" y="10169"/>
                      <a:pt x="22" y="10692"/>
                      <a:pt x="189" y="10734"/>
                    </a:cubicBezTo>
                    <a:cubicBezTo>
                      <a:pt x="85" y="11090"/>
                      <a:pt x="64" y="10985"/>
                      <a:pt x="22" y="11508"/>
                    </a:cubicBezTo>
                    <a:cubicBezTo>
                      <a:pt x="1" y="11634"/>
                      <a:pt x="106" y="11696"/>
                      <a:pt x="147" y="11864"/>
                    </a:cubicBezTo>
                    <a:lnTo>
                      <a:pt x="64" y="11885"/>
                    </a:lnTo>
                    <a:lnTo>
                      <a:pt x="168" y="12094"/>
                    </a:lnTo>
                    <a:lnTo>
                      <a:pt x="64" y="12220"/>
                    </a:lnTo>
                    <a:cubicBezTo>
                      <a:pt x="85" y="12282"/>
                      <a:pt x="85" y="12324"/>
                      <a:pt x="106" y="12387"/>
                    </a:cubicBezTo>
                    <a:cubicBezTo>
                      <a:pt x="106" y="12331"/>
                      <a:pt x="122" y="12258"/>
                      <a:pt x="141" y="12258"/>
                    </a:cubicBezTo>
                    <a:cubicBezTo>
                      <a:pt x="143" y="12258"/>
                      <a:pt x="145" y="12259"/>
                      <a:pt x="147" y="12261"/>
                    </a:cubicBezTo>
                    <a:cubicBezTo>
                      <a:pt x="210" y="12492"/>
                      <a:pt x="168" y="12847"/>
                      <a:pt x="127" y="12868"/>
                    </a:cubicBezTo>
                    <a:cubicBezTo>
                      <a:pt x="168" y="13056"/>
                      <a:pt x="231" y="13245"/>
                      <a:pt x="294" y="13433"/>
                    </a:cubicBezTo>
                    <a:cubicBezTo>
                      <a:pt x="252" y="13433"/>
                      <a:pt x="231" y="13329"/>
                      <a:pt x="189" y="13266"/>
                    </a:cubicBezTo>
                    <a:lnTo>
                      <a:pt x="189" y="13266"/>
                    </a:lnTo>
                    <a:cubicBezTo>
                      <a:pt x="336" y="13559"/>
                      <a:pt x="127" y="13329"/>
                      <a:pt x="252" y="13601"/>
                    </a:cubicBezTo>
                    <a:cubicBezTo>
                      <a:pt x="252" y="13590"/>
                      <a:pt x="255" y="13586"/>
                      <a:pt x="259" y="13586"/>
                    </a:cubicBezTo>
                    <a:cubicBezTo>
                      <a:pt x="272" y="13586"/>
                      <a:pt x="299" y="13621"/>
                      <a:pt x="315" y="13621"/>
                    </a:cubicBezTo>
                    <a:cubicBezTo>
                      <a:pt x="294" y="13768"/>
                      <a:pt x="378" y="14082"/>
                      <a:pt x="461" y="14312"/>
                    </a:cubicBezTo>
                    <a:lnTo>
                      <a:pt x="399" y="14291"/>
                    </a:lnTo>
                    <a:lnTo>
                      <a:pt x="399" y="14291"/>
                    </a:lnTo>
                    <a:cubicBezTo>
                      <a:pt x="440" y="14500"/>
                      <a:pt x="524" y="14709"/>
                      <a:pt x="608" y="14940"/>
                    </a:cubicBezTo>
                    <a:cubicBezTo>
                      <a:pt x="691" y="15149"/>
                      <a:pt x="775" y="15379"/>
                      <a:pt x="880" y="15609"/>
                    </a:cubicBezTo>
                    <a:cubicBezTo>
                      <a:pt x="857" y="15519"/>
                      <a:pt x="877" y="15478"/>
                      <a:pt x="910" y="15478"/>
                    </a:cubicBezTo>
                    <a:cubicBezTo>
                      <a:pt x="938" y="15478"/>
                      <a:pt x="976" y="15509"/>
                      <a:pt x="1005" y="15567"/>
                    </a:cubicBezTo>
                    <a:lnTo>
                      <a:pt x="943" y="15651"/>
                    </a:lnTo>
                    <a:cubicBezTo>
                      <a:pt x="954" y="15660"/>
                      <a:pt x="962" y="15663"/>
                      <a:pt x="967" y="15663"/>
                    </a:cubicBezTo>
                    <a:cubicBezTo>
                      <a:pt x="991" y="15663"/>
                      <a:pt x="969" y="15598"/>
                      <a:pt x="988" y="15598"/>
                    </a:cubicBezTo>
                    <a:lnTo>
                      <a:pt x="988" y="15598"/>
                    </a:lnTo>
                    <a:cubicBezTo>
                      <a:pt x="996" y="15598"/>
                      <a:pt x="1013" y="15611"/>
                      <a:pt x="1047" y="15651"/>
                    </a:cubicBezTo>
                    <a:cubicBezTo>
                      <a:pt x="1081" y="15742"/>
                      <a:pt x="1066" y="15777"/>
                      <a:pt x="1035" y="15777"/>
                    </a:cubicBezTo>
                    <a:cubicBezTo>
                      <a:pt x="1009" y="15777"/>
                      <a:pt x="971" y="15752"/>
                      <a:pt x="943" y="15714"/>
                    </a:cubicBezTo>
                    <a:lnTo>
                      <a:pt x="943" y="15714"/>
                    </a:lnTo>
                    <a:lnTo>
                      <a:pt x="1068" y="15902"/>
                    </a:lnTo>
                    <a:cubicBezTo>
                      <a:pt x="1064" y="15906"/>
                      <a:pt x="1059" y="15908"/>
                      <a:pt x="1053" y="15908"/>
                    </a:cubicBezTo>
                    <a:cubicBezTo>
                      <a:pt x="1030" y="15908"/>
                      <a:pt x="997" y="15881"/>
                      <a:pt x="963" y="15881"/>
                    </a:cubicBezTo>
                    <a:cubicBezTo>
                      <a:pt x="1068" y="15944"/>
                      <a:pt x="1047" y="16279"/>
                      <a:pt x="1194" y="16342"/>
                    </a:cubicBezTo>
                    <a:lnTo>
                      <a:pt x="1194" y="16362"/>
                    </a:lnTo>
                    <a:cubicBezTo>
                      <a:pt x="1298" y="16593"/>
                      <a:pt x="1382" y="16739"/>
                      <a:pt x="1487" y="16886"/>
                    </a:cubicBezTo>
                    <a:cubicBezTo>
                      <a:pt x="1570" y="17032"/>
                      <a:pt x="1654" y="17158"/>
                      <a:pt x="1759" y="17325"/>
                    </a:cubicBezTo>
                    <a:cubicBezTo>
                      <a:pt x="1769" y="17320"/>
                      <a:pt x="1779" y="17318"/>
                      <a:pt x="1788" y="17318"/>
                    </a:cubicBezTo>
                    <a:cubicBezTo>
                      <a:pt x="1858" y="17318"/>
                      <a:pt x="1918" y="17437"/>
                      <a:pt x="2010" y="17492"/>
                    </a:cubicBezTo>
                    <a:cubicBezTo>
                      <a:pt x="2177" y="17743"/>
                      <a:pt x="2323" y="18036"/>
                      <a:pt x="2554" y="18308"/>
                    </a:cubicBezTo>
                    <a:cubicBezTo>
                      <a:pt x="2621" y="18368"/>
                      <a:pt x="2651" y="18385"/>
                      <a:pt x="2666" y="18385"/>
                    </a:cubicBezTo>
                    <a:cubicBezTo>
                      <a:pt x="2686" y="18385"/>
                      <a:pt x="2682" y="18356"/>
                      <a:pt x="2704" y="18356"/>
                    </a:cubicBezTo>
                    <a:cubicBezTo>
                      <a:pt x="2712" y="18356"/>
                      <a:pt x="2724" y="18360"/>
                      <a:pt x="2742" y="18371"/>
                    </a:cubicBezTo>
                    <a:cubicBezTo>
                      <a:pt x="2707" y="18423"/>
                      <a:pt x="2875" y="18606"/>
                      <a:pt x="2836" y="18606"/>
                    </a:cubicBezTo>
                    <a:cubicBezTo>
                      <a:pt x="2828" y="18606"/>
                      <a:pt x="2812" y="18598"/>
                      <a:pt x="2784" y="18580"/>
                    </a:cubicBezTo>
                    <a:lnTo>
                      <a:pt x="2784" y="18580"/>
                    </a:lnTo>
                    <a:cubicBezTo>
                      <a:pt x="3098" y="18894"/>
                      <a:pt x="3181" y="18978"/>
                      <a:pt x="3600" y="19292"/>
                    </a:cubicBezTo>
                    <a:cubicBezTo>
                      <a:pt x="3579" y="19229"/>
                      <a:pt x="3537" y="19187"/>
                      <a:pt x="3579" y="19187"/>
                    </a:cubicBezTo>
                    <a:cubicBezTo>
                      <a:pt x="3663" y="19229"/>
                      <a:pt x="3725" y="19355"/>
                      <a:pt x="3684" y="19355"/>
                    </a:cubicBezTo>
                    <a:lnTo>
                      <a:pt x="3663" y="19355"/>
                    </a:lnTo>
                    <a:cubicBezTo>
                      <a:pt x="3914" y="19522"/>
                      <a:pt x="4165" y="19773"/>
                      <a:pt x="4395" y="20003"/>
                    </a:cubicBezTo>
                    <a:cubicBezTo>
                      <a:pt x="4646" y="20233"/>
                      <a:pt x="4876" y="20443"/>
                      <a:pt x="5127" y="20505"/>
                    </a:cubicBezTo>
                    <a:lnTo>
                      <a:pt x="5106" y="20484"/>
                    </a:lnTo>
                    <a:lnTo>
                      <a:pt x="5106" y="20484"/>
                    </a:lnTo>
                    <a:cubicBezTo>
                      <a:pt x="5253" y="20568"/>
                      <a:pt x="5420" y="20631"/>
                      <a:pt x="5567" y="20673"/>
                    </a:cubicBezTo>
                    <a:cubicBezTo>
                      <a:pt x="5635" y="20718"/>
                      <a:pt x="5634" y="20728"/>
                      <a:pt x="5612" y="20728"/>
                    </a:cubicBezTo>
                    <a:cubicBezTo>
                      <a:pt x="5595" y="20728"/>
                      <a:pt x="5565" y="20722"/>
                      <a:pt x="5544" y="20722"/>
                    </a:cubicBezTo>
                    <a:cubicBezTo>
                      <a:pt x="5515" y="20722"/>
                      <a:pt x="5500" y="20732"/>
                      <a:pt x="5546" y="20777"/>
                    </a:cubicBezTo>
                    <a:cubicBezTo>
                      <a:pt x="6069" y="20924"/>
                      <a:pt x="6299" y="21175"/>
                      <a:pt x="6738" y="21259"/>
                    </a:cubicBezTo>
                    <a:cubicBezTo>
                      <a:pt x="6864" y="21426"/>
                      <a:pt x="7157" y="21531"/>
                      <a:pt x="7471" y="21614"/>
                    </a:cubicBezTo>
                    <a:cubicBezTo>
                      <a:pt x="7785" y="21677"/>
                      <a:pt x="8098" y="21740"/>
                      <a:pt x="8308" y="21844"/>
                    </a:cubicBezTo>
                    <a:lnTo>
                      <a:pt x="8308" y="21803"/>
                    </a:lnTo>
                    <a:cubicBezTo>
                      <a:pt x="8321" y="21800"/>
                      <a:pt x="8334" y="21799"/>
                      <a:pt x="8345" y="21799"/>
                    </a:cubicBezTo>
                    <a:cubicBezTo>
                      <a:pt x="8434" y="21799"/>
                      <a:pt x="8442" y="21868"/>
                      <a:pt x="8517" y="21886"/>
                    </a:cubicBezTo>
                    <a:cubicBezTo>
                      <a:pt x="8517" y="21844"/>
                      <a:pt x="8391" y="21823"/>
                      <a:pt x="8475" y="21803"/>
                    </a:cubicBezTo>
                    <a:lnTo>
                      <a:pt x="8475" y="21803"/>
                    </a:lnTo>
                    <a:cubicBezTo>
                      <a:pt x="8977" y="21886"/>
                      <a:pt x="9479" y="21970"/>
                      <a:pt x="10002" y="22012"/>
                    </a:cubicBezTo>
                    <a:cubicBezTo>
                      <a:pt x="10274" y="22033"/>
                      <a:pt x="10526" y="22054"/>
                      <a:pt x="10818" y="22054"/>
                    </a:cubicBezTo>
                    <a:cubicBezTo>
                      <a:pt x="11090" y="22033"/>
                      <a:pt x="11342" y="22033"/>
                      <a:pt x="11593" y="22012"/>
                    </a:cubicBezTo>
                    <a:cubicBezTo>
                      <a:pt x="11938" y="21973"/>
                      <a:pt x="11791" y="21777"/>
                      <a:pt x="12135" y="21777"/>
                    </a:cubicBezTo>
                    <a:cubicBezTo>
                      <a:pt x="12166" y="21777"/>
                      <a:pt x="12201" y="21778"/>
                      <a:pt x="12241" y="21782"/>
                    </a:cubicBezTo>
                    <a:lnTo>
                      <a:pt x="12137" y="21886"/>
                    </a:lnTo>
                    <a:cubicBezTo>
                      <a:pt x="12869" y="21677"/>
                      <a:pt x="13664" y="21593"/>
                      <a:pt x="14355" y="21259"/>
                    </a:cubicBezTo>
                    <a:lnTo>
                      <a:pt x="14355" y="21259"/>
                    </a:lnTo>
                    <a:cubicBezTo>
                      <a:pt x="14313" y="21279"/>
                      <a:pt x="14313" y="21321"/>
                      <a:pt x="14250" y="21342"/>
                    </a:cubicBezTo>
                    <a:cubicBezTo>
                      <a:pt x="14417" y="21342"/>
                      <a:pt x="14794" y="21133"/>
                      <a:pt x="14773" y="21070"/>
                    </a:cubicBezTo>
                    <a:cubicBezTo>
                      <a:pt x="14799" y="21062"/>
                      <a:pt x="14816" y="21058"/>
                      <a:pt x="14827" y="21058"/>
                    </a:cubicBezTo>
                    <a:cubicBezTo>
                      <a:pt x="14865" y="21058"/>
                      <a:pt x="14842" y="21095"/>
                      <a:pt x="14876" y="21095"/>
                    </a:cubicBezTo>
                    <a:cubicBezTo>
                      <a:pt x="14882" y="21095"/>
                      <a:pt x="14889" y="21094"/>
                      <a:pt x="14899" y="21091"/>
                    </a:cubicBezTo>
                    <a:cubicBezTo>
                      <a:pt x="15066" y="21070"/>
                      <a:pt x="15233" y="20861"/>
                      <a:pt x="15338" y="20861"/>
                    </a:cubicBezTo>
                    <a:cubicBezTo>
                      <a:pt x="15338" y="20861"/>
                      <a:pt x="15317" y="20882"/>
                      <a:pt x="15296" y="20903"/>
                    </a:cubicBezTo>
                    <a:cubicBezTo>
                      <a:pt x="15422" y="20819"/>
                      <a:pt x="15694" y="20694"/>
                      <a:pt x="15589" y="20694"/>
                    </a:cubicBezTo>
                    <a:cubicBezTo>
                      <a:pt x="15652" y="20652"/>
                      <a:pt x="15715" y="20631"/>
                      <a:pt x="15756" y="20589"/>
                    </a:cubicBezTo>
                    <a:lnTo>
                      <a:pt x="15840" y="20526"/>
                    </a:lnTo>
                    <a:cubicBezTo>
                      <a:pt x="15861" y="20526"/>
                      <a:pt x="15924" y="20484"/>
                      <a:pt x="15945" y="20463"/>
                    </a:cubicBezTo>
                    <a:cubicBezTo>
                      <a:pt x="16028" y="20380"/>
                      <a:pt x="16133" y="20317"/>
                      <a:pt x="16238" y="20275"/>
                    </a:cubicBezTo>
                    <a:cubicBezTo>
                      <a:pt x="16300" y="20108"/>
                      <a:pt x="16635" y="20024"/>
                      <a:pt x="16593" y="19899"/>
                    </a:cubicBezTo>
                    <a:lnTo>
                      <a:pt x="16593" y="19899"/>
                    </a:lnTo>
                    <a:cubicBezTo>
                      <a:pt x="16602" y="19913"/>
                      <a:pt x="16617" y="19919"/>
                      <a:pt x="16636" y="19919"/>
                    </a:cubicBezTo>
                    <a:cubicBezTo>
                      <a:pt x="16755" y="19919"/>
                      <a:pt x="17047" y="19669"/>
                      <a:pt x="17137" y="19543"/>
                    </a:cubicBezTo>
                    <a:lnTo>
                      <a:pt x="17137" y="19543"/>
                    </a:lnTo>
                    <a:cubicBezTo>
                      <a:pt x="17134" y="19555"/>
                      <a:pt x="17136" y="19559"/>
                      <a:pt x="17143" y="19559"/>
                    </a:cubicBezTo>
                    <a:cubicBezTo>
                      <a:pt x="17164" y="19559"/>
                      <a:pt x="17225" y="19516"/>
                      <a:pt x="17252" y="19516"/>
                    </a:cubicBezTo>
                    <a:cubicBezTo>
                      <a:pt x="17262" y="19516"/>
                      <a:pt x="17268" y="19523"/>
                      <a:pt x="17263" y="19543"/>
                    </a:cubicBezTo>
                    <a:cubicBezTo>
                      <a:pt x="17409" y="19417"/>
                      <a:pt x="17535" y="19292"/>
                      <a:pt x="17472" y="19271"/>
                    </a:cubicBezTo>
                    <a:cubicBezTo>
                      <a:pt x="17849" y="19145"/>
                      <a:pt x="17974" y="18706"/>
                      <a:pt x="18246" y="18706"/>
                    </a:cubicBezTo>
                    <a:cubicBezTo>
                      <a:pt x="18644" y="18246"/>
                      <a:pt x="19000" y="17827"/>
                      <a:pt x="19313" y="17409"/>
                    </a:cubicBezTo>
                    <a:lnTo>
                      <a:pt x="19313" y="17409"/>
                    </a:lnTo>
                    <a:cubicBezTo>
                      <a:pt x="19397" y="17492"/>
                      <a:pt x="18937" y="17848"/>
                      <a:pt x="19041" y="17911"/>
                    </a:cubicBezTo>
                    <a:cubicBezTo>
                      <a:pt x="19334" y="17513"/>
                      <a:pt x="19460" y="17220"/>
                      <a:pt x="19774" y="16823"/>
                    </a:cubicBezTo>
                    <a:cubicBezTo>
                      <a:pt x="19791" y="16801"/>
                      <a:pt x="19802" y="16792"/>
                      <a:pt x="19807" y="16792"/>
                    </a:cubicBezTo>
                    <a:lnTo>
                      <a:pt x="19807" y="16792"/>
                    </a:lnTo>
                    <a:cubicBezTo>
                      <a:pt x="19825" y="16792"/>
                      <a:pt x="19769" y="16920"/>
                      <a:pt x="19753" y="16969"/>
                    </a:cubicBezTo>
                    <a:cubicBezTo>
                      <a:pt x="19878" y="16739"/>
                      <a:pt x="20025" y="16530"/>
                      <a:pt x="20150" y="16321"/>
                    </a:cubicBezTo>
                    <a:cubicBezTo>
                      <a:pt x="20274" y="16114"/>
                      <a:pt x="20377" y="15908"/>
                      <a:pt x="20460" y="15702"/>
                    </a:cubicBezTo>
                    <a:lnTo>
                      <a:pt x="20460" y="15702"/>
                    </a:lnTo>
                    <a:cubicBezTo>
                      <a:pt x="20459" y="15703"/>
                      <a:pt x="20457" y="15703"/>
                      <a:pt x="20455" y="15703"/>
                    </a:cubicBezTo>
                    <a:cubicBezTo>
                      <a:pt x="20369" y="15703"/>
                      <a:pt x="20463" y="15361"/>
                      <a:pt x="20450" y="15288"/>
                    </a:cubicBezTo>
                    <a:lnTo>
                      <a:pt x="20450" y="15288"/>
                    </a:lnTo>
                    <a:cubicBezTo>
                      <a:pt x="20460" y="15305"/>
                      <a:pt x="20471" y="15313"/>
                      <a:pt x="20483" y="15313"/>
                    </a:cubicBezTo>
                    <a:cubicBezTo>
                      <a:pt x="20547" y="15313"/>
                      <a:pt x="20629" y="15086"/>
                      <a:pt x="20688" y="15086"/>
                    </a:cubicBezTo>
                    <a:cubicBezTo>
                      <a:pt x="20707" y="15086"/>
                      <a:pt x="20723" y="15109"/>
                      <a:pt x="20736" y="15170"/>
                    </a:cubicBezTo>
                    <a:cubicBezTo>
                      <a:pt x="20757" y="15107"/>
                      <a:pt x="20757" y="15044"/>
                      <a:pt x="20736" y="15044"/>
                    </a:cubicBezTo>
                    <a:cubicBezTo>
                      <a:pt x="20758" y="15000"/>
                      <a:pt x="20775" y="14973"/>
                      <a:pt x="20785" y="14973"/>
                    </a:cubicBezTo>
                    <a:cubicBezTo>
                      <a:pt x="20794" y="14973"/>
                      <a:pt x="20799" y="14995"/>
                      <a:pt x="20799" y="15044"/>
                    </a:cubicBezTo>
                    <a:cubicBezTo>
                      <a:pt x="20883" y="14730"/>
                      <a:pt x="20799" y="14814"/>
                      <a:pt x="20904" y="14542"/>
                    </a:cubicBezTo>
                    <a:cubicBezTo>
                      <a:pt x="20925" y="14563"/>
                      <a:pt x="20904" y="14605"/>
                      <a:pt x="20925" y="14647"/>
                    </a:cubicBezTo>
                    <a:cubicBezTo>
                      <a:pt x="20925" y="14584"/>
                      <a:pt x="20946" y="14500"/>
                      <a:pt x="20946" y="14417"/>
                    </a:cubicBezTo>
                    <a:cubicBezTo>
                      <a:pt x="20966" y="14333"/>
                      <a:pt x="20987" y="14228"/>
                      <a:pt x="21029" y="14124"/>
                    </a:cubicBezTo>
                    <a:cubicBezTo>
                      <a:pt x="21029" y="14142"/>
                      <a:pt x="21061" y="14128"/>
                      <a:pt x="21055" y="14166"/>
                    </a:cubicBezTo>
                    <a:lnTo>
                      <a:pt x="21055" y="14166"/>
                    </a:lnTo>
                    <a:cubicBezTo>
                      <a:pt x="21153" y="13778"/>
                      <a:pt x="21094" y="13447"/>
                      <a:pt x="21238" y="13036"/>
                    </a:cubicBezTo>
                    <a:cubicBezTo>
                      <a:pt x="21255" y="13065"/>
                      <a:pt x="21268" y="13076"/>
                      <a:pt x="21278" y="13076"/>
                    </a:cubicBezTo>
                    <a:cubicBezTo>
                      <a:pt x="21319" y="13076"/>
                      <a:pt x="21322" y="12885"/>
                      <a:pt x="21406" y="12868"/>
                    </a:cubicBezTo>
                    <a:lnTo>
                      <a:pt x="21406" y="12617"/>
                    </a:lnTo>
                    <a:lnTo>
                      <a:pt x="21343" y="12701"/>
                    </a:lnTo>
                    <a:cubicBezTo>
                      <a:pt x="21385" y="12492"/>
                      <a:pt x="21322" y="12303"/>
                      <a:pt x="21364" y="12115"/>
                    </a:cubicBezTo>
                    <a:lnTo>
                      <a:pt x="21364" y="12115"/>
                    </a:lnTo>
                    <a:lnTo>
                      <a:pt x="21406" y="12282"/>
                    </a:lnTo>
                    <a:lnTo>
                      <a:pt x="21406" y="11885"/>
                    </a:lnTo>
                    <a:lnTo>
                      <a:pt x="21364" y="12094"/>
                    </a:lnTo>
                    <a:cubicBezTo>
                      <a:pt x="21322" y="11885"/>
                      <a:pt x="21238" y="12115"/>
                      <a:pt x="21280" y="11843"/>
                    </a:cubicBezTo>
                    <a:lnTo>
                      <a:pt x="21280" y="11843"/>
                    </a:lnTo>
                    <a:cubicBezTo>
                      <a:pt x="21282" y="11846"/>
                      <a:pt x="21283" y="11847"/>
                      <a:pt x="21284" y="11847"/>
                    </a:cubicBezTo>
                    <a:cubicBezTo>
                      <a:pt x="21299" y="11847"/>
                      <a:pt x="21285" y="11605"/>
                      <a:pt x="21343" y="11508"/>
                    </a:cubicBezTo>
                    <a:cubicBezTo>
                      <a:pt x="21322" y="11404"/>
                      <a:pt x="21280" y="11299"/>
                      <a:pt x="21301" y="11132"/>
                    </a:cubicBezTo>
                    <a:cubicBezTo>
                      <a:pt x="21307" y="11113"/>
                      <a:pt x="21319" y="11107"/>
                      <a:pt x="21333" y="11107"/>
                    </a:cubicBezTo>
                    <a:cubicBezTo>
                      <a:pt x="21356" y="11107"/>
                      <a:pt x="21385" y="11123"/>
                      <a:pt x="21405" y="11123"/>
                    </a:cubicBezTo>
                    <a:cubicBezTo>
                      <a:pt x="21415" y="11123"/>
                      <a:pt x="21422" y="11120"/>
                      <a:pt x="21427" y="11111"/>
                    </a:cubicBezTo>
                    <a:cubicBezTo>
                      <a:pt x="21346" y="11010"/>
                      <a:pt x="21382" y="10638"/>
                      <a:pt x="21292" y="10499"/>
                    </a:cubicBezTo>
                    <a:lnTo>
                      <a:pt x="21292" y="10499"/>
                    </a:lnTo>
                    <a:cubicBezTo>
                      <a:pt x="21305" y="10512"/>
                      <a:pt x="21324" y="10518"/>
                      <a:pt x="21339" y="10518"/>
                    </a:cubicBezTo>
                    <a:cubicBezTo>
                      <a:pt x="21353" y="10518"/>
                      <a:pt x="21364" y="10512"/>
                      <a:pt x="21364" y="10504"/>
                    </a:cubicBezTo>
                    <a:cubicBezTo>
                      <a:pt x="21343" y="10483"/>
                      <a:pt x="21322" y="10462"/>
                      <a:pt x="21301" y="10420"/>
                    </a:cubicBezTo>
                    <a:cubicBezTo>
                      <a:pt x="21301" y="10336"/>
                      <a:pt x="21301" y="10316"/>
                      <a:pt x="21364" y="10316"/>
                    </a:cubicBezTo>
                    <a:cubicBezTo>
                      <a:pt x="21351" y="10222"/>
                      <a:pt x="21333" y="10199"/>
                      <a:pt x="21316" y="10199"/>
                    </a:cubicBezTo>
                    <a:cubicBezTo>
                      <a:pt x="21299" y="10199"/>
                      <a:pt x="21282" y="10223"/>
                      <a:pt x="21271" y="10223"/>
                    </a:cubicBezTo>
                    <a:cubicBezTo>
                      <a:pt x="21258" y="10223"/>
                      <a:pt x="21252" y="10193"/>
                      <a:pt x="21259" y="10064"/>
                    </a:cubicBezTo>
                    <a:lnTo>
                      <a:pt x="21259" y="10064"/>
                    </a:lnTo>
                    <a:cubicBezTo>
                      <a:pt x="21259" y="10106"/>
                      <a:pt x="21259" y="10085"/>
                      <a:pt x="21280" y="10148"/>
                    </a:cubicBezTo>
                    <a:cubicBezTo>
                      <a:pt x="21280" y="9771"/>
                      <a:pt x="21134" y="9458"/>
                      <a:pt x="21092" y="9144"/>
                    </a:cubicBezTo>
                    <a:cubicBezTo>
                      <a:pt x="21104" y="9126"/>
                      <a:pt x="21114" y="9119"/>
                      <a:pt x="21123" y="9119"/>
                    </a:cubicBezTo>
                    <a:cubicBezTo>
                      <a:pt x="21168" y="9119"/>
                      <a:pt x="21181" y="9315"/>
                      <a:pt x="21215" y="9315"/>
                    </a:cubicBezTo>
                    <a:cubicBezTo>
                      <a:pt x="21222" y="9315"/>
                      <a:pt x="21230" y="9308"/>
                      <a:pt x="21238" y="9290"/>
                    </a:cubicBezTo>
                    <a:cubicBezTo>
                      <a:pt x="21197" y="9060"/>
                      <a:pt x="21092" y="8830"/>
                      <a:pt x="21008" y="8600"/>
                    </a:cubicBezTo>
                    <a:cubicBezTo>
                      <a:pt x="20925" y="8370"/>
                      <a:pt x="20820" y="8160"/>
                      <a:pt x="20757" y="7930"/>
                    </a:cubicBezTo>
                    <a:lnTo>
                      <a:pt x="20757" y="7930"/>
                    </a:lnTo>
                    <a:lnTo>
                      <a:pt x="20778" y="8014"/>
                    </a:lnTo>
                    <a:cubicBezTo>
                      <a:pt x="20633" y="7993"/>
                      <a:pt x="20714" y="7683"/>
                      <a:pt x="20571" y="7474"/>
                    </a:cubicBezTo>
                    <a:lnTo>
                      <a:pt x="20571" y="7474"/>
                    </a:lnTo>
                    <a:cubicBezTo>
                      <a:pt x="20596" y="7508"/>
                      <a:pt x="20627" y="7515"/>
                      <a:pt x="20644" y="7515"/>
                    </a:cubicBezTo>
                    <a:cubicBezTo>
                      <a:pt x="20656" y="7515"/>
                      <a:pt x="20661" y="7512"/>
                      <a:pt x="20653" y="7512"/>
                    </a:cubicBezTo>
                    <a:cubicBezTo>
                      <a:pt x="20611" y="7365"/>
                      <a:pt x="20527" y="7219"/>
                      <a:pt x="20443" y="7051"/>
                    </a:cubicBezTo>
                    <a:cubicBezTo>
                      <a:pt x="20339" y="6905"/>
                      <a:pt x="20255" y="6738"/>
                      <a:pt x="20109" y="6528"/>
                    </a:cubicBezTo>
                    <a:lnTo>
                      <a:pt x="20109" y="6528"/>
                    </a:lnTo>
                    <a:lnTo>
                      <a:pt x="20171" y="6570"/>
                    </a:lnTo>
                    <a:cubicBezTo>
                      <a:pt x="20109" y="6382"/>
                      <a:pt x="19962" y="6131"/>
                      <a:pt x="19878" y="5942"/>
                    </a:cubicBezTo>
                    <a:cubicBezTo>
                      <a:pt x="19833" y="5927"/>
                      <a:pt x="19788" y="5869"/>
                      <a:pt x="19766" y="5869"/>
                    </a:cubicBezTo>
                    <a:cubicBezTo>
                      <a:pt x="19758" y="5869"/>
                      <a:pt x="19753" y="5877"/>
                      <a:pt x="19753" y="5901"/>
                    </a:cubicBezTo>
                    <a:cubicBezTo>
                      <a:pt x="19606" y="5273"/>
                      <a:pt x="19021" y="5001"/>
                      <a:pt x="18811" y="4478"/>
                    </a:cubicBezTo>
                    <a:lnTo>
                      <a:pt x="18811" y="4478"/>
                    </a:lnTo>
                    <a:cubicBezTo>
                      <a:pt x="18841" y="4507"/>
                      <a:pt x="18891" y="4537"/>
                      <a:pt x="18904" y="4537"/>
                    </a:cubicBezTo>
                    <a:cubicBezTo>
                      <a:pt x="18909" y="4537"/>
                      <a:pt x="18907" y="4532"/>
                      <a:pt x="18895" y="4520"/>
                    </a:cubicBezTo>
                    <a:lnTo>
                      <a:pt x="18581" y="4185"/>
                    </a:lnTo>
                    <a:lnTo>
                      <a:pt x="18581" y="4185"/>
                    </a:lnTo>
                    <a:cubicBezTo>
                      <a:pt x="18560" y="4269"/>
                      <a:pt x="18581" y="4269"/>
                      <a:pt x="18623" y="4373"/>
                    </a:cubicBezTo>
                    <a:cubicBezTo>
                      <a:pt x="18539" y="4352"/>
                      <a:pt x="18435" y="4269"/>
                      <a:pt x="18372" y="4185"/>
                    </a:cubicBezTo>
                    <a:lnTo>
                      <a:pt x="18372" y="4185"/>
                    </a:lnTo>
                    <a:cubicBezTo>
                      <a:pt x="18411" y="4214"/>
                      <a:pt x="18436" y="4227"/>
                      <a:pt x="18449" y="4227"/>
                    </a:cubicBezTo>
                    <a:cubicBezTo>
                      <a:pt x="18495" y="4227"/>
                      <a:pt x="18430" y="4098"/>
                      <a:pt x="18414" y="4017"/>
                    </a:cubicBezTo>
                    <a:cubicBezTo>
                      <a:pt x="18414" y="4038"/>
                      <a:pt x="18372" y="4038"/>
                      <a:pt x="18351" y="4059"/>
                    </a:cubicBezTo>
                    <a:cubicBezTo>
                      <a:pt x="18320" y="3966"/>
                      <a:pt x="18297" y="3948"/>
                      <a:pt x="18272" y="3948"/>
                    </a:cubicBezTo>
                    <a:cubicBezTo>
                      <a:pt x="18256" y="3948"/>
                      <a:pt x="18238" y="3955"/>
                      <a:pt x="18216" y="3955"/>
                    </a:cubicBezTo>
                    <a:cubicBezTo>
                      <a:pt x="18180" y="3955"/>
                      <a:pt x="18132" y="3935"/>
                      <a:pt x="18058" y="3829"/>
                    </a:cubicBezTo>
                    <a:lnTo>
                      <a:pt x="18100" y="3808"/>
                    </a:lnTo>
                    <a:cubicBezTo>
                      <a:pt x="18016" y="3745"/>
                      <a:pt x="17912" y="3683"/>
                      <a:pt x="17807" y="3578"/>
                    </a:cubicBezTo>
                    <a:cubicBezTo>
                      <a:pt x="17812" y="3559"/>
                      <a:pt x="17821" y="3552"/>
                      <a:pt x="17832" y="3552"/>
                    </a:cubicBezTo>
                    <a:cubicBezTo>
                      <a:pt x="17868" y="3552"/>
                      <a:pt x="17930" y="3622"/>
                      <a:pt x="17965" y="3622"/>
                    </a:cubicBezTo>
                    <a:cubicBezTo>
                      <a:pt x="17968" y="3622"/>
                      <a:pt x="17972" y="3621"/>
                      <a:pt x="17974" y="3620"/>
                    </a:cubicBezTo>
                    <a:cubicBezTo>
                      <a:pt x="17828" y="3494"/>
                      <a:pt x="17619" y="3453"/>
                      <a:pt x="17535" y="3285"/>
                    </a:cubicBezTo>
                    <a:lnTo>
                      <a:pt x="17535" y="3285"/>
                    </a:lnTo>
                    <a:cubicBezTo>
                      <a:pt x="17619" y="3327"/>
                      <a:pt x="17702" y="3411"/>
                      <a:pt x="17765" y="3453"/>
                    </a:cubicBezTo>
                    <a:cubicBezTo>
                      <a:pt x="17681" y="3264"/>
                      <a:pt x="17661" y="3264"/>
                      <a:pt x="17556" y="3160"/>
                    </a:cubicBezTo>
                    <a:lnTo>
                      <a:pt x="17577" y="3160"/>
                    </a:lnTo>
                    <a:cubicBezTo>
                      <a:pt x="17514" y="3076"/>
                      <a:pt x="17430" y="3013"/>
                      <a:pt x="17368" y="2929"/>
                    </a:cubicBezTo>
                    <a:lnTo>
                      <a:pt x="17368" y="2929"/>
                    </a:lnTo>
                    <a:lnTo>
                      <a:pt x="17409" y="2992"/>
                    </a:lnTo>
                    <a:cubicBezTo>
                      <a:pt x="17121" y="2992"/>
                      <a:pt x="17044" y="2744"/>
                      <a:pt x="16773" y="2639"/>
                    </a:cubicBezTo>
                    <a:lnTo>
                      <a:pt x="16773" y="2639"/>
                    </a:lnTo>
                    <a:cubicBezTo>
                      <a:pt x="16814" y="2651"/>
                      <a:pt x="16839" y="2656"/>
                      <a:pt x="16852" y="2656"/>
                    </a:cubicBezTo>
                    <a:cubicBezTo>
                      <a:pt x="16906" y="2656"/>
                      <a:pt x="16799" y="2583"/>
                      <a:pt x="16844" y="2553"/>
                    </a:cubicBezTo>
                    <a:cubicBezTo>
                      <a:pt x="16803" y="2490"/>
                      <a:pt x="16719" y="2385"/>
                      <a:pt x="16761" y="2385"/>
                    </a:cubicBezTo>
                    <a:cubicBezTo>
                      <a:pt x="16593" y="2365"/>
                      <a:pt x="16593" y="2197"/>
                      <a:pt x="16363" y="2155"/>
                    </a:cubicBezTo>
                    <a:cubicBezTo>
                      <a:pt x="16363" y="2134"/>
                      <a:pt x="16217" y="2051"/>
                      <a:pt x="16280" y="2030"/>
                    </a:cubicBezTo>
                    <a:cubicBezTo>
                      <a:pt x="16240" y="2005"/>
                      <a:pt x="16221" y="1996"/>
                      <a:pt x="16213" y="1996"/>
                    </a:cubicBezTo>
                    <a:lnTo>
                      <a:pt x="16213" y="1996"/>
                    </a:lnTo>
                    <a:cubicBezTo>
                      <a:pt x="16189" y="1996"/>
                      <a:pt x="16296" y="2097"/>
                      <a:pt x="16280" y="2113"/>
                    </a:cubicBezTo>
                    <a:cubicBezTo>
                      <a:pt x="15987" y="2009"/>
                      <a:pt x="15736" y="1632"/>
                      <a:pt x="15296" y="1507"/>
                    </a:cubicBezTo>
                    <a:cubicBezTo>
                      <a:pt x="14940" y="1381"/>
                      <a:pt x="14857" y="1423"/>
                      <a:pt x="14522" y="1318"/>
                    </a:cubicBezTo>
                    <a:cubicBezTo>
                      <a:pt x="14480" y="1277"/>
                      <a:pt x="14512" y="1266"/>
                      <a:pt x="14553" y="1266"/>
                    </a:cubicBezTo>
                    <a:cubicBezTo>
                      <a:pt x="14595" y="1266"/>
                      <a:pt x="14648" y="1277"/>
                      <a:pt x="14648" y="1277"/>
                    </a:cubicBezTo>
                    <a:cubicBezTo>
                      <a:pt x="14501" y="1151"/>
                      <a:pt x="14355" y="1109"/>
                      <a:pt x="14187" y="1067"/>
                    </a:cubicBezTo>
                    <a:cubicBezTo>
                      <a:pt x="14229" y="1046"/>
                      <a:pt x="14208" y="1025"/>
                      <a:pt x="14166" y="984"/>
                    </a:cubicBezTo>
                    <a:cubicBezTo>
                      <a:pt x="14133" y="967"/>
                      <a:pt x="14108" y="962"/>
                      <a:pt x="14087" y="962"/>
                    </a:cubicBezTo>
                    <a:cubicBezTo>
                      <a:pt x="14060" y="962"/>
                      <a:pt x="14039" y="970"/>
                      <a:pt x="14013" y="970"/>
                    </a:cubicBezTo>
                    <a:cubicBezTo>
                      <a:pt x="13984" y="970"/>
                      <a:pt x="13950" y="961"/>
                      <a:pt x="13894" y="921"/>
                    </a:cubicBezTo>
                    <a:cubicBezTo>
                      <a:pt x="13915" y="900"/>
                      <a:pt x="13978" y="879"/>
                      <a:pt x="14062" y="879"/>
                    </a:cubicBezTo>
                    <a:cubicBezTo>
                      <a:pt x="13894" y="837"/>
                      <a:pt x="13727" y="816"/>
                      <a:pt x="13539" y="774"/>
                    </a:cubicBezTo>
                    <a:cubicBezTo>
                      <a:pt x="13528" y="753"/>
                      <a:pt x="13559" y="748"/>
                      <a:pt x="13601" y="748"/>
                    </a:cubicBezTo>
                    <a:cubicBezTo>
                      <a:pt x="13643" y="748"/>
                      <a:pt x="13695" y="753"/>
                      <a:pt x="13727" y="753"/>
                    </a:cubicBezTo>
                    <a:cubicBezTo>
                      <a:pt x="13581" y="705"/>
                      <a:pt x="13372" y="656"/>
                      <a:pt x="13247" y="656"/>
                    </a:cubicBezTo>
                    <a:cubicBezTo>
                      <a:pt x="13210" y="656"/>
                      <a:pt x="13181" y="660"/>
                      <a:pt x="13162" y="670"/>
                    </a:cubicBezTo>
                    <a:lnTo>
                      <a:pt x="13243" y="718"/>
                    </a:lnTo>
                    <a:lnTo>
                      <a:pt x="13243" y="718"/>
                    </a:lnTo>
                    <a:cubicBezTo>
                      <a:pt x="13227" y="697"/>
                      <a:pt x="13275" y="670"/>
                      <a:pt x="13308" y="670"/>
                    </a:cubicBezTo>
                    <a:cubicBezTo>
                      <a:pt x="13497" y="670"/>
                      <a:pt x="13539" y="774"/>
                      <a:pt x="13539" y="795"/>
                    </a:cubicBezTo>
                    <a:cubicBezTo>
                      <a:pt x="13497" y="795"/>
                      <a:pt x="13455" y="774"/>
                      <a:pt x="13413" y="774"/>
                    </a:cubicBezTo>
                    <a:cubicBezTo>
                      <a:pt x="13476" y="942"/>
                      <a:pt x="13873" y="921"/>
                      <a:pt x="14103" y="1025"/>
                    </a:cubicBezTo>
                    <a:lnTo>
                      <a:pt x="13978" y="1088"/>
                    </a:lnTo>
                    <a:cubicBezTo>
                      <a:pt x="14062" y="1088"/>
                      <a:pt x="14145" y="1088"/>
                      <a:pt x="14250" y="1109"/>
                    </a:cubicBezTo>
                    <a:cubicBezTo>
                      <a:pt x="14268" y="1145"/>
                      <a:pt x="14286" y="1197"/>
                      <a:pt x="14210" y="1197"/>
                    </a:cubicBezTo>
                    <a:cubicBezTo>
                      <a:pt x="14198" y="1197"/>
                      <a:pt x="14183" y="1196"/>
                      <a:pt x="14166" y="1193"/>
                    </a:cubicBezTo>
                    <a:lnTo>
                      <a:pt x="14166" y="1193"/>
                    </a:lnTo>
                    <a:cubicBezTo>
                      <a:pt x="14313" y="1297"/>
                      <a:pt x="14334" y="1214"/>
                      <a:pt x="14438" y="1339"/>
                    </a:cubicBezTo>
                    <a:lnTo>
                      <a:pt x="14417" y="1339"/>
                    </a:lnTo>
                    <a:lnTo>
                      <a:pt x="14606" y="1381"/>
                    </a:lnTo>
                    <a:cubicBezTo>
                      <a:pt x="14577" y="1395"/>
                      <a:pt x="14578" y="1429"/>
                      <a:pt x="14554" y="1429"/>
                    </a:cubicBezTo>
                    <a:cubicBezTo>
                      <a:pt x="14544" y="1429"/>
                      <a:pt x="14528" y="1422"/>
                      <a:pt x="14501" y="1402"/>
                    </a:cubicBezTo>
                    <a:lnTo>
                      <a:pt x="14501" y="1402"/>
                    </a:lnTo>
                    <a:cubicBezTo>
                      <a:pt x="14741" y="1582"/>
                      <a:pt x="14962" y="1571"/>
                      <a:pt x="15036" y="1679"/>
                    </a:cubicBezTo>
                    <a:lnTo>
                      <a:pt x="15036" y="1679"/>
                    </a:lnTo>
                    <a:cubicBezTo>
                      <a:pt x="15032" y="1678"/>
                      <a:pt x="15028" y="1676"/>
                      <a:pt x="15024" y="1674"/>
                    </a:cubicBezTo>
                    <a:lnTo>
                      <a:pt x="15024" y="1674"/>
                    </a:lnTo>
                    <a:lnTo>
                      <a:pt x="15045" y="1695"/>
                    </a:lnTo>
                    <a:cubicBezTo>
                      <a:pt x="15042" y="1689"/>
                      <a:pt x="15039" y="1684"/>
                      <a:pt x="15036" y="1679"/>
                    </a:cubicBezTo>
                    <a:lnTo>
                      <a:pt x="15036" y="1679"/>
                    </a:lnTo>
                    <a:cubicBezTo>
                      <a:pt x="15142" y="1726"/>
                      <a:pt x="15190" y="1741"/>
                      <a:pt x="15214" y="1741"/>
                    </a:cubicBezTo>
                    <a:cubicBezTo>
                      <a:pt x="15255" y="1741"/>
                      <a:pt x="15222" y="1695"/>
                      <a:pt x="15296" y="1695"/>
                    </a:cubicBezTo>
                    <a:cubicBezTo>
                      <a:pt x="15322" y="1695"/>
                      <a:pt x="15361" y="1701"/>
                      <a:pt x="15422" y="1716"/>
                    </a:cubicBezTo>
                    <a:lnTo>
                      <a:pt x="15505" y="1988"/>
                    </a:lnTo>
                    <a:lnTo>
                      <a:pt x="15568" y="1946"/>
                    </a:lnTo>
                    <a:cubicBezTo>
                      <a:pt x="15610" y="1967"/>
                      <a:pt x="15694" y="2009"/>
                      <a:pt x="15652" y="2030"/>
                    </a:cubicBezTo>
                    <a:cubicBezTo>
                      <a:pt x="15685" y="2038"/>
                      <a:pt x="15705" y="2041"/>
                      <a:pt x="15717" y="2041"/>
                    </a:cubicBezTo>
                    <a:cubicBezTo>
                      <a:pt x="15763" y="2041"/>
                      <a:pt x="15673" y="1988"/>
                      <a:pt x="15756" y="1988"/>
                    </a:cubicBezTo>
                    <a:cubicBezTo>
                      <a:pt x="15903" y="2176"/>
                      <a:pt x="16259" y="2302"/>
                      <a:pt x="16238" y="2427"/>
                    </a:cubicBezTo>
                    <a:cubicBezTo>
                      <a:pt x="16301" y="2412"/>
                      <a:pt x="16185" y="2336"/>
                      <a:pt x="16215" y="2336"/>
                    </a:cubicBezTo>
                    <a:cubicBezTo>
                      <a:pt x="16224" y="2336"/>
                      <a:pt x="16249" y="2344"/>
                      <a:pt x="16300" y="2365"/>
                    </a:cubicBezTo>
                    <a:cubicBezTo>
                      <a:pt x="16280" y="2511"/>
                      <a:pt x="16531" y="2511"/>
                      <a:pt x="16635" y="2678"/>
                    </a:cubicBezTo>
                    <a:cubicBezTo>
                      <a:pt x="16629" y="2680"/>
                      <a:pt x="16623" y="2680"/>
                      <a:pt x="16617" y="2680"/>
                    </a:cubicBezTo>
                    <a:cubicBezTo>
                      <a:pt x="16568" y="2680"/>
                      <a:pt x="16513" y="2639"/>
                      <a:pt x="16501" y="2639"/>
                    </a:cubicBezTo>
                    <a:lnTo>
                      <a:pt x="16501" y="2639"/>
                    </a:lnTo>
                    <a:cubicBezTo>
                      <a:pt x="16493" y="2639"/>
                      <a:pt x="16505" y="2658"/>
                      <a:pt x="16552" y="2720"/>
                    </a:cubicBezTo>
                    <a:cubicBezTo>
                      <a:pt x="16558" y="2719"/>
                      <a:pt x="16564" y="2719"/>
                      <a:pt x="16570" y="2719"/>
                    </a:cubicBezTo>
                    <a:cubicBezTo>
                      <a:pt x="16727" y="2719"/>
                      <a:pt x="16829" y="2974"/>
                      <a:pt x="16970" y="3055"/>
                    </a:cubicBezTo>
                    <a:cubicBezTo>
                      <a:pt x="16977" y="3048"/>
                      <a:pt x="16985" y="3045"/>
                      <a:pt x="16996" y="3045"/>
                    </a:cubicBezTo>
                    <a:cubicBezTo>
                      <a:pt x="17082" y="3045"/>
                      <a:pt x="17285" y="3261"/>
                      <a:pt x="17472" y="3411"/>
                    </a:cubicBezTo>
                    <a:cubicBezTo>
                      <a:pt x="17451" y="3432"/>
                      <a:pt x="17805" y="3806"/>
                      <a:pt x="17952" y="4016"/>
                    </a:cubicBezTo>
                    <a:lnTo>
                      <a:pt x="17952" y="4016"/>
                    </a:lnTo>
                    <a:cubicBezTo>
                      <a:pt x="18060" y="4019"/>
                      <a:pt x="18233" y="4194"/>
                      <a:pt x="18351" y="4331"/>
                    </a:cubicBezTo>
                    <a:cubicBezTo>
                      <a:pt x="18336" y="4339"/>
                      <a:pt x="18320" y="4344"/>
                      <a:pt x="18303" y="4344"/>
                    </a:cubicBezTo>
                    <a:cubicBezTo>
                      <a:pt x="18273" y="4344"/>
                      <a:pt x="18237" y="4329"/>
                      <a:pt x="18184" y="4290"/>
                    </a:cubicBezTo>
                    <a:lnTo>
                      <a:pt x="18184" y="4290"/>
                    </a:lnTo>
                    <a:lnTo>
                      <a:pt x="18288" y="4415"/>
                    </a:lnTo>
                    <a:cubicBezTo>
                      <a:pt x="18351" y="4436"/>
                      <a:pt x="18393" y="4457"/>
                      <a:pt x="18477" y="4541"/>
                    </a:cubicBezTo>
                    <a:lnTo>
                      <a:pt x="18393" y="4562"/>
                    </a:lnTo>
                    <a:cubicBezTo>
                      <a:pt x="18560" y="4729"/>
                      <a:pt x="18769" y="4875"/>
                      <a:pt x="18916" y="5147"/>
                    </a:cubicBezTo>
                    <a:cubicBezTo>
                      <a:pt x="18961" y="5132"/>
                      <a:pt x="18941" y="4976"/>
                      <a:pt x="19013" y="4976"/>
                    </a:cubicBezTo>
                    <a:cubicBezTo>
                      <a:pt x="19040" y="4976"/>
                      <a:pt x="19082" y="4999"/>
                      <a:pt x="19146" y="5064"/>
                    </a:cubicBezTo>
                    <a:cubicBezTo>
                      <a:pt x="19133" y="5090"/>
                      <a:pt x="19111" y="5117"/>
                      <a:pt x="19081" y="5117"/>
                    </a:cubicBezTo>
                    <a:cubicBezTo>
                      <a:pt x="19067" y="5117"/>
                      <a:pt x="19052" y="5111"/>
                      <a:pt x="19035" y="5097"/>
                    </a:cubicBezTo>
                    <a:lnTo>
                      <a:pt x="19035" y="5097"/>
                    </a:lnTo>
                    <a:cubicBezTo>
                      <a:pt x="19062" y="5121"/>
                      <a:pt x="19108" y="5158"/>
                      <a:pt x="19125" y="5210"/>
                    </a:cubicBezTo>
                    <a:cubicBezTo>
                      <a:pt x="19083" y="5189"/>
                      <a:pt x="19041" y="5168"/>
                      <a:pt x="19000" y="5147"/>
                    </a:cubicBezTo>
                    <a:lnTo>
                      <a:pt x="19000" y="5147"/>
                    </a:lnTo>
                    <a:cubicBezTo>
                      <a:pt x="19062" y="5273"/>
                      <a:pt x="19083" y="5168"/>
                      <a:pt x="19146" y="5273"/>
                    </a:cubicBezTo>
                    <a:cubicBezTo>
                      <a:pt x="19083" y="5294"/>
                      <a:pt x="19146" y="5357"/>
                      <a:pt x="19104" y="5357"/>
                    </a:cubicBezTo>
                    <a:cubicBezTo>
                      <a:pt x="19083" y="5336"/>
                      <a:pt x="19083" y="5273"/>
                      <a:pt x="19041" y="5252"/>
                    </a:cubicBezTo>
                    <a:lnTo>
                      <a:pt x="19041" y="5252"/>
                    </a:lnTo>
                    <a:cubicBezTo>
                      <a:pt x="19104" y="5357"/>
                      <a:pt x="19146" y="5503"/>
                      <a:pt x="19146" y="5566"/>
                    </a:cubicBezTo>
                    <a:cubicBezTo>
                      <a:pt x="19157" y="5555"/>
                      <a:pt x="19172" y="5545"/>
                      <a:pt x="19193" y="5545"/>
                    </a:cubicBezTo>
                    <a:cubicBezTo>
                      <a:pt x="19214" y="5545"/>
                      <a:pt x="19240" y="5555"/>
                      <a:pt x="19272" y="5587"/>
                    </a:cubicBezTo>
                    <a:cubicBezTo>
                      <a:pt x="19397" y="5796"/>
                      <a:pt x="19272" y="5691"/>
                      <a:pt x="19313" y="5817"/>
                    </a:cubicBezTo>
                    <a:cubicBezTo>
                      <a:pt x="19369" y="5854"/>
                      <a:pt x="19407" y="5971"/>
                      <a:pt x="19459" y="5971"/>
                    </a:cubicBezTo>
                    <a:cubicBezTo>
                      <a:pt x="19466" y="5971"/>
                      <a:pt x="19473" y="5969"/>
                      <a:pt x="19481" y="5963"/>
                    </a:cubicBezTo>
                    <a:cubicBezTo>
                      <a:pt x="19523" y="6026"/>
                      <a:pt x="19502" y="6047"/>
                      <a:pt x="19502" y="6089"/>
                    </a:cubicBezTo>
                    <a:cubicBezTo>
                      <a:pt x="19544" y="6131"/>
                      <a:pt x="19627" y="6256"/>
                      <a:pt x="19690" y="6340"/>
                    </a:cubicBezTo>
                    <a:cubicBezTo>
                      <a:pt x="19733" y="6411"/>
                      <a:pt x="19766" y="6462"/>
                      <a:pt x="19782" y="6462"/>
                    </a:cubicBezTo>
                    <a:cubicBezTo>
                      <a:pt x="19790" y="6462"/>
                      <a:pt x="19795" y="6451"/>
                      <a:pt x="19795" y="6424"/>
                    </a:cubicBezTo>
                    <a:lnTo>
                      <a:pt x="19795" y="6403"/>
                    </a:lnTo>
                    <a:cubicBezTo>
                      <a:pt x="20067" y="6738"/>
                      <a:pt x="20150" y="7177"/>
                      <a:pt x="20339" y="7533"/>
                    </a:cubicBezTo>
                    <a:lnTo>
                      <a:pt x="20297" y="7533"/>
                    </a:lnTo>
                    <a:cubicBezTo>
                      <a:pt x="20422" y="7742"/>
                      <a:pt x="20527" y="8014"/>
                      <a:pt x="20632" y="8181"/>
                    </a:cubicBezTo>
                    <a:cubicBezTo>
                      <a:pt x="20651" y="8239"/>
                      <a:pt x="20635" y="8330"/>
                      <a:pt x="20600" y="8330"/>
                    </a:cubicBezTo>
                    <a:cubicBezTo>
                      <a:pt x="20597" y="8330"/>
                      <a:pt x="20594" y="8330"/>
                      <a:pt x="20590" y="8328"/>
                    </a:cubicBezTo>
                    <a:lnTo>
                      <a:pt x="20590" y="8328"/>
                    </a:lnTo>
                    <a:cubicBezTo>
                      <a:pt x="20653" y="8495"/>
                      <a:pt x="20715" y="8495"/>
                      <a:pt x="20736" y="8767"/>
                    </a:cubicBezTo>
                    <a:cubicBezTo>
                      <a:pt x="20705" y="8717"/>
                      <a:pt x="20691" y="8705"/>
                      <a:pt x="20684" y="8705"/>
                    </a:cubicBezTo>
                    <a:cubicBezTo>
                      <a:pt x="20679" y="8705"/>
                      <a:pt x="20679" y="8712"/>
                      <a:pt x="20679" y="8716"/>
                    </a:cubicBezTo>
                    <a:lnTo>
                      <a:pt x="20679" y="8716"/>
                    </a:lnTo>
                    <a:cubicBezTo>
                      <a:pt x="20678" y="8708"/>
                      <a:pt x="20672" y="8679"/>
                      <a:pt x="20653" y="8600"/>
                    </a:cubicBezTo>
                    <a:lnTo>
                      <a:pt x="20653" y="8600"/>
                    </a:lnTo>
                    <a:cubicBezTo>
                      <a:pt x="20694" y="8830"/>
                      <a:pt x="20674" y="8893"/>
                      <a:pt x="20799" y="9123"/>
                    </a:cubicBezTo>
                    <a:cubicBezTo>
                      <a:pt x="20790" y="9116"/>
                      <a:pt x="20782" y="9113"/>
                      <a:pt x="20776" y="9113"/>
                    </a:cubicBezTo>
                    <a:cubicBezTo>
                      <a:pt x="20724" y="9113"/>
                      <a:pt x="20762" y="9323"/>
                      <a:pt x="20799" y="9416"/>
                    </a:cubicBezTo>
                    <a:lnTo>
                      <a:pt x="20820" y="9248"/>
                    </a:lnTo>
                    <a:cubicBezTo>
                      <a:pt x="20841" y="9353"/>
                      <a:pt x="20862" y="9479"/>
                      <a:pt x="20883" y="9583"/>
                    </a:cubicBezTo>
                    <a:lnTo>
                      <a:pt x="20778" y="9541"/>
                    </a:lnTo>
                    <a:lnTo>
                      <a:pt x="20778" y="9541"/>
                    </a:lnTo>
                    <a:cubicBezTo>
                      <a:pt x="20778" y="9667"/>
                      <a:pt x="20799" y="9771"/>
                      <a:pt x="20820" y="9876"/>
                    </a:cubicBezTo>
                    <a:cubicBezTo>
                      <a:pt x="20862" y="9981"/>
                      <a:pt x="20883" y="10085"/>
                      <a:pt x="20925" y="10190"/>
                    </a:cubicBezTo>
                    <a:cubicBezTo>
                      <a:pt x="20987" y="10378"/>
                      <a:pt x="21029" y="10567"/>
                      <a:pt x="20946" y="10755"/>
                    </a:cubicBezTo>
                    <a:cubicBezTo>
                      <a:pt x="20954" y="10772"/>
                      <a:pt x="20961" y="10780"/>
                      <a:pt x="20966" y="10780"/>
                    </a:cubicBezTo>
                    <a:cubicBezTo>
                      <a:pt x="20994" y="10780"/>
                      <a:pt x="20983" y="10584"/>
                      <a:pt x="21022" y="10584"/>
                    </a:cubicBezTo>
                    <a:cubicBezTo>
                      <a:pt x="21029" y="10584"/>
                      <a:pt x="21038" y="10591"/>
                      <a:pt x="21050" y="10608"/>
                    </a:cubicBezTo>
                    <a:cubicBezTo>
                      <a:pt x="21050" y="10818"/>
                      <a:pt x="20946" y="11069"/>
                      <a:pt x="20946" y="11132"/>
                    </a:cubicBezTo>
                    <a:cubicBezTo>
                      <a:pt x="20904" y="11424"/>
                      <a:pt x="21071" y="11404"/>
                      <a:pt x="21029" y="11717"/>
                    </a:cubicBezTo>
                    <a:cubicBezTo>
                      <a:pt x="21044" y="11703"/>
                      <a:pt x="21063" y="11691"/>
                      <a:pt x="21083" y="11691"/>
                    </a:cubicBezTo>
                    <a:cubicBezTo>
                      <a:pt x="21121" y="11691"/>
                      <a:pt x="21162" y="11734"/>
                      <a:pt x="21176" y="11885"/>
                    </a:cubicBezTo>
                    <a:cubicBezTo>
                      <a:pt x="21150" y="12025"/>
                      <a:pt x="21101" y="12096"/>
                      <a:pt x="21062" y="12096"/>
                    </a:cubicBezTo>
                    <a:cubicBezTo>
                      <a:pt x="21037" y="12096"/>
                      <a:pt x="21016" y="12067"/>
                      <a:pt x="21008" y="12010"/>
                    </a:cubicBezTo>
                    <a:cubicBezTo>
                      <a:pt x="21008" y="11968"/>
                      <a:pt x="21029" y="11927"/>
                      <a:pt x="21029" y="11927"/>
                    </a:cubicBezTo>
                    <a:cubicBezTo>
                      <a:pt x="21029" y="11880"/>
                      <a:pt x="21018" y="11812"/>
                      <a:pt x="21004" y="11812"/>
                    </a:cubicBezTo>
                    <a:cubicBezTo>
                      <a:pt x="20998" y="11812"/>
                      <a:pt x="20993" y="11821"/>
                      <a:pt x="20987" y="11843"/>
                    </a:cubicBezTo>
                    <a:lnTo>
                      <a:pt x="21008" y="11885"/>
                    </a:lnTo>
                    <a:cubicBezTo>
                      <a:pt x="20970" y="11979"/>
                      <a:pt x="20950" y="12228"/>
                      <a:pt x="20915" y="12228"/>
                    </a:cubicBezTo>
                    <a:cubicBezTo>
                      <a:pt x="20911" y="12228"/>
                      <a:pt x="20908" y="12226"/>
                      <a:pt x="20904" y="12220"/>
                    </a:cubicBezTo>
                    <a:lnTo>
                      <a:pt x="20904" y="12220"/>
                    </a:lnTo>
                    <a:cubicBezTo>
                      <a:pt x="20912" y="12283"/>
                      <a:pt x="20920" y="12307"/>
                      <a:pt x="20928" y="12307"/>
                    </a:cubicBezTo>
                    <a:cubicBezTo>
                      <a:pt x="20935" y="12307"/>
                      <a:pt x="20943" y="12284"/>
                      <a:pt x="20951" y="12251"/>
                    </a:cubicBezTo>
                    <a:lnTo>
                      <a:pt x="20951" y="12251"/>
                    </a:lnTo>
                    <a:cubicBezTo>
                      <a:pt x="20907" y="12482"/>
                      <a:pt x="20917" y="12642"/>
                      <a:pt x="20841" y="12889"/>
                    </a:cubicBezTo>
                    <a:cubicBezTo>
                      <a:pt x="20867" y="12863"/>
                      <a:pt x="20894" y="12836"/>
                      <a:pt x="20904" y="12836"/>
                    </a:cubicBezTo>
                    <a:lnTo>
                      <a:pt x="20904" y="12836"/>
                    </a:lnTo>
                    <a:cubicBezTo>
                      <a:pt x="20911" y="12836"/>
                      <a:pt x="20911" y="12845"/>
                      <a:pt x="20904" y="12868"/>
                    </a:cubicBezTo>
                    <a:cubicBezTo>
                      <a:pt x="20799" y="13266"/>
                      <a:pt x="20925" y="13056"/>
                      <a:pt x="20883" y="13349"/>
                    </a:cubicBezTo>
                    <a:cubicBezTo>
                      <a:pt x="20857" y="13394"/>
                      <a:pt x="20839" y="13404"/>
                      <a:pt x="20826" y="13404"/>
                    </a:cubicBezTo>
                    <a:cubicBezTo>
                      <a:pt x="20816" y="13404"/>
                      <a:pt x="20808" y="13399"/>
                      <a:pt x="20801" y="13399"/>
                    </a:cubicBezTo>
                    <a:cubicBezTo>
                      <a:pt x="20787" y="13399"/>
                      <a:pt x="20777" y="13421"/>
                      <a:pt x="20757" y="13559"/>
                    </a:cubicBezTo>
                    <a:cubicBezTo>
                      <a:pt x="20736" y="13614"/>
                      <a:pt x="20720" y="13635"/>
                      <a:pt x="20708" y="13635"/>
                    </a:cubicBezTo>
                    <a:cubicBezTo>
                      <a:pt x="20683" y="13635"/>
                      <a:pt x="20674" y="13552"/>
                      <a:pt x="20674" y="13496"/>
                    </a:cubicBezTo>
                    <a:cubicBezTo>
                      <a:pt x="20674" y="13768"/>
                      <a:pt x="20485" y="13956"/>
                      <a:pt x="20443" y="14103"/>
                    </a:cubicBezTo>
                    <a:lnTo>
                      <a:pt x="20464" y="13956"/>
                    </a:lnTo>
                    <a:lnTo>
                      <a:pt x="20464" y="13956"/>
                    </a:lnTo>
                    <a:cubicBezTo>
                      <a:pt x="20443" y="14040"/>
                      <a:pt x="20422" y="14103"/>
                      <a:pt x="20401" y="14165"/>
                    </a:cubicBezTo>
                    <a:lnTo>
                      <a:pt x="20485" y="14124"/>
                    </a:lnTo>
                    <a:lnTo>
                      <a:pt x="20485" y="14124"/>
                    </a:lnTo>
                    <a:cubicBezTo>
                      <a:pt x="20464" y="14186"/>
                      <a:pt x="20443" y="14249"/>
                      <a:pt x="20422" y="14249"/>
                    </a:cubicBezTo>
                    <a:cubicBezTo>
                      <a:pt x="20422" y="14333"/>
                      <a:pt x="20527" y="14228"/>
                      <a:pt x="20527" y="14396"/>
                    </a:cubicBezTo>
                    <a:cubicBezTo>
                      <a:pt x="20464" y="14479"/>
                      <a:pt x="20443" y="14730"/>
                      <a:pt x="20339" y="14730"/>
                    </a:cubicBezTo>
                    <a:cubicBezTo>
                      <a:pt x="20410" y="14598"/>
                      <a:pt x="20405" y="14577"/>
                      <a:pt x="20384" y="14577"/>
                    </a:cubicBezTo>
                    <a:cubicBezTo>
                      <a:pt x="20374" y="14577"/>
                      <a:pt x="20360" y="14581"/>
                      <a:pt x="20349" y="14581"/>
                    </a:cubicBezTo>
                    <a:cubicBezTo>
                      <a:pt x="20336" y="14581"/>
                      <a:pt x="20325" y="14576"/>
                      <a:pt x="20322" y="14556"/>
                    </a:cubicBezTo>
                    <a:lnTo>
                      <a:pt x="20322" y="14556"/>
                    </a:lnTo>
                    <a:cubicBezTo>
                      <a:pt x="20311" y="14586"/>
                      <a:pt x="20296" y="14617"/>
                      <a:pt x="20276" y="14647"/>
                    </a:cubicBezTo>
                    <a:cubicBezTo>
                      <a:pt x="20262" y="14647"/>
                      <a:pt x="20258" y="14638"/>
                      <a:pt x="20262" y="14626"/>
                    </a:cubicBezTo>
                    <a:lnTo>
                      <a:pt x="20262" y="14626"/>
                    </a:lnTo>
                    <a:cubicBezTo>
                      <a:pt x="20099" y="14873"/>
                      <a:pt x="20293" y="14801"/>
                      <a:pt x="20150" y="15086"/>
                    </a:cubicBezTo>
                    <a:cubicBezTo>
                      <a:pt x="20147" y="15078"/>
                      <a:pt x="20140" y="15075"/>
                      <a:pt x="20133" y="15075"/>
                    </a:cubicBezTo>
                    <a:cubicBezTo>
                      <a:pt x="20100" y="15075"/>
                      <a:pt x="20042" y="15140"/>
                      <a:pt x="20025" y="15191"/>
                    </a:cubicBezTo>
                    <a:cubicBezTo>
                      <a:pt x="20047" y="15147"/>
                      <a:pt x="20066" y="15129"/>
                      <a:pt x="20081" y="15129"/>
                    </a:cubicBezTo>
                    <a:cubicBezTo>
                      <a:pt x="20109" y="15129"/>
                      <a:pt x="20122" y="15193"/>
                      <a:pt x="20109" y="15274"/>
                    </a:cubicBezTo>
                    <a:cubicBezTo>
                      <a:pt x="19983" y="15463"/>
                      <a:pt x="20025" y="15505"/>
                      <a:pt x="19962" y="15609"/>
                    </a:cubicBezTo>
                    <a:lnTo>
                      <a:pt x="20046" y="15505"/>
                    </a:lnTo>
                    <a:lnTo>
                      <a:pt x="20046" y="15505"/>
                    </a:lnTo>
                    <a:cubicBezTo>
                      <a:pt x="20067" y="15567"/>
                      <a:pt x="20004" y="15651"/>
                      <a:pt x="19941" y="15797"/>
                    </a:cubicBezTo>
                    <a:cubicBezTo>
                      <a:pt x="19938" y="15797"/>
                      <a:pt x="19936" y="15797"/>
                      <a:pt x="19934" y="15795"/>
                    </a:cubicBezTo>
                    <a:lnTo>
                      <a:pt x="19934" y="15795"/>
                    </a:lnTo>
                    <a:cubicBezTo>
                      <a:pt x="19862" y="15926"/>
                      <a:pt x="19676" y="16045"/>
                      <a:pt x="19606" y="16237"/>
                    </a:cubicBezTo>
                    <a:cubicBezTo>
                      <a:pt x="19585" y="16253"/>
                      <a:pt x="19571" y="16258"/>
                      <a:pt x="19560" y="16258"/>
                    </a:cubicBezTo>
                    <a:cubicBezTo>
                      <a:pt x="19538" y="16258"/>
                      <a:pt x="19529" y="16237"/>
                      <a:pt x="19506" y="16237"/>
                    </a:cubicBezTo>
                    <a:cubicBezTo>
                      <a:pt x="19495" y="16237"/>
                      <a:pt x="19481" y="16242"/>
                      <a:pt x="19460" y="16258"/>
                    </a:cubicBezTo>
                    <a:cubicBezTo>
                      <a:pt x="19376" y="16509"/>
                      <a:pt x="19272" y="16467"/>
                      <a:pt x="19146" y="16718"/>
                    </a:cubicBezTo>
                    <a:cubicBezTo>
                      <a:pt x="19179" y="16712"/>
                      <a:pt x="19202" y="16705"/>
                      <a:pt x="19215" y="16705"/>
                    </a:cubicBezTo>
                    <a:cubicBezTo>
                      <a:pt x="19242" y="16705"/>
                      <a:pt x="19224" y="16736"/>
                      <a:pt x="19167" y="16865"/>
                    </a:cubicBezTo>
                    <a:cubicBezTo>
                      <a:pt x="19251" y="16739"/>
                      <a:pt x="19334" y="16593"/>
                      <a:pt x="19397" y="16467"/>
                    </a:cubicBezTo>
                    <a:lnTo>
                      <a:pt x="19397" y="16467"/>
                    </a:lnTo>
                    <a:cubicBezTo>
                      <a:pt x="19376" y="16551"/>
                      <a:pt x="19334" y="16655"/>
                      <a:pt x="19313" y="16760"/>
                    </a:cubicBezTo>
                    <a:cubicBezTo>
                      <a:pt x="19397" y="16634"/>
                      <a:pt x="19439" y="16488"/>
                      <a:pt x="19481" y="16425"/>
                    </a:cubicBezTo>
                    <a:lnTo>
                      <a:pt x="19481" y="16425"/>
                    </a:lnTo>
                    <a:cubicBezTo>
                      <a:pt x="19467" y="16520"/>
                      <a:pt x="19463" y="16545"/>
                      <a:pt x="19478" y="16545"/>
                    </a:cubicBezTo>
                    <a:cubicBezTo>
                      <a:pt x="19486" y="16545"/>
                      <a:pt x="19501" y="16537"/>
                      <a:pt x="19523" y="16530"/>
                    </a:cubicBezTo>
                    <a:lnTo>
                      <a:pt x="19523" y="16530"/>
                    </a:lnTo>
                    <a:cubicBezTo>
                      <a:pt x="19439" y="16572"/>
                      <a:pt x="19397" y="16676"/>
                      <a:pt x="19355" y="16760"/>
                    </a:cubicBezTo>
                    <a:cubicBezTo>
                      <a:pt x="19313" y="16844"/>
                      <a:pt x="19272" y="16948"/>
                      <a:pt x="19167" y="17011"/>
                    </a:cubicBezTo>
                    <a:lnTo>
                      <a:pt x="19062" y="16906"/>
                    </a:lnTo>
                    <a:cubicBezTo>
                      <a:pt x="18790" y="17116"/>
                      <a:pt x="18749" y="17409"/>
                      <a:pt x="18414" y="17681"/>
                    </a:cubicBezTo>
                    <a:lnTo>
                      <a:pt x="18539" y="17618"/>
                    </a:lnTo>
                    <a:lnTo>
                      <a:pt x="18539" y="17618"/>
                    </a:lnTo>
                    <a:cubicBezTo>
                      <a:pt x="18539" y="17702"/>
                      <a:pt x="18351" y="17806"/>
                      <a:pt x="18267" y="17911"/>
                    </a:cubicBezTo>
                    <a:cubicBezTo>
                      <a:pt x="18262" y="17900"/>
                      <a:pt x="18254" y="17896"/>
                      <a:pt x="18244" y="17896"/>
                    </a:cubicBezTo>
                    <a:cubicBezTo>
                      <a:pt x="18214" y="17896"/>
                      <a:pt x="18163" y="17932"/>
                      <a:pt x="18100" y="17932"/>
                    </a:cubicBezTo>
                    <a:cubicBezTo>
                      <a:pt x="18142" y="17953"/>
                      <a:pt x="17891" y="18162"/>
                      <a:pt x="17912" y="18246"/>
                    </a:cubicBezTo>
                    <a:lnTo>
                      <a:pt x="17723" y="18329"/>
                    </a:lnTo>
                    <a:cubicBezTo>
                      <a:pt x="17451" y="18538"/>
                      <a:pt x="17535" y="18706"/>
                      <a:pt x="17263" y="18894"/>
                    </a:cubicBezTo>
                    <a:cubicBezTo>
                      <a:pt x="17305" y="18790"/>
                      <a:pt x="17158" y="18873"/>
                      <a:pt x="17305" y="18685"/>
                    </a:cubicBezTo>
                    <a:lnTo>
                      <a:pt x="17305" y="18685"/>
                    </a:lnTo>
                    <a:cubicBezTo>
                      <a:pt x="17221" y="18769"/>
                      <a:pt x="17137" y="18810"/>
                      <a:pt x="17158" y="18852"/>
                    </a:cubicBezTo>
                    <a:cubicBezTo>
                      <a:pt x="17096" y="18852"/>
                      <a:pt x="16970" y="19103"/>
                      <a:pt x="16844" y="19124"/>
                    </a:cubicBezTo>
                    <a:cubicBezTo>
                      <a:pt x="16824" y="19166"/>
                      <a:pt x="16844" y="19229"/>
                      <a:pt x="16740" y="19292"/>
                    </a:cubicBezTo>
                    <a:cubicBezTo>
                      <a:pt x="16728" y="19292"/>
                      <a:pt x="16723" y="19285"/>
                      <a:pt x="16721" y="19279"/>
                    </a:cubicBezTo>
                    <a:lnTo>
                      <a:pt x="16721" y="19279"/>
                    </a:lnTo>
                    <a:cubicBezTo>
                      <a:pt x="16715" y="19311"/>
                      <a:pt x="16623" y="19399"/>
                      <a:pt x="16695" y="19399"/>
                    </a:cubicBezTo>
                    <a:cubicBezTo>
                      <a:pt x="16701" y="19399"/>
                      <a:pt x="16709" y="19398"/>
                      <a:pt x="16719" y="19396"/>
                    </a:cubicBezTo>
                    <a:lnTo>
                      <a:pt x="16719" y="19396"/>
                    </a:lnTo>
                    <a:cubicBezTo>
                      <a:pt x="16342" y="19480"/>
                      <a:pt x="15945" y="19982"/>
                      <a:pt x="15610" y="20066"/>
                    </a:cubicBezTo>
                    <a:cubicBezTo>
                      <a:pt x="15547" y="20108"/>
                      <a:pt x="15422" y="20191"/>
                      <a:pt x="15317" y="20275"/>
                    </a:cubicBezTo>
                    <a:cubicBezTo>
                      <a:pt x="15192" y="20338"/>
                      <a:pt x="15087" y="20401"/>
                      <a:pt x="15003" y="20463"/>
                    </a:cubicBezTo>
                    <a:cubicBezTo>
                      <a:pt x="15003" y="20450"/>
                      <a:pt x="14995" y="20437"/>
                      <a:pt x="14999" y="20429"/>
                    </a:cubicBezTo>
                    <a:lnTo>
                      <a:pt x="14999" y="20429"/>
                    </a:lnTo>
                    <a:cubicBezTo>
                      <a:pt x="14742" y="20513"/>
                      <a:pt x="14910" y="20634"/>
                      <a:pt x="14585" y="20735"/>
                    </a:cubicBezTo>
                    <a:cubicBezTo>
                      <a:pt x="14392" y="20735"/>
                      <a:pt x="14680" y="20628"/>
                      <a:pt x="14643" y="20628"/>
                    </a:cubicBezTo>
                    <a:cubicBezTo>
                      <a:pt x="14640" y="20628"/>
                      <a:pt x="14635" y="20629"/>
                      <a:pt x="14627" y="20631"/>
                    </a:cubicBezTo>
                    <a:cubicBezTo>
                      <a:pt x="14606" y="20610"/>
                      <a:pt x="14581" y="20601"/>
                      <a:pt x="14553" y="20601"/>
                    </a:cubicBezTo>
                    <a:cubicBezTo>
                      <a:pt x="14422" y="20601"/>
                      <a:pt x="14224" y="20799"/>
                      <a:pt x="14023" y="20799"/>
                    </a:cubicBezTo>
                    <a:cubicBezTo>
                      <a:pt x="14015" y="20799"/>
                      <a:pt x="14007" y="20799"/>
                      <a:pt x="13999" y="20798"/>
                    </a:cubicBezTo>
                    <a:lnTo>
                      <a:pt x="14041" y="20777"/>
                    </a:lnTo>
                    <a:cubicBezTo>
                      <a:pt x="13852" y="20777"/>
                      <a:pt x="13664" y="20966"/>
                      <a:pt x="13371" y="21028"/>
                    </a:cubicBezTo>
                    <a:cubicBezTo>
                      <a:pt x="13371" y="21028"/>
                      <a:pt x="13371" y="21007"/>
                      <a:pt x="13371" y="21007"/>
                    </a:cubicBezTo>
                    <a:cubicBezTo>
                      <a:pt x="13204" y="21154"/>
                      <a:pt x="12827" y="21259"/>
                      <a:pt x="12555" y="21342"/>
                    </a:cubicBezTo>
                    <a:cubicBezTo>
                      <a:pt x="12639" y="21259"/>
                      <a:pt x="12681" y="21279"/>
                      <a:pt x="12618" y="21217"/>
                    </a:cubicBezTo>
                    <a:lnTo>
                      <a:pt x="12618" y="21217"/>
                    </a:lnTo>
                    <a:cubicBezTo>
                      <a:pt x="12492" y="21259"/>
                      <a:pt x="12681" y="21321"/>
                      <a:pt x="12430" y="21384"/>
                    </a:cubicBezTo>
                    <a:cubicBezTo>
                      <a:pt x="12346" y="21363"/>
                      <a:pt x="12158" y="21363"/>
                      <a:pt x="12116" y="21300"/>
                    </a:cubicBezTo>
                    <a:lnTo>
                      <a:pt x="12346" y="21259"/>
                    </a:lnTo>
                    <a:cubicBezTo>
                      <a:pt x="12315" y="21238"/>
                      <a:pt x="12281" y="21230"/>
                      <a:pt x="12245" y="21230"/>
                    </a:cubicBezTo>
                    <a:cubicBezTo>
                      <a:pt x="12139" y="21230"/>
                      <a:pt x="12022" y="21300"/>
                      <a:pt x="11927" y="21300"/>
                    </a:cubicBezTo>
                    <a:lnTo>
                      <a:pt x="11927" y="21259"/>
                    </a:lnTo>
                    <a:cubicBezTo>
                      <a:pt x="11572" y="21321"/>
                      <a:pt x="11572" y="21426"/>
                      <a:pt x="11195" y="21468"/>
                    </a:cubicBezTo>
                    <a:lnTo>
                      <a:pt x="11237" y="21489"/>
                    </a:lnTo>
                    <a:cubicBezTo>
                      <a:pt x="11174" y="21527"/>
                      <a:pt x="11131" y="21538"/>
                      <a:pt x="11097" y="21538"/>
                    </a:cubicBezTo>
                    <a:cubicBezTo>
                      <a:pt x="11049" y="21538"/>
                      <a:pt x="11018" y="21515"/>
                      <a:pt x="10966" y="21515"/>
                    </a:cubicBezTo>
                    <a:cubicBezTo>
                      <a:pt x="10934" y="21515"/>
                      <a:pt x="10895" y="21524"/>
                      <a:pt x="10839" y="21551"/>
                    </a:cubicBezTo>
                    <a:lnTo>
                      <a:pt x="10777" y="21447"/>
                    </a:lnTo>
                    <a:cubicBezTo>
                      <a:pt x="10630" y="21510"/>
                      <a:pt x="10295" y="21572"/>
                      <a:pt x="10044" y="21572"/>
                    </a:cubicBezTo>
                    <a:cubicBezTo>
                      <a:pt x="10170" y="21510"/>
                      <a:pt x="10484" y="21468"/>
                      <a:pt x="10651" y="21426"/>
                    </a:cubicBezTo>
                    <a:cubicBezTo>
                      <a:pt x="10526" y="21426"/>
                      <a:pt x="10191" y="21426"/>
                      <a:pt x="10107" y="21489"/>
                    </a:cubicBezTo>
                    <a:cubicBezTo>
                      <a:pt x="10151" y="21474"/>
                      <a:pt x="10196" y="21459"/>
                      <a:pt x="10240" y="21459"/>
                    </a:cubicBezTo>
                    <a:cubicBezTo>
                      <a:pt x="10259" y="21459"/>
                      <a:pt x="10277" y="21462"/>
                      <a:pt x="10295" y="21468"/>
                    </a:cubicBezTo>
                    <a:cubicBezTo>
                      <a:pt x="10168" y="21532"/>
                      <a:pt x="10003" y="21559"/>
                      <a:pt x="9811" y="21559"/>
                    </a:cubicBezTo>
                    <a:cubicBezTo>
                      <a:pt x="9752" y="21559"/>
                      <a:pt x="9690" y="21556"/>
                      <a:pt x="9626" y="21551"/>
                    </a:cubicBezTo>
                    <a:cubicBezTo>
                      <a:pt x="9689" y="21363"/>
                      <a:pt x="8894" y="21426"/>
                      <a:pt x="8726" y="21238"/>
                    </a:cubicBezTo>
                    <a:cubicBezTo>
                      <a:pt x="8245" y="21217"/>
                      <a:pt x="7805" y="21007"/>
                      <a:pt x="7261" y="20819"/>
                    </a:cubicBezTo>
                    <a:lnTo>
                      <a:pt x="7261" y="20819"/>
                    </a:lnTo>
                    <a:cubicBezTo>
                      <a:pt x="7310" y="20896"/>
                      <a:pt x="7310" y="20917"/>
                      <a:pt x="7288" y="20917"/>
                    </a:cubicBezTo>
                    <a:cubicBezTo>
                      <a:pt x="7261" y="20917"/>
                      <a:pt x="7202" y="20887"/>
                      <a:pt x="7155" y="20887"/>
                    </a:cubicBezTo>
                    <a:cubicBezTo>
                      <a:pt x="7125" y="20887"/>
                      <a:pt x="7100" y="20900"/>
                      <a:pt x="7094" y="20945"/>
                    </a:cubicBezTo>
                    <a:cubicBezTo>
                      <a:pt x="7009" y="20916"/>
                      <a:pt x="6952" y="20898"/>
                      <a:pt x="6925" y="20882"/>
                    </a:cubicBezTo>
                    <a:lnTo>
                      <a:pt x="6925" y="20882"/>
                    </a:lnTo>
                    <a:cubicBezTo>
                      <a:pt x="6926" y="20882"/>
                      <a:pt x="6927" y="20882"/>
                      <a:pt x="6927" y="20882"/>
                    </a:cubicBezTo>
                    <a:lnTo>
                      <a:pt x="6906" y="20861"/>
                    </a:lnTo>
                    <a:lnTo>
                      <a:pt x="6906" y="20861"/>
                    </a:lnTo>
                    <a:cubicBezTo>
                      <a:pt x="6906" y="20861"/>
                      <a:pt x="6906" y="20861"/>
                      <a:pt x="6906" y="20861"/>
                    </a:cubicBezTo>
                    <a:lnTo>
                      <a:pt x="6571" y="20631"/>
                    </a:lnTo>
                    <a:cubicBezTo>
                      <a:pt x="6549" y="20602"/>
                      <a:pt x="6558" y="20593"/>
                      <a:pt x="6578" y="20593"/>
                    </a:cubicBezTo>
                    <a:cubicBezTo>
                      <a:pt x="6610" y="20593"/>
                      <a:pt x="6669" y="20613"/>
                      <a:pt x="6689" y="20613"/>
                    </a:cubicBezTo>
                    <a:cubicBezTo>
                      <a:pt x="6694" y="20613"/>
                      <a:pt x="6697" y="20612"/>
                      <a:pt x="6697" y="20610"/>
                    </a:cubicBezTo>
                    <a:cubicBezTo>
                      <a:pt x="6445" y="20484"/>
                      <a:pt x="6613" y="20484"/>
                      <a:pt x="6466" y="20380"/>
                    </a:cubicBezTo>
                    <a:lnTo>
                      <a:pt x="6466" y="20380"/>
                    </a:lnTo>
                    <a:cubicBezTo>
                      <a:pt x="6474" y="20403"/>
                      <a:pt x="6459" y="20415"/>
                      <a:pt x="6428" y="20415"/>
                    </a:cubicBezTo>
                    <a:cubicBezTo>
                      <a:pt x="6377" y="20415"/>
                      <a:pt x="6286" y="20382"/>
                      <a:pt x="6194" y="20317"/>
                    </a:cubicBezTo>
                    <a:lnTo>
                      <a:pt x="6194" y="20317"/>
                    </a:lnTo>
                    <a:cubicBezTo>
                      <a:pt x="6257" y="20380"/>
                      <a:pt x="6320" y="20443"/>
                      <a:pt x="6383" y="20484"/>
                    </a:cubicBezTo>
                    <a:cubicBezTo>
                      <a:pt x="5985" y="20380"/>
                      <a:pt x="6132" y="20212"/>
                      <a:pt x="5734" y="20108"/>
                    </a:cubicBezTo>
                    <a:lnTo>
                      <a:pt x="5881" y="20108"/>
                    </a:lnTo>
                    <a:cubicBezTo>
                      <a:pt x="5671" y="20045"/>
                      <a:pt x="5211" y="19731"/>
                      <a:pt x="4981" y="19710"/>
                    </a:cubicBezTo>
                    <a:cubicBezTo>
                      <a:pt x="4965" y="19694"/>
                      <a:pt x="4949" y="19654"/>
                      <a:pt x="4979" y="19654"/>
                    </a:cubicBezTo>
                    <a:cubicBezTo>
                      <a:pt x="4988" y="19654"/>
                      <a:pt x="5003" y="19658"/>
                      <a:pt x="5023" y="19668"/>
                    </a:cubicBezTo>
                    <a:cubicBezTo>
                      <a:pt x="4625" y="19375"/>
                      <a:pt x="4060" y="19103"/>
                      <a:pt x="3830" y="18769"/>
                    </a:cubicBezTo>
                    <a:lnTo>
                      <a:pt x="3893" y="18769"/>
                    </a:lnTo>
                    <a:cubicBezTo>
                      <a:pt x="3809" y="18727"/>
                      <a:pt x="3725" y="18706"/>
                      <a:pt x="3663" y="18601"/>
                    </a:cubicBezTo>
                    <a:cubicBezTo>
                      <a:pt x="3684" y="18601"/>
                      <a:pt x="3704" y="18601"/>
                      <a:pt x="3684" y="18580"/>
                    </a:cubicBezTo>
                    <a:cubicBezTo>
                      <a:pt x="3642" y="18538"/>
                      <a:pt x="3453" y="18455"/>
                      <a:pt x="3391" y="18350"/>
                    </a:cubicBezTo>
                    <a:lnTo>
                      <a:pt x="3391" y="18350"/>
                    </a:lnTo>
                    <a:lnTo>
                      <a:pt x="3495" y="18392"/>
                    </a:lnTo>
                    <a:cubicBezTo>
                      <a:pt x="3202" y="17994"/>
                      <a:pt x="2909" y="17911"/>
                      <a:pt x="2637" y="17597"/>
                    </a:cubicBezTo>
                    <a:cubicBezTo>
                      <a:pt x="2721" y="17534"/>
                      <a:pt x="2533" y="17199"/>
                      <a:pt x="2449" y="17032"/>
                    </a:cubicBezTo>
                    <a:cubicBezTo>
                      <a:pt x="2323" y="16802"/>
                      <a:pt x="2177" y="16614"/>
                      <a:pt x="2031" y="16425"/>
                    </a:cubicBezTo>
                    <a:cubicBezTo>
                      <a:pt x="1884" y="16237"/>
                      <a:pt x="1738" y="16049"/>
                      <a:pt x="1612" y="15818"/>
                    </a:cubicBezTo>
                    <a:cubicBezTo>
                      <a:pt x="1591" y="15484"/>
                      <a:pt x="1215" y="14793"/>
                      <a:pt x="1152" y="14270"/>
                    </a:cubicBezTo>
                    <a:cubicBezTo>
                      <a:pt x="1152" y="14295"/>
                      <a:pt x="1145" y="14305"/>
                      <a:pt x="1133" y="14305"/>
                    </a:cubicBezTo>
                    <a:cubicBezTo>
                      <a:pt x="1106" y="14305"/>
                      <a:pt x="1056" y="14246"/>
                      <a:pt x="1026" y="14186"/>
                    </a:cubicBezTo>
                    <a:cubicBezTo>
                      <a:pt x="1005" y="14061"/>
                      <a:pt x="859" y="13893"/>
                      <a:pt x="963" y="13873"/>
                    </a:cubicBezTo>
                    <a:lnTo>
                      <a:pt x="963" y="13873"/>
                    </a:lnTo>
                    <a:lnTo>
                      <a:pt x="963" y="13914"/>
                    </a:lnTo>
                    <a:cubicBezTo>
                      <a:pt x="1047" y="13810"/>
                      <a:pt x="963" y="13559"/>
                      <a:pt x="922" y="13370"/>
                    </a:cubicBezTo>
                    <a:lnTo>
                      <a:pt x="796" y="13370"/>
                    </a:lnTo>
                    <a:cubicBezTo>
                      <a:pt x="880" y="12826"/>
                      <a:pt x="524" y="12031"/>
                      <a:pt x="691" y="11738"/>
                    </a:cubicBezTo>
                    <a:cubicBezTo>
                      <a:pt x="650" y="11613"/>
                      <a:pt x="650" y="11466"/>
                      <a:pt x="629" y="11341"/>
                    </a:cubicBezTo>
                    <a:lnTo>
                      <a:pt x="691" y="11341"/>
                    </a:lnTo>
                    <a:cubicBezTo>
                      <a:pt x="712" y="11006"/>
                      <a:pt x="733" y="10839"/>
                      <a:pt x="733" y="10399"/>
                    </a:cubicBezTo>
                    <a:lnTo>
                      <a:pt x="775" y="10504"/>
                    </a:lnTo>
                    <a:cubicBezTo>
                      <a:pt x="796" y="10253"/>
                      <a:pt x="608" y="10169"/>
                      <a:pt x="608" y="9960"/>
                    </a:cubicBezTo>
                    <a:lnTo>
                      <a:pt x="733" y="9897"/>
                    </a:lnTo>
                    <a:cubicBezTo>
                      <a:pt x="775" y="9479"/>
                      <a:pt x="963" y="9081"/>
                      <a:pt x="963" y="8663"/>
                    </a:cubicBezTo>
                    <a:cubicBezTo>
                      <a:pt x="963" y="8682"/>
                      <a:pt x="1000" y="8683"/>
                      <a:pt x="988" y="8751"/>
                    </a:cubicBezTo>
                    <a:lnTo>
                      <a:pt x="988" y="8751"/>
                    </a:lnTo>
                    <a:cubicBezTo>
                      <a:pt x="1036" y="8541"/>
                      <a:pt x="1236" y="8074"/>
                      <a:pt x="1106" y="8074"/>
                    </a:cubicBezTo>
                    <a:cubicBezTo>
                      <a:pt x="1106" y="8074"/>
                      <a:pt x="1106" y="8074"/>
                      <a:pt x="1106" y="8074"/>
                    </a:cubicBezTo>
                    <a:lnTo>
                      <a:pt x="1106" y="8074"/>
                    </a:lnTo>
                    <a:cubicBezTo>
                      <a:pt x="1179" y="8036"/>
                      <a:pt x="1218" y="7642"/>
                      <a:pt x="1256" y="7428"/>
                    </a:cubicBezTo>
                    <a:lnTo>
                      <a:pt x="1319" y="7491"/>
                    </a:lnTo>
                    <a:cubicBezTo>
                      <a:pt x="1298" y="7282"/>
                      <a:pt x="1277" y="7261"/>
                      <a:pt x="1340" y="7010"/>
                    </a:cubicBezTo>
                    <a:cubicBezTo>
                      <a:pt x="1357" y="6985"/>
                      <a:pt x="1373" y="6973"/>
                      <a:pt x="1384" y="6973"/>
                    </a:cubicBezTo>
                    <a:cubicBezTo>
                      <a:pt x="1402" y="6973"/>
                      <a:pt x="1407" y="7001"/>
                      <a:pt x="1382" y="7051"/>
                    </a:cubicBezTo>
                    <a:cubicBezTo>
                      <a:pt x="1487" y="6863"/>
                      <a:pt x="1361" y="6863"/>
                      <a:pt x="1507" y="6633"/>
                    </a:cubicBezTo>
                    <a:cubicBezTo>
                      <a:pt x="1507" y="6675"/>
                      <a:pt x="1507" y="6717"/>
                      <a:pt x="1507" y="6758"/>
                    </a:cubicBezTo>
                    <a:cubicBezTo>
                      <a:pt x="1612" y="6549"/>
                      <a:pt x="1570" y="6549"/>
                      <a:pt x="1570" y="6424"/>
                    </a:cubicBezTo>
                    <a:cubicBezTo>
                      <a:pt x="1610" y="6303"/>
                      <a:pt x="1766" y="6067"/>
                      <a:pt x="1834" y="6067"/>
                    </a:cubicBezTo>
                    <a:cubicBezTo>
                      <a:pt x="1837" y="6067"/>
                      <a:pt x="1840" y="6067"/>
                      <a:pt x="1842" y="6068"/>
                    </a:cubicBezTo>
                    <a:cubicBezTo>
                      <a:pt x="1821" y="6026"/>
                      <a:pt x="1842" y="5880"/>
                      <a:pt x="1926" y="5775"/>
                    </a:cubicBezTo>
                    <a:cubicBezTo>
                      <a:pt x="1947" y="5775"/>
                      <a:pt x="1947" y="5817"/>
                      <a:pt x="1926" y="5859"/>
                    </a:cubicBezTo>
                    <a:cubicBezTo>
                      <a:pt x="2135" y="5545"/>
                      <a:pt x="2135" y="5336"/>
                      <a:pt x="2323" y="5168"/>
                    </a:cubicBezTo>
                    <a:cubicBezTo>
                      <a:pt x="2344" y="5168"/>
                      <a:pt x="2365" y="5168"/>
                      <a:pt x="2386" y="5147"/>
                    </a:cubicBezTo>
                    <a:lnTo>
                      <a:pt x="2386" y="5147"/>
                    </a:lnTo>
                    <a:cubicBezTo>
                      <a:pt x="2227" y="5386"/>
                      <a:pt x="2106" y="5567"/>
                      <a:pt x="2112" y="5567"/>
                    </a:cubicBezTo>
                    <a:cubicBezTo>
                      <a:pt x="2113" y="5567"/>
                      <a:pt x="2113" y="5567"/>
                      <a:pt x="2114" y="5566"/>
                    </a:cubicBezTo>
                    <a:cubicBezTo>
                      <a:pt x="2119" y="5570"/>
                      <a:pt x="2124" y="5572"/>
                      <a:pt x="2131" y="5572"/>
                    </a:cubicBezTo>
                    <a:cubicBezTo>
                      <a:pt x="2164" y="5572"/>
                      <a:pt x="2220" y="5522"/>
                      <a:pt x="2254" y="5522"/>
                    </a:cubicBezTo>
                    <a:cubicBezTo>
                      <a:pt x="2276" y="5522"/>
                      <a:pt x="2289" y="5542"/>
                      <a:pt x="2282" y="5608"/>
                    </a:cubicBezTo>
                    <a:cubicBezTo>
                      <a:pt x="2344" y="5440"/>
                      <a:pt x="2407" y="5085"/>
                      <a:pt x="2554" y="4938"/>
                    </a:cubicBezTo>
                    <a:cubicBezTo>
                      <a:pt x="2575" y="4917"/>
                      <a:pt x="2596" y="4917"/>
                      <a:pt x="2596" y="4917"/>
                    </a:cubicBezTo>
                    <a:lnTo>
                      <a:pt x="2596" y="4938"/>
                    </a:lnTo>
                    <a:cubicBezTo>
                      <a:pt x="2616" y="4896"/>
                      <a:pt x="2658" y="4854"/>
                      <a:pt x="2658" y="4813"/>
                    </a:cubicBezTo>
                    <a:cubicBezTo>
                      <a:pt x="2721" y="4771"/>
                      <a:pt x="2742" y="4729"/>
                      <a:pt x="2784" y="4666"/>
                    </a:cubicBezTo>
                    <a:cubicBezTo>
                      <a:pt x="2787" y="4667"/>
                      <a:pt x="2790" y="4668"/>
                      <a:pt x="2793" y="4668"/>
                    </a:cubicBezTo>
                    <a:cubicBezTo>
                      <a:pt x="2858" y="4668"/>
                      <a:pt x="2975" y="4474"/>
                      <a:pt x="3035" y="4394"/>
                    </a:cubicBezTo>
                    <a:cubicBezTo>
                      <a:pt x="2986" y="4362"/>
                      <a:pt x="3039" y="4291"/>
                      <a:pt x="3005" y="4291"/>
                    </a:cubicBezTo>
                    <a:cubicBezTo>
                      <a:pt x="2995" y="4291"/>
                      <a:pt x="2979" y="4297"/>
                      <a:pt x="2951" y="4310"/>
                    </a:cubicBezTo>
                    <a:cubicBezTo>
                      <a:pt x="2972" y="4310"/>
                      <a:pt x="2930" y="4331"/>
                      <a:pt x="2888" y="4394"/>
                    </a:cubicBezTo>
                    <a:cubicBezTo>
                      <a:pt x="2888" y="4415"/>
                      <a:pt x="2868" y="4436"/>
                      <a:pt x="2868" y="4436"/>
                    </a:cubicBezTo>
                    <a:cubicBezTo>
                      <a:pt x="2826" y="4499"/>
                      <a:pt x="2763" y="4582"/>
                      <a:pt x="2700" y="4666"/>
                    </a:cubicBezTo>
                    <a:cubicBezTo>
                      <a:pt x="2721" y="4562"/>
                      <a:pt x="2763" y="4478"/>
                      <a:pt x="2868" y="4394"/>
                    </a:cubicBezTo>
                    <a:cubicBezTo>
                      <a:pt x="2868" y="4310"/>
                      <a:pt x="2868" y="4248"/>
                      <a:pt x="2888" y="4185"/>
                    </a:cubicBezTo>
                    <a:cubicBezTo>
                      <a:pt x="3056" y="4122"/>
                      <a:pt x="3307" y="3934"/>
                      <a:pt x="3370" y="3934"/>
                    </a:cubicBezTo>
                    <a:cubicBezTo>
                      <a:pt x="3579" y="3641"/>
                      <a:pt x="3914" y="3306"/>
                      <a:pt x="3997" y="3055"/>
                    </a:cubicBezTo>
                    <a:cubicBezTo>
                      <a:pt x="4039" y="2999"/>
                      <a:pt x="4072" y="2999"/>
                      <a:pt x="4101" y="2999"/>
                    </a:cubicBezTo>
                    <a:cubicBezTo>
                      <a:pt x="4116" y="2999"/>
                      <a:pt x="4130" y="2999"/>
                      <a:pt x="4144" y="2992"/>
                    </a:cubicBezTo>
                    <a:lnTo>
                      <a:pt x="4144" y="2992"/>
                    </a:lnTo>
                    <a:cubicBezTo>
                      <a:pt x="4102" y="3055"/>
                      <a:pt x="4060" y="3097"/>
                      <a:pt x="4039" y="3139"/>
                    </a:cubicBezTo>
                    <a:cubicBezTo>
                      <a:pt x="4186" y="2971"/>
                      <a:pt x="4479" y="2720"/>
                      <a:pt x="4458" y="2616"/>
                    </a:cubicBezTo>
                    <a:cubicBezTo>
                      <a:pt x="4502" y="2592"/>
                      <a:pt x="4527" y="2583"/>
                      <a:pt x="4542" y="2583"/>
                    </a:cubicBezTo>
                    <a:cubicBezTo>
                      <a:pt x="4580" y="2583"/>
                      <a:pt x="4540" y="2644"/>
                      <a:pt x="4554" y="2644"/>
                    </a:cubicBezTo>
                    <a:cubicBezTo>
                      <a:pt x="4563" y="2644"/>
                      <a:pt x="4591" y="2622"/>
                      <a:pt x="4667" y="2553"/>
                    </a:cubicBezTo>
                    <a:lnTo>
                      <a:pt x="4667" y="2553"/>
                    </a:lnTo>
                    <a:lnTo>
                      <a:pt x="4646" y="2595"/>
                    </a:lnTo>
                    <a:cubicBezTo>
                      <a:pt x="4960" y="2427"/>
                      <a:pt x="5148" y="2239"/>
                      <a:pt x="5357" y="2030"/>
                    </a:cubicBezTo>
                    <a:cubicBezTo>
                      <a:pt x="5462" y="1904"/>
                      <a:pt x="5588" y="1821"/>
                      <a:pt x="5713" y="1737"/>
                    </a:cubicBezTo>
                    <a:cubicBezTo>
                      <a:pt x="5776" y="1695"/>
                      <a:pt x="5860" y="1653"/>
                      <a:pt x="5943" y="1611"/>
                    </a:cubicBezTo>
                    <a:cubicBezTo>
                      <a:pt x="6006" y="1569"/>
                      <a:pt x="6111" y="1549"/>
                      <a:pt x="6194" y="1528"/>
                    </a:cubicBezTo>
                    <a:cubicBezTo>
                      <a:pt x="6166" y="1528"/>
                      <a:pt x="6148" y="1537"/>
                      <a:pt x="6132" y="1537"/>
                    </a:cubicBezTo>
                    <a:cubicBezTo>
                      <a:pt x="6125" y="1537"/>
                      <a:pt x="6118" y="1535"/>
                      <a:pt x="6111" y="1528"/>
                    </a:cubicBezTo>
                    <a:cubicBezTo>
                      <a:pt x="6320" y="1444"/>
                      <a:pt x="6508" y="1339"/>
                      <a:pt x="6717" y="1256"/>
                    </a:cubicBezTo>
                    <a:cubicBezTo>
                      <a:pt x="6906" y="1172"/>
                      <a:pt x="7115" y="1067"/>
                      <a:pt x="7324" y="984"/>
                    </a:cubicBezTo>
                    <a:cubicBezTo>
                      <a:pt x="7533" y="900"/>
                      <a:pt x="7743" y="816"/>
                      <a:pt x="7973" y="774"/>
                    </a:cubicBezTo>
                    <a:cubicBezTo>
                      <a:pt x="8182" y="712"/>
                      <a:pt x="8391" y="670"/>
                      <a:pt x="8601" y="670"/>
                    </a:cubicBezTo>
                    <a:cubicBezTo>
                      <a:pt x="8852" y="649"/>
                      <a:pt x="8873" y="586"/>
                      <a:pt x="9019" y="523"/>
                    </a:cubicBezTo>
                    <a:lnTo>
                      <a:pt x="9082" y="586"/>
                    </a:lnTo>
                    <a:lnTo>
                      <a:pt x="9312" y="481"/>
                    </a:lnTo>
                    <a:cubicBezTo>
                      <a:pt x="9381" y="462"/>
                      <a:pt x="9446" y="455"/>
                      <a:pt x="9509" y="455"/>
                    </a:cubicBezTo>
                    <a:cubicBezTo>
                      <a:pt x="9711" y="455"/>
                      <a:pt x="9896" y="529"/>
                      <a:pt x="10121" y="529"/>
                    </a:cubicBezTo>
                    <a:cubicBezTo>
                      <a:pt x="10213" y="529"/>
                      <a:pt x="10311" y="516"/>
                      <a:pt x="10421" y="481"/>
                    </a:cubicBezTo>
                    <a:lnTo>
                      <a:pt x="10358" y="440"/>
                    </a:lnTo>
                    <a:cubicBezTo>
                      <a:pt x="10425" y="440"/>
                      <a:pt x="10522" y="436"/>
                      <a:pt x="10612" y="436"/>
                    </a:cubicBezTo>
                    <a:cubicBezTo>
                      <a:pt x="10747" y="436"/>
                      <a:pt x="10865" y="444"/>
                      <a:pt x="10839" y="481"/>
                    </a:cubicBezTo>
                    <a:cubicBezTo>
                      <a:pt x="10855" y="481"/>
                      <a:pt x="10883" y="446"/>
                      <a:pt x="10922" y="446"/>
                    </a:cubicBezTo>
                    <a:cubicBezTo>
                      <a:pt x="10935" y="446"/>
                      <a:pt x="10949" y="450"/>
                      <a:pt x="10965" y="460"/>
                    </a:cubicBezTo>
                    <a:lnTo>
                      <a:pt x="10965" y="502"/>
                    </a:lnTo>
                    <a:cubicBezTo>
                      <a:pt x="11111" y="481"/>
                      <a:pt x="11237" y="481"/>
                      <a:pt x="11383" y="460"/>
                    </a:cubicBezTo>
                    <a:lnTo>
                      <a:pt x="11383" y="460"/>
                    </a:lnTo>
                    <a:cubicBezTo>
                      <a:pt x="11697" y="544"/>
                      <a:pt x="11321" y="628"/>
                      <a:pt x="11760" y="691"/>
                    </a:cubicBezTo>
                    <a:cubicBezTo>
                      <a:pt x="11791" y="694"/>
                      <a:pt x="11827" y="696"/>
                      <a:pt x="11866" y="696"/>
                    </a:cubicBezTo>
                    <a:cubicBezTo>
                      <a:pt x="12037" y="696"/>
                      <a:pt x="12251" y="662"/>
                      <a:pt x="12199" y="628"/>
                    </a:cubicBezTo>
                    <a:cubicBezTo>
                      <a:pt x="12137" y="607"/>
                      <a:pt x="12032" y="565"/>
                      <a:pt x="12032" y="523"/>
                    </a:cubicBezTo>
                    <a:lnTo>
                      <a:pt x="12032" y="523"/>
                    </a:lnTo>
                    <a:lnTo>
                      <a:pt x="12199" y="544"/>
                    </a:lnTo>
                    <a:cubicBezTo>
                      <a:pt x="12220" y="502"/>
                      <a:pt x="12241" y="460"/>
                      <a:pt x="12262" y="398"/>
                    </a:cubicBezTo>
                    <a:cubicBezTo>
                      <a:pt x="12283" y="419"/>
                      <a:pt x="12304" y="419"/>
                      <a:pt x="12325" y="440"/>
                    </a:cubicBezTo>
                    <a:lnTo>
                      <a:pt x="12409" y="356"/>
                    </a:lnTo>
                    <a:lnTo>
                      <a:pt x="12262" y="356"/>
                    </a:lnTo>
                    <a:cubicBezTo>
                      <a:pt x="12241" y="293"/>
                      <a:pt x="12199" y="230"/>
                      <a:pt x="12011" y="168"/>
                    </a:cubicBezTo>
                    <a:lnTo>
                      <a:pt x="11739" y="188"/>
                    </a:lnTo>
                    <a:lnTo>
                      <a:pt x="11655" y="126"/>
                    </a:lnTo>
                    <a:lnTo>
                      <a:pt x="11886" y="147"/>
                    </a:lnTo>
                    <a:cubicBezTo>
                      <a:pt x="11823" y="115"/>
                      <a:pt x="11765" y="105"/>
                      <a:pt x="11713" y="105"/>
                    </a:cubicBezTo>
                    <a:cubicBezTo>
                      <a:pt x="11661" y="105"/>
                      <a:pt x="11614" y="115"/>
                      <a:pt x="11572" y="126"/>
                    </a:cubicBezTo>
                    <a:cubicBezTo>
                      <a:pt x="11551" y="105"/>
                      <a:pt x="11509" y="63"/>
                      <a:pt x="11467" y="63"/>
                    </a:cubicBezTo>
                    <a:lnTo>
                      <a:pt x="11174" y="147"/>
                    </a:lnTo>
                    <a:cubicBezTo>
                      <a:pt x="11153" y="84"/>
                      <a:pt x="11300" y="63"/>
                      <a:pt x="11132" y="21"/>
                    </a:cubicBezTo>
                    <a:lnTo>
                      <a:pt x="11132" y="21"/>
                    </a:lnTo>
                    <a:cubicBezTo>
                      <a:pt x="10986" y="63"/>
                      <a:pt x="11237" y="126"/>
                      <a:pt x="11028" y="147"/>
                    </a:cubicBezTo>
                    <a:cubicBezTo>
                      <a:pt x="10937" y="101"/>
                      <a:pt x="10934" y="67"/>
                      <a:pt x="10876" y="67"/>
                    </a:cubicBezTo>
                    <a:cubicBezTo>
                      <a:pt x="10854" y="67"/>
                      <a:pt x="10823" y="72"/>
                      <a:pt x="10777" y="84"/>
                    </a:cubicBezTo>
                    <a:cubicBezTo>
                      <a:pt x="10762" y="54"/>
                      <a:pt x="10778" y="35"/>
                      <a:pt x="10812" y="26"/>
                    </a:cubicBezTo>
                    <a:lnTo>
                      <a:pt x="10812" y="26"/>
                    </a:lnTo>
                    <a:cubicBezTo>
                      <a:pt x="10667" y="39"/>
                      <a:pt x="10477" y="28"/>
                      <a:pt x="10421" y="84"/>
                    </a:cubicBezTo>
                    <a:cubicBezTo>
                      <a:pt x="10366" y="60"/>
                      <a:pt x="10285" y="57"/>
                      <a:pt x="10205" y="57"/>
                    </a:cubicBezTo>
                    <a:cubicBezTo>
                      <a:pt x="10179" y="57"/>
                      <a:pt x="10153" y="58"/>
                      <a:pt x="10128" y="58"/>
                    </a:cubicBezTo>
                    <a:cubicBezTo>
                      <a:pt x="10029" y="58"/>
                      <a:pt x="9950" y="52"/>
                      <a:pt x="9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g26fc4bae8ec_0_8168"/>
              <p:cNvSpPr/>
              <p:nvPr/>
            </p:nvSpPr>
            <p:spPr>
              <a:xfrm>
                <a:off x="10960900" y="2560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21" y="1"/>
                      <a:pt x="21" y="22"/>
                      <a:pt x="0" y="22"/>
                    </a:cubicBezTo>
                    <a:cubicBezTo>
                      <a:pt x="21" y="22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g26fc4bae8ec_0_8168"/>
              <p:cNvSpPr/>
              <p:nvPr/>
            </p:nvSpPr>
            <p:spPr>
              <a:xfrm>
                <a:off x="10651225" y="2146875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1" y="21"/>
                      <a:pt x="1" y="21"/>
                      <a:pt x="1" y="42"/>
                    </a:cubicBezTo>
                    <a:cubicBezTo>
                      <a:pt x="1" y="42"/>
                      <a:pt x="1" y="63"/>
                      <a:pt x="1" y="63"/>
                    </a:cubicBezTo>
                    <a:cubicBezTo>
                      <a:pt x="1" y="63"/>
                      <a:pt x="21" y="42"/>
                      <a:pt x="21" y="42"/>
                    </a:cubicBezTo>
                    <a:cubicBezTo>
                      <a:pt x="21" y="21"/>
                      <a:pt x="21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g26fc4bae8ec_0_8168"/>
              <p:cNvSpPr/>
              <p:nvPr/>
            </p:nvSpPr>
            <p:spPr>
              <a:xfrm>
                <a:off x="11074400" y="21981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2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g26fc4bae8ec_0_8168"/>
              <p:cNvSpPr/>
              <p:nvPr/>
            </p:nvSpPr>
            <p:spPr>
              <a:xfrm>
                <a:off x="10580075" y="23331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1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g26fc4bae8ec_0_8168"/>
              <p:cNvSpPr/>
              <p:nvPr/>
            </p:nvSpPr>
            <p:spPr>
              <a:xfrm>
                <a:off x="11039350" y="21379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42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g26fc4bae8ec_0_8168"/>
              <p:cNvSpPr/>
              <p:nvPr/>
            </p:nvSpPr>
            <p:spPr>
              <a:xfrm>
                <a:off x="11015825" y="2113925"/>
                <a:ext cx="31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0" y="0"/>
                    </a:moveTo>
                    <a:cubicBezTo>
                      <a:pt x="63" y="63"/>
                      <a:pt x="84" y="105"/>
                      <a:pt x="126" y="126"/>
                    </a:cubicBezTo>
                    <a:cubicBezTo>
                      <a:pt x="84" y="84"/>
                      <a:pt x="42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g26fc4bae8ec_0_8168"/>
              <p:cNvSpPr/>
              <p:nvPr/>
            </p:nvSpPr>
            <p:spPr>
              <a:xfrm>
                <a:off x="11000650" y="2101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32" y="1"/>
                      <a:pt x="27" y="6"/>
                      <a:pt x="21" y="11"/>
                    </a:cubicBezTo>
                    <a:lnTo>
                      <a:pt x="42" y="1"/>
                    </a:lnTo>
                    <a:close/>
                    <a:moveTo>
                      <a:pt x="21" y="11"/>
                    </a:moveTo>
                    <a:lnTo>
                      <a:pt x="0" y="22"/>
                    </a:lnTo>
                    <a:cubicBezTo>
                      <a:pt x="11" y="22"/>
                      <a:pt x="16" y="17"/>
                      <a:pt x="2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g26fc4bae8ec_0_8168"/>
              <p:cNvSpPr/>
              <p:nvPr/>
            </p:nvSpPr>
            <p:spPr>
              <a:xfrm>
                <a:off x="11089600" y="2432475"/>
                <a:ext cx="10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1"/>
                    </a:moveTo>
                    <a:cubicBezTo>
                      <a:pt x="20" y="1"/>
                      <a:pt x="20" y="21"/>
                      <a:pt x="20" y="21"/>
                    </a:cubicBezTo>
                    <a:cubicBezTo>
                      <a:pt x="4" y="55"/>
                      <a:pt x="0" y="68"/>
                      <a:pt x="4" y="68"/>
                    </a:cubicBezTo>
                    <a:cubicBezTo>
                      <a:pt x="9" y="68"/>
                      <a:pt x="29" y="38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g26fc4bae8ec_0_8168"/>
              <p:cNvSpPr/>
              <p:nvPr/>
            </p:nvSpPr>
            <p:spPr>
              <a:xfrm>
                <a:off x="11113125" y="2325250"/>
                <a:ext cx="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7" extrusionOk="0">
                    <a:moveTo>
                      <a:pt x="0" y="0"/>
                    </a:moveTo>
                    <a:cubicBezTo>
                      <a:pt x="0" y="42"/>
                      <a:pt x="21" y="84"/>
                      <a:pt x="21" y="147"/>
                    </a:cubicBezTo>
                    <a:cubicBezTo>
                      <a:pt x="42" y="63"/>
                      <a:pt x="4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g26fc4bae8ec_0_8168"/>
              <p:cNvSpPr/>
              <p:nvPr/>
            </p:nvSpPr>
            <p:spPr>
              <a:xfrm>
                <a:off x="11010075" y="2526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g26fc4bae8ec_0_8168"/>
              <p:cNvSpPr/>
              <p:nvPr/>
            </p:nvSpPr>
            <p:spPr>
              <a:xfrm>
                <a:off x="11113625" y="2328900"/>
                <a:ext cx="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9" extrusionOk="0">
                    <a:moveTo>
                      <a:pt x="1" y="1"/>
                    </a:moveTo>
                    <a:cubicBezTo>
                      <a:pt x="1" y="63"/>
                      <a:pt x="1" y="126"/>
                      <a:pt x="1" y="189"/>
                    </a:cubicBezTo>
                    <a:cubicBezTo>
                      <a:pt x="22" y="126"/>
                      <a:pt x="22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g26fc4bae8ec_0_8168"/>
              <p:cNvSpPr/>
              <p:nvPr/>
            </p:nvSpPr>
            <p:spPr>
              <a:xfrm>
                <a:off x="10912775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g26fc4bae8ec_0_8168"/>
              <p:cNvSpPr/>
              <p:nvPr/>
            </p:nvSpPr>
            <p:spPr>
              <a:xfrm>
                <a:off x="10911200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lnTo>
                      <a:pt x="1" y="0"/>
                    </a:lnTo>
                    <a:cubicBezTo>
                      <a:pt x="2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g26fc4bae8ec_0_8168"/>
              <p:cNvSpPr/>
              <p:nvPr/>
            </p:nvSpPr>
            <p:spPr>
              <a:xfrm>
                <a:off x="10908575" y="2051975"/>
                <a:ext cx="2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24" y="0"/>
                    </a:moveTo>
                    <a:cubicBezTo>
                      <a:pt x="15" y="0"/>
                      <a:pt x="7" y="3"/>
                      <a:pt x="1" y="9"/>
                    </a:cubicBezTo>
                    <a:lnTo>
                      <a:pt x="106" y="30"/>
                    </a:lnTo>
                    <a:cubicBezTo>
                      <a:pt x="76" y="15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g26fc4bae8ec_0_8168"/>
              <p:cNvSpPr/>
              <p:nvPr/>
            </p:nvSpPr>
            <p:spPr>
              <a:xfrm>
                <a:off x="10942575" y="2064225"/>
                <a:ext cx="84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9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5" y="20"/>
                      <a:pt x="10" y="20"/>
                      <a:pt x="15" y="20"/>
                    </a:cubicBezTo>
                    <a:cubicBezTo>
                      <a:pt x="100" y="20"/>
                      <a:pt x="237" y="189"/>
                      <a:pt x="336" y="189"/>
                    </a:cubicBezTo>
                    <a:cubicBezTo>
                      <a:pt x="252" y="147"/>
                      <a:pt x="147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g26fc4bae8ec_0_8168"/>
              <p:cNvSpPr/>
              <p:nvPr/>
            </p:nvSpPr>
            <p:spPr>
              <a:xfrm>
                <a:off x="10972400" y="2090900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71" y="29"/>
                      <a:pt x="100" y="78"/>
                      <a:pt x="74" y="78"/>
                    </a:cubicBezTo>
                    <a:cubicBezTo>
                      <a:pt x="62" y="78"/>
                      <a:pt x="40" y="68"/>
                      <a:pt x="1" y="42"/>
                    </a:cubicBezTo>
                    <a:lnTo>
                      <a:pt x="1" y="42"/>
                    </a:lnTo>
                    <a:cubicBezTo>
                      <a:pt x="85" y="133"/>
                      <a:pt x="113" y="160"/>
                      <a:pt x="122" y="160"/>
                    </a:cubicBezTo>
                    <a:cubicBezTo>
                      <a:pt x="133" y="160"/>
                      <a:pt x="108" y="110"/>
                      <a:pt x="142" y="110"/>
                    </a:cubicBezTo>
                    <a:cubicBezTo>
                      <a:pt x="163" y="110"/>
                      <a:pt x="206" y="129"/>
                      <a:pt x="294" y="189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g26fc4bae8ec_0_8168"/>
              <p:cNvSpPr/>
              <p:nvPr/>
            </p:nvSpPr>
            <p:spPr>
              <a:xfrm>
                <a:off x="10996000" y="2109525"/>
                <a:ext cx="3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25" y="1"/>
                    </a:moveTo>
                    <a:cubicBezTo>
                      <a:pt x="1" y="1"/>
                      <a:pt x="56" y="71"/>
                      <a:pt x="40" y="71"/>
                    </a:cubicBezTo>
                    <a:cubicBezTo>
                      <a:pt x="88" y="91"/>
                      <a:pt x="119" y="106"/>
                      <a:pt x="129" y="106"/>
                    </a:cubicBezTo>
                    <a:cubicBezTo>
                      <a:pt x="142" y="106"/>
                      <a:pt x="127" y="86"/>
                      <a:pt x="82" y="30"/>
                    </a:cubicBezTo>
                    <a:cubicBezTo>
                      <a:pt x="50" y="9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g26fc4bae8ec_0_8168"/>
              <p:cNvSpPr/>
              <p:nvPr/>
            </p:nvSpPr>
            <p:spPr>
              <a:xfrm>
                <a:off x="11092725" y="2247825"/>
                <a:ext cx="1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0" y="1"/>
                    </a:moveTo>
                    <a:cubicBezTo>
                      <a:pt x="14" y="42"/>
                      <a:pt x="21" y="56"/>
                      <a:pt x="26" y="56"/>
                    </a:cubicBezTo>
                    <a:cubicBezTo>
                      <a:pt x="35" y="56"/>
                      <a:pt x="3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g26fc4bae8ec_0_8168"/>
              <p:cNvSpPr/>
              <p:nvPr/>
            </p:nvSpPr>
            <p:spPr>
              <a:xfrm>
                <a:off x="11109450" y="2273450"/>
                <a:ext cx="1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9" extrusionOk="0">
                    <a:moveTo>
                      <a:pt x="1" y="1"/>
                    </a:moveTo>
                    <a:lnTo>
                      <a:pt x="42" y="168"/>
                    </a:lnTo>
                    <a:lnTo>
                      <a:pt x="63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g26fc4bae8ec_0_8168"/>
              <p:cNvSpPr/>
              <p:nvPr/>
            </p:nvSpPr>
            <p:spPr>
              <a:xfrm>
                <a:off x="11101075" y="229700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84"/>
                      <a:pt x="43" y="147"/>
                      <a:pt x="43" y="210"/>
                    </a:cubicBezTo>
                    <a:cubicBezTo>
                      <a:pt x="43" y="168"/>
                      <a:pt x="43" y="105"/>
                      <a:pt x="22" y="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g26fc4bae8ec_0_8168"/>
              <p:cNvSpPr/>
              <p:nvPr/>
            </p:nvSpPr>
            <p:spPr>
              <a:xfrm>
                <a:off x="10973975" y="2532225"/>
                <a:ext cx="3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12" extrusionOk="0">
                    <a:moveTo>
                      <a:pt x="83" y="0"/>
                    </a:moveTo>
                    <a:cubicBezTo>
                      <a:pt x="63" y="0"/>
                      <a:pt x="35" y="14"/>
                      <a:pt x="0" y="49"/>
                    </a:cubicBezTo>
                    <a:lnTo>
                      <a:pt x="84" y="112"/>
                    </a:lnTo>
                    <a:cubicBezTo>
                      <a:pt x="126" y="56"/>
                      <a:pt x="121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g26fc4bae8ec_0_8168"/>
              <p:cNvSpPr/>
              <p:nvPr/>
            </p:nvSpPr>
            <p:spPr>
              <a:xfrm>
                <a:off x="10853150" y="2572400"/>
                <a:ext cx="68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2" extrusionOk="0">
                    <a:moveTo>
                      <a:pt x="152" y="1"/>
                    </a:moveTo>
                    <a:cubicBezTo>
                      <a:pt x="99" y="1"/>
                      <a:pt x="42" y="11"/>
                      <a:pt x="0" y="32"/>
                    </a:cubicBezTo>
                    <a:cubicBezTo>
                      <a:pt x="70" y="32"/>
                      <a:pt x="149" y="41"/>
                      <a:pt x="206" y="41"/>
                    </a:cubicBezTo>
                    <a:cubicBezTo>
                      <a:pt x="235" y="41"/>
                      <a:pt x="258" y="39"/>
                      <a:pt x="272" y="32"/>
                    </a:cubicBezTo>
                    <a:cubicBezTo>
                      <a:pt x="251" y="11"/>
                      <a:pt x="204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g26fc4bae8ec_0_8168"/>
              <p:cNvSpPr/>
              <p:nvPr/>
            </p:nvSpPr>
            <p:spPr>
              <a:xfrm>
                <a:off x="10599950" y="2363425"/>
                <a:ext cx="16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89" extrusionOk="0">
                    <a:moveTo>
                      <a:pt x="1" y="1"/>
                    </a:moveTo>
                    <a:lnTo>
                      <a:pt x="22" y="84"/>
                    </a:lnTo>
                    <a:lnTo>
                      <a:pt x="64" y="1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 1 1 1">
  <p:cSld name="TITLE_AND_BODY_3_1_1_1"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6fc4bae8ec_0_7146"/>
          <p:cNvSpPr/>
          <p:nvPr/>
        </p:nvSpPr>
        <p:spPr>
          <a:xfrm flipH="1">
            <a:off x="191700" y="185725"/>
            <a:ext cx="8760499" cy="4766101"/>
          </a:xfrm>
          <a:custGeom>
            <a:avLst/>
            <a:gdLst/>
            <a:ahLst/>
            <a:cxnLst/>
            <a:rect l="l" t="t" r="r" b="b"/>
            <a:pathLst>
              <a:path w="350455" h="192706" extrusionOk="0">
                <a:moveTo>
                  <a:pt x="4235" y="25703"/>
                </a:moveTo>
                <a:cubicBezTo>
                  <a:pt x="4430" y="18673"/>
                  <a:pt x="4512" y="8031"/>
                  <a:pt x="9903" y="4196"/>
                </a:cubicBezTo>
                <a:cubicBezTo>
                  <a:pt x="15294" y="361"/>
                  <a:pt x="25354" y="3362"/>
                  <a:pt x="36580" y="2695"/>
                </a:cubicBezTo>
                <a:cubicBezTo>
                  <a:pt x="47806" y="2028"/>
                  <a:pt x="58199" y="-723"/>
                  <a:pt x="77261" y="194"/>
                </a:cubicBezTo>
                <a:cubicBezTo>
                  <a:pt x="96323" y="1111"/>
                  <a:pt x="129835" y="7864"/>
                  <a:pt x="150954" y="8197"/>
                </a:cubicBezTo>
                <a:cubicBezTo>
                  <a:pt x="172073" y="8531"/>
                  <a:pt x="188662" y="2945"/>
                  <a:pt x="203973" y="2195"/>
                </a:cubicBezTo>
                <a:cubicBezTo>
                  <a:pt x="219284" y="1445"/>
                  <a:pt x="225925" y="3473"/>
                  <a:pt x="242820" y="3695"/>
                </a:cubicBezTo>
                <a:cubicBezTo>
                  <a:pt x="259715" y="3917"/>
                  <a:pt x="290253" y="2390"/>
                  <a:pt x="305342" y="3529"/>
                </a:cubicBezTo>
                <a:cubicBezTo>
                  <a:pt x="320431" y="4668"/>
                  <a:pt x="327489" y="9559"/>
                  <a:pt x="333352" y="10531"/>
                </a:cubicBezTo>
                <a:cubicBezTo>
                  <a:pt x="339215" y="11504"/>
                  <a:pt x="338632" y="9586"/>
                  <a:pt x="340521" y="9364"/>
                </a:cubicBezTo>
                <a:cubicBezTo>
                  <a:pt x="342411" y="9142"/>
                  <a:pt x="343161" y="8502"/>
                  <a:pt x="344689" y="9197"/>
                </a:cubicBezTo>
                <a:cubicBezTo>
                  <a:pt x="346217" y="9892"/>
                  <a:pt x="348802" y="9142"/>
                  <a:pt x="349691" y="13532"/>
                </a:cubicBezTo>
                <a:cubicBezTo>
                  <a:pt x="350580" y="17923"/>
                  <a:pt x="350609" y="25648"/>
                  <a:pt x="350025" y="35540"/>
                </a:cubicBezTo>
                <a:cubicBezTo>
                  <a:pt x="349442" y="45433"/>
                  <a:pt x="346274" y="52797"/>
                  <a:pt x="346190" y="72887"/>
                </a:cubicBezTo>
                <a:cubicBezTo>
                  <a:pt x="346107" y="92978"/>
                  <a:pt x="349524" y="137076"/>
                  <a:pt x="349524" y="156083"/>
                </a:cubicBezTo>
                <a:cubicBezTo>
                  <a:pt x="349524" y="175090"/>
                  <a:pt x="349663" y="180842"/>
                  <a:pt x="346190" y="186927"/>
                </a:cubicBezTo>
                <a:cubicBezTo>
                  <a:pt x="342717" y="193013"/>
                  <a:pt x="337465" y="192818"/>
                  <a:pt x="328684" y="192596"/>
                </a:cubicBezTo>
                <a:cubicBezTo>
                  <a:pt x="319903" y="192374"/>
                  <a:pt x="310427" y="185705"/>
                  <a:pt x="293504" y="185594"/>
                </a:cubicBezTo>
                <a:cubicBezTo>
                  <a:pt x="276581" y="185483"/>
                  <a:pt x="247738" y="191707"/>
                  <a:pt x="227147" y="191929"/>
                </a:cubicBezTo>
                <a:cubicBezTo>
                  <a:pt x="206556" y="192151"/>
                  <a:pt x="188689" y="187038"/>
                  <a:pt x="169960" y="186927"/>
                </a:cubicBezTo>
                <a:cubicBezTo>
                  <a:pt x="151231" y="186816"/>
                  <a:pt x="135448" y="191318"/>
                  <a:pt x="114774" y="191262"/>
                </a:cubicBezTo>
                <a:cubicBezTo>
                  <a:pt x="94100" y="191207"/>
                  <a:pt x="64284" y="186872"/>
                  <a:pt x="45916" y="186594"/>
                </a:cubicBezTo>
                <a:cubicBezTo>
                  <a:pt x="27548" y="186316"/>
                  <a:pt x="11904" y="191401"/>
                  <a:pt x="4568" y="189595"/>
                </a:cubicBezTo>
                <a:cubicBezTo>
                  <a:pt x="-2768" y="187789"/>
                  <a:pt x="677" y="184260"/>
                  <a:pt x="1900" y="175757"/>
                </a:cubicBezTo>
                <a:cubicBezTo>
                  <a:pt x="3123" y="167254"/>
                  <a:pt x="10959" y="152971"/>
                  <a:pt x="11904" y="138577"/>
                </a:cubicBezTo>
                <a:cubicBezTo>
                  <a:pt x="12849" y="124183"/>
                  <a:pt x="8097" y="104760"/>
                  <a:pt x="7569" y="89393"/>
                </a:cubicBezTo>
                <a:cubicBezTo>
                  <a:pt x="7041" y="74026"/>
                  <a:pt x="9292" y="56992"/>
                  <a:pt x="8736" y="46377"/>
                </a:cubicBezTo>
                <a:cubicBezTo>
                  <a:pt x="8180" y="35762"/>
                  <a:pt x="4041" y="32733"/>
                  <a:pt x="4235" y="257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g26fc4bae8ec_0_714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g26fc4bae8ec_0_714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377" name="Google Shape;1377;g26fc4bae8ec_0_7146"/>
          <p:cNvGrpSpPr/>
          <p:nvPr/>
        </p:nvGrpSpPr>
        <p:grpSpPr>
          <a:xfrm rot="-978445">
            <a:off x="-186993" y="-620414"/>
            <a:ext cx="1168138" cy="1181963"/>
            <a:chOff x="3393838" y="2527563"/>
            <a:chExt cx="1168100" cy="1181925"/>
          </a:xfrm>
        </p:grpSpPr>
        <p:sp>
          <p:nvSpPr>
            <p:cNvPr id="1378" name="Google Shape;1378;g26fc4bae8ec_0_7146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9" name="Google Shape;1379;g26fc4bae8ec_0_7146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1380" name="Google Shape;1380;g26fc4bae8ec_0_7146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g26fc4bae8ec_0_7146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g26fc4bae8ec_0_7146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g26fc4bae8ec_0_7146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g26fc4bae8ec_0_7146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g26fc4bae8ec_0_7146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g26fc4bae8ec_0_7146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g26fc4bae8ec_0_7146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g26fc4bae8ec_0_7146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g26fc4bae8ec_0_7146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g26fc4bae8ec_0_7146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g26fc4bae8ec_0_7146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g26fc4bae8ec_0_7146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g26fc4bae8ec_0_7146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g26fc4bae8ec_0_7146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g26fc4bae8ec_0_7146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g26fc4bae8ec_0_7146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g26fc4bae8ec_0_7146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g26fc4bae8ec_0_7146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g26fc4bae8ec_0_7146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g26fc4bae8ec_0_7146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g26fc4bae8ec_0_7146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g26fc4bae8ec_0_7146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g26fc4bae8ec_0_7146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g26fc4bae8ec_0_7146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g26fc4bae8ec_0_7146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g26fc4bae8ec_0_7146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g26fc4bae8ec_0_7146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g26fc4bae8ec_0_7146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g26fc4bae8ec_0_7146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g26fc4bae8ec_0_7146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g26fc4bae8ec_0_7146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g26fc4bae8ec_0_7146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g26fc4bae8ec_0_7146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g26fc4bae8ec_0_7146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g26fc4bae8ec_0_7146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g26fc4bae8ec_0_7146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g26fc4bae8ec_0_7146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g26fc4bae8ec_0_7146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g26fc4bae8ec_0_7146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g26fc4bae8ec_0_7146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g26fc4bae8ec_0_7146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g26fc4bae8ec_0_7146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g26fc4bae8ec_0_7146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g26fc4bae8ec_0_7146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g26fc4bae8ec_0_7146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g26fc4bae8ec_0_7146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g26fc4bae8ec_0_7146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g26fc4bae8ec_0_7146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g26fc4bae8ec_0_7146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g26fc4bae8ec_0_7146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g26fc4bae8ec_0_7146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g26fc4bae8ec_0_7146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g26fc4bae8ec_0_7146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g26fc4bae8ec_0_7146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g26fc4bae8ec_0_7146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g26fc4bae8ec_0_7146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g26fc4bae8ec_0_7146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g26fc4bae8ec_0_7146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g26fc4bae8ec_0_7146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g26fc4bae8ec_0_7146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g26fc4bae8ec_0_7146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g26fc4bae8ec_0_7146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g26fc4bae8ec_0_7146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g26fc4bae8ec_0_7146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g26fc4bae8ec_0_7146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g26fc4bae8ec_0_7146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g26fc4bae8ec_0_7146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g26fc4bae8ec_0_7146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g26fc4bae8ec_0_7146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g26fc4bae8ec_0_7146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g26fc4bae8ec_0_7146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g26fc4bae8ec_0_7146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g26fc4bae8ec_0_7146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g26fc4bae8ec_0_7146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g26fc4bae8ec_0_7146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g26fc4bae8ec_0_7146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g26fc4bae8ec_0_7146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g26fc4bae8ec_0_7146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g26fc4bae8ec_0_7146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g26fc4bae8ec_0_7146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g26fc4bae8ec_0_7146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g26fc4bae8ec_0_7146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g26fc4bae8ec_0_7146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g26fc4bae8ec_0_7146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g26fc4bae8ec_0_7146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g26fc4bae8ec_0_7146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g26fc4bae8ec_0_7146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g26fc4bae8ec_0_7146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g26fc4bae8ec_0_7146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g26fc4bae8ec_0_7146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g26fc4bae8ec_0_7146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g26fc4bae8ec_0_7146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g26fc4bae8ec_0_7146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g26fc4bae8ec_0_7146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g26fc4bae8ec_0_7146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g26fc4bae8ec_0_7146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g26fc4bae8ec_0_7146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g26fc4bae8ec_0_7146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g26fc4bae8ec_0_7146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g26fc4bae8ec_0_7146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g26fc4bae8ec_0_7146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g26fc4bae8ec_0_7146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3" name="Google Shape;1483;g26fc4bae8ec_0_7146"/>
          <p:cNvGrpSpPr/>
          <p:nvPr/>
        </p:nvGrpSpPr>
        <p:grpSpPr>
          <a:xfrm flipH="1">
            <a:off x="8200388" y="4756511"/>
            <a:ext cx="665112" cy="665941"/>
            <a:chOff x="1766826" y="2471713"/>
            <a:chExt cx="665112" cy="665941"/>
          </a:xfrm>
        </p:grpSpPr>
        <p:sp>
          <p:nvSpPr>
            <p:cNvPr id="1484" name="Google Shape;1484;g26fc4bae8ec_0_7146"/>
            <p:cNvSpPr/>
            <p:nvPr/>
          </p:nvSpPr>
          <p:spPr>
            <a:xfrm>
              <a:off x="1766826" y="2483079"/>
              <a:ext cx="659125" cy="654575"/>
            </a:xfrm>
            <a:custGeom>
              <a:avLst/>
              <a:gdLst/>
              <a:ahLst/>
              <a:cxnLst/>
              <a:rect l="l" t="t" r="r" b="b"/>
              <a:pathLst>
                <a:path w="26365" h="26183" extrusionOk="0">
                  <a:moveTo>
                    <a:pt x="13352" y="0"/>
                  </a:moveTo>
                  <a:cubicBezTo>
                    <a:pt x="12735" y="0"/>
                    <a:pt x="12062" y="113"/>
                    <a:pt x="11676" y="380"/>
                  </a:cubicBezTo>
                  <a:cubicBezTo>
                    <a:pt x="11613" y="422"/>
                    <a:pt x="11550" y="715"/>
                    <a:pt x="11466" y="1217"/>
                  </a:cubicBezTo>
                  <a:cubicBezTo>
                    <a:pt x="11404" y="1678"/>
                    <a:pt x="11446" y="2347"/>
                    <a:pt x="11362" y="2766"/>
                  </a:cubicBezTo>
                  <a:cubicBezTo>
                    <a:pt x="11341" y="2975"/>
                    <a:pt x="11194" y="3163"/>
                    <a:pt x="11027" y="3268"/>
                  </a:cubicBezTo>
                  <a:cubicBezTo>
                    <a:pt x="10023" y="3833"/>
                    <a:pt x="8621" y="4544"/>
                    <a:pt x="7972" y="4837"/>
                  </a:cubicBezTo>
                  <a:cubicBezTo>
                    <a:pt x="7868" y="4889"/>
                    <a:pt x="7758" y="4916"/>
                    <a:pt x="7648" y="4916"/>
                  </a:cubicBezTo>
                  <a:cubicBezTo>
                    <a:pt x="7538" y="4916"/>
                    <a:pt x="7428" y="4889"/>
                    <a:pt x="7324" y="4837"/>
                  </a:cubicBezTo>
                  <a:cubicBezTo>
                    <a:pt x="6633" y="4460"/>
                    <a:pt x="6047" y="3414"/>
                    <a:pt x="5147" y="3226"/>
                  </a:cubicBezTo>
                  <a:cubicBezTo>
                    <a:pt x="5100" y="3217"/>
                    <a:pt x="5054" y="3212"/>
                    <a:pt x="5008" y="3212"/>
                  </a:cubicBezTo>
                  <a:cubicBezTo>
                    <a:pt x="4431" y="3212"/>
                    <a:pt x="4003" y="3914"/>
                    <a:pt x="3557" y="4419"/>
                  </a:cubicBezTo>
                  <a:cubicBezTo>
                    <a:pt x="3536" y="4440"/>
                    <a:pt x="3515" y="4460"/>
                    <a:pt x="3495" y="4502"/>
                  </a:cubicBezTo>
                  <a:cubicBezTo>
                    <a:pt x="3411" y="4628"/>
                    <a:pt x="3327" y="4732"/>
                    <a:pt x="3285" y="4858"/>
                  </a:cubicBezTo>
                  <a:cubicBezTo>
                    <a:pt x="3181" y="5088"/>
                    <a:pt x="3181" y="5360"/>
                    <a:pt x="3327" y="5569"/>
                  </a:cubicBezTo>
                  <a:cubicBezTo>
                    <a:pt x="3871" y="6427"/>
                    <a:pt x="5106" y="7181"/>
                    <a:pt x="4457" y="8122"/>
                  </a:cubicBezTo>
                  <a:cubicBezTo>
                    <a:pt x="4352" y="8310"/>
                    <a:pt x="4248" y="8520"/>
                    <a:pt x="4143" y="8729"/>
                  </a:cubicBezTo>
                  <a:cubicBezTo>
                    <a:pt x="3850" y="9377"/>
                    <a:pt x="3620" y="10068"/>
                    <a:pt x="3453" y="10758"/>
                  </a:cubicBezTo>
                  <a:cubicBezTo>
                    <a:pt x="3390" y="11072"/>
                    <a:pt x="3139" y="11302"/>
                    <a:pt x="2825" y="11323"/>
                  </a:cubicBezTo>
                  <a:cubicBezTo>
                    <a:pt x="1549" y="11470"/>
                    <a:pt x="649" y="11595"/>
                    <a:pt x="523" y="11616"/>
                  </a:cubicBezTo>
                  <a:cubicBezTo>
                    <a:pt x="105" y="11763"/>
                    <a:pt x="0" y="13855"/>
                    <a:pt x="565" y="14692"/>
                  </a:cubicBezTo>
                  <a:cubicBezTo>
                    <a:pt x="628" y="14776"/>
                    <a:pt x="1298" y="14880"/>
                    <a:pt x="2323" y="15027"/>
                  </a:cubicBezTo>
                  <a:cubicBezTo>
                    <a:pt x="2532" y="15048"/>
                    <a:pt x="2762" y="15069"/>
                    <a:pt x="2992" y="15090"/>
                  </a:cubicBezTo>
                  <a:cubicBezTo>
                    <a:pt x="3264" y="15131"/>
                    <a:pt x="3495" y="15320"/>
                    <a:pt x="3578" y="15571"/>
                  </a:cubicBezTo>
                  <a:cubicBezTo>
                    <a:pt x="3997" y="16722"/>
                    <a:pt x="4708" y="17684"/>
                    <a:pt x="4875" y="18709"/>
                  </a:cubicBezTo>
                  <a:cubicBezTo>
                    <a:pt x="4980" y="19107"/>
                    <a:pt x="4373" y="19839"/>
                    <a:pt x="3850" y="20258"/>
                  </a:cubicBezTo>
                  <a:cubicBezTo>
                    <a:pt x="3808" y="20300"/>
                    <a:pt x="3767" y="20341"/>
                    <a:pt x="3725" y="20383"/>
                  </a:cubicBezTo>
                  <a:cubicBezTo>
                    <a:pt x="3432" y="20760"/>
                    <a:pt x="3243" y="20990"/>
                    <a:pt x="3223" y="21053"/>
                  </a:cubicBezTo>
                  <a:cubicBezTo>
                    <a:pt x="3034" y="21450"/>
                    <a:pt x="4436" y="23020"/>
                    <a:pt x="5420" y="23208"/>
                  </a:cubicBezTo>
                  <a:cubicBezTo>
                    <a:pt x="5482" y="23208"/>
                    <a:pt x="5775" y="23041"/>
                    <a:pt x="6194" y="22727"/>
                  </a:cubicBezTo>
                  <a:cubicBezTo>
                    <a:pt x="6487" y="22518"/>
                    <a:pt x="6759" y="22225"/>
                    <a:pt x="7031" y="21974"/>
                  </a:cubicBezTo>
                  <a:cubicBezTo>
                    <a:pt x="7275" y="21721"/>
                    <a:pt x="7539" y="21640"/>
                    <a:pt x="7808" y="21640"/>
                  </a:cubicBezTo>
                  <a:cubicBezTo>
                    <a:pt x="8229" y="21640"/>
                    <a:pt x="8664" y="21839"/>
                    <a:pt x="9060" y="21890"/>
                  </a:cubicBezTo>
                  <a:cubicBezTo>
                    <a:pt x="9123" y="21890"/>
                    <a:pt x="9165" y="21890"/>
                    <a:pt x="9207" y="21911"/>
                  </a:cubicBezTo>
                  <a:cubicBezTo>
                    <a:pt x="9416" y="21974"/>
                    <a:pt x="9604" y="22036"/>
                    <a:pt x="9813" y="22099"/>
                  </a:cubicBezTo>
                  <a:cubicBezTo>
                    <a:pt x="10462" y="22350"/>
                    <a:pt x="11069" y="22685"/>
                    <a:pt x="11550" y="23082"/>
                  </a:cubicBezTo>
                  <a:cubicBezTo>
                    <a:pt x="12073" y="23522"/>
                    <a:pt x="12010" y="24589"/>
                    <a:pt x="12136" y="25531"/>
                  </a:cubicBezTo>
                  <a:cubicBezTo>
                    <a:pt x="12178" y="25886"/>
                    <a:pt x="12450" y="26158"/>
                    <a:pt x="12806" y="26179"/>
                  </a:cubicBezTo>
                  <a:cubicBezTo>
                    <a:pt x="12864" y="26181"/>
                    <a:pt x="12925" y="26182"/>
                    <a:pt x="12988" y="26182"/>
                  </a:cubicBezTo>
                  <a:cubicBezTo>
                    <a:pt x="13517" y="26182"/>
                    <a:pt x="14203" y="26110"/>
                    <a:pt x="14689" y="26054"/>
                  </a:cubicBezTo>
                  <a:cubicBezTo>
                    <a:pt x="15023" y="26012"/>
                    <a:pt x="15295" y="25740"/>
                    <a:pt x="15316" y="25384"/>
                  </a:cubicBezTo>
                  <a:cubicBezTo>
                    <a:pt x="15358" y="24903"/>
                    <a:pt x="15421" y="24170"/>
                    <a:pt x="15484" y="23271"/>
                  </a:cubicBezTo>
                  <a:cubicBezTo>
                    <a:pt x="15505" y="22978"/>
                    <a:pt x="15714" y="22706"/>
                    <a:pt x="16007" y="22622"/>
                  </a:cubicBezTo>
                  <a:cubicBezTo>
                    <a:pt x="16927" y="22371"/>
                    <a:pt x="17827" y="21974"/>
                    <a:pt x="18664" y="21430"/>
                  </a:cubicBezTo>
                  <a:cubicBezTo>
                    <a:pt x="18782" y="21361"/>
                    <a:pt x="18913" y="21324"/>
                    <a:pt x="19046" y="21324"/>
                  </a:cubicBezTo>
                  <a:cubicBezTo>
                    <a:pt x="19196" y="21324"/>
                    <a:pt x="19347" y="21371"/>
                    <a:pt x="19480" y="21471"/>
                  </a:cubicBezTo>
                  <a:cubicBezTo>
                    <a:pt x="20652" y="22329"/>
                    <a:pt x="21510" y="22936"/>
                    <a:pt x="21656" y="22957"/>
                  </a:cubicBezTo>
                  <a:cubicBezTo>
                    <a:pt x="21665" y="22958"/>
                    <a:pt x="21675" y="22959"/>
                    <a:pt x="21685" y="22959"/>
                  </a:cubicBezTo>
                  <a:cubicBezTo>
                    <a:pt x="21809" y="22959"/>
                    <a:pt x="21987" y="22839"/>
                    <a:pt x="22200" y="22664"/>
                  </a:cubicBezTo>
                  <a:cubicBezTo>
                    <a:pt x="22409" y="22455"/>
                    <a:pt x="22661" y="22204"/>
                    <a:pt x="22891" y="21932"/>
                  </a:cubicBezTo>
                  <a:cubicBezTo>
                    <a:pt x="22891" y="21911"/>
                    <a:pt x="22912" y="21890"/>
                    <a:pt x="22933" y="21869"/>
                  </a:cubicBezTo>
                  <a:cubicBezTo>
                    <a:pt x="23267" y="21555"/>
                    <a:pt x="23749" y="21074"/>
                    <a:pt x="23686" y="20865"/>
                  </a:cubicBezTo>
                  <a:cubicBezTo>
                    <a:pt x="23518" y="19881"/>
                    <a:pt x="22096" y="19191"/>
                    <a:pt x="21991" y="18437"/>
                  </a:cubicBezTo>
                  <a:cubicBezTo>
                    <a:pt x="21991" y="18375"/>
                    <a:pt x="21991" y="18291"/>
                    <a:pt x="22012" y="18228"/>
                  </a:cubicBezTo>
                  <a:cubicBezTo>
                    <a:pt x="22242" y="17077"/>
                    <a:pt x="22723" y="15717"/>
                    <a:pt x="23414" y="14755"/>
                  </a:cubicBezTo>
                  <a:cubicBezTo>
                    <a:pt x="23958" y="14002"/>
                    <a:pt x="25862" y="14839"/>
                    <a:pt x="26301" y="13688"/>
                  </a:cubicBezTo>
                  <a:cubicBezTo>
                    <a:pt x="26343" y="13604"/>
                    <a:pt x="26343" y="13541"/>
                    <a:pt x="26343" y="13458"/>
                  </a:cubicBezTo>
                  <a:cubicBezTo>
                    <a:pt x="26364" y="13165"/>
                    <a:pt x="26343" y="12830"/>
                    <a:pt x="26322" y="12516"/>
                  </a:cubicBezTo>
                  <a:cubicBezTo>
                    <a:pt x="26301" y="12202"/>
                    <a:pt x="26259" y="11909"/>
                    <a:pt x="26239" y="11658"/>
                  </a:cubicBezTo>
                  <a:cubicBezTo>
                    <a:pt x="26197" y="11323"/>
                    <a:pt x="25904" y="11072"/>
                    <a:pt x="25569" y="11030"/>
                  </a:cubicBezTo>
                  <a:cubicBezTo>
                    <a:pt x="25130" y="11010"/>
                    <a:pt x="24439" y="10947"/>
                    <a:pt x="23623" y="10884"/>
                  </a:cubicBezTo>
                  <a:cubicBezTo>
                    <a:pt x="23309" y="10863"/>
                    <a:pt x="23058" y="10654"/>
                    <a:pt x="22974" y="10361"/>
                  </a:cubicBezTo>
                  <a:cubicBezTo>
                    <a:pt x="22702" y="9377"/>
                    <a:pt x="22284" y="8436"/>
                    <a:pt x="21740" y="7557"/>
                  </a:cubicBezTo>
                  <a:cubicBezTo>
                    <a:pt x="21573" y="7306"/>
                    <a:pt x="21573" y="6971"/>
                    <a:pt x="21761" y="6741"/>
                  </a:cubicBezTo>
                  <a:cubicBezTo>
                    <a:pt x="22556" y="5632"/>
                    <a:pt x="23121" y="4837"/>
                    <a:pt x="23142" y="4712"/>
                  </a:cubicBezTo>
                  <a:cubicBezTo>
                    <a:pt x="23205" y="4356"/>
                    <a:pt x="22096" y="3435"/>
                    <a:pt x="21426" y="2912"/>
                  </a:cubicBezTo>
                  <a:cubicBezTo>
                    <a:pt x="21297" y="2813"/>
                    <a:pt x="21144" y="2765"/>
                    <a:pt x="20990" y="2765"/>
                  </a:cubicBezTo>
                  <a:cubicBezTo>
                    <a:pt x="20820" y="2765"/>
                    <a:pt x="20648" y="2823"/>
                    <a:pt x="20505" y="2933"/>
                  </a:cubicBezTo>
                  <a:cubicBezTo>
                    <a:pt x="20192" y="3226"/>
                    <a:pt x="19689" y="3644"/>
                    <a:pt x="19083" y="4168"/>
                  </a:cubicBezTo>
                  <a:cubicBezTo>
                    <a:pt x="18946" y="4279"/>
                    <a:pt x="18773" y="4339"/>
                    <a:pt x="18602" y="4339"/>
                  </a:cubicBezTo>
                  <a:cubicBezTo>
                    <a:pt x="18485" y="4339"/>
                    <a:pt x="18369" y="4311"/>
                    <a:pt x="18267" y="4251"/>
                  </a:cubicBezTo>
                  <a:cubicBezTo>
                    <a:pt x="17409" y="3749"/>
                    <a:pt x="16509" y="3393"/>
                    <a:pt x="15567" y="3184"/>
                  </a:cubicBezTo>
                  <a:cubicBezTo>
                    <a:pt x="15275" y="3121"/>
                    <a:pt x="15044" y="2870"/>
                    <a:pt x="15003" y="2556"/>
                  </a:cubicBezTo>
                  <a:cubicBezTo>
                    <a:pt x="14877" y="1343"/>
                    <a:pt x="14772" y="464"/>
                    <a:pt x="14731" y="359"/>
                  </a:cubicBezTo>
                  <a:cubicBezTo>
                    <a:pt x="14653" y="139"/>
                    <a:pt x="14037" y="0"/>
                    <a:pt x="1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5" name="Google Shape;1485;g26fc4bae8ec_0_7146"/>
            <p:cNvGrpSpPr/>
            <p:nvPr/>
          </p:nvGrpSpPr>
          <p:grpSpPr>
            <a:xfrm>
              <a:off x="1777513" y="2471713"/>
              <a:ext cx="654425" cy="652300"/>
              <a:chOff x="6730150" y="3052350"/>
              <a:chExt cx="654425" cy="652300"/>
            </a:xfrm>
          </p:grpSpPr>
          <p:sp>
            <p:nvSpPr>
              <p:cNvPr id="1486" name="Google Shape;1486;g26fc4bae8ec_0_7146"/>
              <p:cNvSpPr/>
              <p:nvPr/>
            </p:nvSpPr>
            <p:spPr>
              <a:xfrm>
                <a:off x="7376675" y="3393850"/>
                <a:ext cx="3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6" extrusionOk="0">
                    <a:moveTo>
                      <a:pt x="106" y="0"/>
                    </a:moveTo>
                    <a:cubicBezTo>
                      <a:pt x="82" y="0"/>
                      <a:pt x="42" y="33"/>
                      <a:pt x="1" y="129"/>
                    </a:cubicBezTo>
                    <a:cubicBezTo>
                      <a:pt x="22" y="171"/>
                      <a:pt x="22" y="233"/>
                      <a:pt x="22" y="275"/>
                    </a:cubicBezTo>
                    <a:cubicBezTo>
                      <a:pt x="63" y="191"/>
                      <a:pt x="105" y="108"/>
                      <a:pt x="126" y="24"/>
                    </a:cubicBezTo>
                    <a:cubicBezTo>
                      <a:pt x="126" y="10"/>
                      <a:pt x="11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g26fc4bae8ec_0_7146"/>
              <p:cNvSpPr/>
              <p:nvPr/>
            </p:nvSpPr>
            <p:spPr>
              <a:xfrm>
                <a:off x="7348950" y="3400725"/>
                <a:ext cx="24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5" extrusionOk="0">
                    <a:moveTo>
                      <a:pt x="984" y="0"/>
                    </a:moveTo>
                    <a:cubicBezTo>
                      <a:pt x="796" y="126"/>
                      <a:pt x="608" y="251"/>
                      <a:pt x="356" y="356"/>
                    </a:cubicBezTo>
                    <a:cubicBezTo>
                      <a:pt x="294" y="356"/>
                      <a:pt x="356" y="314"/>
                      <a:pt x="356" y="293"/>
                    </a:cubicBezTo>
                    <a:lnTo>
                      <a:pt x="356" y="293"/>
                    </a:lnTo>
                    <a:cubicBezTo>
                      <a:pt x="210" y="377"/>
                      <a:pt x="1" y="481"/>
                      <a:pt x="126" y="544"/>
                    </a:cubicBezTo>
                    <a:cubicBezTo>
                      <a:pt x="294" y="419"/>
                      <a:pt x="356" y="461"/>
                      <a:pt x="503" y="293"/>
                    </a:cubicBezTo>
                    <a:cubicBezTo>
                      <a:pt x="592" y="264"/>
                      <a:pt x="680" y="234"/>
                      <a:pt x="725" y="234"/>
                    </a:cubicBezTo>
                    <a:cubicBezTo>
                      <a:pt x="743" y="234"/>
                      <a:pt x="754" y="239"/>
                      <a:pt x="754" y="251"/>
                    </a:cubicBezTo>
                    <a:cubicBezTo>
                      <a:pt x="775" y="209"/>
                      <a:pt x="984" y="126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g26fc4bae8ec_0_7146"/>
              <p:cNvSpPr/>
              <p:nvPr/>
            </p:nvSpPr>
            <p:spPr>
              <a:xfrm>
                <a:off x="7218700" y="3586425"/>
                <a:ext cx="16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1" y="0"/>
                    </a:moveTo>
                    <a:lnTo>
                      <a:pt x="64" y="63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g26fc4bae8ec_0_7146"/>
              <p:cNvSpPr/>
              <p:nvPr/>
            </p:nvSpPr>
            <p:spPr>
              <a:xfrm>
                <a:off x="7071725" y="3692600"/>
                <a:ext cx="31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" extrusionOk="0">
                    <a:moveTo>
                      <a:pt x="126" y="1"/>
                    </a:moveTo>
                    <a:cubicBezTo>
                      <a:pt x="63" y="1"/>
                      <a:pt x="0" y="21"/>
                      <a:pt x="21" y="21"/>
                    </a:cubicBezTo>
                    <a:cubicBezTo>
                      <a:pt x="84" y="2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g26fc4bae8ec_0_7146"/>
              <p:cNvSpPr/>
              <p:nvPr/>
            </p:nvSpPr>
            <p:spPr>
              <a:xfrm>
                <a:off x="7040325" y="36889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cubicBezTo>
                      <a:pt x="22" y="21"/>
                      <a:pt x="22" y="42"/>
                      <a:pt x="43" y="42"/>
                    </a:cubicBezTo>
                    <a:cubicBezTo>
                      <a:pt x="22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g26fc4bae8ec_0_7146"/>
              <p:cNvSpPr/>
              <p:nvPr/>
            </p:nvSpPr>
            <p:spPr>
              <a:xfrm>
                <a:off x="7213475" y="3582750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42" y="1"/>
                    </a:moveTo>
                    <a:cubicBezTo>
                      <a:pt x="1" y="1"/>
                      <a:pt x="126" y="84"/>
                      <a:pt x="210" y="147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g26fc4bae8ec_0_7146"/>
              <p:cNvSpPr/>
              <p:nvPr/>
            </p:nvSpPr>
            <p:spPr>
              <a:xfrm>
                <a:off x="7312875" y="341850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22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g26fc4bae8ec_0_7146"/>
              <p:cNvSpPr/>
              <p:nvPr/>
            </p:nvSpPr>
            <p:spPr>
              <a:xfrm>
                <a:off x="7290375" y="3586925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63" y="1"/>
                    </a:moveTo>
                    <a:lnTo>
                      <a:pt x="0" y="127"/>
                    </a:lnTo>
                    <a:lnTo>
                      <a:pt x="42" y="64"/>
                    </a:lnTo>
                    <a:cubicBezTo>
                      <a:pt x="42" y="43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g26fc4bae8ec_0_7146"/>
              <p:cNvSpPr/>
              <p:nvPr/>
            </p:nvSpPr>
            <p:spPr>
              <a:xfrm>
                <a:off x="7284100" y="3536200"/>
                <a:ext cx="42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8" extrusionOk="0">
                    <a:moveTo>
                      <a:pt x="21" y="0"/>
                    </a:moveTo>
                    <a:cubicBezTo>
                      <a:pt x="0" y="21"/>
                      <a:pt x="0" y="42"/>
                      <a:pt x="0" y="63"/>
                    </a:cubicBezTo>
                    <a:cubicBezTo>
                      <a:pt x="18" y="90"/>
                      <a:pt x="40" y="98"/>
                      <a:pt x="64" y="98"/>
                    </a:cubicBezTo>
                    <a:cubicBezTo>
                      <a:pt x="96" y="98"/>
                      <a:pt x="132" y="84"/>
                      <a:pt x="168" y="84"/>
                    </a:cubicBezTo>
                    <a:cubicBezTo>
                      <a:pt x="105" y="63"/>
                      <a:pt x="63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g26fc4bae8ec_0_7146"/>
              <p:cNvSpPr/>
              <p:nvPr/>
            </p:nvSpPr>
            <p:spPr>
              <a:xfrm>
                <a:off x="7297700" y="342530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2" y="1"/>
                    </a:moveTo>
                    <a:lnTo>
                      <a:pt x="0" y="84"/>
                    </a:lnTo>
                    <a:cubicBezTo>
                      <a:pt x="21" y="4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g26fc4bae8ec_0_7146"/>
              <p:cNvSpPr/>
              <p:nvPr/>
            </p:nvSpPr>
            <p:spPr>
              <a:xfrm>
                <a:off x="7254800" y="360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cubicBezTo>
                      <a:pt x="0" y="22"/>
                      <a:pt x="21" y="22"/>
                      <a:pt x="21" y="43"/>
                    </a:cubicBezTo>
                    <a:cubicBezTo>
                      <a:pt x="21" y="2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g26fc4bae8ec_0_7146"/>
              <p:cNvSpPr/>
              <p:nvPr/>
            </p:nvSpPr>
            <p:spPr>
              <a:xfrm>
                <a:off x="7345825" y="3319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g26fc4bae8ec_0_7146"/>
              <p:cNvSpPr/>
              <p:nvPr/>
            </p:nvSpPr>
            <p:spPr>
              <a:xfrm>
                <a:off x="7374575" y="33913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cubicBezTo>
                      <a:pt x="22" y="21"/>
                      <a:pt x="22" y="42"/>
                      <a:pt x="22" y="63"/>
                    </a:cubicBezTo>
                    <a:lnTo>
                      <a:pt x="43" y="21"/>
                    </a:lnTo>
                    <a:cubicBezTo>
                      <a:pt x="22" y="2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g26fc4bae8ec_0_7146"/>
              <p:cNvSpPr/>
              <p:nvPr/>
            </p:nvSpPr>
            <p:spPr>
              <a:xfrm>
                <a:off x="7028300" y="3624600"/>
                <a:ext cx="10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9" extrusionOk="0">
                    <a:moveTo>
                      <a:pt x="1" y="0"/>
                    </a:moveTo>
                    <a:cubicBezTo>
                      <a:pt x="27" y="36"/>
                      <a:pt x="39" y="49"/>
                      <a:pt x="40" y="49"/>
                    </a:cubicBezTo>
                    <a:cubicBezTo>
                      <a:pt x="42" y="49"/>
                      <a:pt x="25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g26fc4bae8ec_0_7146"/>
              <p:cNvSpPr/>
              <p:nvPr/>
            </p:nvSpPr>
            <p:spPr>
              <a:xfrm>
                <a:off x="6802325" y="3338250"/>
                <a:ext cx="8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98" extrusionOk="0">
                    <a:moveTo>
                      <a:pt x="344" y="1"/>
                    </a:moveTo>
                    <a:cubicBezTo>
                      <a:pt x="325" y="1"/>
                      <a:pt x="278" y="15"/>
                      <a:pt x="189" y="30"/>
                    </a:cubicBezTo>
                    <a:cubicBezTo>
                      <a:pt x="210" y="30"/>
                      <a:pt x="105" y="93"/>
                      <a:pt x="42" y="135"/>
                    </a:cubicBezTo>
                    <a:cubicBezTo>
                      <a:pt x="1" y="135"/>
                      <a:pt x="1" y="156"/>
                      <a:pt x="1" y="177"/>
                    </a:cubicBezTo>
                    <a:cubicBezTo>
                      <a:pt x="1" y="177"/>
                      <a:pt x="21" y="198"/>
                      <a:pt x="42" y="198"/>
                    </a:cubicBezTo>
                    <a:cubicBezTo>
                      <a:pt x="63" y="198"/>
                      <a:pt x="126" y="198"/>
                      <a:pt x="189" y="177"/>
                    </a:cubicBezTo>
                    <a:lnTo>
                      <a:pt x="189" y="177"/>
                    </a:lnTo>
                    <a:cubicBezTo>
                      <a:pt x="152" y="180"/>
                      <a:pt x="127" y="182"/>
                      <a:pt x="111" y="182"/>
                    </a:cubicBezTo>
                    <a:cubicBezTo>
                      <a:pt x="37" y="182"/>
                      <a:pt x="166" y="145"/>
                      <a:pt x="252" y="93"/>
                    </a:cubicBezTo>
                    <a:cubicBezTo>
                      <a:pt x="314" y="51"/>
                      <a:pt x="356" y="9"/>
                      <a:pt x="356" y="9"/>
                    </a:cubicBezTo>
                    <a:cubicBezTo>
                      <a:pt x="356" y="3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g26fc4bae8ec_0_7146"/>
              <p:cNvSpPr/>
              <p:nvPr/>
            </p:nvSpPr>
            <p:spPr>
              <a:xfrm>
                <a:off x="7310250" y="34206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63" y="0"/>
                    </a:moveTo>
                    <a:cubicBezTo>
                      <a:pt x="21" y="21"/>
                      <a:pt x="21" y="42"/>
                      <a:pt x="0" y="63"/>
                    </a:cubicBezTo>
                    <a:cubicBezTo>
                      <a:pt x="21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g26fc4bae8ec_0_7146"/>
              <p:cNvSpPr/>
              <p:nvPr/>
            </p:nvSpPr>
            <p:spPr>
              <a:xfrm>
                <a:off x="6805475" y="333900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0"/>
                      <a:pt x="21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g26fc4bae8ec_0_7146"/>
              <p:cNvSpPr/>
              <p:nvPr/>
            </p:nvSpPr>
            <p:spPr>
              <a:xfrm>
                <a:off x="6878700" y="360837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1"/>
                    </a:moveTo>
                    <a:cubicBezTo>
                      <a:pt x="60" y="1"/>
                      <a:pt x="58" y="1"/>
                      <a:pt x="55" y="2"/>
                    </a:cubicBezTo>
                    <a:lnTo>
                      <a:pt x="55" y="2"/>
                    </a:lnTo>
                    <a:cubicBezTo>
                      <a:pt x="60" y="1"/>
                      <a:pt x="63" y="1"/>
                      <a:pt x="63" y="1"/>
                    </a:cubicBezTo>
                    <a:close/>
                    <a:moveTo>
                      <a:pt x="55" y="2"/>
                    </a:moveTo>
                    <a:cubicBezTo>
                      <a:pt x="45" y="4"/>
                      <a:pt x="27" y="9"/>
                      <a:pt x="0" y="22"/>
                    </a:cubicBezTo>
                    <a:cubicBezTo>
                      <a:pt x="19" y="22"/>
                      <a:pt x="37" y="6"/>
                      <a:pt x="5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g26fc4bae8ec_0_7146"/>
              <p:cNvSpPr/>
              <p:nvPr/>
            </p:nvSpPr>
            <p:spPr>
              <a:xfrm>
                <a:off x="6988025" y="3598975"/>
                <a:ext cx="26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3" extrusionOk="0">
                    <a:moveTo>
                      <a:pt x="0" y="0"/>
                    </a:moveTo>
                    <a:cubicBezTo>
                      <a:pt x="42" y="42"/>
                      <a:pt x="84" y="63"/>
                      <a:pt x="105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g26fc4bae8ec_0_7146"/>
              <p:cNvSpPr/>
              <p:nvPr/>
            </p:nvSpPr>
            <p:spPr>
              <a:xfrm>
                <a:off x="6832675" y="359792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42"/>
                      <a:pt x="63" y="63"/>
                      <a:pt x="105" y="126"/>
                    </a:cubicBezTo>
                    <a:cubicBezTo>
                      <a:pt x="63" y="63"/>
                      <a:pt x="63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g26fc4bae8ec_0_7146"/>
              <p:cNvSpPr/>
              <p:nvPr/>
            </p:nvSpPr>
            <p:spPr>
              <a:xfrm>
                <a:off x="6829525" y="35576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3" y="0"/>
                      <a:pt x="42" y="0"/>
                      <a:pt x="42" y="21"/>
                    </a:cubicBez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2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g26fc4bae8ec_0_7146"/>
              <p:cNvSpPr/>
              <p:nvPr/>
            </p:nvSpPr>
            <p:spPr>
              <a:xfrm>
                <a:off x="7290725" y="3195675"/>
                <a:ext cx="3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6" extrusionOk="0">
                    <a:moveTo>
                      <a:pt x="133" y="0"/>
                    </a:moveTo>
                    <a:cubicBezTo>
                      <a:pt x="91" y="42"/>
                      <a:pt x="49" y="42"/>
                      <a:pt x="28" y="63"/>
                    </a:cubicBezTo>
                    <a:cubicBezTo>
                      <a:pt x="67" y="63"/>
                      <a:pt x="0" y="185"/>
                      <a:pt x="6" y="185"/>
                    </a:cubicBezTo>
                    <a:cubicBezTo>
                      <a:pt x="9" y="185"/>
                      <a:pt x="39" y="141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g26fc4bae8ec_0_7146"/>
              <p:cNvSpPr/>
              <p:nvPr/>
            </p:nvSpPr>
            <p:spPr>
              <a:xfrm>
                <a:off x="7311825" y="341902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21" y="1"/>
                    </a:moveTo>
                    <a:cubicBezTo>
                      <a:pt x="21" y="14"/>
                      <a:pt x="21" y="27"/>
                      <a:pt x="16" y="41"/>
                    </a:cubicBezTo>
                    <a:lnTo>
                      <a:pt x="16" y="41"/>
                    </a:lnTo>
                    <a:cubicBezTo>
                      <a:pt x="23" y="36"/>
                      <a:pt x="33" y="3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  <a:moveTo>
                      <a:pt x="16" y="41"/>
                    </a:moveTo>
                    <a:cubicBezTo>
                      <a:pt x="6" y="47"/>
                      <a:pt x="0" y="52"/>
                      <a:pt x="0" y="63"/>
                    </a:cubicBezTo>
                    <a:cubicBezTo>
                      <a:pt x="8" y="56"/>
                      <a:pt x="12" y="48"/>
                      <a:pt x="16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g26fc4bae8ec_0_7146"/>
              <p:cNvSpPr/>
              <p:nvPr/>
            </p:nvSpPr>
            <p:spPr>
              <a:xfrm>
                <a:off x="6815925" y="3601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cubicBezTo>
                      <a:pt x="84" y="106"/>
                      <a:pt x="189" y="231"/>
                      <a:pt x="293" y="336"/>
                    </a:cubicBezTo>
                    <a:cubicBezTo>
                      <a:pt x="189" y="231"/>
                      <a:pt x="105" y="1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g26fc4bae8ec_0_7146"/>
              <p:cNvSpPr/>
              <p:nvPr/>
            </p:nvSpPr>
            <p:spPr>
              <a:xfrm>
                <a:off x="7003725" y="31224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5"/>
                    </a:moveTo>
                    <a:lnTo>
                      <a:pt x="0" y="1"/>
                    </a:lnTo>
                    <a:cubicBezTo>
                      <a:pt x="0" y="22"/>
                      <a:pt x="0" y="64"/>
                      <a:pt x="0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g26fc4bae8ec_0_7146"/>
              <p:cNvSpPr/>
              <p:nvPr/>
            </p:nvSpPr>
            <p:spPr>
              <a:xfrm>
                <a:off x="6807025" y="3559225"/>
                <a:ext cx="52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1" extrusionOk="0">
                    <a:moveTo>
                      <a:pt x="210" y="0"/>
                    </a:moveTo>
                    <a:lnTo>
                      <a:pt x="1" y="230"/>
                    </a:lnTo>
                    <a:cubicBezTo>
                      <a:pt x="64" y="188"/>
                      <a:pt x="126" y="126"/>
                      <a:pt x="189" y="63"/>
                    </a:cubicBezTo>
                    <a:cubicBezTo>
                      <a:pt x="189" y="42"/>
                      <a:pt x="210" y="21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g26fc4bae8ec_0_7146"/>
              <p:cNvSpPr/>
              <p:nvPr/>
            </p:nvSpPr>
            <p:spPr>
              <a:xfrm>
                <a:off x="7291425" y="319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g26fc4bae8ec_0_7146"/>
              <p:cNvSpPr/>
              <p:nvPr/>
            </p:nvSpPr>
            <p:spPr>
              <a:xfrm>
                <a:off x="6730150" y="3052350"/>
                <a:ext cx="654425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6177" h="26092" extrusionOk="0">
                    <a:moveTo>
                      <a:pt x="19521" y="4081"/>
                    </a:moveTo>
                    <a:cubicBezTo>
                      <a:pt x="19519" y="4095"/>
                      <a:pt x="19515" y="4108"/>
                      <a:pt x="19501" y="4122"/>
                    </a:cubicBezTo>
                    <a:cubicBezTo>
                      <a:pt x="19417" y="4206"/>
                      <a:pt x="19396" y="4227"/>
                      <a:pt x="19354" y="4227"/>
                    </a:cubicBezTo>
                    <a:cubicBezTo>
                      <a:pt x="19396" y="4185"/>
                      <a:pt x="19458" y="4143"/>
                      <a:pt x="19521" y="4081"/>
                    </a:cubicBezTo>
                    <a:close/>
                    <a:moveTo>
                      <a:pt x="18036" y="4227"/>
                    </a:moveTo>
                    <a:lnTo>
                      <a:pt x="18036" y="4227"/>
                    </a:lnTo>
                    <a:cubicBezTo>
                      <a:pt x="18099" y="4268"/>
                      <a:pt x="18162" y="4310"/>
                      <a:pt x="18266" y="4310"/>
                    </a:cubicBezTo>
                    <a:cubicBezTo>
                      <a:pt x="18283" y="4327"/>
                      <a:pt x="18273" y="4358"/>
                      <a:pt x="18235" y="4358"/>
                    </a:cubicBezTo>
                    <a:cubicBezTo>
                      <a:pt x="18226" y="4358"/>
                      <a:pt x="18216" y="4356"/>
                      <a:pt x="18204" y="4352"/>
                    </a:cubicBezTo>
                    <a:cubicBezTo>
                      <a:pt x="18225" y="4352"/>
                      <a:pt x="18099" y="4310"/>
                      <a:pt x="18036" y="4227"/>
                    </a:cubicBezTo>
                    <a:close/>
                    <a:moveTo>
                      <a:pt x="17513" y="4394"/>
                    </a:moveTo>
                    <a:cubicBezTo>
                      <a:pt x="17509" y="4394"/>
                      <a:pt x="17509" y="4396"/>
                      <a:pt x="17512" y="4398"/>
                    </a:cubicBezTo>
                    <a:lnTo>
                      <a:pt x="17512" y="4398"/>
                    </a:lnTo>
                    <a:cubicBezTo>
                      <a:pt x="17512" y="4397"/>
                      <a:pt x="17513" y="4395"/>
                      <a:pt x="17513" y="4394"/>
                    </a:cubicBezTo>
                    <a:close/>
                    <a:moveTo>
                      <a:pt x="7263" y="4643"/>
                    </a:moveTo>
                    <a:cubicBezTo>
                      <a:pt x="7221" y="4643"/>
                      <a:pt x="7271" y="4687"/>
                      <a:pt x="7285" y="4709"/>
                    </a:cubicBezTo>
                    <a:lnTo>
                      <a:pt x="7285" y="4709"/>
                    </a:lnTo>
                    <a:cubicBezTo>
                      <a:pt x="7282" y="4690"/>
                      <a:pt x="7282" y="4667"/>
                      <a:pt x="7282" y="4645"/>
                    </a:cubicBezTo>
                    <a:cubicBezTo>
                      <a:pt x="7274" y="4644"/>
                      <a:pt x="7268" y="4643"/>
                      <a:pt x="7263" y="4643"/>
                    </a:cubicBezTo>
                    <a:close/>
                    <a:moveTo>
                      <a:pt x="7285" y="4709"/>
                    </a:moveTo>
                    <a:cubicBezTo>
                      <a:pt x="7285" y="4713"/>
                      <a:pt x="7286" y="4716"/>
                      <a:pt x="7287" y="4720"/>
                    </a:cubicBezTo>
                    <a:lnTo>
                      <a:pt x="7287" y="4720"/>
                    </a:lnTo>
                    <a:cubicBezTo>
                      <a:pt x="7289" y="4718"/>
                      <a:pt x="7288" y="4714"/>
                      <a:pt x="7285" y="4709"/>
                    </a:cubicBezTo>
                    <a:close/>
                    <a:moveTo>
                      <a:pt x="22451" y="5796"/>
                    </a:moveTo>
                    <a:cubicBezTo>
                      <a:pt x="22438" y="5796"/>
                      <a:pt x="22433" y="5796"/>
                      <a:pt x="22426" y="5801"/>
                    </a:cubicBezTo>
                    <a:lnTo>
                      <a:pt x="22426" y="5801"/>
                    </a:lnTo>
                    <a:cubicBezTo>
                      <a:pt x="22434" y="5800"/>
                      <a:pt x="22442" y="5798"/>
                      <a:pt x="22451" y="5796"/>
                    </a:cubicBezTo>
                    <a:close/>
                    <a:moveTo>
                      <a:pt x="21277" y="6697"/>
                    </a:moveTo>
                    <a:lnTo>
                      <a:pt x="21277" y="6697"/>
                    </a:lnTo>
                    <a:cubicBezTo>
                      <a:pt x="21256" y="6709"/>
                      <a:pt x="21233" y="6729"/>
                      <a:pt x="21196" y="6779"/>
                    </a:cubicBezTo>
                    <a:cubicBezTo>
                      <a:pt x="21224" y="6751"/>
                      <a:pt x="21251" y="6724"/>
                      <a:pt x="21277" y="6697"/>
                    </a:cubicBezTo>
                    <a:close/>
                    <a:moveTo>
                      <a:pt x="4771" y="8349"/>
                    </a:move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5" y="8353"/>
                      <a:pt x="4764" y="8352"/>
                      <a:pt x="4764" y="8351"/>
                    </a:cubicBezTo>
                    <a:lnTo>
                      <a:pt x="4764" y="8351"/>
                    </a:lnTo>
                    <a:cubicBezTo>
                      <a:pt x="4759" y="8357"/>
                      <a:pt x="4755" y="8363"/>
                      <a:pt x="4750" y="8369"/>
                    </a:cubicBez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6" y="8359"/>
                      <a:pt x="4766" y="8365"/>
                      <a:pt x="4765" y="8371"/>
                    </a:cubicBezTo>
                    <a:lnTo>
                      <a:pt x="4765" y="8371"/>
                    </a:lnTo>
                    <a:cubicBezTo>
                      <a:pt x="4768" y="8363"/>
                      <a:pt x="4771" y="8356"/>
                      <a:pt x="4771" y="8349"/>
                    </a:cubicBezTo>
                    <a:close/>
                    <a:moveTo>
                      <a:pt x="4765" y="8371"/>
                    </a:moveTo>
                    <a:cubicBezTo>
                      <a:pt x="4758" y="8384"/>
                      <a:pt x="4750" y="8398"/>
                      <a:pt x="4750" y="8411"/>
                    </a:cubicBezTo>
                    <a:cubicBezTo>
                      <a:pt x="4758" y="8395"/>
                      <a:pt x="4763" y="8382"/>
                      <a:pt x="4765" y="8371"/>
                    </a:cubicBezTo>
                    <a:close/>
                    <a:moveTo>
                      <a:pt x="22798" y="10134"/>
                    </a:moveTo>
                    <a:lnTo>
                      <a:pt x="22798" y="10134"/>
                    </a:lnTo>
                    <a:cubicBezTo>
                      <a:pt x="22801" y="10145"/>
                      <a:pt x="22804" y="10157"/>
                      <a:pt x="22807" y="10169"/>
                    </a:cubicBezTo>
                    <a:cubicBezTo>
                      <a:pt x="22807" y="10157"/>
                      <a:pt x="22803" y="10145"/>
                      <a:pt x="22798" y="10134"/>
                    </a:cubicBezTo>
                    <a:close/>
                    <a:moveTo>
                      <a:pt x="26134" y="12671"/>
                    </a:moveTo>
                    <a:lnTo>
                      <a:pt x="26134" y="13015"/>
                    </a:lnTo>
                    <a:cubicBezTo>
                      <a:pt x="26176" y="12872"/>
                      <a:pt x="26161" y="12769"/>
                      <a:pt x="26134" y="12671"/>
                    </a:cubicBezTo>
                    <a:close/>
                    <a:moveTo>
                      <a:pt x="24494" y="14370"/>
                    </a:moveTo>
                    <a:cubicBezTo>
                      <a:pt x="24486" y="14370"/>
                      <a:pt x="24474" y="14372"/>
                      <a:pt x="24460" y="14375"/>
                    </a:cubicBezTo>
                    <a:lnTo>
                      <a:pt x="24513" y="14375"/>
                    </a:lnTo>
                    <a:cubicBezTo>
                      <a:pt x="24510" y="14372"/>
                      <a:pt x="24504" y="14370"/>
                      <a:pt x="24494" y="14370"/>
                    </a:cubicBezTo>
                    <a:close/>
                    <a:moveTo>
                      <a:pt x="4331" y="19061"/>
                    </a:moveTo>
                    <a:cubicBezTo>
                      <a:pt x="4319" y="19086"/>
                      <a:pt x="4299" y="19119"/>
                      <a:pt x="4289" y="19136"/>
                    </a:cubicBezTo>
                    <a:lnTo>
                      <a:pt x="4289" y="19136"/>
                    </a:lnTo>
                    <a:cubicBezTo>
                      <a:pt x="4310" y="19107"/>
                      <a:pt x="4325" y="19081"/>
                      <a:pt x="4331" y="19061"/>
                    </a:cubicBezTo>
                    <a:close/>
                    <a:moveTo>
                      <a:pt x="4790" y="19332"/>
                    </a:moveTo>
                    <a:cubicBezTo>
                      <a:pt x="4784" y="19339"/>
                      <a:pt x="4778" y="19347"/>
                      <a:pt x="4771" y="19354"/>
                    </a:cubicBezTo>
                    <a:cubicBezTo>
                      <a:pt x="4780" y="19345"/>
                      <a:pt x="4786" y="19338"/>
                      <a:pt x="4790" y="19332"/>
                    </a:cubicBezTo>
                    <a:close/>
                    <a:moveTo>
                      <a:pt x="10162" y="21857"/>
                    </a:moveTo>
                    <a:cubicBezTo>
                      <a:pt x="10184" y="21865"/>
                      <a:pt x="10206" y="21872"/>
                      <a:pt x="10227" y="21877"/>
                    </a:cubicBezTo>
                    <a:lnTo>
                      <a:pt x="10227" y="21877"/>
                    </a:lnTo>
                    <a:cubicBezTo>
                      <a:pt x="10205" y="21869"/>
                      <a:pt x="10181" y="21861"/>
                      <a:pt x="10162" y="21857"/>
                    </a:cubicBezTo>
                    <a:close/>
                    <a:moveTo>
                      <a:pt x="10227" y="21877"/>
                    </a:moveTo>
                    <a:cubicBezTo>
                      <a:pt x="10255" y="21887"/>
                      <a:pt x="10279" y="21896"/>
                      <a:pt x="10284" y="21896"/>
                    </a:cubicBezTo>
                    <a:cubicBezTo>
                      <a:pt x="10287" y="21896"/>
                      <a:pt x="10284" y="21893"/>
                      <a:pt x="10274" y="21886"/>
                    </a:cubicBezTo>
                    <a:cubicBezTo>
                      <a:pt x="10258" y="21884"/>
                      <a:pt x="10243" y="21881"/>
                      <a:pt x="10227" y="21877"/>
                    </a:cubicBezTo>
                    <a:close/>
                    <a:moveTo>
                      <a:pt x="10274" y="22409"/>
                    </a:moveTo>
                    <a:cubicBezTo>
                      <a:pt x="10372" y="22458"/>
                      <a:pt x="10470" y="22533"/>
                      <a:pt x="10518" y="22533"/>
                    </a:cubicBezTo>
                    <a:cubicBezTo>
                      <a:pt x="10532" y="22533"/>
                      <a:pt x="10541" y="22527"/>
                      <a:pt x="10546" y="22514"/>
                    </a:cubicBezTo>
                    <a:lnTo>
                      <a:pt x="10420" y="22472"/>
                    </a:lnTo>
                    <a:cubicBezTo>
                      <a:pt x="10414" y="22463"/>
                      <a:pt x="10409" y="22456"/>
                      <a:pt x="10407" y="22449"/>
                    </a:cubicBezTo>
                    <a:lnTo>
                      <a:pt x="10407" y="22449"/>
                    </a:lnTo>
                    <a:cubicBezTo>
                      <a:pt x="10412" y="22451"/>
                      <a:pt x="10417" y="22451"/>
                      <a:pt x="10420" y="22451"/>
                    </a:cubicBezTo>
                    <a:cubicBezTo>
                      <a:pt x="10415" y="22449"/>
                      <a:pt x="10410" y="22447"/>
                      <a:pt x="10405" y="22445"/>
                    </a:cubicBezTo>
                    <a:lnTo>
                      <a:pt x="10405" y="22445"/>
                    </a:lnTo>
                    <a:cubicBezTo>
                      <a:pt x="10405" y="22446"/>
                      <a:pt x="10406" y="22448"/>
                      <a:pt x="10407" y="22449"/>
                    </a:cubicBezTo>
                    <a:lnTo>
                      <a:pt x="10407" y="22449"/>
                    </a:lnTo>
                    <a:cubicBezTo>
                      <a:pt x="10378" y="22444"/>
                      <a:pt x="10326" y="22427"/>
                      <a:pt x="10274" y="22409"/>
                    </a:cubicBezTo>
                    <a:close/>
                    <a:moveTo>
                      <a:pt x="21489" y="22577"/>
                    </a:moveTo>
                    <a:cubicBezTo>
                      <a:pt x="21475" y="22587"/>
                      <a:pt x="21464" y="22597"/>
                      <a:pt x="21456" y="22607"/>
                    </a:cubicBezTo>
                    <a:lnTo>
                      <a:pt x="21456" y="22607"/>
                    </a:lnTo>
                    <a:cubicBezTo>
                      <a:pt x="21471" y="22594"/>
                      <a:pt x="21483" y="22583"/>
                      <a:pt x="21489" y="22577"/>
                    </a:cubicBezTo>
                    <a:close/>
                    <a:moveTo>
                      <a:pt x="13773" y="25589"/>
                    </a:moveTo>
                    <a:lnTo>
                      <a:pt x="13773" y="25589"/>
                    </a:lnTo>
                    <a:cubicBezTo>
                      <a:pt x="13771" y="25589"/>
                      <a:pt x="13769" y="25589"/>
                      <a:pt x="13768" y="25590"/>
                    </a:cubicBezTo>
                    <a:cubicBezTo>
                      <a:pt x="13770" y="25590"/>
                      <a:pt x="13772" y="25589"/>
                      <a:pt x="13773" y="25589"/>
                    </a:cubicBezTo>
                    <a:close/>
                    <a:moveTo>
                      <a:pt x="12659" y="0"/>
                    </a:moveTo>
                    <a:cubicBezTo>
                      <a:pt x="12575" y="63"/>
                      <a:pt x="12345" y="84"/>
                      <a:pt x="12115" y="147"/>
                    </a:cubicBezTo>
                    <a:cubicBezTo>
                      <a:pt x="11864" y="188"/>
                      <a:pt x="11634" y="272"/>
                      <a:pt x="11655" y="356"/>
                    </a:cubicBezTo>
                    <a:cubicBezTo>
                      <a:pt x="11571" y="377"/>
                      <a:pt x="11466" y="439"/>
                      <a:pt x="11424" y="460"/>
                    </a:cubicBezTo>
                    <a:cubicBezTo>
                      <a:pt x="11299" y="502"/>
                      <a:pt x="11257" y="607"/>
                      <a:pt x="11215" y="670"/>
                    </a:cubicBezTo>
                    <a:cubicBezTo>
                      <a:pt x="11194" y="774"/>
                      <a:pt x="11173" y="816"/>
                      <a:pt x="11131" y="879"/>
                    </a:cubicBezTo>
                    <a:cubicBezTo>
                      <a:pt x="11090" y="1004"/>
                      <a:pt x="11048" y="1130"/>
                      <a:pt x="10985" y="1486"/>
                    </a:cubicBezTo>
                    <a:cubicBezTo>
                      <a:pt x="10943" y="1695"/>
                      <a:pt x="11048" y="1799"/>
                      <a:pt x="11048" y="2051"/>
                    </a:cubicBezTo>
                    <a:lnTo>
                      <a:pt x="10964" y="2071"/>
                    </a:lnTo>
                    <a:lnTo>
                      <a:pt x="11048" y="2406"/>
                    </a:lnTo>
                    <a:lnTo>
                      <a:pt x="10943" y="2574"/>
                    </a:lnTo>
                    <a:cubicBezTo>
                      <a:pt x="10943" y="2657"/>
                      <a:pt x="10943" y="2720"/>
                      <a:pt x="10943" y="2783"/>
                    </a:cubicBezTo>
                    <a:cubicBezTo>
                      <a:pt x="10964" y="2699"/>
                      <a:pt x="10985" y="2616"/>
                      <a:pt x="11027" y="2616"/>
                    </a:cubicBezTo>
                    <a:cubicBezTo>
                      <a:pt x="11027" y="2720"/>
                      <a:pt x="11006" y="2804"/>
                      <a:pt x="11006" y="2888"/>
                    </a:cubicBezTo>
                    <a:cubicBezTo>
                      <a:pt x="10985" y="2992"/>
                      <a:pt x="10964" y="3034"/>
                      <a:pt x="10922" y="3076"/>
                    </a:cubicBezTo>
                    <a:cubicBezTo>
                      <a:pt x="10866" y="3132"/>
                      <a:pt x="10811" y="3150"/>
                      <a:pt x="10773" y="3150"/>
                    </a:cubicBezTo>
                    <a:cubicBezTo>
                      <a:pt x="10755" y="3150"/>
                      <a:pt x="10741" y="3146"/>
                      <a:pt x="10734" y="3139"/>
                    </a:cubicBezTo>
                    <a:lnTo>
                      <a:pt x="10713" y="3160"/>
                    </a:lnTo>
                    <a:lnTo>
                      <a:pt x="10671" y="3201"/>
                    </a:lnTo>
                    <a:lnTo>
                      <a:pt x="10587" y="3243"/>
                    </a:lnTo>
                    <a:lnTo>
                      <a:pt x="10399" y="3369"/>
                    </a:lnTo>
                    <a:lnTo>
                      <a:pt x="10043" y="3599"/>
                    </a:lnTo>
                    <a:cubicBezTo>
                      <a:pt x="10043" y="3578"/>
                      <a:pt x="10169" y="3494"/>
                      <a:pt x="10253" y="3411"/>
                    </a:cubicBezTo>
                    <a:lnTo>
                      <a:pt x="10253" y="3411"/>
                    </a:lnTo>
                    <a:cubicBezTo>
                      <a:pt x="10116" y="3523"/>
                      <a:pt x="10069" y="3546"/>
                      <a:pt x="10044" y="3546"/>
                    </a:cubicBezTo>
                    <a:cubicBezTo>
                      <a:pt x="10026" y="3546"/>
                      <a:pt x="10019" y="3534"/>
                      <a:pt x="10000" y="3534"/>
                    </a:cubicBezTo>
                    <a:cubicBezTo>
                      <a:pt x="9975" y="3534"/>
                      <a:pt x="9930" y="3554"/>
                      <a:pt x="9813" y="3641"/>
                    </a:cubicBezTo>
                    <a:cubicBezTo>
                      <a:pt x="9876" y="3641"/>
                      <a:pt x="9813" y="3704"/>
                      <a:pt x="9813" y="3724"/>
                    </a:cubicBezTo>
                    <a:cubicBezTo>
                      <a:pt x="9604" y="3787"/>
                      <a:pt x="9186" y="3996"/>
                      <a:pt x="8872" y="4185"/>
                    </a:cubicBezTo>
                    <a:lnTo>
                      <a:pt x="8914" y="4101"/>
                    </a:lnTo>
                    <a:lnTo>
                      <a:pt x="8914" y="4101"/>
                    </a:lnTo>
                    <a:cubicBezTo>
                      <a:pt x="8621" y="4227"/>
                      <a:pt x="8328" y="4394"/>
                      <a:pt x="8014" y="4540"/>
                    </a:cubicBezTo>
                    <a:cubicBezTo>
                      <a:pt x="7951" y="4582"/>
                      <a:pt x="7867" y="4624"/>
                      <a:pt x="7784" y="4666"/>
                    </a:cubicBezTo>
                    <a:lnTo>
                      <a:pt x="7742" y="4687"/>
                    </a:lnTo>
                    <a:cubicBezTo>
                      <a:pt x="7742" y="4687"/>
                      <a:pt x="7721" y="4708"/>
                      <a:pt x="7721" y="4708"/>
                    </a:cubicBezTo>
                    <a:cubicBezTo>
                      <a:pt x="7700" y="4708"/>
                      <a:pt x="7679" y="4708"/>
                      <a:pt x="7658" y="4729"/>
                    </a:cubicBezTo>
                    <a:cubicBezTo>
                      <a:pt x="7616" y="4729"/>
                      <a:pt x="7554" y="4729"/>
                      <a:pt x="7512" y="4708"/>
                    </a:cubicBezTo>
                    <a:cubicBezTo>
                      <a:pt x="7491" y="4708"/>
                      <a:pt x="7470" y="4708"/>
                      <a:pt x="7449" y="4687"/>
                    </a:cubicBezTo>
                    <a:cubicBezTo>
                      <a:pt x="7449" y="4687"/>
                      <a:pt x="7407" y="4666"/>
                      <a:pt x="7365" y="4645"/>
                    </a:cubicBezTo>
                    <a:lnTo>
                      <a:pt x="7365" y="4645"/>
                    </a:lnTo>
                    <a:cubicBezTo>
                      <a:pt x="7449" y="4708"/>
                      <a:pt x="7449" y="4750"/>
                      <a:pt x="7449" y="4771"/>
                    </a:cubicBezTo>
                    <a:cubicBezTo>
                      <a:pt x="7428" y="4792"/>
                      <a:pt x="7428" y="4792"/>
                      <a:pt x="7407" y="4792"/>
                    </a:cubicBezTo>
                    <a:cubicBezTo>
                      <a:pt x="7365" y="4792"/>
                      <a:pt x="7344" y="4771"/>
                      <a:pt x="7302" y="4750"/>
                    </a:cubicBezTo>
                    <a:cubicBezTo>
                      <a:pt x="7295" y="4742"/>
                      <a:pt x="7290" y="4732"/>
                      <a:pt x="7287" y="4720"/>
                    </a:cubicBezTo>
                    <a:lnTo>
                      <a:pt x="7287" y="4720"/>
                    </a:lnTo>
                    <a:cubicBezTo>
                      <a:pt x="7286" y="4721"/>
                      <a:pt x="7284" y="4722"/>
                      <a:pt x="7280" y="4722"/>
                    </a:cubicBezTo>
                    <a:cubicBezTo>
                      <a:pt x="7268" y="4722"/>
                      <a:pt x="7238" y="4712"/>
                      <a:pt x="7177" y="4687"/>
                    </a:cubicBezTo>
                    <a:cubicBezTo>
                      <a:pt x="7060" y="4583"/>
                      <a:pt x="7064" y="4544"/>
                      <a:pt x="7114" y="4544"/>
                    </a:cubicBezTo>
                    <a:cubicBezTo>
                      <a:pt x="7144" y="4544"/>
                      <a:pt x="7192" y="4558"/>
                      <a:pt x="7240" y="4582"/>
                    </a:cubicBezTo>
                    <a:cubicBezTo>
                      <a:pt x="7156" y="4520"/>
                      <a:pt x="7072" y="4478"/>
                      <a:pt x="6989" y="4415"/>
                    </a:cubicBezTo>
                    <a:cubicBezTo>
                      <a:pt x="6989" y="4399"/>
                      <a:pt x="6997" y="4395"/>
                      <a:pt x="7010" y="4395"/>
                    </a:cubicBezTo>
                    <a:cubicBezTo>
                      <a:pt x="7024" y="4395"/>
                      <a:pt x="7044" y="4400"/>
                      <a:pt x="7063" y="4400"/>
                    </a:cubicBezTo>
                    <a:cubicBezTo>
                      <a:pt x="7073" y="4400"/>
                      <a:pt x="7084" y="4399"/>
                      <a:pt x="7093" y="4394"/>
                    </a:cubicBezTo>
                    <a:cubicBezTo>
                      <a:pt x="6968" y="4373"/>
                      <a:pt x="6758" y="3976"/>
                      <a:pt x="6549" y="3892"/>
                    </a:cubicBezTo>
                    <a:lnTo>
                      <a:pt x="6570" y="3850"/>
                    </a:lnTo>
                    <a:cubicBezTo>
                      <a:pt x="6298" y="3599"/>
                      <a:pt x="6047" y="3411"/>
                      <a:pt x="5796" y="3285"/>
                    </a:cubicBezTo>
                    <a:cubicBezTo>
                      <a:pt x="5670" y="3222"/>
                      <a:pt x="5545" y="3160"/>
                      <a:pt x="5377" y="3118"/>
                    </a:cubicBezTo>
                    <a:cubicBezTo>
                      <a:pt x="5289" y="3088"/>
                      <a:pt x="5158" y="3058"/>
                      <a:pt x="5015" y="3058"/>
                    </a:cubicBezTo>
                    <a:cubicBezTo>
                      <a:pt x="4956" y="3058"/>
                      <a:pt x="4895" y="3064"/>
                      <a:pt x="4833" y="3076"/>
                    </a:cubicBezTo>
                    <a:cubicBezTo>
                      <a:pt x="4833" y="3118"/>
                      <a:pt x="4750" y="3139"/>
                      <a:pt x="4645" y="3201"/>
                    </a:cubicBezTo>
                    <a:cubicBezTo>
                      <a:pt x="4541" y="3243"/>
                      <a:pt x="4457" y="3327"/>
                      <a:pt x="4373" y="3390"/>
                    </a:cubicBezTo>
                    <a:cubicBezTo>
                      <a:pt x="4164" y="3536"/>
                      <a:pt x="3976" y="3704"/>
                      <a:pt x="3808" y="3871"/>
                    </a:cubicBezTo>
                    <a:cubicBezTo>
                      <a:pt x="3724" y="3976"/>
                      <a:pt x="3641" y="4059"/>
                      <a:pt x="3557" y="4143"/>
                    </a:cubicBezTo>
                    <a:cubicBezTo>
                      <a:pt x="3515" y="4206"/>
                      <a:pt x="3473" y="4248"/>
                      <a:pt x="3432" y="4289"/>
                    </a:cubicBezTo>
                    <a:cubicBezTo>
                      <a:pt x="3390" y="4331"/>
                      <a:pt x="3369" y="4373"/>
                      <a:pt x="3306" y="4457"/>
                    </a:cubicBezTo>
                    <a:cubicBezTo>
                      <a:pt x="3118" y="4833"/>
                      <a:pt x="3285" y="4582"/>
                      <a:pt x="3243" y="4771"/>
                    </a:cubicBezTo>
                    <a:cubicBezTo>
                      <a:pt x="3222" y="4771"/>
                      <a:pt x="3180" y="4792"/>
                      <a:pt x="3160" y="4833"/>
                    </a:cubicBezTo>
                    <a:cubicBezTo>
                      <a:pt x="3139" y="4854"/>
                      <a:pt x="3118" y="4875"/>
                      <a:pt x="3097" y="4896"/>
                    </a:cubicBezTo>
                    <a:cubicBezTo>
                      <a:pt x="3076" y="4938"/>
                      <a:pt x="3055" y="4959"/>
                      <a:pt x="3055" y="5001"/>
                    </a:cubicBezTo>
                    <a:cubicBezTo>
                      <a:pt x="3019" y="5073"/>
                      <a:pt x="2996" y="5132"/>
                      <a:pt x="2988" y="5132"/>
                    </a:cubicBezTo>
                    <a:cubicBezTo>
                      <a:pt x="2982" y="5132"/>
                      <a:pt x="2983" y="5101"/>
                      <a:pt x="2992" y="5022"/>
                    </a:cubicBezTo>
                    <a:lnTo>
                      <a:pt x="2992" y="5022"/>
                    </a:lnTo>
                    <a:cubicBezTo>
                      <a:pt x="2929" y="5231"/>
                      <a:pt x="2950" y="5419"/>
                      <a:pt x="2992" y="5587"/>
                    </a:cubicBezTo>
                    <a:cubicBezTo>
                      <a:pt x="3034" y="5754"/>
                      <a:pt x="3118" y="5880"/>
                      <a:pt x="3201" y="5963"/>
                    </a:cubicBezTo>
                    <a:cubicBezTo>
                      <a:pt x="3327" y="6152"/>
                      <a:pt x="3515" y="6340"/>
                      <a:pt x="3787" y="6612"/>
                    </a:cubicBezTo>
                    <a:cubicBezTo>
                      <a:pt x="3753" y="6544"/>
                      <a:pt x="3719" y="6475"/>
                      <a:pt x="3730" y="6475"/>
                    </a:cubicBezTo>
                    <a:lnTo>
                      <a:pt x="3730" y="6475"/>
                    </a:lnTo>
                    <a:cubicBezTo>
                      <a:pt x="3733" y="6475"/>
                      <a:pt x="3738" y="6479"/>
                      <a:pt x="3745" y="6486"/>
                    </a:cubicBezTo>
                    <a:cubicBezTo>
                      <a:pt x="3850" y="6570"/>
                      <a:pt x="3934" y="6737"/>
                      <a:pt x="3913" y="6737"/>
                    </a:cubicBezTo>
                    <a:lnTo>
                      <a:pt x="3871" y="6717"/>
                    </a:lnTo>
                    <a:lnTo>
                      <a:pt x="3871" y="6717"/>
                    </a:lnTo>
                    <a:cubicBezTo>
                      <a:pt x="4080" y="6905"/>
                      <a:pt x="4269" y="7156"/>
                      <a:pt x="4352" y="7407"/>
                    </a:cubicBezTo>
                    <a:cubicBezTo>
                      <a:pt x="4436" y="7658"/>
                      <a:pt x="4352" y="7825"/>
                      <a:pt x="4206" y="8014"/>
                    </a:cubicBezTo>
                    <a:lnTo>
                      <a:pt x="4185" y="8035"/>
                    </a:lnTo>
                    <a:cubicBezTo>
                      <a:pt x="4017" y="8328"/>
                      <a:pt x="3850" y="8600"/>
                      <a:pt x="3808" y="8872"/>
                    </a:cubicBezTo>
                    <a:lnTo>
                      <a:pt x="3808" y="8830"/>
                    </a:lnTo>
                    <a:cubicBezTo>
                      <a:pt x="3745" y="9060"/>
                      <a:pt x="3662" y="9311"/>
                      <a:pt x="3599" y="9541"/>
                    </a:cubicBezTo>
                    <a:cubicBezTo>
                      <a:pt x="3568" y="9624"/>
                      <a:pt x="3553" y="9653"/>
                      <a:pt x="3547" y="9653"/>
                    </a:cubicBezTo>
                    <a:cubicBezTo>
                      <a:pt x="3534" y="9653"/>
                      <a:pt x="3564" y="9503"/>
                      <a:pt x="3540" y="9503"/>
                    </a:cubicBezTo>
                    <a:cubicBezTo>
                      <a:pt x="3532" y="9503"/>
                      <a:pt x="3518" y="9519"/>
                      <a:pt x="3494" y="9562"/>
                    </a:cubicBezTo>
                    <a:cubicBezTo>
                      <a:pt x="3432" y="9960"/>
                      <a:pt x="3327" y="10274"/>
                      <a:pt x="3264" y="10566"/>
                    </a:cubicBezTo>
                    <a:lnTo>
                      <a:pt x="3222" y="10671"/>
                    </a:lnTo>
                    <a:lnTo>
                      <a:pt x="3222" y="10713"/>
                    </a:lnTo>
                    <a:lnTo>
                      <a:pt x="3201" y="10755"/>
                    </a:lnTo>
                    <a:cubicBezTo>
                      <a:pt x="3180" y="10797"/>
                      <a:pt x="3160" y="10838"/>
                      <a:pt x="3139" y="10859"/>
                    </a:cubicBezTo>
                    <a:cubicBezTo>
                      <a:pt x="3097" y="10943"/>
                      <a:pt x="3034" y="11006"/>
                      <a:pt x="2950" y="11048"/>
                    </a:cubicBezTo>
                    <a:lnTo>
                      <a:pt x="2888" y="11027"/>
                    </a:lnTo>
                    <a:lnTo>
                      <a:pt x="2804" y="11027"/>
                    </a:lnTo>
                    <a:cubicBezTo>
                      <a:pt x="2762" y="11016"/>
                      <a:pt x="2715" y="11011"/>
                      <a:pt x="2668" y="11011"/>
                    </a:cubicBezTo>
                    <a:cubicBezTo>
                      <a:pt x="2621" y="11011"/>
                      <a:pt x="2574" y="11016"/>
                      <a:pt x="2532" y="11027"/>
                    </a:cubicBezTo>
                    <a:cubicBezTo>
                      <a:pt x="2323" y="11027"/>
                      <a:pt x="2113" y="11069"/>
                      <a:pt x="1883" y="11090"/>
                    </a:cubicBezTo>
                    <a:cubicBezTo>
                      <a:pt x="1674" y="11131"/>
                      <a:pt x="1444" y="11152"/>
                      <a:pt x="1214" y="11194"/>
                    </a:cubicBezTo>
                    <a:cubicBezTo>
                      <a:pt x="1109" y="11194"/>
                      <a:pt x="1004" y="11215"/>
                      <a:pt x="900" y="11215"/>
                    </a:cubicBezTo>
                    <a:cubicBezTo>
                      <a:pt x="858" y="11236"/>
                      <a:pt x="795" y="11236"/>
                      <a:pt x="753" y="11236"/>
                    </a:cubicBezTo>
                    <a:cubicBezTo>
                      <a:pt x="732" y="11236"/>
                      <a:pt x="691" y="11236"/>
                      <a:pt x="649" y="11257"/>
                    </a:cubicBezTo>
                    <a:cubicBezTo>
                      <a:pt x="607" y="11257"/>
                      <a:pt x="565" y="11257"/>
                      <a:pt x="523" y="11278"/>
                    </a:cubicBezTo>
                    <a:cubicBezTo>
                      <a:pt x="481" y="11278"/>
                      <a:pt x="439" y="11299"/>
                      <a:pt x="419" y="11320"/>
                    </a:cubicBezTo>
                    <a:lnTo>
                      <a:pt x="502" y="11320"/>
                    </a:lnTo>
                    <a:cubicBezTo>
                      <a:pt x="377" y="11403"/>
                      <a:pt x="314" y="11487"/>
                      <a:pt x="251" y="11529"/>
                    </a:cubicBezTo>
                    <a:cubicBezTo>
                      <a:pt x="209" y="11571"/>
                      <a:pt x="188" y="11592"/>
                      <a:pt x="167" y="11634"/>
                    </a:cubicBezTo>
                    <a:cubicBezTo>
                      <a:pt x="147" y="11675"/>
                      <a:pt x="105" y="11717"/>
                      <a:pt x="105" y="11759"/>
                    </a:cubicBezTo>
                    <a:cubicBezTo>
                      <a:pt x="105" y="11738"/>
                      <a:pt x="126" y="11738"/>
                      <a:pt x="126" y="11717"/>
                    </a:cubicBezTo>
                    <a:cubicBezTo>
                      <a:pt x="147" y="11696"/>
                      <a:pt x="167" y="11655"/>
                      <a:pt x="188" y="11634"/>
                    </a:cubicBezTo>
                    <a:cubicBezTo>
                      <a:pt x="209" y="11613"/>
                      <a:pt x="225" y="11597"/>
                      <a:pt x="230" y="11597"/>
                    </a:cubicBezTo>
                    <a:lnTo>
                      <a:pt x="230" y="11597"/>
                    </a:lnTo>
                    <a:cubicBezTo>
                      <a:pt x="235" y="11597"/>
                      <a:pt x="230" y="11613"/>
                      <a:pt x="209" y="11655"/>
                    </a:cubicBezTo>
                    <a:cubicBezTo>
                      <a:pt x="167" y="11738"/>
                      <a:pt x="167" y="11780"/>
                      <a:pt x="147" y="11843"/>
                    </a:cubicBezTo>
                    <a:cubicBezTo>
                      <a:pt x="126" y="11906"/>
                      <a:pt x="105" y="11947"/>
                      <a:pt x="105" y="12010"/>
                    </a:cubicBezTo>
                    <a:cubicBezTo>
                      <a:pt x="84" y="12115"/>
                      <a:pt x="63" y="12219"/>
                      <a:pt x="42" y="12303"/>
                    </a:cubicBezTo>
                    <a:cubicBezTo>
                      <a:pt x="21" y="12512"/>
                      <a:pt x="0" y="12722"/>
                      <a:pt x="0" y="12910"/>
                    </a:cubicBezTo>
                    <a:cubicBezTo>
                      <a:pt x="0" y="13307"/>
                      <a:pt x="21" y="13726"/>
                      <a:pt x="105" y="14144"/>
                    </a:cubicBezTo>
                    <a:cubicBezTo>
                      <a:pt x="147" y="14249"/>
                      <a:pt x="167" y="14354"/>
                      <a:pt x="209" y="14458"/>
                    </a:cubicBezTo>
                    <a:cubicBezTo>
                      <a:pt x="230" y="14500"/>
                      <a:pt x="251" y="14563"/>
                      <a:pt x="272" y="14605"/>
                    </a:cubicBezTo>
                    <a:lnTo>
                      <a:pt x="314" y="14709"/>
                    </a:lnTo>
                    <a:cubicBezTo>
                      <a:pt x="335" y="14751"/>
                      <a:pt x="356" y="14793"/>
                      <a:pt x="377" y="14814"/>
                    </a:cubicBezTo>
                    <a:lnTo>
                      <a:pt x="419" y="14877"/>
                    </a:lnTo>
                    <a:lnTo>
                      <a:pt x="439" y="14877"/>
                    </a:lnTo>
                    <a:cubicBezTo>
                      <a:pt x="439" y="14877"/>
                      <a:pt x="439" y="14898"/>
                      <a:pt x="439" y="14898"/>
                    </a:cubicBezTo>
                    <a:lnTo>
                      <a:pt x="481" y="14919"/>
                    </a:lnTo>
                    <a:cubicBezTo>
                      <a:pt x="502" y="14940"/>
                      <a:pt x="544" y="14960"/>
                      <a:pt x="586" y="14981"/>
                    </a:cubicBezTo>
                    <a:cubicBezTo>
                      <a:pt x="628" y="15002"/>
                      <a:pt x="670" y="15023"/>
                      <a:pt x="711" y="15044"/>
                    </a:cubicBezTo>
                    <a:lnTo>
                      <a:pt x="816" y="15065"/>
                    </a:lnTo>
                    <a:cubicBezTo>
                      <a:pt x="921" y="15107"/>
                      <a:pt x="1004" y="15128"/>
                      <a:pt x="1109" y="15149"/>
                    </a:cubicBezTo>
                    <a:cubicBezTo>
                      <a:pt x="1507" y="15232"/>
                      <a:pt x="1883" y="15295"/>
                      <a:pt x="2260" y="15358"/>
                    </a:cubicBezTo>
                    <a:cubicBezTo>
                      <a:pt x="2325" y="15368"/>
                      <a:pt x="2380" y="15372"/>
                      <a:pt x="2426" y="15372"/>
                    </a:cubicBezTo>
                    <a:cubicBezTo>
                      <a:pt x="2573" y="15372"/>
                      <a:pt x="2641" y="15332"/>
                      <a:pt x="2720" y="15316"/>
                    </a:cubicBezTo>
                    <a:cubicBezTo>
                      <a:pt x="2783" y="15295"/>
                      <a:pt x="2825" y="15274"/>
                      <a:pt x="2908" y="15274"/>
                    </a:cubicBezTo>
                    <a:cubicBezTo>
                      <a:pt x="3013" y="15274"/>
                      <a:pt x="3076" y="15295"/>
                      <a:pt x="3160" y="15358"/>
                    </a:cubicBezTo>
                    <a:cubicBezTo>
                      <a:pt x="3118" y="15379"/>
                      <a:pt x="3076" y="15379"/>
                      <a:pt x="3034" y="15400"/>
                    </a:cubicBezTo>
                    <a:cubicBezTo>
                      <a:pt x="3097" y="15400"/>
                      <a:pt x="3160" y="15442"/>
                      <a:pt x="3222" y="15484"/>
                    </a:cubicBezTo>
                    <a:cubicBezTo>
                      <a:pt x="3285" y="15546"/>
                      <a:pt x="3306" y="15567"/>
                      <a:pt x="3369" y="15735"/>
                    </a:cubicBezTo>
                    <a:cubicBezTo>
                      <a:pt x="3473" y="16007"/>
                      <a:pt x="3599" y="16279"/>
                      <a:pt x="3724" y="16551"/>
                    </a:cubicBezTo>
                    <a:cubicBezTo>
                      <a:pt x="3976" y="17074"/>
                      <a:pt x="4227" y="17555"/>
                      <a:pt x="4436" y="18036"/>
                    </a:cubicBezTo>
                    <a:cubicBezTo>
                      <a:pt x="4394" y="17973"/>
                      <a:pt x="4373" y="17973"/>
                      <a:pt x="4331" y="17890"/>
                    </a:cubicBezTo>
                    <a:lnTo>
                      <a:pt x="4331" y="17890"/>
                    </a:lnTo>
                    <a:cubicBezTo>
                      <a:pt x="4352" y="17994"/>
                      <a:pt x="4394" y="18141"/>
                      <a:pt x="4436" y="18266"/>
                    </a:cubicBezTo>
                    <a:cubicBezTo>
                      <a:pt x="4499" y="18413"/>
                      <a:pt x="4541" y="18538"/>
                      <a:pt x="4561" y="18601"/>
                    </a:cubicBezTo>
                    <a:lnTo>
                      <a:pt x="4582" y="18643"/>
                    </a:lnTo>
                    <a:lnTo>
                      <a:pt x="4603" y="18643"/>
                    </a:lnTo>
                    <a:cubicBezTo>
                      <a:pt x="4593" y="18664"/>
                      <a:pt x="4582" y="18664"/>
                      <a:pt x="4569" y="18664"/>
                    </a:cubicBezTo>
                    <a:cubicBezTo>
                      <a:pt x="4556" y="18664"/>
                      <a:pt x="4541" y="18664"/>
                      <a:pt x="4520" y="18685"/>
                    </a:cubicBezTo>
                    <a:cubicBezTo>
                      <a:pt x="4499" y="18727"/>
                      <a:pt x="4478" y="18831"/>
                      <a:pt x="4436" y="18936"/>
                    </a:cubicBezTo>
                    <a:cubicBezTo>
                      <a:pt x="4415" y="19041"/>
                      <a:pt x="4352" y="19124"/>
                      <a:pt x="4289" y="19145"/>
                    </a:cubicBezTo>
                    <a:cubicBezTo>
                      <a:pt x="4287" y="19148"/>
                      <a:pt x="4285" y="19149"/>
                      <a:pt x="4284" y="19149"/>
                    </a:cubicBezTo>
                    <a:cubicBezTo>
                      <a:pt x="4283" y="19149"/>
                      <a:pt x="4285" y="19144"/>
                      <a:pt x="4289" y="19136"/>
                    </a:cubicBezTo>
                    <a:lnTo>
                      <a:pt x="4289" y="19136"/>
                    </a:lnTo>
                    <a:cubicBezTo>
                      <a:pt x="4190" y="19280"/>
                      <a:pt x="3968" y="19504"/>
                      <a:pt x="4040" y="19504"/>
                    </a:cubicBezTo>
                    <a:cubicBezTo>
                      <a:pt x="4045" y="19504"/>
                      <a:pt x="4051" y="19503"/>
                      <a:pt x="4059" y="19501"/>
                    </a:cubicBezTo>
                    <a:lnTo>
                      <a:pt x="4059" y="19501"/>
                    </a:lnTo>
                    <a:cubicBezTo>
                      <a:pt x="3997" y="19564"/>
                      <a:pt x="3913" y="19626"/>
                      <a:pt x="3850" y="19689"/>
                    </a:cubicBezTo>
                    <a:lnTo>
                      <a:pt x="3745" y="19773"/>
                    </a:lnTo>
                    <a:cubicBezTo>
                      <a:pt x="3724" y="19794"/>
                      <a:pt x="3704" y="19815"/>
                      <a:pt x="3641" y="19877"/>
                    </a:cubicBezTo>
                    <a:cubicBezTo>
                      <a:pt x="3599" y="19919"/>
                      <a:pt x="3557" y="19961"/>
                      <a:pt x="3515" y="20024"/>
                    </a:cubicBezTo>
                    <a:cubicBezTo>
                      <a:pt x="3473" y="20045"/>
                      <a:pt x="3452" y="20087"/>
                      <a:pt x="3432" y="20129"/>
                    </a:cubicBezTo>
                    <a:cubicBezTo>
                      <a:pt x="3369" y="20212"/>
                      <a:pt x="3306" y="20275"/>
                      <a:pt x="3243" y="20338"/>
                    </a:cubicBezTo>
                    <a:cubicBezTo>
                      <a:pt x="3243" y="20401"/>
                      <a:pt x="3201" y="20442"/>
                      <a:pt x="3160" y="20505"/>
                    </a:cubicBezTo>
                    <a:cubicBezTo>
                      <a:pt x="3139" y="20547"/>
                      <a:pt x="3118" y="20568"/>
                      <a:pt x="3097" y="20610"/>
                    </a:cubicBezTo>
                    <a:lnTo>
                      <a:pt x="3013" y="20714"/>
                    </a:lnTo>
                    <a:cubicBezTo>
                      <a:pt x="2872" y="20977"/>
                      <a:pt x="3043" y="21299"/>
                      <a:pt x="3111" y="21301"/>
                    </a:cubicBezTo>
                    <a:lnTo>
                      <a:pt x="3111" y="21301"/>
                    </a:lnTo>
                    <a:cubicBezTo>
                      <a:pt x="3060" y="21316"/>
                      <a:pt x="3123" y="21517"/>
                      <a:pt x="3264" y="21698"/>
                    </a:cubicBezTo>
                    <a:cubicBezTo>
                      <a:pt x="3411" y="21907"/>
                      <a:pt x="3599" y="22095"/>
                      <a:pt x="3704" y="22179"/>
                    </a:cubicBezTo>
                    <a:cubicBezTo>
                      <a:pt x="3697" y="22176"/>
                      <a:pt x="3692" y="22174"/>
                      <a:pt x="3689" y="22174"/>
                    </a:cubicBezTo>
                    <a:cubicBezTo>
                      <a:pt x="3659" y="22174"/>
                      <a:pt x="3809" y="22331"/>
                      <a:pt x="3765" y="22331"/>
                    </a:cubicBezTo>
                    <a:cubicBezTo>
                      <a:pt x="3761" y="22331"/>
                      <a:pt x="3754" y="22329"/>
                      <a:pt x="3745" y="22326"/>
                    </a:cubicBezTo>
                    <a:lnTo>
                      <a:pt x="3745" y="22326"/>
                    </a:lnTo>
                    <a:cubicBezTo>
                      <a:pt x="3931" y="22511"/>
                      <a:pt x="4130" y="22642"/>
                      <a:pt x="4189" y="22642"/>
                    </a:cubicBezTo>
                    <a:cubicBezTo>
                      <a:pt x="4204" y="22642"/>
                      <a:pt x="4210" y="22635"/>
                      <a:pt x="4206" y="22618"/>
                    </a:cubicBezTo>
                    <a:lnTo>
                      <a:pt x="4206" y="22618"/>
                    </a:lnTo>
                    <a:cubicBezTo>
                      <a:pt x="4352" y="22807"/>
                      <a:pt x="4541" y="22932"/>
                      <a:pt x="4729" y="23016"/>
                    </a:cubicBezTo>
                    <a:cubicBezTo>
                      <a:pt x="4813" y="23058"/>
                      <a:pt x="4917" y="23100"/>
                      <a:pt x="5022" y="23121"/>
                    </a:cubicBezTo>
                    <a:cubicBezTo>
                      <a:pt x="5064" y="23142"/>
                      <a:pt x="5105" y="23162"/>
                      <a:pt x="5147" y="23162"/>
                    </a:cubicBezTo>
                    <a:cubicBezTo>
                      <a:pt x="5210" y="23183"/>
                      <a:pt x="5294" y="23204"/>
                      <a:pt x="5336" y="23204"/>
                    </a:cubicBezTo>
                    <a:cubicBezTo>
                      <a:pt x="5388" y="23215"/>
                      <a:pt x="5435" y="23220"/>
                      <a:pt x="5479" y="23220"/>
                    </a:cubicBezTo>
                    <a:cubicBezTo>
                      <a:pt x="5524" y="23220"/>
                      <a:pt x="5566" y="23215"/>
                      <a:pt x="5608" y="23204"/>
                    </a:cubicBezTo>
                    <a:cubicBezTo>
                      <a:pt x="5670" y="23183"/>
                      <a:pt x="5775" y="23142"/>
                      <a:pt x="5817" y="23142"/>
                    </a:cubicBezTo>
                    <a:cubicBezTo>
                      <a:pt x="6089" y="22932"/>
                      <a:pt x="6298" y="22765"/>
                      <a:pt x="6549" y="22535"/>
                    </a:cubicBezTo>
                    <a:cubicBezTo>
                      <a:pt x="6779" y="22326"/>
                      <a:pt x="6968" y="22116"/>
                      <a:pt x="7156" y="21928"/>
                    </a:cubicBezTo>
                    <a:lnTo>
                      <a:pt x="7177" y="21907"/>
                    </a:lnTo>
                    <a:cubicBezTo>
                      <a:pt x="7323" y="21740"/>
                      <a:pt x="7470" y="21656"/>
                      <a:pt x="7658" y="21635"/>
                    </a:cubicBezTo>
                    <a:lnTo>
                      <a:pt x="7658" y="21635"/>
                    </a:lnTo>
                    <a:cubicBezTo>
                      <a:pt x="7637" y="21677"/>
                      <a:pt x="7554" y="21698"/>
                      <a:pt x="7449" y="21740"/>
                    </a:cubicBezTo>
                    <a:cubicBezTo>
                      <a:pt x="7365" y="21782"/>
                      <a:pt x="7261" y="21865"/>
                      <a:pt x="7219" y="21949"/>
                    </a:cubicBezTo>
                    <a:lnTo>
                      <a:pt x="7198" y="21970"/>
                    </a:lnTo>
                    <a:cubicBezTo>
                      <a:pt x="7135" y="22012"/>
                      <a:pt x="7114" y="22054"/>
                      <a:pt x="7156" y="22074"/>
                    </a:cubicBezTo>
                    <a:cubicBezTo>
                      <a:pt x="7177" y="22054"/>
                      <a:pt x="7198" y="22012"/>
                      <a:pt x="7219" y="21991"/>
                    </a:cubicBezTo>
                    <a:lnTo>
                      <a:pt x="7240" y="21970"/>
                    </a:lnTo>
                    <a:cubicBezTo>
                      <a:pt x="7399" y="21754"/>
                      <a:pt x="7596" y="21667"/>
                      <a:pt x="7853" y="21667"/>
                    </a:cubicBezTo>
                    <a:cubicBezTo>
                      <a:pt x="8068" y="21667"/>
                      <a:pt x="8327" y="21728"/>
                      <a:pt x="8642" y="21823"/>
                    </a:cubicBezTo>
                    <a:cubicBezTo>
                      <a:pt x="8731" y="21850"/>
                      <a:pt x="8721" y="21858"/>
                      <a:pt x="8675" y="21858"/>
                    </a:cubicBezTo>
                    <a:cubicBezTo>
                      <a:pt x="8614" y="21858"/>
                      <a:pt x="8489" y="21844"/>
                      <a:pt x="8453" y="21844"/>
                    </a:cubicBezTo>
                    <a:cubicBezTo>
                      <a:pt x="8537" y="21865"/>
                      <a:pt x="8642" y="21886"/>
                      <a:pt x="8746" y="21907"/>
                    </a:cubicBezTo>
                    <a:cubicBezTo>
                      <a:pt x="8851" y="21907"/>
                      <a:pt x="8976" y="21928"/>
                      <a:pt x="9018" y="21928"/>
                    </a:cubicBezTo>
                    <a:cubicBezTo>
                      <a:pt x="9039" y="21928"/>
                      <a:pt x="9081" y="21949"/>
                      <a:pt x="9123" y="21970"/>
                    </a:cubicBezTo>
                    <a:lnTo>
                      <a:pt x="9248" y="22012"/>
                    </a:lnTo>
                    <a:cubicBezTo>
                      <a:pt x="9332" y="22033"/>
                      <a:pt x="9416" y="22054"/>
                      <a:pt x="9478" y="22095"/>
                    </a:cubicBezTo>
                    <a:cubicBezTo>
                      <a:pt x="9808" y="22198"/>
                      <a:pt x="10097" y="22322"/>
                      <a:pt x="10405" y="22445"/>
                    </a:cubicBezTo>
                    <a:lnTo>
                      <a:pt x="10405" y="22445"/>
                    </a:lnTo>
                    <a:cubicBezTo>
                      <a:pt x="10398" y="22423"/>
                      <a:pt x="10415" y="22414"/>
                      <a:pt x="10446" y="22414"/>
                    </a:cubicBezTo>
                    <a:cubicBezTo>
                      <a:pt x="10488" y="22414"/>
                      <a:pt x="10556" y="22430"/>
                      <a:pt x="10629" y="22451"/>
                    </a:cubicBezTo>
                    <a:cubicBezTo>
                      <a:pt x="10775" y="22487"/>
                      <a:pt x="10920" y="22556"/>
                      <a:pt x="10970" y="22559"/>
                    </a:cubicBezTo>
                    <a:lnTo>
                      <a:pt x="10970" y="22559"/>
                    </a:lnTo>
                    <a:cubicBezTo>
                      <a:pt x="10871" y="22584"/>
                      <a:pt x="10990" y="22665"/>
                      <a:pt x="11090" y="22765"/>
                    </a:cubicBezTo>
                    <a:cubicBezTo>
                      <a:pt x="11185" y="22841"/>
                      <a:pt x="11263" y="22935"/>
                      <a:pt x="11133" y="22935"/>
                    </a:cubicBezTo>
                    <a:cubicBezTo>
                      <a:pt x="11121" y="22935"/>
                      <a:pt x="11106" y="22934"/>
                      <a:pt x="11090" y="22932"/>
                    </a:cubicBezTo>
                    <a:lnTo>
                      <a:pt x="11090" y="22932"/>
                    </a:lnTo>
                    <a:cubicBezTo>
                      <a:pt x="11134" y="22962"/>
                      <a:pt x="11199" y="22992"/>
                      <a:pt x="11234" y="22992"/>
                    </a:cubicBezTo>
                    <a:cubicBezTo>
                      <a:pt x="11248" y="22992"/>
                      <a:pt x="11257" y="22986"/>
                      <a:pt x="11257" y="22974"/>
                    </a:cubicBezTo>
                    <a:cubicBezTo>
                      <a:pt x="11302" y="23019"/>
                      <a:pt x="11315" y="23054"/>
                      <a:pt x="11287" y="23054"/>
                    </a:cubicBezTo>
                    <a:cubicBezTo>
                      <a:pt x="11276" y="23054"/>
                      <a:pt x="11259" y="23049"/>
                      <a:pt x="11236" y="23037"/>
                    </a:cubicBezTo>
                    <a:lnTo>
                      <a:pt x="11236" y="23037"/>
                    </a:lnTo>
                    <a:cubicBezTo>
                      <a:pt x="11341" y="23142"/>
                      <a:pt x="11383" y="23204"/>
                      <a:pt x="11424" y="23246"/>
                    </a:cubicBezTo>
                    <a:cubicBezTo>
                      <a:pt x="11466" y="23288"/>
                      <a:pt x="11508" y="23330"/>
                      <a:pt x="11571" y="23518"/>
                    </a:cubicBezTo>
                    <a:cubicBezTo>
                      <a:pt x="11529" y="23518"/>
                      <a:pt x="11508" y="23455"/>
                      <a:pt x="11466" y="23435"/>
                    </a:cubicBezTo>
                    <a:lnTo>
                      <a:pt x="11466" y="23435"/>
                    </a:lnTo>
                    <a:cubicBezTo>
                      <a:pt x="11571" y="23581"/>
                      <a:pt x="11655" y="23790"/>
                      <a:pt x="11675" y="24146"/>
                    </a:cubicBezTo>
                    <a:cubicBezTo>
                      <a:pt x="11655" y="24125"/>
                      <a:pt x="11655" y="24167"/>
                      <a:pt x="11634" y="24062"/>
                    </a:cubicBezTo>
                    <a:lnTo>
                      <a:pt x="11634" y="24062"/>
                    </a:lnTo>
                    <a:cubicBezTo>
                      <a:pt x="11675" y="24355"/>
                      <a:pt x="11717" y="24627"/>
                      <a:pt x="11780" y="24899"/>
                    </a:cubicBezTo>
                    <a:cubicBezTo>
                      <a:pt x="11801" y="25025"/>
                      <a:pt x="11822" y="25150"/>
                      <a:pt x="11864" y="25318"/>
                    </a:cubicBezTo>
                    <a:cubicBezTo>
                      <a:pt x="11906" y="25485"/>
                      <a:pt x="12010" y="25652"/>
                      <a:pt x="12157" y="25799"/>
                    </a:cubicBezTo>
                    <a:cubicBezTo>
                      <a:pt x="12128" y="25789"/>
                      <a:pt x="12109" y="25785"/>
                      <a:pt x="12096" y="25785"/>
                    </a:cubicBezTo>
                    <a:cubicBezTo>
                      <a:pt x="12052" y="25785"/>
                      <a:pt x="12092" y="25834"/>
                      <a:pt x="12157" y="25883"/>
                    </a:cubicBezTo>
                    <a:cubicBezTo>
                      <a:pt x="12240" y="25966"/>
                      <a:pt x="12387" y="26008"/>
                      <a:pt x="12408" y="26071"/>
                    </a:cubicBezTo>
                    <a:cubicBezTo>
                      <a:pt x="12491" y="26092"/>
                      <a:pt x="12596" y="26092"/>
                      <a:pt x="12659" y="26092"/>
                    </a:cubicBezTo>
                    <a:lnTo>
                      <a:pt x="12847" y="26071"/>
                    </a:lnTo>
                    <a:lnTo>
                      <a:pt x="12701" y="26029"/>
                    </a:lnTo>
                    <a:cubicBezTo>
                      <a:pt x="12998" y="26029"/>
                      <a:pt x="13246" y="25963"/>
                      <a:pt x="13503" y="25963"/>
                    </a:cubicBezTo>
                    <a:cubicBezTo>
                      <a:pt x="13536" y="25963"/>
                      <a:pt x="13568" y="25964"/>
                      <a:pt x="13600" y="25966"/>
                    </a:cubicBezTo>
                    <a:lnTo>
                      <a:pt x="13349" y="26008"/>
                    </a:lnTo>
                    <a:cubicBezTo>
                      <a:pt x="13559" y="26008"/>
                      <a:pt x="13768" y="25966"/>
                      <a:pt x="13956" y="25945"/>
                    </a:cubicBezTo>
                    <a:lnTo>
                      <a:pt x="13621" y="25945"/>
                    </a:lnTo>
                    <a:cubicBezTo>
                      <a:pt x="13935" y="25862"/>
                      <a:pt x="13580" y="25820"/>
                      <a:pt x="13998" y="25820"/>
                    </a:cubicBezTo>
                    <a:cubicBezTo>
                      <a:pt x="13985" y="25823"/>
                      <a:pt x="13984" y="25824"/>
                      <a:pt x="13991" y="25824"/>
                    </a:cubicBezTo>
                    <a:cubicBezTo>
                      <a:pt x="14017" y="25824"/>
                      <a:pt x="14174" y="25805"/>
                      <a:pt x="14322" y="25805"/>
                    </a:cubicBezTo>
                    <a:cubicBezTo>
                      <a:pt x="14387" y="25805"/>
                      <a:pt x="14451" y="25809"/>
                      <a:pt x="14500" y="25820"/>
                    </a:cubicBezTo>
                    <a:cubicBezTo>
                      <a:pt x="14668" y="25757"/>
                      <a:pt x="14835" y="25673"/>
                      <a:pt x="15002" y="25485"/>
                    </a:cubicBezTo>
                    <a:cubicBezTo>
                      <a:pt x="15013" y="25480"/>
                      <a:pt x="15022" y="25477"/>
                      <a:pt x="15029" y="25477"/>
                    </a:cubicBezTo>
                    <a:cubicBezTo>
                      <a:pt x="15078" y="25477"/>
                      <a:pt x="15072" y="25571"/>
                      <a:pt x="15099" y="25571"/>
                    </a:cubicBezTo>
                    <a:cubicBezTo>
                      <a:pt x="15102" y="25571"/>
                      <a:pt x="15104" y="25570"/>
                      <a:pt x="15107" y="25569"/>
                    </a:cubicBezTo>
                    <a:cubicBezTo>
                      <a:pt x="15128" y="25506"/>
                      <a:pt x="15149" y="25443"/>
                      <a:pt x="15191" y="25339"/>
                    </a:cubicBezTo>
                    <a:cubicBezTo>
                      <a:pt x="15232" y="25255"/>
                      <a:pt x="15253" y="25129"/>
                      <a:pt x="15253" y="25025"/>
                    </a:cubicBezTo>
                    <a:cubicBezTo>
                      <a:pt x="15253" y="24842"/>
                      <a:pt x="15273" y="24660"/>
                      <a:pt x="15236" y="24554"/>
                    </a:cubicBezTo>
                    <a:lnTo>
                      <a:pt x="15236" y="24554"/>
                    </a:lnTo>
                    <a:cubicBezTo>
                      <a:pt x="15250" y="24586"/>
                      <a:pt x="15269" y="24598"/>
                      <a:pt x="15287" y="24598"/>
                    </a:cubicBezTo>
                    <a:cubicBezTo>
                      <a:pt x="15298" y="24598"/>
                      <a:pt x="15309" y="24593"/>
                      <a:pt x="15316" y="24585"/>
                    </a:cubicBezTo>
                    <a:lnTo>
                      <a:pt x="15253" y="24460"/>
                    </a:lnTo>
                    <a:cubicBezTo>
                      <a:pt x="15270" y="24344"/>
                      <a:pt x="15287" y="24306"/>
                      <a:pt x="15314" y="24306"/>
                    </a:cubicBezTo>
                    <a:cubicBezTo>
                      <a:pt x="15321" y="24306"/>
                      <a:pt x="15328" y="24309"/>
                      <a:pt x="15337" y="24313"/>
                    </a:cubicBezTo>
                    <a:cubicBezTo>
                      <a:pt x="15351" y="24165"/>
                      <a:pt x="15342" y="24131"/>
                      <a:pt x="15326" y="24131"/>
                    </a:cubicBezTo>
                    <a:cubicBezTo>
                      <a:pt x="15312" y="24131"/>
                      <a:pt x="15295" y="24156"/>
                      <a:pt x="15283" y="24156"/>
                    </a:cubicBezTo>
                    <a:cubicBezTo>
                      <a:pt x="15268" y="24156"/>
                      <a:pt x="15264" y="24113"/>
                      <a:pt x="15295" y="23916"/>
                    </a:cubicBezTo>
                    <a:cubicBezTo>
                      <a:pt x="15295" y="23958"/>
                      <a:pt x="15316" y="23937"/>
                      <a:pt x="15316" y="24041"/>
                    </a:cubicBezTo>
                    <a:cubicBezTo>
                      <a:pt x="15337" y="23769"/>
                      <a:pt x="15358" y="23518"/>
                      <a:pt x="15358" y="23267"/>
                    </a:cubicBezTo>
                    <a:cubicBezTo>
                      <a:pt x="15379" y="23142"/>
                      <a:pt x="15379" y="22995"/>
                      <a:pt x="15400" y="22911"/>
                    </a:cubicBezTo>
                    <a:cubicBezTo>
                      <a:pt x="15421" y="22807"/>
                      <a:pt x="15463" y="22702"/>
                      <a:pt x="15546" y="22639"/>
                    </a:cubicBezTo>
                    <a:cubicBezTo>
                      <a:pt x="15609" y="22639"/>
                      <a:pt x="15567" y="22702"/>
                      <a:pt x="15525" y="22765"/>
                    </a:cubicBezTo>
                    <a:cubicBezTo>
                      <a:pt x="15491" y="22816"/>
                      <a:pt x="15471" y="22881"/>
                      <a:pt x="15499" y="22881"/>
                    </a:cubicBezTo>
                    <a:cubicBezTo>
                      <a:pt x="15505" y="22881"/>
                      <a:pt x="15514" y="22877"/>
                      <a:pt x="15525" y="22870"/>
                    </a:cubicBezTo>
                    <a:cubicBezTo>
                      <a:pt x="15567" y="22744"/>
                      <a:pt x="15651" y="22660"/>
                      <a:pt x="15756" y="22598"/>
                    </a:cubicBezTo>
                    <a:cubicBezTo>
                      <a:pt x="15797" y="22556"/>
                      <a:pt x="15902" y="22535"/>
                      <a:pt x="15986" y="22493"/>
                    </a:cubicBezTo>
                    <a:lnTo>
                      <a:pt x="16237" y="22388"/>
                    </a:lnTo>
                    <a:cubicBezTo>
                      <a:pt x="16593" y="22263"/>
                      <a:pt x="16927" y="22116"/>
                      <a:pt x="17241" y="21970"/>
                    </a:cubicBezTo>
                    <a:lnTo>
                      <a:pt x="17241" y="21970"/>
                    </a:lnTo>
                    <a:lnTo>
                      <a:pt x="17116" y="22012"/>
                    </a:lnTo>
                    <a:cubicBezTo>
                      <a:pt x="17136" y="21848"/>
                      <a:pt x="17597" y="21864"/>
                      <a:pt x="17872" y="21650"/>
                    </a:cubicBezTo>
                    <a:lnTo>
                      <a:pt x="17872" y="21650"/>
                    </a:lnTo>
                    <a:cubicBezTo>
                      <a:pt x="17833" y="21688"/>
                      <a:pt x="17829" y="21743"/>
                      <a:pt x="17842" y="21743"/>
                    </a:cubicBezTo>
                    <a:cubicBezTo>
                      <a:pt x="17844" y="21743"/>
                      <a:pt x="17846" y="21742"/>
                      <a:pt x="17848" y="21740"/>
                    </a:cubicBezTo>
                    <a:cubicBezTo>
                      <a:pt x="18057" y="21635"/>
                      <a:pt x="18266" y="21489"/>
                      <a:pt x="18476" y="21342"/>
                    </a:cubicBezTo>
                    <a:cubicBezTo>
                      <a:pt x="18562" y="21288"/>
                      <a:pt x="18676" y="21245"/>
                      <a:pt x="18804" y="21245"/>
                    </a:cubicBezTo>
                    <a:cubicBezTo>
                      <a:pt x="18924" y="21245"/>
                      <a:pt x="19056" y="21283"/>
                      <a:pt x="19187" y="21384"/>
                    </a:cubicBezTo>
                    <a:lnTo>
                      <a:pt x="19082" y="21363"/>
                    </a:lnTo>
                    <a:lnTo>
                      <a:pt x="19082" y="21363"/>
                    </a:lnTo>
                    <a:cubicBezTo>
                      <a:pt x="19292" y="21551"/>
                      <a:pt x="19668" y="21802"/>
                      <a:pt x="19898" y="21991"/>
                    </a:cubicBezTo>
                    <a:cubicBezTo>
                      <a:pt x="19955" y="22005"/>
                      <a:pt x="20041" y="22057"/>
                      <a:pt x="20070" y="22057"/>
                    </a:cubicBezTo>
                    <a:cubicBezTo>
                      <a:pt x="20085" y="22057"/>
                      <a:pt x="20086" y="22045"/>
                      <a:pt x="20066" y="22012"/>
                    </a:cubicBezTo>
                    <a:lnTo>
                      <a:pt x="20066" y="22012"/>
                    </a:lnTo>
                    <a:cubicBezTo>
                      <a:pt x="20233" y="22200"/>
                      <a:pt x="20401" y="22346"/>
                      <a:pt x="20589" y="22472"/>
                    </a:cubicBezTo>
                    <a:cubicBezTo>
                      <a:pt x="20694" y="22535"/>
                      <a:pt x="20777" y="22598"/>
                      <a:pt x="20882" y="22660"/>
                    </a:cubicBezTo>
                    <a:lnTo>
                      <a:pt x="21028" y="22744"/>
                    </a:lnTo>
                    <a:cubicBezTo>
                      <a:pt x="21112" y="22786"/>
                      <a:pt x="21175" y="22807"/>
                      <a:pt x="21238" y="22828"/>
                    </a:cubicBezTo>
                    <a:cubicBezTo>
                      <a:pt x="21257" y="22830"/>
                      <a:pt x="21276" y="22832"/>
                      <a:pt x="21294" y="22832"/>
                    </a:cubicBezTo>
                    <a:cubicBezTo>
                      <a:pt x="21417" y="22832"/>
                      <a:pt x="21523" y="22775"/>
                      <a:pt x="21614" y="22702"/>
                    </a:cubicBezTo>
                    <a:cubicBezTo>
                      <a:pt x="21698" y="22639"/>
                      <a:pt x="21782" y="22577"/>
                      <a:pt x="21844" y="22514"/>
                    </a:cubicBezTo>
                    <a:cubicBezTo>
                      <a:pt x="22012" y="22367"/>
                      <a:pt x="22158" y="22242"/>
                      <a:pt x="22326" y="22116"/>
                    </a:cubicBezTo>
                    <a:lnTo>
                      <a:pt x="22326" y="22116"/>
                    </a:lnTo>
                    <a:cubicBezTo>
                      <a:pt x="22275" y="22167"/>
                      <a:pt x="22210" y="22259"/>
                      <a:pt x="22221" y="22259"/>
                    </a:cubicBezTo>
                    <a:cubicBezTo>
                      <a:pt x="22223" y="22259"/>
                      <a:pt x="22230" y="22254"/>
                      <a:pt x="22242" y="22242"/>
                    </a:cubicBezTo>
                    <a:cubicBezTo>
                      <a:pt x="22305" y="22158"/>
                      <a:pt x="22388" y="22074"/>
                      <a:pt x="22472" y="21970"/>
                    </a:cubicBezTo>
                    <a:lnTo>
                      <a:pt x="22577" y="21844"/>
                    </a:lnTo>
                    <a:cubicBezTo>
                      <a:pt x="22619" y="21782"/>
                      <a:pt x="22619" y="21761"/>
                      <a:pt x="22681" y="21719"/>
                    </a:cubicBezTo>
                    <a:cubicBezTo>
                      <a:pt x="22598" y="21719"/>
                      <a:pt x="22598" y="21740"/>
                      <a:pt x="22472" y="21823"/>
                    </a:cubicBezTo>
                    <a:cubicBezTo>
                      <a:pt x="22472" y="21782"/>
                      <a:pt x="22514" y="21719"/>
                      <a:pt x="22556" y="21656"/>
                    </a:cubicBezTo>
                    <a:cubicBezTo>
                      <a:pt x="22600" y="21612"/>
                      <a:pt x="22644" y="21567"/>
                      <a:pt x="22681" y="21523"/>
                    </a:cubicBezTo>
                    <a:lnTo>
                      <a:pt x="22681" y="21523"/>
                    </a:lnTo>
                    <a:cubicBezTo>
                      <a:pt x="22652" y="21567"/>
                      <a:pt x="22653" y="21584"/>
                      <a:pt x="22673" y="21584"/>
                    </a:cubicBezTo>
                    <a:cubicBezTo>
                      <a:pt x="22718" y="21584"/>
                      <a:pt x="22854" y="21499"/>
                      <a:pt x="22932" y="21447"/>
                    </a:cubicBezTo>
                    <a:lnTo>
                      <a:pt x="22932" y="21447"/>
                    </a:lnTo>
                    <a:cubicBezTo>
                      <a:pt x="22926" y="21450"/>
                      <a:pt x="22922" y="21451"/>
                      <a:pt x="22918" y="21451"/>
                    </a:cubicBezTo>
                    <a:cubicBezTo>
                      <a:pt x="22896" y="21451"/>
                      <a:pt x="22908" y="21405"/>
                      <a:pt x="22891" y="21405"/>
                    </a:cubicBezTo>
                    <a:cubicBezTo>
                      <a:pt x="23058" y="21300"/>
                      <a:pt x="23037" y="21279"/>
                      <a:pt x="23037" y="21238"/>
                    </a:cubicBezTo>
                    <a:cubicBezTo>
                      <a:pt x="23037" y="21175"/>
                      <a:pt x="23037" y="21133"/>
                      <a:pt x="23204" y="20945"/>
                    </a:cubicBezTo>
                    <a:lnTo>
                      <a:pt x="23225" y="20986"/>
                    </a:lnTo>
                    <a:cubicBezTo>
                      <a:pt x="23288" y="20861"/>
                      <a:pt x="23351" y="20735"/>
                      <a:pt x="23288" y="20610"/>
                    </a:cubicBezTo>
                    <a:cubicBezTo>
                      <a:pt x="23267" y="20547"/>
                      <a:pt x="23246" y="20484"/>
                      <a:pt x="23225" y="20422"/>
                    </a:cubicBezTo>
                    <a:cubicBezTo>
                      <a:pt x="23225" y="20398"/>
                      <a:pt x="23228" y="20389"/>
                      <a:pt x="23234" y="20389"/>
                    </a:cubicBezTo>
                    <a:cubicBezTo>
                      <a:pt x="23244" y="20389"/>
                      <a:pt x="23262" y="20416"/>
                      <a:pt x="23288" y="20442"/>
                    </a:cubicBezTo>
                    <a:cubicBezTo>
                      <a:pt x="23309" y="20505"/>
                      <a:pt x="23330" y="20568"/>
                      <a:pt x="23351" y="20589"/>
                    </a:cubicBezTo>
                    <a:cubicBezTo>
                      <a:pt x="23351" y="20610"/>
                      <a:pt x="23372" y="20610"/>
                      <a:pt x="23372" y="20610"/>
                    </a:cubicBezTo>
                    <a:lnTo>
                      <a:pt x="23372" y="20589"/>
                    </a:lnTo>
                    <a:cubicBezTo>
                      <a:pt x="23288" y="20275"/>
                      <a:pt x="23037" y="20129"/>
                      <a:pt x="22932" y="19877"/>
                    </a:cubicBezTo>
                    <a:lnTo>
                      <a:pt x="22932" y="19877"/>
                    </a:lnTo>
                    <a:cubicBezTo>
                      <a:pt x="23016" y="19961"/>
                      <a:pt x="23121" y="20108"/>
                      <a:pt x="23183" y="20212"/>
                    </a:cubicBezTo>
                    <a:cubicBezTo>
                      <a:pt x="23121" y="19919"/>
                      <a:pt x="23079" y="19898"/>
                      <a:pt x="22953" y="19731"/>
                    </a:cubicBezTo>
                    <a:lnTo>
                      <a:pt x="22953" y="19752"/>
                    </a:lnTo>
                    <a:cubicBezTo>
                      <a:pt x="22870" y="19605"/>
                      <a:pt x="22765" y="19480"/>
                      <a:pt x="22660" y="19354"/>
                    </a:cubicBezTo>
                    <a:lnTo>
                      <a:pt x="22660" y="19354"/>
                    </a:lnTo>
                    <a:lnTo>
                      <a:pt x="22723" y="19459"/>
                    </a:lnTo>
                    <a:cubicBezTo>
                      <a:pt x="22347" y="19333"/>
                      <a:pt x="22179" y="18999"/>
                      <a:pt x="21803" y="18706"/>
                    </a:cubicBezTo>
                    <a:lnTo>
                      <a:pt x="21803" y="18706"/>
                    </a:lnTo>
                    <a:cubicBezTo>
                      <a:pt x="21933" y="18800"/>
                      <a:pt x="21986" y="18831"/>
                      <a:pt x="22002" y="18831"/>
                    </a:cubicBezTo>
                    <a:cubicBezTo>
                      <a:pt x="22033" y="18831"/>
                      <a:pt x="21936" y="18719"/>
                      <a:pt x="21991" y="18706"/>
                    </a:cubicBezTo>
                    <a:cubicBezTo>
                      <a:pt x="21932" y="18608"/>
                      <a:pt x="21892" y="18474"/>
                      <a:pt x="21921" y="18474"/>
                    </a:cubicBezTo>
                    <a:cubicBezTo>
                      <a:pt x="21923" y="18474"/>
                      <a:pt x="21925" y="18474"/>
                      <a:pt x="21928" y="18476"/>
                    </a:cubicBezTo>
                    <a:cubicBezTo>
                      <a:pt x="21844" y="18413"/>
                      <a:pt x="21844" y="18350"/>
                      <a:pt x="21823" y="18266"/>
                    </a:cubicBezTo>
                    <a:cubicBezTo>
                      <a:pt x="21823" y="18225"/>
                      <a:pt x="21844" y="18162"/>
                      <a:pt x="21844" y="17973"/>
                    </a:cubicBezTo>
                    <a:cubicBezTo>
                      <a:pt x="21863" y="17973"/>
                      <a:pt x="21881" y="17795"/>
                      <a:pt x="21928" y="17795"/>
                    </a:cubicBezTo>
                    <a:cubicBezTo>
                      <a:pt x="21935" y="17795"/>
                      <a:pt x="21941" y="17799"/>
                      <a:pt x="21949" y="17806"/>
                    </a:cubicBezTo>
                    <a:cubicBezTo>
                      <a:pt x="21961" y="17726"/>
                      <a:pt x="21961" y="17698"/>
                      <a:pt x="21954" y="17698"/>
                    </a:cubicBezTo>
                    <a:lnTo>
                      <a:pt x="21954" y="17698"/>
                    </a:lnTo>
                    <a:cubicBezTo>
                      <a:pt x="21938" y="17698"/>
                      <a:pt x="21889" y="17831"/>
                      <a:pt x="21870" y="17831"/>
                    </a:cubicBezTo>
                    <a:cubicBezTo>
                      <a:pt x="21868" y="17831"/>
                      <a:pt x="21867" y="17829"/>
                      <a:pt x="21865" y="17827"/>
                    </a:cubicBezTo>
                    <a:cubicBezTo>
                      <a:pt x="21886" y="17388"/>
                      <a:pt x="22221" y="16864"/>
                      <a:pt x="22347" y="16237"/>
                    </a:cubicBezTo>
                    <a:cubicBezTo>
                      <a:pt x="22514" y="15714"/>
                      <a:pt x="22493" y="15588"/>
                      <a:pt x="22702" y="15128"/>
                    </a:cubicBezTo>
                    <a:cubicBezTo>
                      <a:pt x="22724" y="15106"/>
                      <a:pt x="22739" y="15097"/>
                      <a:pt x="22747" y="15097"/>
                    </a:cubicBezTo>
                    <a:cubicBezTo>
                      <a:pt x="22787" y="15097"/>
                      <a:pt x="22702" y="15295"/>
                      <a:pt x="22702" y="15295"/>
                    </a:cubicBezTo>
                    <a:cubicBezTo>
                      <a:pt x="22807" y="15191"/>
                      <a:pt x="22870" y="15086"/>
                      <a:pt x="22932" y="14981"/>
                    </a:cubicBezTo>
                    <a:cubicBezTo>
                      <a:pt x="22953" y="14940"/>
                      <a:pt x="22995" y="14877"/>
                      <a:pt x="23016" y="14835"/>
                    </a:cubicBezTo>
                    <a:lnTo>
                      <a:pt x="23079" y="14751"/>
                    </a:lnTo>
                    <a:cubicBezTo>
                      <a:pt x="23079" y="14730"/>
                      <a:pt x="23100" y="14709"/>
                      <a:pt x="23121" y="14688"/>
                    </a:cubicBezTo>
                    <a:lnTo>
                      <a:pt x="23121" y="14688"/>
                    </a:lnTo>
                    <a:cubicBezTo>
                      <a:pt x="23112" y="14706"/>
                      <a:pt x="23114" y="14713"/>
                      <a:pt x="23125" y="14713"/>
                    </a:cubicBezTo>
                    <a:cubicBezTo>
                      <a:pt x="23139" y="14713"/>
                      <a:pt x="23168" y="14701"/>
                      <a:pt x="23204" y="14688"/>
                    </a:cubicBezTo>
                    <a:cubicBezTo>
                      <a:pt x="23351" y="14605"/>
                      <a:pt x="23267" y="14542"/>
                      <a:pt x="23518" y="14500"/>
                    </a:cubicBezTo>
                    <a:lnTo>
                      <a:pt x="23518" y="14500"/>
                    </a:lnTo>
                    <a:cubicBezTo>
                      <a:pt x="23476" y="14521"/>
                      <a:pt x="23435" y="14584"/>
                      <a:pt x="23372" y="14647"/>
                    </a:cubicBezTo>
                    <a:cubicBezTo>
                      <a:pt x="23560" y="14542"/>
                      <a:pt x="23790" y="14479"/>
                      <a:pt x="24041" y="14437"/>
                    </a:cubicBezTo>
                    <a:lnTo>
                      <a:pt x="24041" y="14437"/>
                    </a:lnTo>
                    <a:cubicBezTo>
                      <a:pt x="24125" y="14479"/>
                      <a:pt x="23895" y="14500"/>
                      <a:pt x="23811" y="14542"/>
                    </a:cubicBezTo>
                    <a:cubicBezTo>
                      <a:pt x="24083" y="14500"/>
                      <a:pt x="24564" y="14458"/>
                      <a:pt x="24648" y="14375"/>
                    </a:cubicBezTo>
                    <a:lnTo>
                      <a:pt x="24513" y="14375"/>
                    </a:lnTo>
                    <a:cubicBezTo>
                      <a:pt x="24528" y="14387"/>
                      <a:pt x="24483" y="14423"/>
                      <a:pt x="24439" y="14437"/>
                    </a:cubicBezTo>
                    <a:cubicBezTo>
                      <a:pt x="24359" y="14457"/>
                      <a:pt x="24292" y="14465"/>
                      <a:pt x="24238" y="14465"/>
                    </a:cubicBezTo>
                    <a:cubicBezTo>
                      <a:pt x="24121" y="14465"/>
                      <a:pt x="24062" y="14431"/>
                      <a:pt x="24062" y="14416"/>
                    </a:cubicBezTo>
                    <a:lnTo>
                      <a:pt x="24230" y="14375"/>
                    </a:lnTo>
                    <a:cubicBezTo>
                      <a:pt x="24184" y="14344"/>
                      <a:pt x="24117" y="14331"/>
                      <a:pt x="24037" y="14331"/>
                    </a:cubicBezTo>
                    <a:cubicBezTo>
                      <a:pt x="23786" y="14331"/>
                      <a:pt x="23411" y="14462"/>
                      <a:pt x="23204" y="14605"/>
                    </a:cubicBezTo>
                    <a:cubicBezTo>
                      <a:pt x="23225" y="14563"/>
                      <a:pt x="23246" y="14500"/>
                      <a:pt x="23288" y="14437"/>
                    </a:cubicBezTo>
                    <a:lnTo>
                      <a:pt x="23288" y="14437"/>
                    </a:lnTo>
                    <a:cubicBezTo>
                      <a:pt x="23225" y="14479"/>
                      <a:pt x="23183" y="14542"/>
                      <a:pt x="23142" y="14584"/>
                    </a:cubicBezTo>
                    <a:cubicBezTo>
                      <a:pt x="23100" y="14626"/>
                      <a:pt x="23079" y="14688"/>
                      <a:pt x="23058" y="14730"/>
                    </a:cubicBezTo>
                    <a:cubicBezTo>
                      <a:pt x="23025" y="14747"/>
                      <a:pt x="22993" y="14760"/>
                      <a:pt x="22971" y="14760"/>
                    </a:cubicBezTo>
                    <a:cubicBezTo>
                      <a:pt x="22938" y="14760"/>
                      <a:pt x="22931" y="14728"/>
                      <a:pt x="22995" y="14626"/>
                    </a:cubicBezTo>
                    <a:lnTo>
                      <a:pt x="22995" y="14626"/>
                    </a:lnTo>
                    <a:cubicBezTo>
                      <a:pt x="22786" y="14814"/>
                      <a:pt x="22891" y="14835"/>
                      <a:pt x="22702" y="15002"/>
                    </a:cubicBezTo>
                    <a:cubicBezTo>
                      <a:pt x="22697" y="15008"/>
                      <a:pt x="22693" y="15010"/>
                      <a:pt x="22690" y="15011"/>
                    </a:cubicBezTo>
                    <a:lnTo>
                      <a:pt x="22690" y="15011"/>
                    </a:lnTo>
                    <a:lnTo>
                      <a:pt x="22702" y="14981"/>
                    </a:lnTo>
                    <a:lnTo>
                      <a:pt x="22702" y="14981"/>
                    </a:lnTo>
                    <a:cubicBezTo>
                      <a:pt x="22687" y="14996"/>
                      <a:pt x="22683" y="15011"/>
                      <a:pt x="22689" y="15011"/>
                    </a:cubicBezTo>
                    <a:cubicBezTo>
                      <a:pt x="22689" y="15011"/>
                      <a:pt x="22690" y="15011"/>
                      <a:pt x="22690" y="15011"/>
                    </a:cubicBezTo>
                    <a:lnTo>
                      <a:pt x="22690" y="15011"/>
                    </a:lnTo>
                    <a:lnTo>
                      <a:pt x="22598" y="15232"/>
                    </a:lnTo>
                    <a:cubicBezTo>
                      <a:pt x="22598" y="15170"/>
                      <a:pt x="22514" y="15232"/>
                      <a:pt x="22598" y="15086"/>
                    </a:cubicBezTo>
                    <a:lnTo>
                      <a:pt x="22598" y="15086"/>
                    </a:lnTo>
                    <a:cubicBezTo>
                      <a:pt x="22310" y="15476"/>
                      <a:pt x="22325" y="15785"/>
                      <a:pt x="22188" y="15935"/>
                    </a:cubicBezTo>
                    <a:lnTo>
                      <a:pt x="22188" y="15935"/>
                    </a:lnTo>
                    <a:cubicBezTo>
                      <a:pt x="22192" y="15924"/>
                      <a:pt x="22196" y="15913"/>
                      <a:pt x="22200" y="15902"/>
                    </a:cubicBezTo>
                    <a:lnTo>
                      <a:pt x="22200" y="15902"/>
                    </a:lnTo>
                    <a:lnTo>
                      <a:pt x="22179" y="15944"/>
                    </a:lnTo>
                    <a:cubicBezTo>
                      <a:pt x="22182" y="15941"/>
                      <a:pt x="22185" y="15938"/>
                      <a:pt x="22188" y="15935"/>
                    </a:cubicBezTo>
                    <a:lnTo>
                      <a:pt x="22188" y="15935"/>
                    </a:lnTo>
                    <a:cubicBezTo>
                      <a:pt x="21980" y="16490"/>
                      <a:pt x="22240" y="15995"/>
                      <a:pt x="22137" y="16467"/>
                    </a:cubicBezTo>
                    <a:cubicBezTo>
                      <a:pt x="22054" y="16551"/>
                      <a:pt x="21949" y="16634"/>
                      <a:pt x="21844" y="16718"/>
                    </a:cubicBezTo>
                    <a:lnTo>
                      <a:pt x="21907" y="16802"/>
                    </a:lnTo>
                    <a:cubicBezTo>
                      <a:pt x="21889" y="16856"/>
                      <a:pt x="21856" y="16957"/>
                      <a:pt x="21820" y="16957"/>
                    </a:cubicBezTo>
                    <a:cubicBezTo>
                      <a:pt x="21814" y="16957"/>
                      <a:pt x="21808" y="16954"/>
                      <a:pt x="21803" y="16948"/>
                    </a:cubicBezTo>
                    <a:lnTo>
                      <a:pt x="21803" y="16948"/>
                    </a:lnTo>
                    <a:cubicBezTo>
                      <a:pt x="21795" y="17043"/>
                      <a:pt x="21801" y="17069"/>
                      <a:pt x="21811" y="17069"/>
                    </a:cubicBezTo>
                    <a:cubicBezTo>
                      <a:pt x="21823" y="17069"/>
                      <a:pt x="21843" y="17030"/>
                      <a:pt x="21855" y="17030"/>
                    </a:cubicBezTo>
                    <a:cubicBezTo>
                      <a:pt x="21861" y="17030"/>
                      <a:pt x="21865" y="17041"/>
                      <a:pt x="21865" y="17074"/>
                    </a:cubicBezTo>
                    <a:cubicBezTo>
                      <a:pt x="21698" y="17367"/>
                      <a:pt x="21656" y="17932"/>
                      <a:pt x="21530" y="17994"/>
                    </a:cubicBezTo>
                    <a:cubicBezTo>
                      <a:pt x="21536" y="18012"/>
                      <a:pt x="21542" y="18019"/>
                      <a:pt x="21549" y="18019"/>
                    </a:cubicBezTo>
                    <a:cubicBezTo>
                      <a:pt x="21574" y="18019"/>
                      <a:pt x="21602" y="17903"/>
                      <a:pt x="21613" y="17903"/>
                    </a:cubicBezTo>
                    <a:cubicBezTo>
                      <a:pt x="21619" y="17903"/>
                      <a:pt x="21620" y="17936"/>
                      <a:pt x="21614" y="18036"/>
                    </a:cubicBezTo>
                    <a:cubicBezTo>
                      <a:pt x="21530" y="18078"/>
                      <a:pt x="21510" y="18183"/>
                      <a:pt x="21551" y="18329"/>
                    </a:cubicBezTo>
                    <a:cubicBezTo>
                      <a:pt x="21593" y="18455"/>
                      <a:pt x="21677" y="18580"/>
                      <a:pt x="21740" y="18727"/>
                    </a:cubicBezTo>
                    <a:cubicBezTo>
                      <a:pt x="21671" y="18699"/>
                      <a:pt x="21593" y="18562"/>
                      <a:pt x="21577" y="18562"/>
                    </a:cubicBezTo>
                    <a:lnTo>
                      <a:pt x="21577" y="18562"/>
                    </a:lnTo>
                    <a:cubicBezTo>
                      <a:pt x="21570" y="18562"/>
                      <a:pt x="21579" y="18599"/>
                      <a:pt x="21614" y="18706"/>
                    </a:cubicBezTo>
                    <a:cubicBezTo>
                      <a:pt x="21803" y="18810"/>
                      <a:pt x="21970" y="19187"/>
                      <a:pt x="22179" y="19354"/>
                    </a:cubicBezTo>
                    <a:cubicBezTo>
                      <a:pt x="22184" y="19350"/>
                      <a:pt x="22190" y="19348"/>
                      <a:pt x="22197" y="19348"/>
                    </a:cubicBezTo>
                    <a:cubicBezTo>
                      <a:pt x="22292" y="19348"/>
                      <a:pt x="22615" y="19712"/>
                      <a:pt x="22849" y="20003"/>
                    </a:cubicBezTo>
                    <a:cubicBezTo>
                      <a:pt x="22849" y="20003"/>
                      <a:pt x="22891" y="20087"/>
                      <a:pt x="22953" y="20191"/>
                    </a:cubicBezTo>
                    <a:cubicBezTo>
                      <a:pt x="23016" y="20317"/>
                      <a:pt x="23100" y="20484"/>
                      <a:pt x="23121" y="20631"/>
                    </a:cubicBezTo>
                    <a:cubicBezTo>
                      <a:pt x="23121" y="20673"/>
                      <a:pt x="23121" y="20735"/>
                      <a:pt x="23079" y="20777"/>
                    </a:cubicBezTo>
                    <a:cubicBezTo>
                      <a:pt x="23058" y="20798"/>
                      <a:pt x="23016" y="20861"/>
                      <a:pt x="22995" y="20903"/>
                    </a:cubicBezTo>
                    <a:lnTo>
                      <a:pt x="22974" y="20882"/>
                    </a:lnTo>
                    <a:lnTo>
                      <a:pt x="22974" y="20882"/>
                    </a:lnTo>
                    <a:cubicBezTo>
                      <a:pt x="23016" y="20986"/>
                      <a:pt x="22744" y="21279"/>
                      <a:pt x="22556" y="21489"/>
                    </a:cubicBezTo>
                    <a:cubicBezTo>
                      <a:pt x="22514" y="21426"/>
                      <a:pt x="22556" y="21384"/>
                      <a:pt x="22639" y="21258"/>
                    </a:cubicBezTo>
                    <a:lnTo>
                      <a:pt x="22639" y="21258"/>
                    </a:lnTo>
                    <a:lnTo>
                      <a:pt x="22451" y="21447"/>
                    </a:lnTo>
                    <a:cubicBezTo>
                      <a:pt x="22430" y="21468"/>
                      <a:pt x="22409" y="21510"/>
                      <a:pt x="22367" y="21551"/>
                    </a:cubicBezTo>
                    <a:cubicBezTo>
                      <a:pt x="22347" y="21614"/>
                      <a:pt x="22305" y="21656"/>
                      <a:pt x="22263" y="21740"/>
                    </a:cubicBezTo>
                    <a:lnTo>
                      <a:pt x="22242" y="21635"/>
                    </a:lnTo>
                    <a:cubicBezTo>
                      <a:pt x="22137" y="21761"/>
                      <a:pt x="22033" y="21907"/>
                      <a:pt x="21907" y="22074"/>
                    </a:cubicBezTo>
                    <a:cubicBezTo>
                      <a:pt x="21782" y="22200"/>
                      <a:pt x="21635" y="22367"/>
                      <a:pt x="21447" y="22451"/>
                    </a:cubicBezTo>
                    <a:cubicBezTo>
                      <a:pt x="21447" y="22493"/>
                      <a:pt x="21551" y="22493"/>
                      <a:pt x="21614" y="22493"/>
                    </a:cubicBezTo>
                    <a:cubicBezTo>
                      <a:pt x="21635" y="22514"/>
                      <a:pt x="21656" y="22514"/>
                      <a:pt x="21635" y="22556"/>
                    </a:cubicBezTo>
                    <a:cubicBezTo>
                      <a:pt x="21614" y="22598"/>
                      <a:pt x="21572" y="22639"/>
                      <a:pt x="21447" y="22723"/>
                    </a:cubicBezTo>
                    <a:cubicBezTo>
                      <a:pt x="21429" y="22706"/>
                      <a:pt x="21412" y="22659"/>
                      <a:pt x="21456" y="22607"/>
                    </a:cubicBezTo>
                    <a:lnTo>
                      <a:pt x="21456" y="22607"/>
                    </a:lnTo>
                    <a:cubicBezTo>
                      <a:pt x="21425" y="22633"/>
                      <a:pt x="21377" y="22664"/>
                      <a:pt x="21328" y="22664"/>
                    </a:cubicBezTo>
                    <a:cubicBezTo>
                      <a:pt x="21319" y="22664"/>
                      <a:pt x="21310" y="22663"/>
                      <a:pt x="21300" y="22660"/>
                    </a:cubicBezTo>
                    <a:cubicBezTo>
                      <a:pt x="21363" y="22639"/>
                      <a:pt x="21405" y="22598"/>
                      <a:pt x="21447" y="22556"/>
                    </a:cubicBezTo>
                    <a:lnTo>
                      <a:pt x="21447" y="22556"/>
                    </a:lnTo>
                    <a:cubicBezTo>
                      <a:pt x="21363" y="22577"/>
                      <a:pt x="21342" y="22577"/>
                      <a:pt x="21342" y="22598"/>
                    </a:cubicBezTo>
                    <a:cubicBezTo>
                      <a:pt x="21321" y="22618"/>
                      <a:pt x="21300" y="22639"/>
                      <a:pt x="21258" y="22639"/>
                    </a:cubicBezTo>
                    <a:cubicBezTo>
                      <a:pt x="21238" y="22618"/>
                      <a:pt x="21238" y="22618"/>
                      <a:pt x="21217" y="22618"/>
                    </a:cubicBezTo>
                    <a:cubicBezTo>
                      <a:pt x="21238" y="22577"/>
                      <a:pt x="21154" y="22535"/>
                      <a:pt x="21175" y="22514"/>
                    </a:cubicBezTo>
                    <a:cubicBezTo>
                      <a:pt x="21196" y="22514"/>
                      <a:pt x="21238" y="22535"/>
                      <a:pt x="21258" y="22556"/>
                    </a:cubicBezTo>
                    <a:lnTo>
                      <a:pt x="21321" y="22556"/>
                    </a:lnTo>
                    <a:cubicBezTo>
                      <a:pt x="21300" y="22556"/>
                      <a:pt x="21279" y="22556"/>
                      <a:pt x="21258" y="22535"/>
                    </a:cubicBezTo>
                    <a:cubicBezTo>
                      <a:pt x="21175" y="22493"/>
                      <a:pt x="21028" y="22346"/>
                      <a:pt x="20986" y="22284"/>
                    </a:cubicBezTo>
                    <a:cubicBezTo>
                      <a:pt x="20986" y="22307"/>
                      <a:pt x="20980" y="22323"/>
                      <a:pt x="20954" y="22323"/>
                    </a:cubicBezTo>
                    <a:cubicBezTo>
                      <a:pt x="20932" y="22323"/>
                      <a:pt x="20897" y="22312"/>
                      <a:pt x="20840" y="22284"/>
                    </a:cubicBezTo>
                    <a:cubicBezTo>
                      <a:pt x="20547" y="22074"/>
                      <a:pt x="20777" y="22158"/>
                      <a:pt x="20610" y="22012"/>
                    </a:cubicBezTo>
                    <a:cubicBezTo>
                      <a:pt x="20539" y="21994"/>
                      <a:pt x="20409" y="21872"/>
                      <a:pt x="20332" y="21872"/>
                    </a:cubicBezTo>
                    <a:cubicBezTo>
                      <a:pt x="20318" y="21872"/>
                      <a:pt x="20306" y="21876"/>
                      <a:pt x="20296" y="21886"/>
                    </a:cubicBezTo>
                    <a:cubicBezTo>
                      <a:pt x="20212" y="21823"/>
                      <a:pt x="20233" y="21782"/>
                      <a:pt x="20212" y="21740"/>
                    </a:cubicBezTo>
                    <a:cubicBezTo>
                      <a:pt x="20057" y="21688"/>
                      <a:pt x="19659" y="21379"/>
                      <a:pt x="19595" y="21379"/>
                    </a:cubicBezTo>
                    <a:cubicBezTo>
                      <a:pt x="19582" y="21379"/>
                      <a:pt x="19584" y="21393"/>
                      <a:pt x="19606" y="21426"/>
                    </a:cubicBezTo>
                    <a:lnTo>
                      <a:pt x="19626" y="21447"/>
                    </a:lnTo>
                    <a:cubicBezTo>
                      <a:pt x="19480" y="21384"/>
                      <a:pt x="19354" y="21279"/>
                      <a:pt x="19229" y="21196"/>
                    </a:cubicBezTo>
                    <a:cubicBezTo>
                      <a:pt x="19103" y="21091"/>
                      <a:pt x="18936" y="21007"/>
                      <a:pt x="18748" y="21007"/>
                    </a:cubicBezTo>
                    <a:cubicBezTo>
                      <a:pt x="18723" y="21005"/>
                      <a:pt x="18698" y="21003"/>
                      <a:pt x="18674" y="21003"/>
                    </a:cubicBezTo>
                    <a:cubicBezTo>
                      <a:pt x="18511" y="21003"/>
                      <a:pt x="18355" y="21060"/>
                      <a:pt x="18245" y="21133"/>
                    </a:cubicBezTo>
                    <a:cubicBezTo>
                      <a:pt x="18099" y="21217"/>
                      <a:pt x="17973" y="21300"/>
                      <a:pt x="17848" y="21384"/>
                    </a:cubicBezTo>
                    <a:lnTo>
                      <a:pt x="17827" y="21363"/>
                    </a:lnTo>
                    <a:cubicBezTo>
                      <a:pt x="17534" y="21551"/>
                      <a:pt x="17137" y="21740"/>
                      <a:pt x="16906" y="21886"/>
                    </a:cubicBezTo>
                    <a:cubicBezTo>
                      <a:pt x="16842" y="21912"/>
                      <a:pt x="16761" y="21930"/>
                      <a:pt x="16719" y="21930"/>
                    </a:cubicBezTo>
                    <a:cubicBezTo>
                      <a:pt x="16693" y="21930"/>
                      <a:pt x="16681" y="21923"/>
                      <a:pt x="16697" y="21907"/>
                    </a:cubicBezTo>
                    <a:lnTo>
                      <a:pt x="16697" y="21907"/>
                    </a:lnTo>
                    <a:cubicBezTo>
                      <a:pt x="16446" y="22012"/>
                      <a:pt x="16425" y="22054"/>
                      <a:pt x="16028" y="22137"/>
                    </a:cubicBezTo>
                    <a:cubicBezTo>
                      <a:pt x="16153" y="22074"/>
                      <a:pt x="16127" y="22074"/>
                      <a:pt x="16117" y="22074"/>
                    </a:cubicBezTo>
                    <a:cubicBezTo>
                      <a:pt x="16106" y="22074"/>
                      <a:pt x="16111" y="22074"/>
                      <a:pt x="16299" y="22012"/>
                    </a:cubicBezTo>
                    <a:lnTo>
                      <a:pt x="16299" y="22012"/>
                    </a:lnTo>
                    <a:cubicBezTo>
                      <a:pt x="16111" y="22074"/>
                      <a:pt x="16007" y="22095"/>
                      <a:pt x="15902" y="22116"/>
                    </a:cubicBezTo>
                    <a:cubicBezTo>
                      <a:pt x="15839" y="22137"/>
                      <a:pt x="15797" y="22137"/>
                      <a:pt x="15735" y="22179"/>
                    </a:cubicBezTo>
                    <a:cubicBezTo>
                      <a:pt x="15672" y="22200"/>
                      <a:pt x="15567" y="22242"/>
                      <a:pt x="15463" y="22326"/>
                    </a:cubicBezTo>
                    <a:cubicBezTo>
                      <a:pt x="15489" y="22291"/>
                      <a:pt x="15490" y="22274"/>
                      <a:pt x="15472" y="22274"/>
                    </a:cubicBezTo>
                    <a:cubicBezTo>
                      <a:pt x="15448" y="22274"/>
                      <a:pt x="15389" y="22306"/>
                      <a:pt x="15316" y="22367"/>
                    </a:cubicBezTo>
                    <a:cubicBezTo>
                      <a:pt x="15212" y="22451"/>
                      <a:pt x="15107" y="22618"/>
                      <a:pt x="15086" y="22723"/>
                    </a:cubicBezTo>
                    <a:cubicBezTo>
                      <a:pt x="15128" y="22618"/>
                      <a:pt x="15212" y="22535"/>
                      <a:pt x="15274" y="22472"/>
                    </a:cubicBezTo>
                    <a:lnTo>
                      <a:pt x="15274" y="22472"/>
                    </a:lnTo>
                    <a:cubicBezTo>
                      <a:pt x="15212" y="22556"/>
                      <a:pt x="15149" y="22660"/>
                      <a:pt x="15128" y="22765"/>
                    </a:cubicBezTo>
                    <a:cubicBezTo>
                      <a:pt x="15086" y="22870"/>
                      <a:pt x="15065" y="22995"/>
                      <a:pt x="15065" y="23058"/>
                    </a:cubicBezTo>
                    <a:cubicBezTo>
                      <a:pt x="15044" y="23037"/>
                      <a:pt x="15002" y="22995"/>
                      <a:pt x="14981" y="22953"/>
                    </a:cubicBezTo>
                    <a:lnTo>
                      <a:pt x="14981" y="22953"/>
                    </a:lnTo>
                    <a:cubicBezTo>
                      <a:pt x="14814" y="23707"/>
                      <a:pt x="15065" y="24313"/>
                      <a:pt x="14835" y="24857"/>
                    </a:cubicBezTo>
                    <a:cubicBezTo>
                      <a:pt x="14841" y="24889"/>
                      <a:pt x="14848" y="24902"/>
                      <a:pt x="14854" y="24902"/>
                    </a:cubicBezTo>
                    <a:cubicBezTo>
                      <a:pt x="14884" y="24902"/>
                      <a:pt x="14916" y="24611"/>
                      <a:pt x="14957" y="24611"/>
                    </a:cubicBezTo>
                    <a:cubicBezTo>
                      <a:pt x="14965" y="24611"/>
                      <a:pt x="14973" y="24622"/>
                      <a:pt x="14981" y="24648"/>
                    </a:cubicBezTo>
                    <a:cubicBezTo>
                      <a:pt x="14960" y="24732"/>
                      <a:pt x="14940" y="24815"/>
                      <a:pt x="14919" y="24899"/>
                    </a:cubicBezTo>
                    <a:cubicBezTo>
                      <a:pt x="14898" y="24983"/>
                      <a:pt x="14877" y="25067"/>
                      <a:pt x="14856" y="25108"/>
                    </a:cubicBezTo>
                    <a:cubicBezTo>
                      <a:pt x="14814" y="25192"/>
                      <a:pt x="14730" y="25234"/>
                      <a:pt x="14730" y="25255"/>
                    </a:cubicBezTo>
                    <a:cubicBezTo>
                      <a:pt x="14626" y="25339"/>
                      <a:pt x="14584" y="25380"/>
                      <a:pt x="14521" y="25443"/>
                    </a:cubicBezTo>
                    <a:cubicBezTo>
                      <a:pt x="14479" y="25506"/>
                      <a:pt x="14333" y="25548"/>
                      <a:pt x="14103" y="25548"/>
                    </a:cubicBezTo>
                    <a:cubicBezTo>
                      <a:pt x="14165" y="25590"/>
                      <a:pt x="14228" y="25652"/>
                      <a:pt x="13872" y="25715"/>
                    </a:cubicBezTo>
                    <a:cubicBezTo>
                      <a:pt x="13843" y="25717"/>
                      <a:pt x="13815" y="25718"/>
                      <a:pt x="13789" y="25718"/>
                    </a:cubicBezTo>
                    <a:cubicBezTo>
                      <a:pt x="13525" y="25718"/>
                      <a:pt x="13473" y="25628"/>
                      <a:pt x="13663" y="25590"/>
                    </a:cubicBezTo>
                    <a:cubicBezTo>
                      <a:pt x="13691" y="25583"/>
                      <a:pt x="13714" y="25580"/>
                      <a:pt x="13732" y="25580"/>
                    </a:cubicBezTo>
                    <a:cubicBezTo>
                      <a:pt x="13761" y="25580"/>
                      <a:pt x="13776" y="25587"/>
                      <a:pt x="13773" y="25589"/>
                    </a:cubicBezTo>
                    <a:lnTo>
                      <a:pt x="13773" y="25589"/>
                    </a:lnTo>
                    <a:cubicBezTo>
                      <a:pt x="13897" y="25568"/>
                      <a:pt x="14017" y="25548"/>
                      <a:pt x="13893" y="25527"/>
                    </a:cubicBezTo>
                    <a:lnTo>
                      <a:pt x="13893" y="25527"/>
                    </a:lnTo>
                    <a:lnTo>
                      <a:pt x="13852" y="25569"/>
                    </a:lnTo>
                    <a:cubicBezTo>
                      <a:pt x="13810" y="25563"/>
                      <a:pt x="13750" y="25562"/>
                      <a:pt x="13684" y="25562"/>
                    </a:cubicBezTo>
                    <a:cubicBezTo>
                      <a:pt x="13619" y="25562"/>
                      <a:pt x="13549" y="25563"/>
                      <a:pt x="13488" y="25563"/>
                    </a:cubicBezTo>
                    <a:cubicBezTo>
                      <a:pt x="13365" y="25563"/>
                      <a:pt x="13276" y="25558"/>
                      <a:pt x="13328" y="25527"/>
                    </a:cubicBezTo>
                    <a:lnTo>
                      <a:pt x="13328" y="25527"/>
                    </a:lnTo>
                    <a:cubicBezTo>
                      <a:pt x="13174" y="25553"/>
                      <a:pt x="13170" y="25571"/>
                      <a:pt x="13234" y="25580"/>
                    </a:cubicBezTo>
                    <a:lnTo>
                      <a:pt x="13234" y="25580"/>
                    </a:lnTo>
                    <a:cubicBezTo>
                      <a:pt x="13228" y="25580"/>
                      <a:pt x="13222" y="25580"/>
                      <a:pt x="13215" y="25580"/>
                    </a:cubicBezTo>
                    <a:cubicBezTo>
                      <a:pt x="13091" y="25580"/>
                      <a:pt x="12980" y="25590"/>
                      <a:pt x="12868" y="25590"/>
                    </a:cubicBezTo>
                    <a:cubicBezTo>
                      <a:pt x="12784" y="25590"/>
                      <a:pt x="12680" y="25590"/>
                      <a:pt x="12617" y="25569"/>
                    </a:cubicBezTo>
                    <a:cubicBezTo>
                      <a:pt x="12554" y="25569"/>
                      <a:pt x="12512" y="25548"/>
                      <a:pt x="12450" y="25506"/>
                    </a:cubicBezTo>
                    <a:lnTo>
                      <a:pt x="12450" y="25506"/>
                    </a:lnTo>
                    <a:cubicBezTo>
                      <a:pt x="12467" y="25540"/>
                      <a:pt x="12498" y="25574"/>
                      <a:pt x="12474" y="25574"/>
                    </a:cubicBezTo>
                    <a:cubicBezTo>
                      <a:pt x="12469" y="25574"/>
                      <a:pt x="12461" y="25573"/>
                      <a:pt x="12450" y="25569"/>
                    </a:cubicBezTo>
                    <a:cubicBezTo>
                      <a:pt x="12366" y="25506"/>
                      <a:pt x="12324" y="25443"/>
                      <a:pt x="12282" y="25422"/>
                    </a:cubicBezTo>
                    <a:cubicBezTo>
                      <a:pt x="12261" y="25380"/>
                      <a:pt x="12240" y="25359"/>
                      <a:pt x="12219" y="25359"/>
                    </a:cubicBezTo>
                    <a:cubicBezTo>
                      <a:pt x="12199" y="25339"/>
                      <a:pt x="12136" y="25339"/>
                      <a:pt x="12115" y="25150"/>
                    </a:cubicBezTo>
                    <a:cubicBezTo>
                      <a:pt x="12123" y="25050"/>
                      <a:pt x="12142" y="25043"/>
                      <a:pt x="12155" y="25043"/>
                    </a:cubicBezTo>
                    <a:cubicBezTo>
                      <a:pt x="12157" y="25043"/>
                      <a:pt x="12159" y="25043"/>
                      <a:pt x="12161" y="25043"/>
                    </a:cubicBezTo>
                    <a:cubicBezTo>
                      <a:pt x="12177" y="25043"/>
                      <a:pt x="12181" y="25031"/>
                      <a:pt x="12136" y="24795"/>
                    </a:cubicBezTo>
                    <a:cubicBezTo>
                      <a:pt x="12144" y="24685"/>
                      <a:pt x="12157" y="24646"/>
                      <a:pt x="12173" y="24646"/>
                    </a:cubicBezTo>
                    <a:cubicBezTo>
                      <a:pt x="12201" y="24646"/>
                      <a:pt x="12235" y="24758"/>
                      <a:pt x="12261" y="24836"/>
                    </a:cubicBezTo>
                    <a:cubicBezTo>
                      <a:pt x="12157" y="24439"/>
                      <a:pt x="12240" y="24062"/>
                      <a:pt x="12219" y="23811"/>
                    </a:cubicBezTo>
                    <a:lnTo>
                      <a:pt x="12219" y="23811"/>
                    </a:lnTo>
                    <a:lnTo>
                      <a:pt x="12261" y="24020"/>
                    </a:lnTo>
                    <a:cubicBezTo>
                      <a:pt x="12240" y="23895"/>
                      <a:pt x="12219" y="23790"/>
                      <a:pt x="12199" y="23665"/>
                    </a:cubicBezTo>
                    <a:cubicBezTo>
                      <a:pt x="12199" y="23707"/>
                      <a:pt x="12178" y="23769"/>
                      <a:pt x="12157" y="23811"/>
                    </a:cubicBezTo>
                    <a:cubicBezTo>
                      <a:pt x="12157" y="23665"/>
                      <a:pt x="12136" y="23560"/>
                      <a:pt x="12157" y="23560"/>
                    </a:cubicBezTo>
                    <a:cubicBezTo>
                      <a:pt x="12142" y="23531"/>
                      <a:pt x="12130" y="23522"/>
                      <a:pt x="12119" y="23522"/>
                    </a:cubicBezTo>
                    <a:cubicBezTo>
                      <a:pt x="12100" y="23522"/>
                      <a:pt x="12083" y="23547"/>
                      <a:pt x="12060" y="23547"/>
                    </a:cubicBezTo>
                    <a:cubicBezTo>
                      <a:pt x="12038" y="23547"/>
                      <a:pt x="12009" y="23520"/>
                      <a:pt x="11968" y="23414"/>
                    </a:cubicBezTo>
                    <a:cubicBezTo>
                      <a:pt x="11947" y="23330"/>
                      <a:pt x="11906" y="23204"/>
                      <a:pt x="11843" y="23079"/>
                    </a:cubicBezTo>
                    <a:cubicBezTo>
                      <a:pt x="11801" y="22953"/>
                      <a:pt x="11738" y="22849"/>
                      <a:pt x="11738" y="22807"/>
                    </a:cubicBezTo>
                    <a:lnTo>
                      <a:pt x="11738" y="22807"/>
                    </a:lnTo>
                    <a:cubicBezTo>
                      <a:pt x="11852" y="22991"/>
                      <a:pt x="11879" y="23041"/>
                      <a:pt x="11891" y="23041"/>
                    </a:cubicBezTo>
                    <a:cubicBezTo>
                      <a:pt x="11896" y="23041"/>
                      <a:pt x="11899" y="23030"/>
                      <a:pt x="11906" y="23016"/>
                    </a:cubicBezTo>
                    <a:cubicBezTo>
                      <a:pt x="11914" y="23008"/>
                      <a:pt x="11922" y="22994"/>
                      <a:pt x="11934" y="22994"/>
                    </a:cubicBezTo>
                    <a:cubicBezTo>
                      <a:pt x="11952" y="22994"/>
                      <a:pt x="11980" y="23030"/>
                      <a:pt x="12031" y="23183"/>
                    </a:cubicBezTo>
                    <a:cubicBezTo>
                      <a:pt x="12010" y="23100"/>
                      <a:pt x="11947" y="22974"/>
                      <a:pt x="11864" y="22828"/>
                    </a:cubicBezTo>
                    <a:cubicBezTo>
                      <a:pt x="11864" y="22822"/>
                      <a:pt x="11867" y="22820"/>
                      <a:pt x="11872" y="22820"/>
                    </a:cubicBezTo>
                    <a:cubicBezTo>
                      <a:pt x="11885" y="22820"/>
                      <a:pt x="11911" y="22839"/>
                      <a:pt x="11927" y="22870"/>
                    </a:cubicBezTo>
                    <a:cubicBezTo>
                      <a:pt x="11864" y="22723"/>
                      <a:pt x="11780" y="22618"/>
                      <a:pt x="11717" y="22577"/>
                    </a:cubicBezTo>
                    <a:cubicBezTo>
                      <a:pt x="11655" y="22514"/>
                      <a:pt x="11634" y="22514"/>
                      <a:pt x="11592" y="22493"/>
                    </a:cubicBezTo>
                    <a:cubicBezTo>
                      <a:pt x="11508" y="22493"/>
                      <a:pt x="11445" y="22472"/>
                      <a:pt x="11215" y="22305"/>
                    </a:cubicBezTo>
                    <a:cubicBezTo>
                      <a:pt x="11299" y="22305"/>
                      <a:pt x="11152" y="22158"/>
                      <a:pt x="11069" y="22116"/>
                    </a:cubicBezTo>
                    <a:lnTo>
                      <a:pt x="11069" y="22116"/>
                    </a:lnTo>
                    <a:cubicBezTo>
                      <a:pt x="11179" y="22190"/>
                      <a:pt x="11174" y="22220"/>
                      <a:pt x="11114" y="22220"/>
                    </a:cubicBezTo>
                    <a:cubicBezTo>
                      <a:pt x="11071" y="22220"/>
                      <a:pt x="11000" y="22205"/>
                      <a:pt x="10922" y="22179"/>
                    </a:cubicBezTo>
                    <a:cubicBezTo>
                      <a:pt x="10629" y="21970"/>
                      <a:pt x="10567" y="22012"/>
                      <a:pt x="10420" y="21928"/>
                    </a:cubicBezTo>
                    <a:lnTo>
                      <a:pt x="10420" y="21928"/>
                    </a:lnTo>
                    <a:lnTo>
                      <a:pt x="10587" y="22033"/>
                    </a:lnTo>
                    <a:cubicBezTo>
                      <a:pt x="10504" y="22033"/>
                      <a:pt x="10357" y="21949"/>
                      <a:pt x="10127" y="21865"/>
                    </a:cubicBezTo>
                    <a:cubicBezTo>
                      <a:pt x="10127" y="21858"/>
                      <a:pt x="10133" y="21855"/>
                      <a:pt x="10143" y="21855"/>
                    </a:cubicBezTo>
                    <a:cubicBezTo>
                      <a:pt x="10149" y="21855"/>
                      <a:pt x="10155" y="21856"/>
                      <a:pt x="10162" y="21857"/>
                    </a:cubicBezTo>
                    <a:lnTo>
                      <a:pt x="10162" y="21857"/>
                    </a:lnTo>
                    <a:cubicBezTo>
                      <a:pt x="9926" y="21774"/>
                      <a:pt x="9678" y="21564"/>
                      <a:pt x="9353" y="21510"/>
                    </a:cubicBezTo>
                    <a:cubicBezTo>
                      <a:pt x="9206" y="21426"/>
                      <a:pt x="9374" y="21426"/>
                      <a:pt x="9227" y="21363"/>
                    </a:cubicBezTo>
                    <a:cubicBezTo>
                      <a:pt x="9165" y="21342"/>
                      <a:pt x="9102" y="21342"/>
                      <a:pt x="9039" y="21342"/>
                    </a:cubicBezTo>
                    <a:cubicBezTo>
                      <a:pt x="8997" y="21321"/>
                      <a:pt x="8976" y="21321"/>
                      <a:pt x="8934" y="21321"/>
                    </a:cubicBezTo>
                    <a:cubicBezTo>
                      <a:pt x="8893" y="21300"/>
                      <a:pt x="8830" y="21279"/>
                      <a:pt x="8788" y="21279"/>
                    </a:cubicBezTo>
                    <a:cubicBezTo>
                      <a:pt x="8683" y="21238"/>
                      <a:pt x="8600" y="21175"/>
                      <a:pt x="8370" y="21154"/>
                    </a:cubicBezTo>
                    <a:lnTo>
                      <a:pt x="8370" y="21154"/>
                    </a:lnTo>
                    <a:cubicBezTo>
                      <a:pt x="8439" y="21210"/>
                      <a:pt x="8472" y="21228"/>
                      <a:pt x="8393" y="21228"/>
                    </a:cubicBezTo>
                    <a:cubicBezTo>
                      <a:pt x="8353" y="21228"/>
                      <a:pt x="8286" y="21224"/>
                      <a:pt x="8181" y="21217"/>
                    </a:cubicBezTo>
                    <a:lnTo>
                      <a:pt x="8181" y="21217"/>
                    </a:lnTo>
                    <a:cubicBezTo>
                      <a:pt x="8432" y="21258"/>
                      <a:pt x="8662" y="21321"/>
                      <a:pt x="8872" y="21342"/>
                    </a:cubicBezTo>
                    <a:cubicBezTo>
                      <a:pt x="8725" y="21342"/>
                      <a:pt x="8579" y="21342"/>
                      <a:pt x="8432" y="21321"/>
                    </a:cubicBezTo>
                    <a:lnTo>
                      <a:pt x="8432" y="21321"/>
                    </a:lnTo>
                    <a:cubicBezTo>
                      <a:pt x="8642" y="21384"/>
                      <a:pt x="8851" y="21405"/>
                      <a:pt x="8976" y="21426"/>
                    </a:cubicBezTo>
                    <a:cubicBezTo>
                      <a:pt x="8767" y="21447"/>
                      <a:pt x="8788" y="21426"/>
                      <a:pt x="8872" y="21489"/>
                    </a:cubicBezTo>
                    <a:cubicBezTo>
                      <a:pt x="8621" y="21363"/>
                      <a:pt x="8307" y="21384"/>
                      <a:pt x="7972" y="21279"/>
                    </a:cubicBezTo>
                    <a:lnTo>
                      <a:pt x="8014" y="21133"/>
                    </a:lnTo>
                    <a:cubicBezTo>
                      <a:pt x="7917" y="21104"/>
                      <a:pt x="7815" y="21088"/>
                      <a:pt x="7713" y="21088"/>
                    </a:cubicBezTo>
                    <a:cubicBezTo>
                      <a:pt x="7595" y="21088"/>
                      <a:pt x="7477" y="21109"/>
                      <a:pt x="7365" y="21154"/>
                    </a:cubicBezTo>
                    <a:cubicBezTo>
                      <a:pt x="7156" y="21238"/>
                      <a:pt x="6968" y="21384"/>
                      <a:pt x="6821" y="21551"/>
                    </a:cubicBezTo>
                    <a:lnTo>
                      <a:pt x="6842" y="21530"/>
                    </a:lnTo>
                    <a:lnTo>
                      <a:pt x="6842" y="21530"/>
                    </a:lnTo>
                    <a:cubicBezTo>
                      <a:pt x="6737" y="21656"/>
                      <a:pt x="6612" y="21761"/>
                      <a:pt x="6465" y="21886"/>
                    </a:cubicBezTo>
                    <a:lnTo>
                      <a:pt x="6633" y="21761"/>
                    </a:lnTo>
                    <a:lnTo>
                      <a:pt x="6633" y="21761"/>
                    </a:lnTo>
                    <a:cubicBezTo>
                      <a:pt x="6612" y="21865"/>
                      <a:pt x="6361" y="22054"/>
                      <a:pt x="6214" y="22200"/>
                    </a:cubicBezTo>
                    <a:cubicBezTo>
                      <a:pt x="6208" y="22180"/>
                      <a:pt x="6193" y="22173"/>
                      <a:pt x="6173" y="22173"/>
                    </a:cubicBezTo>
                    <a:cubicBezTo>
                      <a:pt x="6129" y="22173"/>
                      <a:pt x="6062" y="22207"/>
                      <a:pt x="6005" y="22221"/>
                    </a:cubicBezTo>
                    <a:cubicBezTo>
                      <a:pt x="6026" y="22263"/>
                      <a:pt x="5608" y="22493"/>
                      <a:pt x="5608" y="22618"/>
                    </a:cubicBezTo>
                    <a:cubicBezTo>
                      <a:pt x="5566" y="22618"/>
                      <a:pt x="5524" y="22639"/>
                      <a:pt x="5482" y="22660"/>
                    </a:cubicBezTo>
                    <a:cubicBezTo>
                      <a:pt x="5461" y="22660"/>
                      <a:pt x="5440" y="22660"/>
                      <a:pt x="5419" y="22639"/>
                    </a:cubicBezTo>
                    <a:cubicBezTo>
                      <a:pt x="5412" y="22646"/>
                      <a:pt x="5405" y="22649"/>
                      <a:pt x="5399" y="22649"/>
                    </a:cubicBezTo>
                    <a:cubicBezTo>
                      <a:pt x="5387" y="22649"/>
                      <a:pt x="5377" y="22639"/>
                      <a:pt x="5377" y="22639"/>
                    </a:cubicBezTo>
                    <a:cubicBezTo>
                      <a:pt x="5210" y="22598"/>
                      <a:pt x="5105" y="22577"/>
                      <a:pt x="4980" y="22556"/>
                    </a:cubicBezTo>
                    <a:cubicBezTo>
                      <a:pt x="4854" y="22535"/>
                      <a:pt x="4708" y="22472"/>
                      <a:pt x="4541" y="22326"/>
                    </a:cubicBezTo>
                    <a:lnTo>
                      <a:pt x="4541" y="22326"/>
                    </a:lnTo>
                    <a:cubicBezTo>
                      <a:pt x="4560" y="22331"/>
                      <a:pt x="4574" y="22333"/>
                      <a:pt x="4584" y="22333"/>
                    </a:cubicBezTo>
                    <a:cubicBezTo>
                      <a:pt x="4624" y="22333"/>
                      <a:pt x="4607" y="22301"/>
                      <a:pt x="4641" y="22301"/>
                    </a:cubicBezTo>
                    <a:cubicBezTo>
                      <a:pt x="4663" y="22301"/>
                      <a:pt x="4710" y="22316"/>
                      <a:pt x="4813" y="22367"/>
                    </a:cubicBezTo>
                    <a:cubicBezTo>
                      <a:pt x="4707" y="22297"/>
                      <a:pt x="4616" y="22211"/>
                      <a:pt x="4577" y="22211"/>
                    </a:cubicBezTo>
                    <a:cubicBezTo>
                      <a:pt x="4570" y="22211"/>
                      <a:pt x="4565" y="22214"/>
                      <a:pt x="4561" y="22221"/>
                    </a:cubicBezTo>
                    <a:cubicBezTo>
                      <a:pt x="4499" y="22137"/>
                      <a:pt x="4164" y="21970"/>
                      <a:pt x="4080" y="21823"/>
                    </a:cubicBezTo>
                    <a:cubicBezTo>
                      <a:pt x="4017" y="21782"/>
                      <a:pt x="3976" y="21823"/>
                      <a:pt x="3850" y="21677"/>
                    </a:cubicBezTo>
                    <a:cubicBezTo>
                      <a:pt x="3850" y="21664"/>
                      <a:pt x="3858" y="21659"/>
                      <a:pt x="3865" y="21657"/>
                    </a:cubicBezTo>
                    <a:lnTo>
                      <a:pt x="3865" y="21657"/>
                    </a:lnTo>
                    <a:cubicBezTo>
                      <a:pt x="3866" y="21657"/>
                      <a:pt x="3866" y="21657"/>
                      <a:pt x="3867" y="21657"/>
                    </a:cubicBezTo>
                    <a:cubicBezTo>
                      <a:pt x="3869" y="21657"/>
                      <a:pt x="3870" y="21657"/>
                      <a:pt x="3871" y="21656"/>
                    </a:cubicBezTo>
                    <a:lnTo>
                      <a:pt x="3871" y="21656"/>
                    </a:lnTo>
                    <a:cubicBezTo>
                      <a:pt x="3871" y="21656"/>
                      <a:pt x="3868" y="21656"/>
                      <a:pt x="3865" y="21657"/>
                    </a:cubicBezTo>
                    <a:lnTo>
                      <a:pt x="3865" y="21657"/>
                    </a:lnTo>
                    <a:cubicBezTo>
                      <a:pt x="3837" y="21651"/>
                      <a:pt x="3748" y="21553"/>
                      <a:pt x="3720" y="21553"/>
                    </a:cubicBezTo>
                    <a:cubicBezTo>
                      <a:pt x="3709" y="21553"/>
                      <a:pt x="3708" y="21569"/>
                      <a:pt x="3724" y="21614"/>
                    </a:cubicBezTo>
                    <a:cubicBezTo>
                      <a:pt x="3662" y="21489"/>
                      <a:pt x="3599" y="21363"/>
                      <a:pt x="3515" y="21217"/>
                    </a:cubicBezTo>
                    <a:cubicBezTo>
                      <a:pt x="3452" y="21070"/>
                      <a:pt x="3369" y="20945"/>
                      <a:pt x="3432" y="20840"/>
                    </a:cubicBezTo>
                    <a:cubicBezTo>
                      <a:pt x="3515" y="20714"/>
                      <a:pt x="3641" y="20568"/>
                      <a:pt x="3724" y="20442"/>
                    </a:cubicBezTo>
                    <a:cubicBezTo>
                      <a:pt x="3787" y="20401"/>
                      <a:pt x="3829" y="20338"/>
                      <a:pt x="3871" y="20275"/>
                    </a:cubicBezTo>
                    <a:cubicBezTo>
                      <a:pt x="3913" y="20233"/>
                      <a:pt x="3955" y="20212"/>
                      <a:pt x="3997" y="20191"/>
                    </a:cubicBezTo>
                    <a:cubicBezTo>
                      <a:pt x="4289" y="19940"/>
                      <a:pt x="4603" y="19585"/>
                      <a:pt x="4792" y="19292"/>
                    </a:cubicBezTo>
                    <a:lnTo>
                      <a:pt x="4792" y="19292"/>
                    </a:lnTo>
                    <a:cubicBezTo>
                      <a:pt x="4792" y="19308"/>
                      <a:pt x="4804" y="19311"/>
                      <a:pt x="4790" y="19332"/>
                    </a:cubicBezTo>
                    <a:lnTo>
                      <a:pt x="4790" y="19332"/>
                    </a:lnTo>
                    <a:cubicBezTo>
                      <a:pt x="4938" y="19158"/>
                      <a:pt x="4938" y="19058"/>
                      <a:pt x="4938" y="18978"/>
                    </a:cubicBezTo>
                    <a:cubicBezTo>
                      <a:pt x="4938" y="18936"/>
                      <a:pt x="4938" y="18873"/>
                      <a:pt x="4959" y="18810"/>
                    </a:cubicBezTo>
                    <a:cubicBezTo>
                      <a:pt x="4959" y="18748"/>
                      <a:pt x="4980" y="18664"/>
                      <a:pt x="4959" y="18497"/>
                    </a:cubicBezTo>
                    <a:cubicBezTo>
                      <a:pt x="4959" y="18497"/>
                      <a:pt x="4959" y="18497"/>
                      <a:pt x="4959" y="18476"/>
                    </a:cubicBezTo>
                    <a:cubicBezTo>
                      <a:pt x="4967" y="18417"/>
                      <a:pt x="4976" y="18396"/>
                      <a:pt x="4984" y="18396"/>
                    </a:cubicBezTo>
                    <a:cubicBezTo>
                      <a:pt x="4997" y="18396"/>
                      <a:pt x="5009" y="18446"/>
                      <a:pt x="5022" y="18497"/>
                    </a:cubicBezTo>
                    <a:lnTo>
                      <a:pt x="5022" y="18476"/>
                    </a:lnTo>
                    <a:cubicBezTo>
                      <a:pt x="5037" y="18565"/>
                      <a:pt x="5030" y="18644"/>
                      <a:pt x="5041" y="18644"/>
                    </a:cubicBezTo>
                    <a:cubicBezTo>
                      <a:pt x="5045" y="18644"/>
                      <a:pt x="5052" y="18631"/>
                      <a:pt x="5064" y="18601"/>
                    </a:cubicBezTo>
                    <a:cubicBezTo>
                      <a:pt x="5085" y="18580"/>
                      <a:pt x="5105" y="18538"/>
                      <a:pt x="5105" y="18455"/>
                    </a:cubicBezTo>
                    <a:lnTo>
                      <a:pt x="5105" y="18476"/>
                    </a:lnTo>
                    <a:cubicBezTo>
                      <a:pt x="5126" y="18266"/>
                      <a:pt x="4896" y="17869"/>
                      <a:pt x="4854" y="17555"/>
                    </a:cubicBezTo>
                    <a:lnTo>
                      <a:pt x="4854" y="17555"/>
                    </a:lnTo>
                    <a:lnTo>
                      <a:pt x="4896" y="17639"/>
                    </a:lnTo>
                    <a:cubicBezTo>
                      <a:pt x="4833" y="17346"/>
                      <a:pt x="4561" y="17032"/>
                      <a:pt x="4373" y="16634"/>
                    </a:cubicBezTo>
                    <a:cubicBezTo>
                      <a:pt x="4373" y="16634"/>
                      <a:pt x="4394" y="16634"/>
                      <a:pt x="4394" y="16613"/>
                    </a:cubicBezTo>
                    <a:cubicBezTo>
                      <a:pt x="4164" y="16383"/>
                      <a:pt x="3892" y="15881"/>
                      <a:pt x="3724" y="15484"/>
                    </a:cubicBezTo>
                    <a:lnTo>
                      <a:pt x="3724" y="15484"/>
                    </a:lnTo>
                    <a:cubicBezTo>
                      <a:pt x="3795" y="15554"/>
                      <a:pt x="3818" y="15606"/>
                      <a:pt x="3839" y="15606"/>
                    </a:cubicBezTo>
                    <a:cubicBezTo>
                      <a:pt x="3848" y="15606"/>
                      <a:pt x="3857" y="15594"/>
                      <a:pt x="3871" y="15567"/>
                    </a:cubicBezTo>
                    <a:cubicBezTo>
                      <a:pt x="3843" y="15511"/>
                      <a:pt x="3824" y="15502"/>
                      <a:pt x="3803" y="15502"/>
                    </a:cubicBezTo>
                    <a:cubicBezTo>
                      <a:pt x="3792" y="15502"/>
                      <a:pt x="3780" y="15504"/>
                      <a:pt x="3766" y="15504"/>
                    </a:cubicBezTo>
                    <a:cubicBezTo>
                      <a:pt x="3745" y="15504"/>
                      <a:pt x="3724" y="15484"/>
                      <a:pt x="3620" y="15295"/>
                    </a:cubicBezTo>
                    <a:cubicBezTo>
                      <a:pt x="3599" y="15232"/>
                      <a:pt x="3536" y="15128"/>
                      <a:pt x="3473" y="15044"/>
                    </a:cubicBezTo>
                    <a:cubicBezTo>
                      <a:pt x="3390" y="14960"/>
                      <a:pt x="3327" y="14898"/>
                      <a:pt x="3306" y="14856"/>
                    </a:cubicBezTo>
                    <a:lnTo>
                      <a:pt x="3306" y="14856"/>
                    </a:lnTo>
                    <a:cubicBezTo>
                      <a:pt x="3452" y="14919"/>
                      <a:pt x="3578" y="15023"/>
                      <a:pt x="3683" y="15149"/>
                    </a:cubicBezTo>
                    <a:cubicBezTo>
                      <a:pt x="3641" y="15023"/>
                      <a:pt x="3515" y="14898"/>
                      <a:pt x="3369" y="14856"/>
                    </a:cubicBezTo>
                    <a:cubicBezTo>
                      <a:pt x="3222" y="14793"/>
                      <a:pt x="3055" y="14793"/>
                      <a:pt x="2971" y="14772"/>
                    </a:cubicBezTo>
                    <a:lnTo>
                      <a:pt x="2992" y="14730"/>
                    </a:lnTo>
                    <a:cubicBezTo>
                      <a:pt x="2892" y="14723"/>
                      <a:pt x="2810" y="14720"/>
                      <a:pt x="2738" y="14720"/>
                    </a:cubicBezTo>
                    <a:cubicBezTo>
                      <a:pt x="2561" y="14720"/>
                      <a:pt x="2451" y="14737"/>
                      <a:pt x="2306" y="14737"/>
                    </a:cubicBezTo>
                    <a:cubicBezTo>
                      <a:pt x="2190" y="14737"/>
                      <a:pt x="2053" y="14726"/>
                      <a:pt x="1841" y="14688"/>
                    </a:cubicBezTo>
                    <a:lnTo>
                      <a:pt x="1841" y="14688"/>
                    </a:lnTo>
                    <a:lnTo>
                      <a:pt x="1904" y="14730"/>
                    </a:lnTo>
                    <a:cubicBezTo>
                      <a:pt x="1844" y="14741"/>
                      <a:pt x="1797" y="14746"/>
                      <a:pt x="1758" y="14746"/>
                    </a:cubicBezTo>
                    <a:cubicBezTo>
                      <a:pt x="1594" y="14746"/>
                      <a:pt x="1575" y="14665"/>
                      <a:pt x="1360" y="14665"/>
                    </a:cubicBezTo>
                    <a:cubicBezTo>
                      <a:pt x="1341" y="14665"/>
                      <a:pt x="1320" y="14666"/>
                      <a:pt x="1297" y="14668"/>
                    </a:cubicBezTo>
                    <a:lnTo>
                      <a:pt x="1235" y="14542"/>
                    </a:lnTo>
                    <a:lnTo>
                      <a:pt x="1025" y="14542"/>
                    </a:lnTo>
                    <a:cubicBezTo>
                      <a:pt x="984" y="14521"/>
                      <a:pt x="942" y="14521"/>
                      <a:pt x="900" y="14521"/>
                    </a:cubicBezTo>
                    <a:cubicBezTo>
                      <a:pt x="858" y="14521"/>
                      <a:pt x="816" y="14521"/>
                      <a:pt x="795" y="14500"/>
                    </a:cubicBezTo>
                    <a:cubicBezTo>
                      <a:pt x="753" y="14479"/>
                      <a:pt x="732" y="14458"/>
                      <a:pt x="711" y="14416"/>
                    </a:cubicBezTo>
                    <a:cubicBezTo>
                      <a:pt x="691" y="14396"/>
                      <a:pt x="649" y="14333"/>
                      <a:pt x="628" y="14291"/>
                    </a:cubicBezTo>
                    <a:cubicBezTo>
                      <a:pt x="586" y="14207"/>
                      <a:pt x="544" y="14103"/>
                      <a:pt x="523" y="14019"/>
                    </a:cubicBezTo>
                    <a:lnTo>
                      <a:pt x="523" y="14019"/>
                    </a:lnTo>
                    <a:cubicBezTo>
                      <a:pt x="586" y="14123"/>
                      <a:pt x="649" y="14270"/>
                      <a:pt x="753" y="14375"/>
                    </a:cubicBezTo>
                    <a:cubicBezTo>
                      <a:pt x="795" y="14416"/>
                      <a:pt x="816" y="14458"/>
                      <a:pt x="879" y="14458"/>
                    </a:cubicBezTo>
                    <a:cubicBezTo>
                      <a:pt x="942" y="14458"/>
                      <a:pt x="1004" y="14458"/>
                      <a:pt x="1067" y="14479"/>
                    </a:cubicBezTo>
                    <a:cubicBezTo>
                      <a:pt x="1025" y="14458"/>
                      <a:pt x="963" y="14458"/>
                      <a:pt x="900" y="14437"/>
                    </a:cubicBezTo>
                    <a:cubicBezTo>
                      <a:pt x="879" y="14437"/>
                      <a:pt x="879" y="14416"/>
                      <a:pt x="858" y="14416"/>
                    </a:cubicBezTo>
                    <a:cubicBezTo>
                      <a:pt x="837" y="14396"/>
                      <a:pt x="837" y="14396"/>
                      <a:pt x="816" y="14375"/>
                    </a:cubicBezTo>
                    <a:cubicBezTo>
                      <a:pt x="816" y="14354"/>
                      <a:pt x="795" y="14333"/>
                      <a:pt x="774" y="14291"/>
                    </a:cubicBezTo>
                    <a:cubicBezTo>
                      <a:pt x="753" y="14270"/>
                      <a:pt x="732" y="14228"/>
                      <a:pt x="732" y="14207"/>
                    </a:cubicBezTo>
                    <a:cubicBezTo>
                      <a:pt x="691" y="14165"/>
                      <a:pt x="670" y="14123"/>
                      <a:pt x="649" y="14103"/>
                    </a:cubicBezTo>
                    <a:lnTo>
                      <a:pt x="649" y="14103"/>
                    </a:lnTo>
                    <a:cubicBezTo>
                      <a:pt x="691" y="14165"/>
                      <a:pt x="732" y="14249"/>
                      <a:pt x="753" y="14333"/>
                    </a:cubicBezTo>
                    <a:cubicBezTo>
                      <a:pt x="586" y="14144"/>
                      <a:pt x="460" y="13810"/>
                      <a:pt x="419" y="13412"/>
                    </a:cubicBezTo>
                    <a:lnTo>
                      <a:pt x="419" y="13412"/>
                    </a:lnTo>
                    <a:cubicBezTo>
                      <a:pt x="422" y="13413"/>
                      <a:pt x="426" y="13413"/>
                      <a:pt x="429" y="13413"/>
                    </a:cubicBezTo>
                    <a:cubicBezTo>
                      <a:pt x="522" y="13413"/>
                      <a:pt x="502" y="13150"/>
                      <a:pt x="502" y="12847"/>
                    </a:cubicBezTo>
                    <a:cubicBezTo>
                      <a:pt x="523" y="12533"/>
                      <a:pt x="565" y="12178"/>
                      <a:pt x="691" y="12073"/>
                    </a:cubicBezTo>
                    <a:cubicBezTo>
                      <a:pt x="732" y="11906"/>
                      <a:pt x="732" y="11864"/>
                      <a:pt x="795" y="11843"/>
                    </a:cubicBezTo>
                    <a:lnTo>
                      <a:pt x="837" y="11843"/>
                    </a:lnTo>
                    <a:lnTo>
                      <a:pt x="942" y="11822"/>
                    </a:lnTo>
                    <a:lnTo>
                      <a:pt x="1151" y="11801"/>
                    </a:lnTo>
                    <a:cubicBezTo>
                      <a:pt x="1297" y="11780"/>
                      <a:pt x="1444" y="11780"/>
                      <a:pt x="1611" y="11759"/>
                    </a:cubicBezTo>
                    <a:cubicBezTo>
                      <a:pt x="1904" y="11738"/>
                      <a:pt x="2218" y="11717"/>
                      <a:pt x="2553" y="11675"/>
                    </a:cubicBezTo>
                    <a:cubicBezTo>
                      <a:pt x="2239" y="11550"/>
                      <a:pt x="2804" y="11634"/>
                      <a:pt x="2741" y="11487"/>
                    </a:cubicBezTo>
                    <a:cubicBezTo>
                      <a:pt x="2879" y="11456"/>
                      <a:pt x="2983" y="11437"/>
                      <a:pt x="3037" y="11437"/>
                    </a:cubicBezTo>
                    <a:cubicBezTo>
                      <a:pt x="3057" y="11437"/>
                      <a:pt x="3070" y="11440"/>
                      <a:pt x="3076" y="11445"/>
                    </a:cubicBezTo>
                    <a:cubicBezTo>
                      <a:pt x="3306" y="11403"/>
                      <a:pt x="3557" y="11236"/>
                      <a:pt x="3683" y="10985"/>
                    </a:cubicBezTo>
                    <a:cubicBezTo>
                      <a:pt x="3704" y="10957"/>
                      <a:pt x="3715" y="10945"/>
                      <a:pt x="3721" y="10945"/>
                    </a:cubicBezTo>
                    <a:cubicBezTo>
                      <a:pt x="3731" y="10945"/>
                      <a:pt x="3718" y="10992"/>
                      <a:pt x="3704" y="11048"/>
                    </a:cubicBezTo>
                    <a:cubicBezTo>
                      <a:pt x="3662" y="11131"/>
                      <a:pt x="3599" y="11236"/>
                      <a:pt x="3641" y="11236"/>
                    </a:cubicBezTo>
                    <a:cubicBezTo>
                      <a:pt x="3724" y="11110"/>
                      <a:pt x="3766" y="11006"/>
                      <a:pt x="3787" y="10964"/>
                    </a:cubicBezTo>
                    <a:cubicBezTo>
                      <a:pt x="3829" y="10901"/>
                      <a:pt x="3829" y="10880"/>
                      <a:pt x="3850" y="10859"/>
                    </a:cubicBezTo>
                    <a:cubicBezTo>
                      <a:pt x="3892" y="10818"/>
                      <a:pt x="3913" y="10838"/>
                      <a:pt x="3955" y="10692"/>
                    </a:cubicBezTo>
                    <a:lnTo>
                      <a:pt x="3955" y="10692"/>
                    </a:lnTo>
                    <a:cubicBezTo>
                      <a:pt x="3949" y="10696"/>
                      <a:pt x="3944" y="10697"/>
                      <a:pt x="3940" y="10697"/>
                    </a:cubicBezTo>
                    <a:cubicBezTo>
                      <a:pt x="3896" y="10697"/>
                      <a:pt x="3920" y="10505"/>
                      <a:pt x="3997" y="10294"/>
                    </a:cubicBezTo>
                    <a:lnTo>
                      <a:pt x="3997" y="10294"/>
                    </a:lnTo>
                    <a:cubicBezTo>
                      <a:pt x="3955" y="10399"/>
                      <a:pt x="3892" y="10504"/>
                      <a:pt x="3850" y="10608"/>
                    </a:cubicBezTo>
                    <a:cubicBezTo>
                      <a:pt x="3913" y="10002"/>
                      <a:pt x="4101" y="10148"/>
                      <a:pt x="4227" y="9541"/>
                    </a:cubicBezTo>
                    <a:lnTo>
                      <a:pt x="4227" y="9541"/>
                    </a:lnTo>
                    <a:lnTo>
                      <a:pt x="4206" y="9750"/>
                    </a:lnTo>
                    <a:cubicBezTo>
                      <a:pt x="4248" y="9604"/>
                      <a:pt x="4352" y="9332"/>
                      <a:pt x="4457" y="9060"/>
                    </a:cubicBezTo>
                    <a:cubicBezTo>
                      <a:pt x="4561" y="8788"/>
                      <a:pt x="4687" y="8537"/>
                      <a:pt x="4687" y="8369"/>
                    </a:cubicBezTo>
                    <a:cubicBezTo>
                      <a:pt x="4708" y="8349"/>
                      <a:pt x="4729" y="8328"/>
                      <a:pt x="4750" y="8328"/>
                    </a:cubicBezTo>
                    <a:lnTo>
                      <a:pt x="4729" y="8349"/>
                    </a:lnTo>
                    <a:cubicBezTo>
                      <a:pt x="4750" y="8349"/>
                      <a:pt x="4750" y="8349"/>
                      <a:pt x="4750" y="8369"/>
                    </a:cubicBezTo>
                    <a:lnTo>
                      <a:pt x="4750" y="8328"/>
                    </a:lnTo>
                    <a:cubicBezTo>
                      <a:pt x="4757" y="8335"/>
                      <a:pt x="4762" y="8342"/>
                      <a:pt x="4764" y="8351"/>
                    </a:cubicBezTo>
                    <a:lnTo>
                      <a:pt x="4764" y="8351"/>
                    </a:lnTo>
                    <a:cubicBezTo>
                      <a:pt x="4903" y="8163"/>
                      <a:pt x="5000" y="7900"/>
                      <a:pt x="4980" y="7616"/>
                    </a:cubicBezTo>
                    <a:cubicBezTo>
                      <a:pt x="4959" y="7344"/>
                      <a:pt x="4833" y="7114"/>
                      <a:pt x="4708" y="6926"/>
                    </a:cubicBezTo>
                    <a:cubicBezTo>
                      <a:pt x="4457" y="6549"/>
                      <a:pt x="4185" y="6298"/>
                      <a:pt x="4017" y="6068"/>
                    </a:cubicBezTo>
                    <a:lnTo>
                      <a:pt x="4017" y="6068"/>
                    </a:lnTo>
                    <a:lnTo>
                      <a:pt x="4080" y="6089"/>
                    </a:lnTo>
                    <a:cubicBezTo>
                      <a:pt x="3997" y="5984"/>
                      <a:pt x="3871" y="5942"/>
                      <a:pt x="3787" y="5775"/>
                    </a:cubicBezTo>
                    <a:cubicBezTo>
                      <a:pt x="3798" y="5775"/>
                      <a:pt x="3813" y="5780"/>
                      <a:pt x="3824" y="5780"/>
                    </a:cubicBezTo>
                    <a:cubicBezTo>
                      <a:pt x="3834" y="5780"/>
                      <a:pt x="3840" y="5775"/>
                      <a:pt x="3829" y="5754"/>
                    </a:cubicBezTo>
                    <a:cubicBezTo>
                      <a:pt x="3787" y="5733"/>
                      <a:pt x="3724" y="5670"/>
                      <a:pt x="3662" y="5587"/>
                    </a:cubicBezTo>
                    <a:lnTo>
                      <a:pt x="3620" y="5545"/>
                    </a:lnTo>
                    <a:cubicBezTo>
                      <a:pt x="3599" y="5524"/>
                      <a:pt x="3599" y="5503"/>
                      <a:pt x="3578" y="5503"/>
                    </a:cubicBezTo>
                    <a:cubicBezTo>
                      <a:pt x="3557" y="5461"/>
                      <a:pt x="3557" y="5440"/>
                      <a:pt x="3557" y="5398"/>
                    </a:cubicBezTo>
                    <a:lnTo>
                      <a:pt x="3557" y="5398"/>
                    </a:lnTo>
                    <a:cubicBezTo>
                      <a:pt x="3578" y="5440"/>
                      <a:pt x="3599" y="5461"/>
                      <a:pt x="3620" y="5482"/>
                    </a:cubicBezTo>
                    <a:cubicBezTo>
                      <a:pt x="3599" y="5377"/>
                      <a:pt x="3599" y="5294"/>
                      <a:pt x="3599" y="5210"/>
                    </a:cubicBezTo>
                    <a:cubicBezTo>
                      <a:pt x="3620" y="5189"/>
                      <a:pt x="3620" y="5168"/>
                      <a:pt x="3620" y="5147"/>
                    </a:cubicBezTo>
                    <a:lnTo>
                      <a:pt x="3662" y="5064"/>
                    </a:lnTo>
                    <a:cubicBezTo>
                      <a:pt x="3683" y="5001"/>
                      <a:pt x="3704" y="4938"/>
                      <a:pt x="3724" y="4896"/>
                    </a:cubicBezTo>
                    <a:lnTo>
                      <a:pt x="3766" y="4812"/>
                    </a:lnTo>
                    <a:cubicBezTo>
                      <a:pt x="3766" y="4792"/>
                      <a:pt x="3787" y="4771"/>
                      <a:pt x="3787" y="4750"/>
                    </a:cubicBezTo>
                    <a:cubicBezTo>
                      <a:pt x="3829" y="4687"/>
                      <a:pt x="3871" y="4624"/>
                      <a:pt x="3913" y="4561"/>
                    </a:cubicBezTo>
                    <a:cubicBezTo>
                      <a:pt x="3997" y="4436"/>
                      <a:pt x="4059" y="4310"/>
                      <a:pt x="4164" y="4206"/>
                    </a:cubicBezTo>
                    <a:cubicBezTo>
                      <a:pt x="4168" y="4208"/>
                      <a:pt x="4174" y="4209"/>
                      <a:pt x="4180" y="4209"/>
                    </a:cubicBezTo>
                    <a:cubicBezTo>
                      <a:pt x="4232" y="4209"/>
                      <a:pt x="4344" y="4132"/>
                      <a:pt x="4457" y="4038"/>
                    </a:cubicBezTo>
                    <a:cubicBezTo>
                      <a:pt x="4603" y="3934"/>
                      <a:pt x="4750" y="3850"/>
                      <a:pt x="4833" y="3808"/>
                    </a:cubicBezTo>
                    <a:lnTo>
                      <a:pt x="4833" y="3829"/>
                    </a:lnTo>
                    <a:cubicBezTo>
                      <a:pt x="4896" y="3808"/>
                      <a:pt x="4938" y="3787"/>
                      <a:pt x="5001" y="3787"/>
                    </a:cubicBezTo>
                    <a:cubicBezTo>
                      <a:pt x="5043" y="3787"/>
                      <a:pt x="5085" y="3787"/>
                      <a:pt x="5168" y="3808"/>
                    </a:cubicBezTo>
                    <a:cubicBezTo>
                      <a:pt x="5315" y="3829"/>
                      <a:pt x="5440" y="3892"/>
                      <a:pt x="5587" y="3955"/>
                    </a:cubicBezTo>
                    <a:cubicBezTo>
                      <a:pt x="5859" y="4122"/>
                      <a:pt x="6131" y="4331"/>
                      <a:pt x="6445" y="4603"/>
                    </a:cubicBezTo>
                    <a:cubicBezTo>
                      <a:pt x="6507" y="4729"/>
                      <a:pt x="6633" y="4854"/>
                      <a:pt x="6779" y="5001"/>
                    </a:cubicBezTo>
                    <a:cubicBezTo>
                      <a:pt x="6863" y="5084"/>
                      <a:pt x="6968" y="5147"/>
                      <a:pt x="7072" y="5210"/>
                    </a:cubicBezTo>
                    <a:cubicBezTo>
                      <a:pt x="7114" y="5252"/>
                      <a:pt x="7198" y="5294"/>
                      <a:pt x="7282" y="5315"/>
                    </a:cubicBezTo>
                    <a:cubicBezTo>
                      <a:pt x="7344" y="5356"/>
                      <a:pt x="7428" y="5377"/>
                      <a:pt x="7512" y="5377"/>
                    </a:cubicBezTo>
                    <a:cubicBezTo>
                      <a:pt x="7554" y="5383"/>
                      <a:pt x="7597" y="5385"/>
                      <a:pt x="7640" y="5385"/>
                    </a:cubicBezTo>
                    <a:cubicBezTo>
                      <a:pt x="7771" y="5385"/>
                      <a:pt x="7904" y="5362"/>
                      <a:pt x="8014" y="5315"/>
                    </a:cubicBezTo>
                    <a:lnTo>
                      <a:pt x="8370" y="5147"/>
                    </a:lnTo>
                    <a:cubicBezTo>
                      <a:pt x="8579" y="5043"/>
                      <a:pt x="8788" y="4959"/>
                      <a:pt x="8976" y="4875"/>
                    </a:cubicBezTo>
                    <a:lnTo>
                      <a:pt x="8976" y="4875"/>
                    </a:lnTo>
                    <a:cubicBezTo>
                      <a:pt x="8959" y="4881"/>
                      <a:pt x="8946" y="4884"/>
                      <a:pt x="8937" y="4884"/>
                    </a:cubicBezTo>
                    <a:cubicBezTo>
                      <a:pt x="8880" y="4884"/>
                      <a:pt x="8973" y="4780"/>
                      <a:pt x="9081" y="4708"/>
                    </a:cubicBezTo>
                    <a:cubicBezTo>
                      <a:pt x="9216" y="4657"/>
                      <a:pt x="9405" y="4485"/>
                      <a:pt x="9484" y="4485"/>
                    </a:cubicBezTo>
                    <a:cubicBezTo>
                      <a:pt x="9503" y="4485"/>
                      <a:pt x="9516" y="4495"/>
                      <a:pt x="9520" y="4520"/>
                    </a:cubicBezTo>
                    <a:lnTo>
                      <a:pt x="9458" y="4540"/>
                    </a:lnTo>
                    <a:cubicBezTo>
                      <a:pt x="9466" y="4541"/>
                      <a:pt x="9476" y="4542"/>
                      <a:pt x="9485" y="4542"/>
                    </a:cubicBezTo>
                    <a:cubicBezTo>
                      <a:pt x="9677" y="4542"/>
                      <a:pt x="9993" y="4346"/>
                      <a:pt x="10253" y="4227"/>
                    </a:cubicBezTo>
                    <a:lnTo>
                      <a:pt x="10232" y="4080"/>
                    </a:lnTo>
                    <a:cubicBezTo>
                      <a:pt x="10441" y="4017"/>
                      <a:pt x="10650" y="3934"/>
                      <a:pt x="10859" y="3808"/>
                    </a:cubicBezTo>
                    <a:lnTo>
                      <a:pt x="11027" y="3724"/>
                    </a:lnTo>
                    <a:cubicBezTo>
                      <a:pt x="11090" y="3683"/>
                      <a:pt x="11173" y="3641"/>
                      <a:pt x="11215" y="3578"/>
                    </a:cubicBezTo>
                    <a:cubicBezTo>
                      <a:pt x="11341" y="3452"/>
                      <a:pt x="11445" y="3306"/>
                      <a:pt x="11487" y="3139"/>
                    </a:cubicBezTo>
                    <a:cubicBezTo>
                      <a:pt x="11487" y="3097"/>
                      <a:pt x="11508" y="3055"/>
                      <a:pt x="11508" y="3013"/>
                    </a:cubicBezTo>
                    <a:lnTo>
                      <a:pt x="11508" y="2908"/>
                    </a:lnTo>
                    <a:cubicBezTo>
                      <a:pt x="11529" y="2846"/>
                      <a:pt x="11529" y="2783"/>
                      <a:pt x="11529" y="2720"/>
                    </a:cubicBezTo>
                    <a:cubicBezTo>
                      <a:pt x="11529" y="2616"/>
                      <a:pt x="11529" y="2511"/>
                      <a:pt x="11550" y="2406"/>
                    </a:cubicBezTo>
                    <a:cubicBezTo>
                      <a:pt x="11550" y="2197"/>
                      <a:pt x="11571" y="2051"/>
                      <a:pt x="11613" y="1946"/>
                    </a:cubicBezTo>
                    <a:cubicBezTo>
                      <a:pt x="11613" y="1841"/>
                      <a:pt x="11613" y="1737"/>
                      <a:pt x="11613" y="1632"/>
                    </a:cubicBezTo>
                    <a:cubicBezTo>
                      <a:pt x="11613" y="1548"/>
                      <a:pt x="11613" y="1444"/>
                      <a:pt x="11613" y="1360"/>
                    </a:cubicBezTo>
                    <a:lnTo>
                      <a:pt x="11675" y="1381"/>
                    </a:lnTo>
                    <a:cubicBezTo>
                      <a:pt x="11717" y="1235"/>
                      <a:pt x="11738" y="1109"/>
                      <a:pt x="11759" y="1004"/>
                    </a:cubicBezTo>
                    <a:lnTo>
                      <a:pt x="11780" y="942"/>
                    </a:lnTo>
                    <a:cubicBezTo>
                      <a:pt x="11780" y="921"/>
                      <a:pt x="11780" y="921"/>
                      <a:pt x="11780" y="900"/>
                    </a:cubicBezTo>
                    <a:cubicBezTo>
                      <a:pt x="11801" y="900"/>
                      <a:pt x="11801" y="900"/>
                      <a:pt x="11801" y="879"/>
                    </a:cubicBezTo>
                    <a:cubicBezTo>
                      <a:pt x="11801" y="882"/>
                      <a:pt x="11803" y="883"/>
                      <a:pt x="11806" y="883"/>
                    </a:cubicBezTo>
                    <a:cubicBezTo>
                      <a:pt x="11824" y="883"/>
                      <a:pt x="11896" y="834"/>
                      <a:pt x="11968" y="816"/>
                    </a:cubicBezTo>
                    <a:cubicBezTo>
                      <a:pt x="12073" y="774"/>
                      <a:pt x="12178" y="732"/>
                      <a:pt x="12303" y="711"/>
                    </a:cubicBezTo>
                    <a:lnTo>
                      <a:pt x="12303" y="711"/>
                    </a:lnTo>
                    <a:cubicBezTo>
                      <a:pt x="12261" y="732"/>
                      <a:pt x="12240" y="753"/>
                      <a:pt x="12199" y="774"/>
                    </a:cubicBezTo>
                    <a:cubicBezTo>
                      <a:pt x="12512" y="711"/>
                      <a:pt x="12575" y="481"/>
                      <a:pt x="12910" y="460"/>
                    </a:cubicBezTo>
                    <a:lnTo>
                      <a:pt x="13015" y="565"/>
                    </a:lnTo>
                    <a:cubicBezTo>
                      <a:pt x="13070" y="561"/>
                      <a:pt x="13126" y="560"/>
                      <a:pt x="13181" y="560"/>
                    </a:cubicBezTo>
                    <a:cubicBezTo>
                      <a:pt x="13438" y="560"/>
                      <a:pt x="13690" y="597"/>
                      <a:pt x="13914" y="649"/>
                    </a:cubicBezTo>
                    <a:cubicBezTo>
                      <a:pt x="13977" y="670"/>
                      <a:pt x="14061" y="691"/>
                      <a:pt x="14103" y="711"/>
                    </a:cubicBezTo>
                    <a:cubicBezTo>
                      <a:pt x="14186" y="732"/>
                      <a:pt x="14186" y="732"/>
                      <a:pt x="14207" y="753"/>
                    </a:cubicBezTo>
                    <a:cubicBezTo>
                      <a:pt x="14207" y="753"/>
                      <a:pt x="14228" y="774"/>
                      <a:pt x="14228" y="795"/>
                    </a:cubicBezTo>
                    <a:cubicBezTo>
                      <a:pt x="14228" y="795"/>
                      <a:pt x="14249" y="858"/>
                      <a:pt x="14270" y="879"/>
                    </a:cubicBezTo>
                    <a:lnTo>
                      <a:pt x="14291" y="1004"/>
                    </a:lnTo>
                    <a:cubicBezTo>
                      <a:pt x="14270" y="983"/>
                      <a:pt x="14249" y="983"/>
                      <a:pt x="14228" y="879"/>
                    </a:cubicBezTo>
                    <a:lnTo>
                      <a:pt x="14228" y="879"/>
                    </a:lnTo>
                    <a:cubicBezTo>
                      <a:pt x="14267" y="1152"/>
                      <a:pt x="14288" y="1937"/>
                      <a:pt x="14410" y="1937"/>
                    </a:cubicBezTo>
                    <a:cubicBezTo>
                      <a:pt x="14411" y="1937"/>
                      <a:pt x="14412" y="1937"/>
                      <a:pt x="14414" y="1937"/>
                    </a:cubicBezTo>
                    <a:lnTo>
                      <a:pt x="14414" y="1937"/>
                    </a:lnTo>
                    <a:cubicBezTo>
                      <a:pt x="14382" y="1979"/>
                      <a:pt x="14402" y="2125"/>
                      <a:pt x="14437" y="2302"/>
                    </a:cubicBezTo>
                    <a:cubicBezTo>
                      <a:pt x="14458" y="2406"/>
                      <a:pt x="14479" y="2511"/>
                      <a:pt x="14521" y="2636"/>
                    </a:cubicBezTo>
                    <a:cubicBezTo>
                      <a:pt x="14521" y="2678"/>
                      <a:pt x="14542" y="2741"/>
                      <a:pt x="14542" y="2783"/>
                    </a:cubicBezTo>
                    <a:cubicBezTo>
                      <a:pt x="14563" y="2846"/>
                      <a:pt x="14584" y="2908"/>
                      <a:pt x="14605" y="2971"/>
                    </a:cubicBezTo>
                    <a:cubicBezTo>
                      <a:pt x="14584" y="2950"/>
                      <a:pt x="14542" y="2929"/>
                      <a:pt x="14521" y="2908"/>
                    </a:cubicBezTo>
                    <a:lnTo>
                      <a:pt x="14521" y="2908"/>
                    </a:lnTo>
                    <a:cubicBezTo>
                      <a:pt x="14605" y="3118"/>
                      <a:pt x="14709" y="3180"/>
                      <a:pt x="14793" y="3264"/>
                    </a:cubicBezTo>
                    <a:cubicBezTo>
                      <a:pt x="14877" y="3327"/>
                      <a:pt x="14981" y="3432"/>
                      <a:pt x="15232" y="3494"/>
                    </a:cubicBezTo>
                    <a:cubicBezTo>
                      <a:pt x="15298" y="3520"/>
                      <a:pt x="15314" y="3554"/>
                      <a:pt x="15282" y="3556"/>
                    </a:cubicBezTo>
                    <a:lnTo>
                      <a:pt x="15282" y="3556"/>
                    </a:lnTo>
                    <a:cubicBezTo>
                      <a:pt x="15245" y="3553"/>
                      <a:pt x="15207" y="3534"/>
                      <a:pt x="15170" y="3515"/>
                    </a:cubicBezTo>
                    <a:lnTo>
                      <a:pt x="15170" y="3515"/>
                    </a:lnTo>
                    <a:cubicBezTo>
                      <a:pt x="15222" y="3545"/>
                      <a:pt x="15259" y="3556"/>
                      <a:pt x="15279" y="3556"/>
                    </a:cubicBezTo>
                    <a:cubicBezTo>
                      <a:pt x="15280" y="3556"/>
                      <a:pt x="15281" y="3556"/>
                      <a:pt x="15282" y="3556"/>
                    </a:cubicBezTo>
                    <a:lnTo>
                      <a:pt x="15282" y="3556"/>
                    </a:lnTo>
                    <a:cubicBezTo>
                      <a:pt x="15286" y="3557"/>
                      <a:pt x="15291" y="3557"/>
                      <a:pt x="15295" y="3557"/>
                    </a:cubicBezTo>
                    <a:cubicBezTo>
                      <a:pt x="15316" y="3578"/>
                      <a:pt x="15337" y="3578"/>
                      <a:pt x="15358" y="3578"/>
                    </a:cubicBezTo>
                    <a:lnTo>
                      <a:pt x="15484" y="3578"/>
                    </a:lnTo>
                    <a:cubicBezTo>
                      <a:pt x="15546" y="3578"/>
                      <a:pt x="15630" y="3599"/>
                      <a:pt x="15818" y="3662"/>
                    </a:cubicBezTo>
                    <a:lnTo>
                      <a:pt x="15672" y="3662"/>
                    </a:lnTo>
                    <a:cubicBezTo>
                      <a:pt x="15986" y="3766"/>
                      <a:pt x="15965" y="3724"/>
                      <a:pt x="16153" y="3745"/>
                    </a:cubicBezTo>
                    <a:cubicBezTo>
                      <a:pt x="16362" y="3766"/>
                      <a:pt x="16739" y="3976"/>
                      <a:pt x="16760" y="4059"/>
                    </a:cubicBezTo>
                    <a:cubicBezTo>
                      <a:pt x="16770" y="4054"/>
                      <a:pt x="16788" y="4052"/>
                      <a:pt x="16812" y="4052"/>
                    </a:cubicBezTo>
                    <a:cubicBezTo>
                      <a:pt x="16889" y="4052"/>
                      <a:pt x="17030" y="4079"/>
                      <a:pt x="17157" y="4143"/>
                    </a:cubicBezTo>
                    <a:cubicBezTo>
                      <a:pt x="17168" y="4164"/>
                      <a:pt x="17157" y="4169"/>
                      <a:pt x="17139" y="4169"/>
                    </a:cubicBezTo>
                    <a:cubicBezTo>
                      <a:pt x="17121" y="4169"/>
                      <a:pt x="17095" y="4164"/>
                      <a:pt x="17074" y="4164"/>
                    </a:cubicBezTo>
                    <a:cubicBezTo>
                      <a:pt x="17304" y="4289"/>
                      <a:pt x="17513" y="4373"/>
                      <a:pt x="17681" y="4436"/>
                    </a:cubicBezTo>
                    <a:cubicBezTo>
                      <a:pt x="17764" y="4478"/>
                      <a:pt x="17827" y="4520"/>
                      <a:pt x="17932" y="4561"/>
                    </a:cubicBezTo>
                    <a:cubicBezTo>
                      <a:pt x="18015" y="4603"/>
                      <a:pt x="18120" y="4645"/>
                      <a:pt x="18245" y="4666"/>
                    </a:cubicBezTo>
                    <a:cubicBezTo>
                      <a:pt x="18245" y="4687"/>
                      <a:pt x="18287" y="4708"/>
                      <a:pt x="18329" y="4708"/>
                    </a:cubicBezTo>
                    <a:cubicBezTo>
                      <a:pt x="18303" y="4712"/>
                      <a:pt x="18277" y="4713"/>
                      <a:pt x="18252" y="4713"/>
                    </a:cubicBezTo>
                    <a:cubicBezTo>
                      <a:pt x="18132" y="4713"/>
                      <a:pt x="18018" y="4676"/>
                      <a:pt x="17932" y="4624"/>
                    </a:cubicBezTo>
                    <a:cubicBezTo>
                      <a:pt x="17869" y="4603"/>
                      <a:pt x="17827" y="4582"/>
                      <a:pt x="17785" y="4561"/>
                    </a:cubicBezTo>
                    <a:cubicBezTo>
                      <a:pt x="17764" y="4540"/>
                      <a:pt x="17722" y="4520"/>
                      <a:pt x="17701" y="4499"/>
                    </a:cubicBezTo>
                    <a:cubicBezTo>
                      <a:pt x="17600" y="4448"/>
                      <a:pt x="17526" y="4411"/>
                      <a:pt x="17512" y="4398"/>
                    </a:cubicBezTo>
                    <a:lnTo>
                      <a:pt x="17512" y="4398"/>
                    </a:lnTo>
                    <a:cubicBezTo>
                      <a:pt x="17506" y="4457"/>
                      <a:pt x="17721" y="4589"/>
                      <a:pt x="17568" y="4589"/>
                    </a:cubicBezTo>
                    <a:cubicBezTo>
                      <a:pt x="17549" y="4589"/>
                      <a:pt x="17524" y="4587"/>
                      <a:pt x="17492" y="4582"/>
                    </a:cubicBezTo>
                    <a:lnTo>
                      <a:pt x="17492" y="4582"/>
                    </a:lnTo>
                    <a:cubicBezTo>
                      <a:pt x="17576" y="4603"/>
                      <a:pt x="17639" y="4624"/>
                      <a:pt x="17743" y="4666"/>
                    </a:cubicBezTo>
                    <a:cubicBezTo>
                      <a:pt x="17785" y="4687"/>
                      <a:pt x="17848" y="4708"/>
                      <a:pt x="17890" y="4708"/>
                    </a:cubicBezTo>
                    <a:cubicBezTo>
                      <a:pt x="17973" y="4750"/>
                      <a:pt x="18036" y="4750"/>
                      <a:pt x="18120" y="4771"/>
                    </a:cubicBezTo>
                    <a:cubicBezTo>
                      <a:pt x="18145" y="4772"/>
                      <a:pt x="18170" y="4773"/>
                      <a:pt x="18195" y="4773"/>
                    </a:cubicBezTo>
                    <a:cubicBezTo>
                      <a:pt x="18459" y="4773"/>
                      <a:pt x="18701" y="4676"/>
                      <a:pt x="18873" y="4561"/>
                    </a:cubicBezTo>
                    <a:cubicBezTo>
                      <a:pt x="18894" y="4540"/>
                      <a:pt x="18936" y="4540"/>
                      <a:pt x="18957" y="4540"/>
                    </a:cubicBezTo>
                    <a:lnTo>
                      <a:pt x="18915" y="4582"/>
                    </a:lnTo>
                    <a:cubicBezTo>
                      <a:pt x="18957" y="4540"/>
                      <a:pt x="18999" y="4520"/>
                      <a:pt x="19020" y="4499"/>
                    </a:cubicBezTo>
                    <a:cubicBezTo>
                      <a:pt x="19041" y="4457"/>
                      <a:pt x="19062" y="4436"/>
                      <a:pt x="19082" y="4415"/>
                    </a:cubicBezTo>
                    <a:cubicBezTo>
                      <a:pt x="19187" y="4352"/>
                      <a:pt x="19250" y="4310"/>
                      <a:pt x="19334" y="4248"/>
                    </a:cubicBezTo>
                    <a:cubicBezTo>
                      <a:pt x="19396" y="4248"/>
                      <a:pt x="19668" y="3996"/>
                      <a:pt x="19794" y="3871"/>
                    </a:cubicBezTo>
                    <a:cubicBezTo>
                      <a:pt x="19747" y="3840"/>
                      <a:pt x="19840" y="3750"/>
                      <a:pt x="19803" y="3750"/>
                    </a:cubicBezTo>
                    <a:cubicBezTo>
                      <a:pt x="19791" y="3750"/>
                      <a:pt x="19763" y="3761"/>
                      <a:pt x="19710" y="3787"/>
                    </a:cubicBezTo>
                    <a:cubicBezTo>
                      <a:pt x="19717" y="3784"/>
                      <a:pt x="19721" y="3782"/>
                      <a:pt x="19723" y="3782"/>
                    </a:cubicBezTo>
                    <a:lnTo>
                      <a:pt x="19723" y="3782"/>
                    </a:lnTo>
                    <a:cubicBezTo>
                      <a:pt x="19730" y="3782"/>
                      <a:pt x="19675" y="3823"/>
                      <a:pt x="19606" y="3892"/>
                    </a:cubicBezTo>
                    <a:cubicBezTo>
                      <a:pt x="19585" y="3913"/>
                      <a:pt x="19564" y="3934"/>
                      <a:pt x="19564" y="3955"/>
                    </a:cubicBezTo>
                    <a:cubicBezTo>
                      <a:pt x="19564" y="3955"/>
                      <a:pt x="19564" y="3934"/>
                      <a:pt x="19564" y="3934"/>
                    </a:cubicBezTo>
                    <a:cubicBezTo>
                      <a:pt x="19480" y="4017"/>
                      <a:pt x="19354" y="4122"/>
                      <a:pt x="19229" y="4227"/>
                    </a:cubicBezTo>
                    <a:cubicBezTo>
                      <a:pt x="19313" y="4101"/>
                      <a:pt x="19396" y="3996"/>
                      <a:pt x="19585" y="3892"/>
                    </a:cubicBezTo>
                    <a:cubicBezTo>
                      <a:pt x="19606" y="3787"/>
                      <a:pt x="19668" y="3683"/>
                      <a:pt x="19689" y="3641"/>
                    </a:cubicBezTo>
                    <a:cubicBezTo>
                      <a:pt x="19815" y="3599"/>
                      <a:pt x="19982" y="3515"/>
                      <a:pt x="20129" y="3432"/>
                    </a:cubicBezTo>
                    <a:cubicBezTo>
                      <a:pt x="20191" y="3390"/>
                      <a:pt x="20254" y="3369"/>
                      <a:pt x="20317" y="3327"/>
                    </a:cubicBezTo>
                    <a:cubicBezTo>
                      <a:pt x="20338" y="3316"/>
                      <a:pt x="20354" y="3311"/>
                      <a:pt x="20367" y="3311"/>
                    </a:cubicBezTo>
                    <a:cubicBezTo>
                      <a:pt x="20380" y="3311"/>
                      <a:pt x="20390" y="3316"/>
                      <a:pt x="20401" y="3327"/>
                    </a:cubicBezTo>
                    <a:cubicBezTo>
                      <a:pt x="20466" y="3272"/>
                      <a:pt x="20560" y="3240"/>
                      <a:pt x="20659" y="3240"/>
                    </a:cubicBezTo>
                    <a:cubicBezTo>
                      <a:pt x="20750" y="3240"/>
                      <a:pt x="20844" y="3267"/>
                      <a:pt x="20924" y="3327"/>
                    </a:cubicBezTo>
                    <a:cubicBezTo>
                      <a:pt x="21154" y="3494"/>
                      <a:pt x="21384" y="3641"/>
                      <a:pt x="21572" y="3683"/>
                    </a:cubicBezTo>
                    <a:cubicBezTo>
                      <a:pt x="21698" y="3787"/>
                      <a:pt x="21677" y="3829"/>
                      <a:pt x="21698" y="3892"/>
                    </a:cubicBezTo>
                    <a:cubicBezTo>
                      <a:pt x="21635" y="3850"/>
                      <a:pt x="21551" y="3766"/>
                      <a:pt x="21510" y="3766"/>
                    </a:cubicBezTo>
                    <a:cubicBezTo>
                      <a:pt x="21761" y="3934"/>
                      <a:pt x="22179" y="4352"/>
                      <a:pt x="22305" y="4352"/>
                    </a:cubicBezTo>
                    <a:cubicBezTo>
                      <a:pt x="22372" y="4447"/>
                      <a:pt x="22374" y="4469"/>
                      <a:pt x="22358" y="4469"/>
                    </a:cubicBezTo>
                    <a:cubicBezTo>
                      <a:pt x="22342" y="4469"/>
                      <a:pt x="22310" y="4450"/>
                      <a:pt x="22299" y="4450"/>
                    </a:cubicBezTo>
                    <a:cubicBezTo>
                      <a:pt x="22285" y="4450"/>
                      <a:pt x="22303" y="4481"/>
                      <a:pt x="22430" y="4624"/>
                    </a:cubicBezTo>
                    <a:lnTo>
                      <a:pt x="22367" y="4582"/>
                    </a:lnTo>
                    <a:lnTo>
                      <a:pt x="22367" y="4582"/>
                    </a:lnTo>
                    <a:cubicBezTo>
                      <a:pt x="22451" y="4750"/>
                      <a:pt x="22472" y="4771"/>
                      <a:pt x="22451" y="4833"/>
                    </a:cubicBezTo>
                    <a:cubicBezTo>
                      <a:pt x="22284" y="5147"/>
                      <a:pt x="22137" y="5440"/>
                      <a:pt x="21970" y="5754"/>
                    </a:cubicBezTo>
                    <a:cubicBezTo>
                      <a:pt x="21796" y="6064"/>
                      <a:pt x="21603" y="6356"/>
                      <a:pt x="21277" y="6697"/>
                    </a:cubicBezTo>
                    <a:lnTo>
                      <a:pt x="21277" y="6697"/>
                    </a:lnTo>
                    <a:cubicBezTo>
                      <a:pt x="21291" y="6688"/>
                      <a:pt x="21304" y="6683"/>
                      <a:pt x="21321" y="6675"/>
                    </a:cubicBezTo>
                    <a:lnTo>
                      <a:pt x="21321" y="6675"/>
                    </a:lnTo>
                    <a:cubicBezTo>
                      <a:pt x="21258" y="6737"/>
                      <a:pt x="21196" y="6821"/>
                      <a:pt x="21154" y="6926"/>
                    </a:cubicBezTo>
                    <a:cubicBezTo>
                      <a:pt x="21112" y="7009"/>
                      <a:pt x="21091" y="7114"/>
                      <a:pt x="21070" y="7219"/>
                    </a:cubicBezTo>
                    <a:cubicBezTo>
                      <a:pt x="21070" y="7323"/>
                      <a:pt x="21091" y="7428"/>
                      <a:pt x="21112" y="7533"/>
                    </a:cubicBezTo>
                    <a:cubicBezTo>
                      <a:pt x="21133" y="7616"/>
                      <a:pt x="21217" y="7721"/>
                      <a:pt x="21238" y="7784"/>
                    </a:cubicBezTo>
                    <a:cubicBezTo>
                      <a:pt x="21426" y="8077"/>
                      <a:pt x="21593" y="8369"/>
                      <a:pt x="21761" y="8662"/>
                    </a:cubicBezTo>
                    <a:cubicBezTo>
                      <a:pt x="21907" y="8976"/>
                      <a:pt x="22054" y="9290"/>
                      <a:pt x="22158" y="9604"/>
                    </a:cubicBezTo>
                    <a:cubicBezTo>
                      <a:pt x="22221" y="9750"/>
                      <a:pt x="22263" y="9918"/>
                      <a:pt x="22305" y="10085"/>
                    </a:cubicBezTo>
                    <a:cubicBezTo>
                      <a:pt x="22326" y="10169"/>
                      <a:pt x="22347" y="10253"/>
                      <a:pt x="22367" y="10315"/>
                    </a:cubicBezTo>
                    <a:cubicBezTo>
                      <a:pt x="22367" y="10399"/>
                      <a:pt x="22388" y="10504"/>
                      <a:pt x="22430" y="10608"/>
                    </a:cubicBezTo>
                    <a:cubicBezTo>
                      <a:pt x="22535" y="10818"/>
                      <a:pt x="22681" y="10901"/>
                      <a:pt x="22765" y="10943"/>
                    </a:cubicBezTo>
                    <a:cubicBezTo>
                      <a:pt x="22870" y="10985"/>
                      <a:pt x="22953" y="10985"/>
                      <a:pt x="23100" y="10985"/>
                    </a:cubicBezTo>
                    <a:cubicBezTo>
                      <a:pt x="23121" y="11027"/>
                      <a:pt x="23163" y="11048"/>
                      <a:pt x="23183" y="11090"/>
                    </a:cubicBezTo>
                    <a:lnTo>
                      <a:pt x="23581" y="11027"/>
                    </a:lnTo>
                    <a:cubicBezTo>
                      <a:pt x="23610" y="11025"/>
                      <a:pt x="23639" y="11024"/>
                      <a:pt x="23668" y="11024"/>
                    </a:cubicBezTo>
                    <a:cubicBezTo>
                      <a:pt x="23907" y="11024"/>
                      <a:pt x="24131" y="11096"/>
                      <a:pt x="24355" y="11152"/>
                    </a:cubicBezTo>
                    <a:cubicBezTo>
                      <a:pt x="24481" y="11173"/>
                      <a:pt x="24627" y="11194"/>
                      <a:pt x="24753" y="11215"/>
                    </a:cubicBezTo>
                    <a:cubicBezTo>
                      <a:pt x="24899" y="11236"/>
                      <a:pt x="25088" y="11236"/>
                      <a:pt x="25192" y="11236"/>
                    </a:cubicBezTo>
                    <a:cubicBezTo>
                      <a:pt x="25192" y="11215"/>
                      <a:pt x="25171" y="11194"/>
                      <a:pt x="25150" y="11173"/>
                    </a:cubicBezTo>
                    <a:cubicBezTo>
                      <a:pt x="25255" y="11173"/>
                      <a:pt x="25401" y="11257"/>
                      <a:pt x="25485" y="11362"/>
                    </a:cubicBezTo>
                    <a:cubicBezTo>
                      <a:pt x="25582" y="11458"/>
                      <a:pt x="25607" y="11573"/>
                      <a:pt x="25577" y="11573"/>
                    </a:cubicBezTo>
                    <a:cubicBezTo>
                      <a:pt x="25575" y="11573"/>
                      <a:pt x="25572" y="11572"/>
                      <a:pt x="25569" y="11571"/>
                    </a:cubicBezTo>
                    <a:lnTo>
                      <a:pt x="25569" y="11571"/>
                    </a:lnTo>
                    <a:cubicBezTo>
                      <a:pt x="25590" y="11592"/>
                      <a:pt x="25652" y="11613"/>
                      <a:pt x="25632" y="11717"/>
                    </a:cubicBezTo>
                    <a:lnTo>
                      <a:pt x="25590" y="11738"/>
                    </a:lnTo>
                    <a:lnTo>
                      <a:pt x="25715" y="12345"/>
                    </a:lnTo>
                    <a:cubicBezTo>
                      <a:pt x="25736" y="12826"/>
                      <a:pt x="25569" y="12282"/>
                      <a:pt x="25590" y="12973"/>
                    </a:cubicBezTo>
                    <a:cubicBezTo>
                      <a:pt x="25590" y="13098"/>
                      <a:pt x="25632" y="13287"/>
                      <a:pt x="25673" y="13412"/>
                    </a:cubicBezTo>
                    <a:cubicBezTo>
                      <a:pt x="25692" y="13506"/>
                      <a:pt x="25677" y="13583"/>
                      <a:pt x="25704" y="13583"/>
                    </a:cubicBezTo>
                    <a:cubicBezTo>
                      <a:pt x="25707" y="13583"/>
                      <a:pt x="25711" y="13582"/>
                      <a:pt x="25715" y="13579"/>
                    </a:cubicBezTo>
                    <a:cubicBezTo>
                      <a:pt x="25736" y="13538"/>
                      <a:pt x="25757" y="13475"/>
                      <a:pt x="25757" y="13433"/>
                    </a:cubicBezTo>
                    <a:cubicBezTo>
                      <a:pt x="25778" y="13391"/>
                      <a:pt x="25799" y="13328"/>
                      <a:pt x="25820" y="13328"/>
                    </a:cubicBezTo>
                    <a:lnTo>
                      <a:pt x="25820" y="13328"/>
                    </a:lnTo>
                    <a:cubicBezTo>
                      <a:pt x="25820" y="13412"/>
                      <a:pt x="25820" y="13496"/>
                      <a:pt x="25799" y="13559"/>
                    </a:cubicBezTo>
                    <a:cubicBezTo>
                      <a:pt x="25862" y="13600"/>
                      <a:pt x="25904" y="13684"/>
                      <a:pt x="25966" y="13684"/>
                    </a:cubicBezTo>
                    <a:cubicBezTo>
                      <a:pt x="25987" y="13684"/>
                      <a:pt x="26029" y="13663"/>
                      <a:pt x="26071" y="13579"/>
                    </a:cubicBezTo>
                    <a:cubicBezTo>
                      <a:pt x="26092" y="13538"/>
                      <a:pt x="26113" y="13475"/>
                      <a:pt x="26134" y="13412"/>
                    </a:cubicBezTo>
                    <a:cubicBezTo>
                      <a:pt x="26134" y="13349"/>
                      <a:pt x="26155" y="13287"/>
                      <a:pt x="26155" y="13224"/>
                    </a:cubicBezTo>
                    <a:lnTo>
                      <a:pt x="26071" y="12805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32" y="12666"/>
                      <a:pt x="26133" y="12669"/>
                      <a:pt x="26134" y="12671"/>
                    </a:cubicBezTo>
                    <a:lnTo>
                      <a:pt x="26134" y="12671"/>
                    </a:lnTo>
                    <a:lnTo>
                      <a:pt x="26134" y="12659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19" y="12620"/>
                      <a:pt x="26105" y="12578"/>
                      <a:pt x="26092" y="12533"/>
                    </a:cubicBezTo>
                    <a:cubicBezTo>
                      <a:pt x="26134" y="12512"/>
                      <a:pt x="26155" y="12450"/>
                      <a:pt x="26155" y="12366"/>
                    </a:cubicBezTo>
                    <a:lnTo>
                      <a:pt x="25987" y="11968"/>
                    </a:lnTo>
                    <a:cubicBezTo>
                      <a:pt x="25993" y="11960"/>
                      <a:pt x="25998" y="11957"/>
                      <a:pt x="26004" y="11957"/>
                    </a:cubicBezTo>
                    <a:cubicBezTo>
                      <a:pt x="26026" y="11957"/>
                      <a:pt x="26050" y="12000"/>
                      <a:pt x="26068" y="12000"/>
                    </a:cubicBezTo>
                    <a:cubicBezTo>
                      <a:pt x="26082" y="12000"/>
                      <a:pt x="26092" y="11971"/>
                      <a:pt x="26092" y="11864"/>
                    </a:cubicBezTo>
                    <a:cubicBezTo>
                      <a:pt x="26078" y="11822"/>
                      <a:pt x="26066" y="11808"/>
                      <a:pt x="26055" y="11808"/>
                    </a:cubicBezTo>
                    <a:cubicBezTo>
                      <a:pt x="26033" y="11808"/>
                      <a:pt x="26016" y="11869"/>
                      <a:pt x="25996" y="11869"/>
                    </a:cubicBezTo>
                    <a:cubicBezTo>
                      <a:pt x="25981" y="11869"/>
                      <a:pt x="25966" y="11839"/>
                      <a:pt x="25945" y="11738"/>
                    </a:cubicBezTo>
                    <a:cubicBezTo>
                      <a:pt x="25945" y="11696"/>
                      <a:pt x="25966" y="11655"/>
                      <a:pt x="25966" y="11634"/>
                    </a:cubicBezTo>
                    <a:cubicBezTo>
                      <a:pt x="25987" y="11613"/>
                      <a:pt x="25987" y="11571"/>
                      <a:pt x="25987" y="11550"/>
                    </a:cubicBezTo>
                    <a:cubicBezTo>
                      <a:pt x="25987" y="11487"/>
                      <a:pt x="25966" y="11424"/>
                      <a:pt x="25883" y="11299"/>
                    </a:cubicBezTo>
                    <a:cubicBezTo>
                      <a:pt x="25883" y="11288"/>
                      <a:pt x="25887" y="11283"/>
                      <a:pt x="25894" y="11283"/>
                    </a:cubicBezTo>
                    <a:cubicBezTo>
                      <a:pt x="25915" y="11283"/>
                      <a:pt x="25962" y="11326"/>
                      <a:pt x="26008" y="11403"/>
                    </a:cubicBezTo>
                    <a:cubicBezTo>
                      <a:pt x="25945" y="11278"/>
                      <a:pt x="25820" y="11110"/>
                      <a:pt x="25694" y="11006"/>
                    </a:cubicBezTo>
                    <a:cubicBezTo>
                      <a:pt x="25585" y="10915"/>
                      <a:pt x="25444" y="10855"/>
                      <a:pt x="25368" y="10855"/>
                    </a:cubicBezTo>
                    <a:cubicBezTo>
                      <a:pt x="25357" y="10855"/>
                      <a:pt x="25347" y="10857"/>
                      <a:pt x="25339" y="10859"/>
                    </a:cubicBezTo>
                    <a:cubicBezTo>
                      <a:pt x="25276" y="10818"/>
                      <a:pt x="25171" y="10797"/>
                      <a:pt x="25088" y="10776"/>
                    </a:cubicBezTo>
                    <a:cubicBezTo>
                      <a:pt x="25025" y="10776"/>
                      <a:pt x="24941" y="10776"/>
                      <a:pt x="24857" y="10755"/>
                    </a:cubicBezTo>
                    <a:cubicBezTo>
                      <a:pt x="24711" y="10755"/>
                      <a:pt x="24606" y="10734"/>
                      <a:pt x="24627" y="10671"/>
                    </a:cubicBezTo>
                    <a:lnTo>
                      <a:pt x="24627" y="10671"/>
                    </a:lnTo>
                    <a:cubicBezTo>
                      <a:pt x="24543" y="10692"/>
                      <a:pt x="24251" y="10734"/>
                      <a:pt x="24062" y="10734"/>
                    </a:cubicBezTo>
                    <a:cubicBezTo>
                      <a:pt x="24418" y="10629"/>
                      <a:pt x="23372" y="10671"/>
                      <a:pt x="23455" y="10525"/>
                    </a:cubicBezTo>
                    <a:lnTo>
                      <a:pt x="23455" y="10525"/>
                    </a:lnTo>
                    <a:cubicBezTo>
                      <a:pt x="23358" y="10552"/>
                      <a:pt x="23275" y="10568"/>
                      <a:pt x="23202" y="10568"/>
                    </a:cubicBezTo>
                    <a:cubicBezTo>
                      <a:pt x="22992" y="10568"/>
                      <a:pt x="22868" y="10437"/>
                      <a:pt x="22744" y="10064"/>
                    </a:cubicBezTo>
                    <a:lnTo>
                      <a:pt x="22744" y="10064"/>
                    </a:lnTo>
                    <a:cubicBezTo>
                      <a:pt x="22759" y="10079"/>
                      <a:pt x="22785" y="10105"/>
                      <a:pt x="22798" y="10134"/>
                    </a:cubicBezTo>
                    <a:lnTo>
                      <a:pt x="22798" y="10134"/>
                    </a:lnTo>
                    <a:cubicBezTo>
                      <a:pt x="22744" y="9910"/>
                      <a:pt x="22743" y="9826"/>
                      <a:pt x="22723" y="9667"/>
                    </a:cubicBezTo>
                    <a:cubicBezTo>
                      <a:pt x="22619" y="9667"/>
                      <a:pt x="22451" y="9290"/>
                      <a:pt x="22305" y="9102"/>
                    </a:cubicBezTo>
                    <a:cubicBezTo>
                      <a:pt x="22299" y="9019"/>
                      <a:pt x="22310" y="8990"/>
                      <a:pt x="22329" y="8990"/>
                    </a:cubicBezTo>
                    <a:cubicBezTo>
                      <a:pt x="22375" y="8990"/>
                      <a:pt x="22469" y="9145"/>
                      <a:pt x="22526" y="9145"/>
                    </a:cubicBezTo>
                    <a:cubicBezTo>
                      <a:pt x="22538" y="9145"/>
                      <a:pt x="22548" y="9138"/>
                      <a:pt x="22556" y="9123"/>
                    </a:cubicBezTo>
                    <a:lnTo>
                      <a:pt x="22556" y="9123"/>
                    </a:lnTo>
                    <a:cubicBezTo>
                      <a:pt x="22553" y="9124"/>
                      <a:pt x="22549" y="9125"/>
                      <a:pt x="22545" y="9125"/>
                    </a:cubicBezTo>
                    <a:cubicBezTo>
                      <a:pt x="22465" y="9125"/>
                      <a:pt x="22287" y="8748"/>
                      <a:pt x="22235" y="8748"/>
                    </a:cubicBezTo>
                    <a:cubicBezTo>
                      <a:pt x="22228" y="8748"/>
                      <a:pt x="22223" y="8754"/>
                      <a:pt x="22221" y="8767"/>
                    </a:cubicBezTo>
                    <a:cubicBezTo>
                      <a:pt x="22179" y="8516"/>
                      <a:pt x="22158" y="8558"/>
                      <a:pt x="22179" y="8411"/>
                    </a:cubicBezTo>
                    <a:lnTo>
                      <a:pt x="22179" y="8411"/>
                    </a:lnTo>
                    <a:cubicBezTo>
                      <a:pt x="22173" y="8412"/>
                      <a:pt x="22168" y="8413"/>
                      <a:pt x="22162" y="8413"/>
                    </a:cubicBezTo>
                    <a:cubicBezTo>
                      <a:pt x="22055" y="8413"/>
                      <a:pt x="22067" y="8216"/>
                      <a:pt x="21907" y="8077"/>
                    </a:cubicBezTo>
                    <a:cubicBezTo>
                      <a:pt x="21782" y="7742"/>
                      <a:pt x="21970" y="7930"/>
                      <a:pt x="21719" y="7616"/>
                    </a:cubicBezTo>
                    <a:cubicBezTo>
                      <a:pt x="21704" y="7577"/>
                      <a:pt x="21705" y="7562"/>
                      <a:pt x="21716" y="7562"/>
                    </a:cubicBezTo>
                    <a:cubicBezTo>
                      <a:pt x="21752" y="7562"/>
                      <a:pt x="21886" y="7721"/>
                      <a:pt x="21886" y="7721"/>
                    </a:cubicBezTo>
                    <a:cubicBezTo>
                      <a:pt x="21794" y="7574"/>
                      <a:pt x="21751" y="7536"/>
                      <a:pt x="21722" y="7536"/>
                    </a:cubicBezTo>
                    <a:cubicBezTo>
                      <a:pt x="21691" y="7536"/>
                      <a:pt x="21677" y="7580"/>
                      <a:pt x="21639" y="7580"/>
                    </a:cubicBezTo>
                    <a:cubicBezTo>
                      <a:pt x="21632" y="7580"/>
                      <a:pt x="21624" y="7578"/>
                      <a:pt x="21614" y="7574"/>
                    </a:cubicBezTo>
                    <a:cubicBezTo>
                      <a:pt x="21572" y="7512"/>
                      <a:pt x="21572" y="7491"/>
                      <a:pt x="21551" y="7470"/>
                    </a:cubicBezTo>
                    <a:cubicBezTo>
                      <a:pt x="21551" y="7449"/>
                      <a:pt x="21530" y="7428"/>
                      <a:pt x="21530" y="7428"/>
                    </a:cubicBezTo>
                    <a:cubicBezTo>
                      <a:pt x="21530" y="7386"/>
                      <a:pt x="21551" y="7386"/>
                      <a:pt x="21551" y="7365"/>
                    </a:cubicBezTo>
                    <a:cubicBezTo>
                      <a:pt x="21572" y="7344"/>
                      <a:pt x="21614" y="7365"/>
                      <a:pt x="21635" y="7323"/>
                    </a:cubicBezTo>
                    <a:cubicBezTo>
                      <a:pt x="21614" y="7261"/>
                      <a:pt x="21593" y="7177"/>
                      <a:pt x="21593" y="7114"/>
                    </a:cubicBezTo>
                    <a:cubicBezTo>
                      <a:pt x="21593" y="7093"/>
                      <a:pt x="21593" y="7051"/>
                      <a:pt x="21614" y="7009"/>
                    </a:cubicBezTo>
                    <a:cubicBezTo>
                      <a:pt x="21635" y="6968"/>
                      <a:pt x="21677" y="6926"/>
                      <a:pt x="21698" y="6884"/>
                    </a:cubicBezTo>
                    <a:cubicBezTo>
                      <a:pt x="21710" y="6884"/>
                      <a:pt x="21729" y="6870"/>
                      <a:pt x="21739" y="6870"/>
                    </a:cubicBezTo>
                    <a:cubicBezTo>
                      <a:pt x="21746" y="6870"/>
                      <a:pt x="21749" y="6878"/>
                      <a:pt x="21740" y="6905"/>
                    </a:cubicBezTo>
                    <a:cubicBezTo>
                      <a:pt x="21865" y="6612"/>
                      <a:pt x="22284" y="6173"/>
                      <a:pt x="22409" y="5817"/>
                    </a:cubicBezTo>
                    <a:cubicBezTo>
                      <a:pt x="22417" y="5809"/>
                      <a:pt x="22422" y="5804"/>
                      <a:pt x="22426" y="5801"/>
                    </a:cubicBezTo>
                    <a:lnTo>
                      <a:pt x="22426" y="5801"/>
                    </a:lnTo>
                    <a:cubicBezTo>
                      <a:pt x="22414" y="5803"/>
                      <a:pt x="22403" y="5804"/>
                      <a:pt x="22392" y="5804"/>
                    </a:cubicBezTo>
                    <a:cubicBezTo>
                      <a:pt x="22347" y="5804"/>
                      <a:pt x="22320" y="5785"/>
                      <a:pt x="22305" y="5754"/>
                    </a:cubicBezTo>
                    <a:cubicBezTo>
                      <a:pt x="22409" y="5608"/>
                      <a:pt x="22451" y="5461"/>
                      <a:pt x="22535" y="5440"/>
                    </a:cubicBezTo>
                    <a:lnTo>
                      <a:pt x="22535" y="5440"/>
                    </a:lnTo>
                    <a:cubicBezTo>
                      <a:pt x="22472" y="5524"/>
                      <a:pt x="22493" y="5545"/>
                      <a:pt x="22472" y="5608"/>
                    </a:cubicBezTo>
                    <a:lnTo>
                      <a:pt x="22556" y="5440"/>
                    </a:lnTo>
                    <a:cubicBezTo>
                      <a:pt x="22575" y="5430"/>
                      <a:pt x="22589" y="5426"/>
                      <a:pt x="22597" y="5426"/>
                    </a:cubicBezTo>
                    <a:cubicBezTo>
                      <a:pt x="22659" y="5426"/>
                      <a:pt x="22438" y="5673"/>
                      <a:pt x="22493" y="5691"/>
                    </a:cubicBezTo>
                    <a:cubicBezTo>
                      <a:pt x="22556" y="5587"/>
                      <a:pt x="22619" y="5461"/>
                      <a:pt x="22681" y="5336"/>
                    </a:cubicBezTo>
                    <a:cubicBezTo>
                      <a:pt x="22723" y="5273"/>
                      <a:pt x="22744" y="5210"/>
                      <a:pt x="22786" y="5147"/>
                    </a:cubicBezTo>
                    <a:cubicBezTo>
                      <a:pt x="22828" y="5084"/>
                      <a:pt x="22870" y="4980"/>
                      <a:pt x="22891" y="4917"/>
                    </a:cubicBezTo>
                    <a:cubicBezTo>
                      <a:pt x="22891" y="4812"/>
                      <a:pt x="22870" y="4708"/>
                      <a:pt x="22828" y="4624"/>
                    </a:cubicBezTo>
                    <a:cubicBezTo>
                      <a:pt x="22831" y="4616"/>
                      <a:pt x="22835" y="4612"/>
                      <a:pt x="22841" y="4612"/>
                    </a:cubicBezTo>
                    <a:cubicBezTo>
                      <a:pt x="22879" y="4612"/>
                      <a:pt x="22969" y="4772"/>
                      <a:pt x="22932" y="4917"/>
                    </a:cubicBezTo>
                    <a:cubicBezTo>
                      <a:pt x="22911" y="5022"/>
                      <a:pt x="22870" y="5084"/>
                      <a:pt x="22870" y="5105"/>
                    </a:cubicBezTo>
                    <a:cubicBezTo>
                      <a:pt x="22864" y="5118"/>
                      <a:pt x="22863" y="5124"/>
                      <a:pt x="22867" y="5124"/>
                    </a:cubicBezTo>
                    <a:cubicBezTo>
                      <a:pt x="22877" y="5124"/>
                      <a:pt x="22915" y="5084"/>
                      <a:pt x="22974" y="4980"/>
                    </a:cubicBezTo>
                    <a:lnTo>
                      <a:pt x="22974" y="4980"/>
                    </a:lnTo>
                    <a:cubicBezTo>
                      <a:pt x="22849" y="5210"/>
                      <a:pt x="22765" y="5294"/>
                      <a:pt x="22681" y="5419"/>
                    </a:cubicBezTo>
                    <a:cubicBezTo>
                      <a:pt x="22742" y="5376"/>
                      <a:pt x="22772" y="5359"/>
                      <a:pt x="22782" y="5359"/>
                    </a:cubicBezTo>
                    <a:cubicBezTo>
                      <a:pt x="22814" y="5359"/>
                      <a:pt x="22683" y="5502"/>
                      <a:pt x="22734" y="5502"/>
                    </a:cubicBezTo>
                    <a:cubicBezTo>
                      <a:pt x="22748" y="5502"/>
                      <a:pt x="22777" y="5490"/>
                      <a:pt x="22828" y="5461"/>
                    </a:cubicBezTo>
                    <a:cubicBezTo>
                      <a:pt x="22870" y="5377"/>
                      <a:pt x="22932" y="5315"/>
                      <a:pt x="22953" y="5252"/>
                    </a:cubicBezTo>
                    <a:cubicBezTo>
                      <a:pt x="23016" y="5147"/>
                      <a:pt x="23079" y="5043"/>
                      <a:pt x="23100" y="4938"/>
                    </a:cubicBezTo>
                    <a:cubicBezTo>
                      <a:pt x="23121" y="4750"/>
                      <a:pt x="23037" y="4561"/>
                      <a:pt x="22932" y="4415"/>
                    </a:cubicBezTo>
                    <a:cubicBezTo>
                      <a:pt x="22849" y="4289"/>
                      <a:pt x="22744" y="4185"/>
                      <a:pt x="22619" y="4038"/>
                    </a:cubicBezTo>
                    <a:cubicBezTo>
                      <a:pt x="22595" y="4027"/>
                      <a:pt x="22580" y="4022"/>
                      <a:pt x="22570" y="4022"/>
                    </a:cubicBezTo>
                    <a:cubicBezTo>
                      <a:pt x="22534" y="4022"/>
                      <a:pt x="22557" y="4075"/>
                      <a:pt x="22521" y="4075"/>
                    </a:cubicBezTo>
                    <a:cubicBezTo>
                      <a:pt x="22510" y="4075"/>
                      <a:pt x="22495" y="4071"/>
                      <a:pt x="22472" y="4059"/>
                    </a:cubicBezTo>
                    <a:cubicBezTo>
                      <a:pt x="22158" y="3808"/>
                      <a:pt x="22075" y="3662"/>
                      <a:pt x="22012" y="3536"/>
                    </a:cubicBezTo>
                    <a:cubicBezTo>
                      <a:pt x="21949" y="3411"/>
                      <a:pt x="21907" y="3306"/>
                      <a:pt x="21635" y="3160"/>
                    </a:cubicBezTo>
                    <a:cubicBezTo>
                      <a:pt x="21551" y="3139"/>
                      <a:pt x="21489" y="3139"/>
                      <a:pt x="21405" y="3118"/>
                    </a:cubicBezTo>
                    <a:cubicBezTo>
                      <a:pt x="21363" y="3097"/>
                      <a:pt x="21321" y="3076"/>
                      <a:pt x="21258" y="3034"/>
                    </a:cubicBezTo>
                    <a:cubicBezTo>
                      <a:pt x="21238" y="3013"/>
                      <a:pt x="21217" y="2992"/>
                      <a:pt x="21175" y="2971"/>
                    </a:cubicBezTo>
                    <a:cubicBezTo>
                      <a:pt x="21133" y="2929"/>
                      <a:pt x="21091" y="2888"/>
                      <a:pt x="21028" y="2867"/>
                    </a:cubicBezTo>
                    <a:lnTo>
                      <a:pt x="21238" y="2867"/>
                    </a:lnTo>
                    <a:cubicBezTo>
                      <a:pt x="21091" y="2762"/>
                      <a:pt x="20966" y="2720"/>
                      <a:pt x="20882" y="2720"/>
                    </a:cubicBezTo>
                    <a:cubicBezTo>
                      <a:pt x="20847" y="2713"/>
                      <a:pt x="20819" y="2711"/>
                      <a:pt x="20795" y="2711"/>
                    </a:cubicBezTo>
                    <a:cubicBezTo>
                      <a:pt x="20747" y="2711"/>
                      <a:pt x="20714" y="2720"/>
                      <a:pt x="20673" y="2720"/>
                    </a:cubicBezTo>
                    <a:cubicBezTo>
                      <a:pt x="20631" y="2741"/>
                      <a:pt x="20568" y="2762"/>
                      <a:pt x="20484" y="2762"/>
                    </a:cubicBezTo>
                    <a:cubicBezTo>
                      <a:pt x="20401" y="2783"/>
                      <a:pt x="20275" y="2804"/>
                      <a:pt x="20108" y="2888"/>
                    </a:cubicBezTo>
                    <a:cubicBezTo>
                      <a:pt x="20150" y="2846"/>
                      <a:pt x="20275" y="2762"/>
                      <a:pt x="20401" y="2741"/>
                    </a:cubicBezTo>
                    <a:cubicBezTo>
                      <a:pt x="20505" y="2699"/>
                      <a:pt x="20589" y="2699"/>
                      <a:pt x="20526" y="2699"/>
                    </a:cubicBezTo>
                    <a:cubicBezTo>
                      <a:pt x="20275" y="2699"/>
                      <a:pt x="20191" y="2762"/>
                      <a:pt x="20150" y="2825"/>
                    </a:cubicBezTo>
                    <a:cubicBezTo>
                      <a:pt x="20087" y="2867"/>
                      <a:pt x="20045" y="2950"/>
                      <a:pt x="19940" y="3034"/>
                    </a:cubicBezTo>
                    <a:lnTo>
                      <a:pt x="19836" y="3013"/>
                    </a:lnTo>
                    <a:cubicBezTo>
                      <a:pt x="19626" y="3201"/>
                      <a:pt x="19417" y="3411"/>
                      <a:pt x="19208" y="3620"/>
                    </a:cubicBezTo>
                    <a:cubicBezTo>
                      <a:pt x="19082" y="3724"/>
                      <a:pt x="18978" y="3829"/>
                      <a:pt x="18873" y="3934"/>
                    </a:cubicBezTo>
                    <a:cubicBezTo>
                      <a:pt x="18769" y="4038"/>
                      <a:pt x="18622" y="4185"/>
                      <a:pt x="18538" y="4227"/>
                    </a:cubicBezTo>
                    <a:cubicBezTo>
                      <a:pt x="18554" y="4194"/>
                      <a:pt x="18583" y="4150"/>
                      <a:pt x="18548" y="4150"/>
                    </a:cubicBezTo>
                    <a:cubicBezTo>
                      <a:pt x="18537" y="4150"/>
                      <a:pt x="18521" y="4154"/>
                      <a:pt x="18497" y="4164"/>
                    </a:cubicBezTo>
                    <a:cubicBezTo>
                      <a:pt x="18448" y="4200"/>
                      <a:pt x="18385" y="4223"/>
                      <a:pt x="18316" y="4223"/>
                    </a:cubicBezTo>
                    <a:cubicBezTo>
                      <a:pt x="18267" y="4223"/>
                      <a:pt x="18214" y="4211"/>
                      <a:pt x="18162" y="4185"/>
                    </a:cubicBezTo>
                    <a:cubicBezTo>
                      <a:pt x="18141" y="4185"/>
                      <a:pt x="18015" y="4101"/>
                      <a:pt x="17932" y="4059"/>
                    </a:cubicBezTo>
                    <a:lnTo>
                      <a:pt x="17639" y="3892"/>
                    </a:lnTo>
                    <a:cubicBezTo>
                      <a:pt x="17262" y="3704"/>
                      <a:pt x="16885" y="3494"/>
                      <a:pt x="16509" y="3348"/>
                    </a:cubicBezTo>
                    <a:lnTo>
                      <a:pt x="16195" y="3327"/>
                    </a:lnTo>
                    <a:cubicBezTo>
                      <a:pt x="16141" y="3309"/>
                      <a:pt x="16102" y="3260"/>
                      <a:pt x="16146" y="3260"/>
                    </a:cubicBezTo>
                    <a:cubicBezTo>
                      <a:pt x="16153" y="3260"/>
                      <a:pt x="16162" y="3261"/>
                      <a:pt x="16174" y="3264"/>
                    </a:cubicBezTo>
                    <a:cubicBezTo>
                      <a:pt x="16093" y="3229"/>
                      <a:pt x="16053" y="3217"/>
                      <a:pt x="16036" y="3217"/>
                    </a:cubicBezTo>
                    <a:cubicBezTo>
                      <a:pt x="15994" y="3217"/>
                      <a:pt x="16076" y="3287"/>
                      <a:pt x="16008" y="3287"/>
                    </a:cubicBezTo>
                    <a:cubicBezTo>
                      <a:pt x="16002" y="3287"/>
                      <a:pt x="15995" y="3286"/>
                      <a:pt x="15986" y="3285"/>
                    </a:cubicBezTo>
                    <a:cubicBezTo>
                      <a:pt x="15818" y="3243"/>
                      <a:pt x="15776" y="3180"/>
                      <a:pt x="15881" y="3180"/>
                    </a:cubicBezTo>
                    <a:cubicBezTo>
                      <a:pt x="15756" y="3160"/>
                      <a:pt x="15588" y="3139"/>
                      <a:pt x="15421" y="3118"/>
                    </a:cubicBezTo>
                    <a:cubicBezTo>
                      <a:pt x="15295" y="3097"/>
                      <a:pt x="15191" y="3034"/>
                      <a:pt x="15107" y="2950"/>
                    </a:cubicBezTo>
                    <a:cubicBezTo>
                      <a:pt x="15065" y="2888"/>
                      <a:pt x="15044" y="2846"/>
                      <a:pt x="15023" y="2783"/>
                    </a:cubicBezTo>
                    <a:cubicBezTo>
                      <a:pt x="15023" y="2762"/>
                      <a:pt x="15023" y="2699"/>
                      <a:pt x="15023" y="2657"/>
                    </a:cubicBezTo>
                    <a:cubicBezTo>
                      <a:pt x="15002" y="2616"/>
                      <a:pt x="15002" y="2574"/>
                      <a:pt x="15002" y="2532"/>
                    </a:cubicBezTo>
                    <a:cubicBezTo>
                      <a:pt x="14981" y="2343"/>
                      <a:pt x="14981" y="2176"/>
                      <a:pt x="14981" y="2051"/>
                    </a:cubicBezTo>
                    <a:lnTo>
                      <a:pt x="14981" y="2051"/>
                    </a:lnTo>
                    <a:lnTo>
                      <a:pt x="15023" y="2155"/>
                    </a:lnTo>
                    <a:cubicBezTo>
                      <a:pt x="15002" y="1716"/>
                      <a:pt x="14814" y="1674"/>
                      <a:pt x="14814" y="1276"/>
                    </a:cubicBezTo>
                    <a:lnTo>
                      <a:pt x="14814" y="1276"/>
                    </a:lnTo>
                    <a:lnTo>
                      <a:pt x="14856" y="1339"/>
                    </a:lnTo>
                    <a:cubicBezTo>
                      <a:pt x="14835" y="1235"/>
                      <a:pt x="14814" y="1109"/>
                      <a:pt x="14814" y="983"/>
                    </a:cubicBezTo>
                    <a:lnTo>
                      <a:pt x="14793" y="816"/>
                    </a:lnTo>
                    <a:lnTo>
                      <a:pt x="14772" y="711"/>
                    </a:lnTo>
                    <a:cubicBezTo>
                      <a:pt x="14772" y="670"/>
                      <a:pt x="14751" y="628"/>
                      <a:pt x="14751" y="586"/>
                    </a:cubicBezTo>
                    <a:cubicBezTo>
                      <a:pt x="14709" y="398"/>
                      <a:pt x="14521" y="293"/>
                      <a:pt x="14354" y="230"/>
                    </a:cubicBezTo>
                    <a:cubicBezTo>
                      <a:pt x="14228" y="167"/>
                      <a:pt x="14103" y="147"/>
                      <a:pt x="13977" y="126"/>
                    </a:cubicBezTo>
                    <a:cubicBezTo>
                      <a:pt x="13496" y="21"/>
                      <a:pt x="13036" y="21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g26fc4bae8ec_0_7146"/>
              <p:cNvSpPr/>
              <p:nvPr/>
            </p:nvSpPr>
            <p:spPr>
              <a:xfrm>
                <a:off x="7219225" y="3149100"/>
                <a:ext cx="21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63" y="22"/>
                      <a:pt x="43" y="22"/>
                      <a:pt x="22" y="43"/>
                    </a:cubicBezTo>
                    <a:cubicBezTo>
                      <a:pt x="22" y="64"/>
                      <a:pt x="1" y="64"/>
                      <a:pt x="1" y="85"/>
                    </a:cubicBezTo>
                    <a:cubicBezTo>
                      <a:pt x="22" y="64"/>
                      <a:pt x="43" y="64"/>
                      <a:pt x="43" y="43"/>
                    </a:cubicBezTo>
                    <a:cubicBezTo>
                      <a:pt x="63" y="22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g26fc4bae8ec_0_7146"/>
              <p:cNvSpPr/>
              <p:nvPr/>
            </p:nvSpPr>
            <p:spPr>
              <a:xfrm>
                <a:off x="7220300" y="3588000"/>
                <a:ext cx="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1"/>
                      <a:pt x="20" y="21"/>
                      <a:pt x="20" y="42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g26fc4bae8ec_0_7146"/>
              <p:cNvSpPr/>
              <p:nvPr/>
            </p:nvSpPr>
            <p:spPr>
              <a:xfrm>
                <a:off x="7004250" y="3102550"/>
                <a:ext cx="5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2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g26fc4bae8ec_0_7146"/>
              <p:cNvSpPr/>
              <p:nvPr/>
            </p:nvSpPr>
            <p:spPr>
              <a:xfrm>
                <a:off x="7303450" y="3587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43"/>
                    </a:moveTo>
                    <a:cubicBezTo>
                      <a:pt x="0" y="43"/>
                      <a:pt x="21" y="22"/>
                      <a:pt x="42" y="1"/>
                    </a:cubicBezTo>
                    <a:cubicBezTo>
                      <a:pt x="42" y="1"/>
                      <a:pt x="21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g26fc4bae8ec_0_7146"/>
              <p:cNvSpPr/>
              <p:nvPr/>
            </p:nvSpPr>
            <p:spPr>
              <a:xfrm>
                <a:off x="7300300" y="3540375"/>
                <a:ext cx="37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11" extrusionOk="0">
                    <a:moveTo>
                      <a:pt x="1" y="1"/>
                    </a:moveTo>
                    <a:cubicBezTo>
                      <a:pt x="16" y="23"/>
                      <a:pt x="33" y="47"/>
                      <a:pt x="51" y="73"/>
                    </a:cubicBezTo>
                    <a:lnTo>
                      <a:pt x="51" y="73"/>
                    </a:lnTo>
                    <a:cubicBezTo>
                      <a:pt x="36" y="50"/>
                      <a:pt x="19" y="25"/>
                      <a:pt x="1" y="1"/>
                    </a:cubicBezTo>
                    <a:close/>
                    <a:moveTo>
                      <a:pt x="51" y="73"/>
                    </a:moveTo>
                    <a:cubicBezTo>
                      <a:pt x="88" y="130"/>
                      <a:pt x="118" y="180"/>
                      <a:pt x="147" y="210"/>
                    </a:cubicBezTo>
                    <a:cubicBezTo>
                      <a:pt x="120" y="169"/>
                      <a:pt x="84" y="120"/>
                      <a:pt x="5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g26fc4bae8ec_0_7146"/>
              <p:cNvSpPr/>
              <p:nvPr/>
            </p:nvSpPr>
            <p:spPr>
              <a:xfrm>
                <a:off x="7280425" y="35199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g26fc4bae8ec_0_7146"/>
              <p:cNvSpPr/>
              <p:nvPr/>
            </p:nvSpPr>
            <p:spPr>
              <a:xfrm>
                <a:off x="6984550" y="3611975"/>
                <a:ext cx="2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10" y="0"/>
                    </a:moveTo>
                    <a:cubicBezTo>
                      <a:pt x="1" y="0"/>
                      <a:pt x="12" y="7"/>
                      <a:pt x="56" y="24"/>
                    </a:cubicBezTo>
                    <a:lnTo>
                      <a:pt x="119" y="24"/>
                    </a:lnTo>
                    <a:cubicBezTo>
                      <a:pt x="70" y="12"/>
                      <a:pt x="2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g26fc4bae8ec_0_7146"/>
              <p:cNvSpPr/>
              <p:nvPr/>
            </p:nvSpPr>
            <p:spPr>
              <a:xfrm>
                <a:off x="7087400" y="3697825"/>
                <a:ext cx="5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47" y="22"/>
                      <a:pt x="64" y="43"/>
                      <a:pt x="1" y="64"/>
                    </a:cubicBezTo>
                    <a:cubicBezTo>
                      <a:pt x="126" y="64"/>
                      <a:pt x="210" y="43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g26fc4bae8ec_0_7146"/>
              <p:cNvSpPr/>
              <p:nvPr/>
            </p:nvSpPr>
            <p:spPr>
              <a:xfrm>
                <a:off x="6823250" y="360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43"/>
                    </a:moveTo>
                    <a:lnTo>
                      <a:pt x="42" y="43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g26fc4bae8ec_0_7146"/>
              <p:cNvSpPr/>
              <p:nvPr/>
            </p:nvSpPr>
            <p:spPr>
              <a:xfrm>
                <a:off x="7079575" y="3699400"/>
                <a:ext cx="78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3" extrusionOk="0">
                    <a:moveTo>
                      <a:pt x="314" y="1"/>
                    </a:moveTo>
                    <a:cubicBezTo>
                      <a:pt x="209" y="1"/>
                      <a:pt x="105" y="21"/>
                      <a:pt x="0" y="42"/>
                    </a:cubicBezTo>
                    <a:cubicBezTo>
                      <a:pt x="126" y="42"/>
                      <a:pt x="230" y="2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g26fc4bae8ec_0_7146"/>
              <p:cNvSpPr/>
              <p:nvPr/>
            </p:nvSpPr>
            <p:spPr>
              <a:xfrm>
                <a:off x="7340075" y="3415375"/>
                <a:ext cx="2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" extrusionOk="0">
                    <a:moveTo>
                      <a:pt x="84" y="0"/>
                    </a:moveTo>
                    <a:lnTo>
                      <a:pt x="0" y="21"/>
                    </a:lnTo>
                    <a:lnTo>
                      <a:pt x="84" y="21"/>
                    </a:lnTo>
                    <a:cubicBezTo>
                      <a:pt x="63" y="21"/>
                      <a:pt x="84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g26fc4bae8ec_0_7146"/>
              <p:cNvSpPr/>
              <p:nvPr/>
            </p:nvSpPr>
            <p:spPr>
              <a:xfrm>
                <a:off x="7342150" y="3415375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1" y="0"/>
                    </a:moveTo>
                    <a:lnTo>
                      <a:pt x="63" y="0"/>
                    </a:lnTo>
                    <a:cubicBezTo>
                      <a:pt x="4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g26fc4bae8ec_0_7146"/>
              <p:cNvSpPr/>
              <p:nvPr/>
            </p:nvSpPr>
            <p:spPr>
              <a:xfrm>
                <a:off x="7343725" y="3414325"/>
                <a:ext cx="42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3" extrusionOk="0">
                    <a:moveTo>
                      <a:pt x="168" y="0"/>
                    </a:moveTo>
                    <a:lnTo>
                      <a:pt x="62" y="27"/>
                    </a:lnTo>
                    <a:lnTo>
                      <a:pt x="62" y="27"/>
                    </a:lnTo>
                    <a:cubicBezTo>
                      <a:pt x="103" y="19"/>
                      <a:pt x="140" y="14"/>
                      <a:pt x="168" y="0"/>
                    </a:cubicBezTo>
                    <a:close/>
                    <a:moveTo>
                      <a:pt x="62" y="27"/>
                    </a:moveTo>
                    <a:cubicBezTo>
                      <a:pt x="42" y="30"/>
                      <a:pt x="21" y="35"/>
                      <a:pt x="0" y="42"/>
                    </a:cubicBez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g26fc4bae8ec_0_7146"/>
              <p:cNvSpPr/>
              <p:nvPr/>
            </p:nvSpPr>
            <p:spPr>
              <a:xfrm>
                <a:off x="7304500" y="34294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6fc4bae8ec_0_7146"/>
              <p:cNvSpPr/>
              <p:nvPr/>
            </p:nvSpPr>
            <p:spPr>
              <a:xfrm>
                <a:off x="7298225" y="3430000"/>
                <a:ext cx="68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41" extrusionOk="0">
                    <a:moveTo>
                      <a:pt x="272" y="1"/>
                    </a:moveTo>
                    <a:cubicBezTo>
                      <a:pt x="251" y="85"/>
                      <a:pt x="0" y="315"/>
                      <a:pt x="0" y="440"/>
                    </a:cubicBezTo>
                    <a:cubicBezTo>
                      <a:pt x="63" y="336"/>
                      <a:pt x="188" y="189"/>
                      <a:pt x="272" y="22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6fc4bae8ec_0_7146"/>
              <p:cNvSpPr/>
              <p:nvPr/>
            </p:nvSpPr>
            <p:spPr>
              <a:xfrm>
                <a:off x="7269975" y="3480225"/>
                <a:ext cx="42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82" extrusionOk="0">
                    <a:moveTo>
                      <a:pt x="105" y="1"/>
                    </a:moveTo>
                    <a:cubicBezTo>
                      <a:pt x="15" y="196"/>
                      <a:pt x="0" y="238"/>
                      <a:pt x="11" y="238"/>
                    </a:cubicBezTo>
                    <a:cubicBezTo>
                      <a:pt x="19" y="238"/>
                      <a:pt x="40" y="216"/>
                      <a:pt x="55" y="216"/>
                    </a:cubicBezTo>
                    <a:cubicBezTo>
                      <a:pt x="76" y="216"/>
                      <a:pt x="84" y="261"/>
                      <a:pt x="21" y="482"/>
                    </a:cubicBezTo>
                    <a:cubicBezTo>
                      <a:pt x="63" y="335"/>
                      <a:pt x="105" y="189"/>
                      <a:pt x="168" y="42"/>
                    </a:cubicBezTo>
                    <a:lnTo>
                      <a:pt x="168" y="42"/>
                    </a:lnTo>
                    <a:cubicBezTo>
                      <a:pt x="133" y="77"/>
                      <a:pt x="98" y="125"/>
                      <a:pt x="85" y="125"/>
                    </a:cubicBezTo>
                    <a:cubicBezTo>
                      <a:pt x="74" y="125"/>
                      <a:pt x="77" y="94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6fc4bae8ec_0_7146"/>
              <p:cNvSpPr/>
              <p:nvPr/>
            </p:nvSpPr>
            <p:spPr>
              <a:xfrm>
                <a:off x="7274200" y="3526900"/>
                <a:ext cx="44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0" extrusionOk="0">
                    <a:moveTo>
                      <a:pt x="14" y="1"/>
                    </a:moveTo>
                    <a:cubicBezTo>
                      <a:pt x="1" y="1"/>
                      <a:pt x="76" y="100"/>
                      <a:pt x="61" y="100"/>
                    </a:cubicBezTo>
                    <a:cubicBezTo>
                      <a:pt x="124" y="163"/>
                      <a:pt x="161" y="200"/>
                      <a:pt x="169" y="200"/>
                    </a:cubicBezTo>
                    <a:cubicBezTo>
                      <a:pt x="177" y="200"/>
                      <a:pt x="156" y="163"/>
                      <a:pt x="103" y="79"/>
                    </a:cubicBezTo>
                    <a:cubicBezTo>
                      <a:pt x="45" y="2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6fc4bae8ec_0_7146"/>
              <p:cNvSpPr/>
              <p:nvPr/>
            </p:nvSpPr>
            <p:spPr>
              <a:xfrm>
                <a:off x="7140775" y="3598450"/>
                <a:ext cx="42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4" extrusionOk="0">
                    <a:moveTo>
                      <a:pt x="168" y="0"/>
                    </a:moveTo>
                    <a:cubicBezTo>
                      <a:pt x="0" y="84"/>
                      <a:pt x="168" y="21"/>
                      <a:pt x="168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6fc4bae8ec_0_7146"/>
              <p:cNvSpPr/>
              <p:nvPr/>
            </p:nvSpPr>
            <p:spPr>
              <a:xfrm>
                <a:off x="7115650" y="3626175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1" y="0"/>
                    </a:moveTo>
                    <a:cubicBezTo>
                      <a:pt x="1" y="63"/>
                      <a:pt x="1" y="168"/>
                      <a:pt x="1" y="251"/>
                    </a:cubicBezTo>
                    <a:lnTo>
                      <a:pt x="64" y="84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6fc4bae8ec_0_7146"/>
              <p:cNvSpPr/>
              <p:nvPr/>
            </p:nvSpPr>
            <p:spPr>
              <a:xfrm>
                <a:off x="7101525" y="3659125"/>
                <a:ext cx="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5" extrusionOk="0">
                    <a:moveTo>
                      <a:pt x="1" y="84"/>
                    </a:moveTo>
                    <a:lnTo>
                      <a:pt x="1" y="0"/>
                    </a:lnTo>
                    <a:lnTo>
                      <a:pt x="1" y="3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6fc4bae8ec_0_7146"/>
              <p:cNvSpPr/>
              <p:nvPr/>
            </p:nvSpPr>
            <p:spPr>
              <a:xfrm>
                <a:off x="6823175" y="3565500"/>
                <a:ext cx="32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3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" y="72"/>
                      <a:pt x="11" y="123"/>
                      <a:pt x="39" y="123"/>
                    </a:cubicBezTo>
                    <a:cubicBezTo>
                      <a:pt x="61" y="123"/>
                      <a:pt x="93" y="93"/>
                      <a:pt x="129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6fc4bae8ec_0_7146"/>
              <p:cNvSpPr/>
              <p:nvPr/>
            </p:nvSpPr>
            <p:spPr>
              <a:xfrm>
                <a:off x="6767800" y="3417325"/>
                <a:ext cx="105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90" extrusionOk="0">
                    <a:moveTo>
                      <a:pt x="82" y="0"/>
                    </a:moveTo>
                    <a:cubicBezTo>
                      <a:pt x="54" y="0"/>
                      <a:pt x="27" y="2"/>
                      <a:pt x="1" y="6"/>
                    </a:cubicBezTo>
                    <a:cubicBezTo>
                      <a:pt x="168" y="27"/>
                      <a:pt x="335" y="89"/>
                      <a:pt x="419" y="89"/>
                    </a:cubicBezTo>
                    <a:cubicBezTo>
                      <a:pt x="350" y="38"/>
                      <a:pt x="21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6fc4bae8ec_0_7146"/>
              <p:cNvSpPr/>
              <p:nvPr/>
            </p:nvSpPr>
            <p:spPr>
              <a:xfrm>
                <a:off x="6992725" y="3150675"/>
                <a:ext cx="6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8" extrusionOk="0">
                    <a:moveTo>
                      <a:pt x="252" y="1"/>
                    </a:moveTo>
                    <a:lnTo>
                      <a:pt x="126" y="63"/>
                    </a:lnTo>
                    <a:lnTo>
                      <a:pt x="1" y="14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7" name="Google Shape;1537;g26fc4bae8ec_0_7146"/>
          <p:cNvGrpSpPr/>
          <p:nvPr/>
        </p:nvGrpSpPr>
        <p:grpSpPr>
          <a:xfrm rot="978445" flipH="1">
            <a:off x="8554778" y="3886349"/>
            <a:ext cx="1168138" cy="1181963"/>
            <a:chOff x="3393838" y="2527563"/>
            <a:chExt cx="1168100" cy="1181925"/>
          </a:xfrm>
        </p:grpSpPr>
        <p:sp>
          <p:nvSpPr>
            <p:cNvPr id="1538" name="Google Shape;1538;g26fc4bae8ec_0_7146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9" name="Google Shape;1539;g26fc4bae8ec_0_7146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1540" name="Google Shape;1540;g26fc4bae8ec_0_7146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6fc4bae8ec_0_7146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6fc4bae8ec_0_7146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g26fc4bae8ec_0_7146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6fc4bae8ec_0_7146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6fc4bae8ec_0_7146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6fc4bae8ec_0_7146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6fc4bae8ec_0_7146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6fc4bae8ec_0_7146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6fc4bae8ec_0_7146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6fc4bae8ec_0_7146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6fc4bae8ec_0_7146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6fc4bae8ec_0_7146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6fc4bae8ec_0_7146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g26fc4bae8ec_0_7146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g26fc4bae8ec_0_7146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g26fc4bae8ec_0_7146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g26fc4bae8ec_0_7146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g26fc4bae8ec_0_7146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g26fc4bae8ec_0_7146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g26fc4bae8ec_0_7146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g26fc4bae8ec_0_7146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6fc4bae8ec_0_7146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g26fc4bae8ec_0_7146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g26fc4bae8ec_0_7146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g26fc4bae8ec_0_7146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g26fc4bae8ec_0_7146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g26fc4bae8ec_0_7146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g26fc4bae8ec_0_7146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g26fc4bae8ec_0_7146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g26fc4bae8ec_0_7146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g26fc4bae8ec_0_7146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6fc4bae8ec_0_7146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g26fc4bae8ec_0_7146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g26fc4bae8ec_0_7146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g26fc4bae8ec_0_7146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g26fc4bae8ec_0_7146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g26fc4bae8ec_0_7146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g26fc4bae8ec_0_7146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g26fc4bae8ec_0_7146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g26fc4bae8ec_0_7146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g26fc4bae8ec_0_7146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g26fc4bae8ec_0_7146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g26fc4bae8ec_0_7146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g26fc4bae8ec_0_7146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g26fc4bae8ec_0_7146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g26fc4bae8ec_0_7146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g26fc4bae8ec_0_7146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g26fc4bae8ec_0_7146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g26fc4bae8ec_0_7146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g26fc4bae8ec_0_7146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g26fc4bae8ec_0_7146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g26fc4bae8ec_0_7146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g26fc4bae8ec_0_7146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g26fc4bae8ec_0_7146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g26fc4bae8ec_0_7146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g26fc4bae8ec_0_7146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g26fc4bae8ec_0_7146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g26fc4bae8ec_0_7146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g26fc4bae8ec_0_7146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g26fc4bae8ec_0_7146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g26fc4bae8ec_0_7146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g26fc4bae8ec_0_7146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g26fc4bae8ec_0_7146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g26fc4bae8ec_0_7146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g26fc4bae8ec_0_7146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g26fc4bae8ec_0_7146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g26fc4bae8ec_0_7146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g26fc4bae8ec_0_7146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g26fc4bae8ec_0_7146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g26fc4bae8ec_0_7146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g26fc4bae8ec_0_7146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g26fc4bae8ec_0_7146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g26fc4bae8ec_0_7146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g26fc4bae8ec_0_7146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g26fc4bae8ec_0_7146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g26fc4bae8ec_0_7146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g26fc4bae8ec_0_7146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g26fc4bae8ec_0_7146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g26fc4bae8ec_0_7146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g26fc4bae8ec_0_7146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g26fc4bae8ec_0_7146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g26fc4bae8ec_0_7146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g26fc4bae8ec_0_7146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g26fc4bae8ec_0_7146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g26fc4bae8ec_0_7146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g26fc4bae8ec_0_7146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g26fc4bae8ec_0_7146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g26fc4bae8ec_0_7146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g26fc4bae8ec_0_7146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g26fc4bae8ec_0_7146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g26fc4bae8ec_0_7146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g26fc4bae8ec_0_7146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g26fc4bae8ec_0_7146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g26fc4bae8ec_0_7146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g26fc4bae8ec_0_7146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g26fc4bae8ec_0_7146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g26fc4bae8ec_0_7146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g26fc4bae8ec_0_7146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g26fc4bae8ec_0_7146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g26fc4bae8ec_0_7146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g26fc4bae8ec_0_7146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g26fc4bae8ec_0_7146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9"/>
          <p:cNvSpPr/>
          <p:nvPr/>
        </p:nvSpPr>
        <p:spPr>
          <a:xfrm>
            <a:off x="191700" y="185725"/>
            <a:ext cx="8760499" cy="4766101"/>
          </a:xfrm>
          <a:custGeom>
            <a:avLst/>
            <a:gdLst/>
            <a:ahLst/>
            <a:cxnLst/>
            <a:rect l="l" t="t" r="r" b="b"/>
            <a:pathLst>
              <a:path w="350455" h="192706" extrusionOk="0">
                <a:moveTo>
                  <a:pt x="4235" y="25703"/>
                </a:moveTo>
                <a:cubicBezTo>
                  <a:pt x="4430" y="18673"/>
                  <a:pt x="4512" y="8031"/>
                  <a:pt x="9903" y="4196"/>
                </a:cubicBezTo>
                <a:cubicBezTo>
                  <a:pt x="15294" y="361"/>
                  <a:pt x="25354" y="3362"/>
                  <a:pt x="36580" y="2695"/>
                </a:cubicBezTo>
                <a:cubicBezTo>
                  <a:pt x="47806" y="2028"/>
                  <a:pt x="58199" y="-723"/>
                  <a:pt x="77261" y="194"/>
                </a:cubicBezTo>
                <a:cubicBezTo>
                  <a:pt x="96323" y="1111"/>
                  <a:pt x="129835" y="7864"/>
                  <a:pt x="150954" y="8197"/>
                </a:cubicBezTo>
                <a:cubicBezTo>
                  <a:pt x="172073" y="8531"/>
                  <a:pt x="188662" y="2945"/>
                  <a:pt x="203973" y="2195"/>
                </a:cubicBezTo>
                <a:cubicBezTo>
                  <a:pt x="219284" y="1445"/>
                  <a:pt x="225925" y="3473"/>
                  <a:pt x="242820" y="3695"/>
                </a:cubicBezTo>
                <a:cubicBezTo>
                  <a:pt x="259715" y="3917"/>
                  <a:pt x="290253" y="2390"/>
                  <a:pt x="305342" y="3529"/>
                </a:cubicBezTo>
                <a:cubicBezTo>
                  <a:pt x="320431" y="4668"/>
                  <a:pt x="327489" y="9559"/>
                  <a:pt x="333352" y="10531"/>
                </a:cubicBezTo>
                <a:cubicBezTo>
                  <a:pt x="339215" y="11504"/>
                  <a:pt x="338632" y="9586"/>
                  <a:pt x="340521" y="9364"/>
                </a:cubicBezTo>
                <a:cubicBezTo>
                  <a:pt x="342411" y="9142"/>
                  <a:pt x="343161" y="8502"/>
                  <a:pt x="344689" y="9197"/>
                </a:cubicBezTo>
                <a:cubicBezTo>
                  <a:pt x="346217" y="9892"/>
                  <a:pt x="348802" y="9142"/>
                  <a:pt x="349691" y="13532"/>
                </a:cubicBezTo>
                <a:cubicBezTo>
                  <a:pt x="350580" y="17923"/>
                  <a:pt x="350609" y="25648"/>
                  <a:pt x="350025" y="35540"/>
                </a:cubicBezTo>
                <a:cubicBezTo>
                  <a:pt x="349442" y="45433"/>
                  <a:pt x="346274" y="52797"/>
                  <a:pt x="346190" y="72887"/>
                </a:cubicBezTo>
                <a:cubicBezTo>
                  <a:pt x="346107" y="92978"/>
                  <a:pt x="349524" y="137076"/>
                  <a:pt x="349524" y="156083"/>
                </a:cubicBezTo>
                <a:cubicBezTo>
                  <a:pt x="349524" y="175090"/>
                  <a:pt x="349663" y="180842"/>
                  <a:pt x="346190" y="186927"/>
                </a:cubicBezTo>
                <a:cubicBezTo>
                  <a:pt x="342717" y="193013"/>
                  <a:pt x="337465" y="192818"/>
                  <a:pt x="328684" y="192596"/>
                </a:cubicBezTo>
                <a:cubicBezTo>
                  <a:pt x="319903" y="192374"/>
                  <a:pt x="310427" y="185705"/>
                  <a:pt x="293504" y="185594"/>
                </a:cubicBezTo>
                <a:cubicBezTo>
                  <a:pt x="276581" y="185483"/>
                  <a:pt x="247738" y="191707"/>
                  <a:pt x="227147" y="191929"/>
                </a:cubicBezTo>
                <a:cubicBezTo>
                  <a:pt x="206556" y="192151"/>
                  <a:pt x="188689" y="187038"/>
                  <a:pt x="169960" y="186927"/>
                </a:cubicBezTo>
                <a:cubicBezTo>
                  <a:pt x="151231" y="186816"/>
                  <a:pt x="135448" y="191318"/>
                  <a:pt x="114774" y="191262"/>
                </a:cubicBezTo>
                <a:cubicBezTo>
                  <a:pt x="94100" y="191207"/>
                  <a:pt x="64284" y="186872"/>
                  <a:pt x="45916" y="186594"/>
                </a:cubicBezTo>
                <a:cubicBezTo>
                  <a:pt x="27548" y="186316"/>
                  <a:pt x="11904" y="191401"/>
                  <a:pt x="4568" y="189595"/>
                </a:cubicBezTo>
                <a:cubicBezTo>
                  <a:pt x="-2768" y="187789"/>
                  <a:pt x="677" y="184260"/>
                  <a:pt x="1900" y="175757"/>
                </a:cubicBezTo>
                <a:cubicBezTo>
                  <a:pt x="3123" y="167254"/>
                  <a:pt x="10959" y="152971"/>
                  <a:pt x="11904" y="138577"/>
                </a:cubicBezTo>
                <a:cubicBezTo>
                  <a:pt x="12849" y="124183"/>
                  <a:pt x="8097" y="104760"/>
                  <a:pt x="7569" y="89393"/>
                </a:cubicBezTo>
                <a:cubicBezTo>
                  <a:pt x="7041" y="74026"/>
                  <a:pt x="9292" y="56992"/>
                  <a:pt x="8736" y="46377"/>
                </a:cubicBezTo>
                <a:cubicBezTo>
                  <a:pt x="8180" y="35762"/>
                  <a:pt x="4041" y="32733"/>
                  <a:pt x="4235" y="257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6" name="Google Shape;1646;p19"/>
          <p:cNvGrpSpPr/>
          <p:nvPr/>
        </p:nvGrpSpPr>
        <p:grpSpPr>
          <a:xfrm rot="10800000" flipH="1">
            <a:off x="312123" y="-352277"/>
            <a:ext cx="665112" cy="665941"/>
            <a:chOff x="1766826" y="2471713"/>
            <a:chExt cx="665112" cy="665941"/>
          </a:xfrm>
        </p:grpSpPr>
        <p:sp>
          <p:nvSpPr>
            <p:cNvPr id="1647" name="Google Shape;1647;p19"/>
            <p:cNvSpPr/>
            <p:nvPr/>
          </p:nvSpPr>
          <p:spPr>
            <a:xfrm>
              <a:off x="1766826" y="2483079"/>
              <a:ext cx="659125" cy="654575"/>
            </a:xfrm>
            <a:custGeom>
              <a:avLst/>
              <a:gdLst/>
              <a:ahLst/>
              <a:cxnLst/>
              <a:rect l="l" t="t" r="r" b="b"/>
              <a:pathLst>
                <a:path w="26365" h="26183" extrusionOk="0">
                  <a:moveTo>
                    <a:pt x="13352" y="0"/>
                  </a:moveTo>
                  <a:cubicBezTo>
                    <a:pt x="12735" y="0"/>
                    <a:pt x="12062" y="113"/>
                    <a:pt x="11676" y="380"/>
                  </a:cubicBezTo>
                  <a:cubicBezTo>
                    <a:pt x="11613" y="422"/>
                    <a:pt x="11550" y="715"/>
                    <a:pt x="11466" y="1217"/>
                  </a:cubicBezTo>
                  <a:cubicBezTo>
                    <a:pt x="11404" y="1678"/>
                    <a:pt x="11446" y="2347"/>
                    <a:pt x="11362" y="2766"/>
                  </a:cubicBezTo>
                  <a:cubicBezTo>
                    <a:pt x="11341" y="2975"/>
                    <a:pt x="11194" y="3163"/>
                    <a:pt x="11027" y="3268"/>
                  </a:cubicBezTo>
                  <a:cubicBezTo>
                    <a:pt x="10023" y="3833"/>
                    <a:pt x="8621" y="4544"/>
                    <a:pt x="7972" y="4837"/>
                  </a:cubicBezTo>
                  <a:cubicBezTo>
                    <a:pt x="7868" y="4889"/>
                    <a:pt x="7758" y="4916"/>
                    <a:pt x="7648" y="4916"/>
                  </a:cubicBezTo>
                  <a:cubicBezTo>
                    <a:pt x="7538" y="4916"/>
                    <a:pt x="7428" y="4889"/>
                    <a:pt x="7324" y="4837"/>
                  </a:cubicBezTo>
                  <a:cubicBezTo>
                    <a:pt x="6633" y="4460"/>
                    <a:pt x="6047" y="3414"/>
                    <a:pt x="5147" y="3226"/>
                  </a:cubicBezTo>
                  <a:cubicBezTo>
                    <a:pt x="5100" y="3217"/>
                    <a:pt x="5054" y="3212"/>
                    <a:pt x="5008" y="3212"/>
                  </a:cubicBezTo>
                  <a:cubicBezTo>
                    <a:pt x="4431" y="3212"/>
                    <a:pt x="4003" y="3914"/>
                    <a:pt x="3557" y="4419"/>
                  </a:cubicBezTo>
                  <a:cubicBezTo>
                    <a:pt x="3536" y="4440"/>
                    <a:pt x="3515" y="4460"/>
                    <a:pt x="3495" y="4502"/>
                  </a:cubicBezTo>
                  <a:cubicBezTo>
                    <a:pt x="3411" y="4628"/>
                    <a:pt x="3327" y="4732"/>
                    <a:pt x="3285" y="4858"/>
                  </a:cubicBezTo>
                  <a:cubicBezTo>
                    <a:pt x="3181" y="5088"/>
                    <a:pt x="3181" y="5360"/>
                    <a:pt x="3327" y="5569"/>
                  </a:cubicBezTo>
                  <a:cubicBezTo>
                    <a:pt x="3871" y="6427"/>
                    <a:pt x="5106" y="7181"/>
                    <a:pt x="4457" y="8122"/>
                  </a:cubicBezTo>
                  <a:cubicBezTo>
                    <a:pt x="4352" y="8310"/>
                    <a:pt x="4248" y="8520"/>
                    <a:pt x="4143" y="8729"/>
                  </a:cubicBezTo>
                  <a:cubicBezTo>
                    <a:pt x="3850" y="9377"/>
                    <a:pt x="3620" y="10068"/>
                    <a:pt x="3453" y="10758"/>
                  </a:cubicBezTo>
                  <a:cubicBezTo>
                    <a:pt x="3390" y="11072"/>
                    <a:pt x="3139" y="11302"/>
                    <a:pt x="2825" y="11323"/>
                  </a:cubicBezTo>
                  <a:cubicBezTo>
                    <a:pt x="1549" y="11470"/>
                    <a:pt x="649" y="11595"/>
                    <a:pt x="523" y="11616"/>
                  </a:cubicBezTo>
                  <a:cubicBezTo>
                    <a:pt x="105" y="11763"/>
                    <a:pt x="0" y="13855"/>
                    <a:pt x="565" y="14692"/>
                  </a:cubicBezTo>
                  <a:cubicBezTo>
                    <a:pt x="628" y="14776"/>
                    <a:pt x="1298" y="14880"/>
                    <a:pt x="2323" y="15027"/>
                  </a:cubicBezTo>
                  <a:cubicBezTo>
                    <a:pt x="2532" y="15048"/>
                    <a:pt x="2762" y="15069"/>
                    <a:pt x="2992" y="15090"/>
                  </a:cubicBezTo>
                  <a:cubicBezTo>
                    <a:pt x="3264" y="15131"/>
                    <a:pt x="3495" y="15320"/>
                    <a:pt x="3578" y="15571"/>
                  </a:cubicBezTo>
                  <a:cubicBezTo>
                    <a:pt x="3997" y="16722"/>
                    <a:pt x="4708" y="17684"/>
                    <a:pt x="4875" y="18709"/>
                  </a:cubicBezTo>
                  <a:cubicBezTo>
                    <a:pt x="4980" y="19107"/>
                    <a:pt x="4373" y="19839"/>
                    <a:pt x="3850" y="20258"/>
                  </a:cubicBezTo>
                  <a:cubicBezTo>
                    <a:pt x="3808" y="20300"/>
                    <a:pt x="3767" y="20341"/>
                    <a:pt x="3725" y="20383"/>
                  </a:cubicBezTo>
                  <a:cubicBezTo>
                    <a:pt x="3432" y="20760"/>
                    <a:pt x="3243" y="20990"/>
                    <a:pt x="3223" y="21053"/>
                  </a:cubicBezTo>
                  <a:cubicBezTo>
                    <a:pt x="3034" y="21450"/>
                    <a:pt x="4436" y="23020"/>
                    <a:pt x="5420" y="23208"/>
                  </a:cubicBezTo>
                  <a:cubicBezTo>
                    <a:pt x="5482" y="23208"/>
                    <a:pt x="5775" y="23041"/>
                    <a:pt x="6194" y="22727"/>
                  </a:cubicBezTo>
                  <a:cubicBezTo>
                    <a:pt x="6487" y="22518"/>
                    <a:pt x="6759" y="22225"/>
                    <a:pt x="7031" y="21974"/>
                  </a:cubicBezTo>
                  <a:cubicBezTo>
                    <a:pt x="7275" y="21721"/>
                    <a:pt x="7539" y="21640"/>
                    <a:pt x="7808" y="21640"/>
                  </a:cubicBezTo>
                  <a:cubicBezTo>
                    <a:pt x="8229" y="21640"/>
                    <a:pt x="8664" y="21839"/>
                    <a:pt x="9060" y="21890"/>
                  </a:cubicBezTo>
                  <a:cubicBezTo>
                    <a:pt x="9123" y="21890"/>
                    <a:pt x="9165" y="21890"/>
                    <a:pt x="9207" y="21911"/>
                  </a:cubicBezTo>
                  <a:cubicBezTo>
                    <a:pt x="9416" y="21974"/>
                    <a:pt x="9604" y="22036"/>
                    <a:pt x="9813" y="22099"/>
                  </a:cubicBezTo>
                  <a:cubicBezTo>
                    <a:pt x="10462" y="22350"/>
                    <a:pt x="11069" y="22685"/>
                    <a:pt x="11550" y="23082"/>
                  </a:cubicBezTo>
                  <a:cubicBezTo>
                    <a:pt x="12073" y="23522"/>
                    <a:pt x="12010" y="24589"/>
                    <a:pt x="12136" y="25531"/>
                  </a:cubicBezTo>
                  <a:cubicBezTo>
                    <a:pt x="12178" y="25886"/>
                    <a:pt x="12450" y="26158"/>
                    <a:pt x="12806" y="26179"/>
                  </a:cubicBezTo>
                  <a:cubicBezTo>
                    <a:pt x="12864" y="26181"/>
                    <a:pt x="12925" y="26182"/>
                    <a:pt x="12988" y="26182"/>
                  </a:cubicBezTo>
                  <a:cubicBezTo>
                    <a:pt x="13517" y="26182"/>
                    <a:pt x="14203" y="26110"/>
                    <a:pt x="14689" y="26054"/>
                  </a:cubicBezTo>
                  <a:cubicBezTo>
                    <a:pt x="15023" y="26012"/>
                    <a:pt x="15295" y="25740"/>
                    <a:pt x="15316" y="25384"/>
                  </a:cubicBezTo>
                  <a:cubicBezTo>
                    <a:pt x="15358" y="24903"/>
                    <a:pt x="15421" y="24170"/>
                    <a:pt x="15484" y="23271"/>
                  </a:cubicBezTo>
                  <a:cubicBezTo>
                    <a:pt x="15505" y="22978"/>
                    <a:pt x="15714" y="22706"/>
                    <a:pt x="16007" y="22622"/>
                  </a:cubicBezTo>
                  <a:cubicBezTo>
                    <a:pt x="16927" y="22371"/>
                    <a:pt x="17827" y="21974"/>
                    <a:pt x="18664" y="21430"/>
                  </a:cubicBezTo>
                  <a:cubicBezTo>
                    <a:pt x="18782" y="21361"/>
                    <a:pt x="18913" y="21324"/>
                    <a:pt x="19046" y="21324"/>
                  </a:cubicBezTo>
                  <a:cubicBezTo>
                    <a:pt x="19196" y="21324"/>
                    <a:pt x="19347" y="21371"/>
                    <a:pt x="19480" y="21471"/>
                  </a:cubicBezTo>
                  <a:cubicBezTo>
                    <a:pt x="20652" y="22329"/>
                    <a:pt x="21510" y="22936"/>
                    <a:pt x="21656" y="22957"/>
                  </a:cubicBezTo>
                  <a:cubicBezTo>
                    <a:pt x="21665" y="22958"/>
                    <a:pt x="21675" y="22959"/>
                    <a:pt x="21685" y="22959"/>
                  </a:cubicBezTo>
                  <a:cubicBezTo>
                    <a:pt x="21809" y="22959"/>
                    <a:pt x="21987" y="22839"/>
                    <a:pt x="22200" y="22664"/>
                  </a:cubicBezTo>
                  <a:cubicBezTo>
                    <a:pt x="22409" y="22455"/>
                    <a:pt x="22661" y="22204"/>
                    <a:pt x="22891" y="21932"/>
                  </a:cubicBezTo>
                  <a:cubicBezTo>
                    <a:pt x="22891" y="21911"/>
                    <a:pt x="22912" y="21890"/>
                    <a:pt x="22933" y="21869"/>
                  </a:cubicBezTo>
                  <a:cubicBezTo>
                    <a:pt x="23267" y="21555"/>
                    <a:pt x="23749" y="21074"/>
                    <a:pt x="23686" y="20865"/>
                  </a:cubicBezTo>
                  <a:cubicBezTo>
                    <a:pt x="23518" y="19881"/>
                    <a:pt x="22096" y="19191"/>
                    <a:pt x="21991" y="18437"/>
                  </a:cubicBezTo>
                  <a:cubicBezTo>
                    <a:pt x="21991" y="18375"/>
                    <a:pt x="21991" y="18291"/>
                    <a:pt x="22012" y="18228"/>
                  </a:cubicBezTo>
                  <a:cubicBezTo>
                    <a:pt x="22242" y="17077"/>
                    <a:pt x="22723" y="15717"/>
                    <a:pt x="23414" y="14755"/>
                  </a:cubicBezTo>
                  <a:cubicBezTo>
                    <a:pt x="23958" y="14002"/>
                    <a:pt x="25862" y="14839"/>
                    <a:pt x="26301" y="13688"/>
                  </a:cubicBezTo>
                  <a:cubicBezTo>
                    <a:pt x="26343" y="13604"/>
                    <a:pt x="26343" y="13541"/>
                    <a:pt x="26343" y="13458"/>
                  </a:cubicBezTo>
                  <a:cubicBezTo>
                    <a:pt x="26364" y="13165"/>
                    <a:pt x="26343" y="12830"/>
                    <a:pt x="26322" y="12516"/>
                  </a:cubicBezTo>
                  <a:cubicBezTo>
                    <a:pt x="26301" y="12202"/>
                    <a:pt x="26259" y="11909"/>
                    <a:pt x="26239" y="11658"/>
                  </a:cubicBezTo>
                  <a:cubicBezTo>
                    <a:pt x="26197" y="11323"/>
                    <a:pt x="25904" y="11072"/>
                    <a:pt x="25569" y="11030"/>
                  </a:cubicBezTo>
                  <a:cubicBezTo>
                    <a:pt x="25130" y="11010"/>
                    <a:pt x="24439" y="10947"/>
                    <a:pt x="23623" y="10884"/>
                  </a:cubicBezTo>
                  <a:cubicBezTo>
                    <a:pt x="23309" y="10863"/>
                    <a:pt x="23058" y="10654"/>
                    <a:pt x="22974" y="10361"/>
                  </a:cubicBezTo>
                  <a:cubicBezTo>
                    <a:pt x="22702" y="9377"/>
                    <a:pt x="22284" y="8436"/>
                    <a:pt x="21740" y="7557"/>
                  </a:cubicBezTo>
                  <a:cubicBezTo>
                    <a:pt x="21573" y="7306"/>
                    <a:pt x="21573" y="6971"/>
                    <a:pt x="21761" y="6741"/>
                  </a:cubicBezTo>
                  <a:cubicBezTo>
                    <a:pt x="22556" y="5632"/>
                    <a:pt x="23121" y="4837"/>
                    <a:pt x="23142" y="4712"/>
                  </a:cubicBezTo>
                  <a:cubicBezTo>
                    <a:pt x="23205" y="4356"/>
                    <a:pt x="22096" y="3435"/>
                    <a:pt x="21426" y="2912"/>
                  </a:cubicBezTo>
                  <a:cubicBezTo>
                    <a:pt x="21297" y="2813"/>
                    <a:pt x="21144" y="2765"/>
                    <a:pt x="20990" y="2765"/>
                  </a:cubicBezTo>
                  <a:cubicBezTo>
                    <a:pt x="20820" y="2765"/>
                    <a:pt x="20648" y="2823"/>
                    <a:pt x="20505" y="2933"/>
                  </a:cubicBezTo>
                  <a:cubicBezTo>
                    <a:pt x="20192" y="3226"/>
                    <a:pt x="19689" y="3644"/>
                    <a:pt x="19083" y="4168"/>
                  </a:cubicBezTo>
                  <a:cubicBezTo>
                    <a:pt x="18946" y="4279"/>
                    <a:pt x="18773" y="4339"/>
                    <a:pt x="18602" y="4339"/>
                  </a:cubicBezTo>
                  <a:cubicBezTo>
                    <a:pt x="18485" y="4339"/>
                    <a:pt x="18369" y="4311"/>
                    <a:pt x="18267" y="4251"/>
                  </a:cubicBezTo>
                  <a:cubicBezTo>
                    <a:pt x="17409" y="3749"/>
                    <a:pt x="16509" y="3393"/>
                    <a:pt x="15567" y="3184"/>
                  </a:cubicBezTo>
                  <a:cubicBezTo>
                    <a:pt x="15275" y="3121"/>
                    <a:pt x="15044" y="2870"/>
                    <a:pt x="15003" y="2556"/>
                  </a:cubicBezTo>
                  <a:cubicBezTo>
                    <a:pt x="14877" y="1343"/>
                    <a:pt x="14772" y="464"/>
                    <a:pt x="14731" y="359"/>
                  </a:cubicBezTo>
                  <a:cubicBezTo>
                    <a:pt x="14653" y="139"/>
                    <a:pt x="14037" y="0"/>
                    <a:pt x="1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8" name="Google Shape;1648;p19"/>
            <p:cNvGrpSpPr/>
            <p:nvPr/>
          </p:nvGrpSpPr>
          <p:grpSpPr>
            <a:xfrm>
              <a:off x="1777513" y="2471713"/>
              <a:ext cx="654425" cy="652300"/>
              <a:chOff x="6730150" y="3052350"/>
              <a:chExt cx="654425" cy="652300"/>
            </a:xfrm>
          </p:grpSpPr>
          <p:sp>
            <p:nvSpPr>
              <p:cNvPr id="1649" name="Google Shape;1649;p19"/>
              <p:cNvSpPr/>
              <p:nvPr/>
            </p:nvSpPr>
            <p:spPr>
              <a:xfrm>
                <a:off x="7376675" y="3393850"/>
                <a:ext cx="3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6" extrusionOk="0">
                    <a:moveTo>
                      <a:pt x="106" y="0"/>
                    </a:moveTo>
                    <a:cubicBezTo>
                      <a:pt x="82" y="0"/>
                      <a:pt x="42" y="33"/>
                      <a:pt x="1" y="129"/>
                    </a:cubicBezTo>
                    <a:cubicBezTo>
                      <a:pt x="22" y="171"/>
                      <a:pt x="22" y="233"/>
                      <a:pt x="22" y="275"/>
                    </a:cubicBezTo>
                    <a:cubicBezTo>
                      <a:pt x="63" y="191"/>
                      <a:pt x="105" y="108"/>
                      <a:pt x="126" y="24"/>
                    </a:cubicBezTo>
                    <a:cubicBezTo>
                      <a:pt x="126" y="10"/>
                      <a:pt x="11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9"/>
              <p:cNvSpPr/>
              <p:nvPr/>
            </p:nvSpPr>
            <p:spPr>
              <a:xfrm>
                <a:off x="7348950" y="3400725"/>
                <a:ext cx="24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5" extrusionOk="0">
                    <a:moveTo>
                      <a:pt x="984" y="0"/>
                    </a:moveTo>
                    <a:cubicBezTo>
                      <a:pt x="796" y="126"/>
                      <a:pt x="608" y="251"/>
                      <a:pt x="356" y="356"/>
                    </a:cubicBezTo>
                    <a:cubicBezTo>
                      <a:pt x="294" y="356"/>
                      <a:pt x="356" y="314"/>
                      <a:pt x="356" y="293"/>
                    </a:cubicBezTo>
                    <a:lnTo>
                      <a:pt x="356" y="293"/>
                    </a:lnTo>
                    <a:cubicBezTo>
                      <a:pt x="210" y="377"/>
                      <a:pt x="1" y="481"/>
                      <a:pt x="126" y="544"/>
                    </a:cubicBezTo>
                    <a:cubicBezTo>
                      <a:pt x="294" y="419"/>
                      <a:pt x="356" y="461"/>
                      <a:pt x="503" y="293"/>
                    </a:cubicBezTo>
                    <a:cubicBezTo>
                      <a:pt x="592" y="264"/>
                      <a:pt x="680" y="234"/>
                      <a:pt x="725" y="234"/>
                    </a:cubicBezTo>
                    <a:cubicBezTo>
                      <a:pt x="743" y="234"/>
                      <a:pt x="754" y="239"/>
                      <a:pt x="754" y="251"/>
                    </a:cubicBezTo>
                    <a:cubicBezTo>
                      <a:pt x="775" y="209"/>
                      <a:pt x="984" y="126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9"/>
              <p:cNvSpPr/>
              <p:nvPr/>
            </p:nvSpPr>
            <p:spPr>
              <a:xfrm>
                <a:off x="7218700" y="3586425"/>
                <a:ext cx="16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1" y="0"/>
                    </a:moveTo>
                    <a:lnTo>
                      <a:pt x="64" y="63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9"/>
              <p:cNvSpPr/>
              <p:nvPr/>
            </p:nvSpPr>
            <p:spPr>
              <a:xfrm>
                <a:off x="7071725" y="3692600"/>
                <a:ext cx="31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" extrusionOk="0">
                    <a:moveTo>
                      <a:pt x="126" y="1"/>
                    </a:moveTo>
                    <a:cubicBezTo>
                      <a:pt x="63" y="1"/>
                      <a:pt x="0" y="21"/>
                      <a:pt x="21" y="21"/>
                    </a:cubicBezTo>
                    <a:cubicBezTo>
                      <a:pt x="84" y="2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9"/>
              <p:cNvSpPr/>
              <p:nvPr/>
            </p:nvSpPr>
            <p:spPr>
              <a:xfrm>
                <a:off x="7040325" y="36889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cubicBezTo>
                      <a:pt x="22" y="21"/>
                      <a:pt x="22" y="42"/>
                      <a:pt x="43" y="42"/>
                    </a:cubicBezTo>
                    <a:cubicBezTo>
                      <a:pt x="22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19"/>
              <p:cNvSpPr/>
              <p:nvPr/>
            </p:nvSpPr>
            <p:spPr>
              <a:xfrm>
                <a:off x="7213475" y="3582750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42" y="1"/>
                    </a:moveTo>
                    <a:cubicBezTo>
                      <a:pt x="1" y="1"/>
                      <a:pt x="126" y="84"/>
                      <a:pt x="210" y="147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19"/>
              <p:cNvSpPr/>
              <p:nvPr/>
            </p:nvSpPr>
            <p:spPr>
              <a:xfrm>
                <a:off x="7312875" y="341850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22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19"/>
              <p:cNvSpPr/>
              <p:nvPr/>
            </p:nvSpPr>
            <p:spPr>
              <a:xfrm>
                <a:off x="7290375" y="3586925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63" y="1"/>
                    </a:moveTo>
                    <a:lnTo>
                      <a:pt x="0" y="127"/>
                    </a:lnTo>
                    <a:lnTo>
                      <a:pt x="42" y="64"/>
                    </a:lnTo>
                    <a:cubicBezTo>
                      <a:pt x="42" y="43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19"/>
              <p:cNvSpPr/>
              <p:nvPr/>
            </p:nvSpPr>
            <p:spPr>
              <a:xfrm>
                <a:off x="7284100" y="3536200"/>
                <a:ext cx="42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8" extrusionOk="0">
                    <a:moveTo>
                      <a:pt x="21" y="0"/>
                    </a:moveTo>
                    <a:cubicBezTo>
                      <a:pt x="0" y="21"/>
                      <a:pt x="0" y="42"/>
                      <a:pt x="0" y="63"/>
                    </a:cubicBezTo>
                    <a:cubicBezTo>
                      <a:pt x="18" y="90"/>
                      <a:pt x="40" y="98"/>
                      <a:pt x="64" y="98"/>
                    </a:cubicBezTo>
                    <a:cubicBezTo>
                      <a:pt x="96" y="98"/>
                      <a:pt x="132" y="84"/>
                      <a:pt x="168" y="84"/>
                    </a:cubicBezTo>
                    <a:cubicBezTo>
                      <a:pt x="105" y="63"/>
                      <a:pt x="63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19"/>
              <p:cNvSpPr/>
              <p:nvPr/>
            </p:nvSpPr>
            <p:spPr>
              <a:xfrm>
                <a:off x="7297700" y="342530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2" y="1"/>
                    </a:moveTo>
                    <a:lnTo>
                      <a:pt x="0" y="84"/>
                    </a:lnTo>
                    <a:cubicBezTo>
                      <a:pt x="21" y="4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19"/>
              <p:cNvSpPr/>
              <p:nvPr/>
            </p:nvSpPr>
            <p:spPr>
              <a:xfrm>
                <a:off x="7254800" y="360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cubicBezTo>
                      <a:pt x="0" y="22"/>
                      <a:pt x="21" y="22"/>
                      <a:pt x="21" y="43"/>
                    </a:cubicBezTo>
                    <a:cubicBezTo>
                      <a:pt x="21" y="2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19"/>
              <p:cNvSpPr/>
              <p:nvPr/>
            </p:nvSpPr>
            <p:spPr>
              <a:xfrm>
                <a:off x="7345825" y="3319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19"/>
              <p:cNvSpPr/>
              <p:nvPr/>
            </p:nvSpPr>
            <p:spPr>
              <a:xfrm>
                <a:off x="7374575" y="33913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cubicBezTo>
                      <a:pt x="22" y="21"/>
                      <a:pt x="22" y="42"/>
                      <a:pt x="22" y="63"/>
                    </a:cubicBezTo>
                    <a:lnTo>
                      <a:pt x="43" y="21"/>
                    </a:lnTo>
                    <a:cubicBezTo>
                      <a:pt x="22" y="2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19"/>
              <p:cNvSpPr/>
              <p:nvPr/>
            </p:nvSpPr>
            <p:spPr>
              <a:xfrm>
                <a:off x="7028300" y="3624600"/>
                <a:ext cx="10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9" extrusionOk="0">
                    <a:moveTo>
                      <a:pt x="1" y="0"/>
                    </a:moveTo>
                    <a:cubicBezTo>
                      <a:pt x="27" y="36"/>
                      <a:pt x="39" y="49"/>
                      <a:pt x="40" y="49"/>
                    </a:cubicBezTo>
                    <a:cubicBezTo>
                      <a:pt x="42" y="49"/>
                      <a:pt x="25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19"/>
              <p:cNvSpPr/>
              <p:nvPr/>
            </p:nvSpPr>
            <p:spPr>
              <a:xfrm>
                <a:off x="6802325" y="3338250"/>
                <a:ext cx="8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98" extrusionOk="0">
                    <a:moveTo>
                      <a:pt x="344" y="1"/>
                    </a:moveTo>
                    <a:cubicBezTo>
                      <a:pt x="325" y="1"/>
                      <a:pt x="278" y="15"/>
                      <a:pt x="189" y="30"/>
                    </a:cubicBezTo>
                    <a:cubicBezTo>
                      <a:pt x="210" y="30"/>
                      <a:pt x="105" y="93"/>
                      <a:pt x="42" y="135"/>
                    </a:cubicBezTo>
                    <a:cubicBezTo>
                      <a:pt x="1" y="135"/>
                      <a:pt x="1" y="156"/>
                      <a:pt x="1" y="177"/>
                    </a:cubicBezTo>
                    <a:cubicBezTo>
                      <a:pt x="1" y="177"/>
                      <a:pt x="21" y="198"/>
                      <a:pt x="42" y="198"/>
                    </a:cubicBezTo>
                    <a:cubicBezTo>
                      <a:pt x="63" y="198"/>
                      <a:pt x="126" y="198"/>
                      <a:pt x="189" y="177"/>
                    </a:cubicBezTo>
                    <a:lnTo>
                      <a:pt x="189" y="177"/>
                    </a:lnTo>
                    <a:cubicBezTo>
                      <a:pt x="152" y="180"/>
                      <a:pt x="127" y="182"/>
                      <a:pt x="111" y="182"/>
                    </a:cubicBezTo>
                    <a:cubicBezTo>
                      <a:pt x="37" y="182"/>
                      <a:pt x="166" y="145"/>
                      <a:pt x="252" y="93"/>
                    </a:cubicBezTo>
                    <a:cubicBezTo>
                      <a:pt x="314" y="51"/>
                      <a:pt x="356" y="9"/>
                      <a:pt x="356" y="9"/>
                    </a:cubicBezTo>
                    <a:cubicBezTo>
                      <a:pt x="356" y="3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19"/>
              <p:cNvSpPr/>
              <p:nvPr/>
            </p:nvSpPr>
            <p:spPr>
              <a:xfrm>
                <a:off x="7310250" y="34206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63" y="0"/>
                    </a:moveTo>
                    <a:cubicBezTo>
                      <a:pt x="21" y="21"/>
                      <a:pt x="21" y="42"/>
                      <a:pt x="0" y="63"/>
                    </a:cubicBezTo>
                    <a:cubicBezTo>
                      <a:pt x="21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19"/>
              <p:cNvSpPr/>
              <p:nvPr/>
            </p:nvSpPr>
            <p:spPr>
              <a:xfrm>
                <a:off x="6805475" y="333900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0"/>
                      <a:pt x="21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19"/>
              <p:cNvSpPr/>
              <p:nvPr/>
            </p:nvSpPr>
            <p:spPr>
              <a:xfrm>
                <a:off x="6878700" y="360837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1"/>
                    </a:moveTo>
                    <a:cubicBezTo>
                      <a:pt x="60" y="1"/>
                      <a:pt x="58" y="1"/>
                      <a:pt x="55" y="2"/>
                    </a:cubicBezTo>
                    <a:lnTo>
                      <a:pt x="55" y="2"/>
                    </a:lnTo>
                    <a:cubicBezTo>
                      <a:pt x="60" y="1"/>
                      <a:pt x="63" y="1"/>
                      <a:pt x="63" y="1"/>
                    </a:cubicBezTo>
                    <a:close/>
                    <a:moveTo>
                      <a:pt x="55" y="2"/>
                    </a:moveTo>
                    <a:cubicBezTo>
                      <a:pt x="45" y="4"/>
                      <a:pt x="27" y="9"/>
                      <a:pt x="0" y="22"/>
                    </a:cubicBezTo>
                    <a:cubicBezTo>
                      <a:pt x="19" y="22"/>
                      <a:pt x="37" y="6"/>
                      <a:pt x="5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19"/>
              <p:cNvSpPr/>
              <p:nvPr/>
            </p:nvSpPr>
            <p:spPr>
              <a:xfrm>
                <a:off x="6988025" y="3598975"/>
                <a:ext cx="26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3" extrusionOk="0">
                    <a:moveTo>
                      <a:pt x="0" y="0"/>
                    </a:moveTo>
                    <a:cubicBezTo>
                      <a:pt x="42" y="42"/>
                      <a:pt x="84" y="63"/>
                      <a:pt x="105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19"/>
              <p:cNvSpPr/>
              <p:nvPr/>
            </p:nvSpPr>
            <p:spPr>
              <a:xfrm>
                <a:off x="6832675" y="359792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42"/>
                      <a:pt x="63" y="63"/>
                      <a:pt x="105" y="126"/>
                    </a:cubicBezTo>
                    <a:cubicBezTo>
                      <a:pt x="63" y="63"/>
                      <a:pt x="63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19"/>
              <p:cNvSpPr/>
              <p:nvPr/>
            </p:nvSpPr>
            <p:spPr>
              <a:xfrm>
                <a:off x="6829525" y="35576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3" y="0"/>
                      <a:pt x="42" y="0"/>
                      <a:pt x="42" y="21"/>
                    </a:cubicBez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2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19"/>
              <p:cNvSpPr/>
              <p:nvPr/>
            </p:nvSpPr>
            <p:spPr>
              <a:xfrm>
                <a:off x="7290725" y="3195675"/>
                <a:ext cx="3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6" extrusionOk="0">
                    <a:moveTo>
                      <a:pt x="133" y="0"/>
                    </a:moveTo>
                    <a:cubicBezTo>
                      <a:pt x="91" y="42"/>
                      <a:pt x="49" y="42"/>
                      <a:pt x="28" y="63"/>
                    </a:cubicBezTo>
                    <a:cubicBezTo>
                      <a:pt x="67" y="63"/>
                      <a:pt x="0" y="185"/>
                      <a:pt x="6" y="185"/>
                    </a:cubicBezTo>
                    <a:cubicBezTo>
                      <a:pt x="9" y="185"/>
                      <a:pt x="39" y="141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19"/>
              <p:cNvSpPr/>
              <p:nvPr/>
            </p:nvSpPr>
            <p:spPr>
              <a:xfrm>
                <a:off x="7311825" y="341902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21" y="1"/>
                    </a:moveTo>
                    <a:cubicBezTo>
                      <a:pt x="21" y="14"/>
                      <a:pt x="21" y="27"/>
                      <a:pt x="16" y="41"/>
                    </a:cubicBezTo>
                    <a:lnTo>
                      <a:pt x="16" y="41"/>
                    </a:lnTo>
                    <a:cubicBezTo>
                      <a:pt x="23" y="36"/>
                      <a:pt x="33" y="3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  <a:moveTo>
                      <a:pt x="16" y="41"/>
                    </a:moveTo>
                    <a:cubicBezTo>
                      <a:pt x="6" y="47"/>
                      <a:pt x="0" y="52"/>
                      <a:pt x="0" y="63"/>
                    </a:cubicBezTo>
                    <a:cubicBezTo>
                      <a:pt x="8" y="56"/>
                      <a:pt x="12" y="48"/>
                      <a:pt x="16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19"/>
              <p:cNvSpPr/>
              <p:nvPr/>
            </p:nvSpPr>
            <p:spPr>
              <a:xfrm>
                <a:off x="6815925" y="3601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cubicBezTo>
                      <a:pt x="84" y="106"/>
                      <a:pt x="189" y="231"/>
                      <a:pt x="293" y="336"/>
                    </a:cubicBezTo>
                    <a:cubicBezTo>
                      <a:pt x="189" y="231"/>
                      <a:pt x="105" y="1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19"/>
              <p:cNvSpPr/>
              <p:nvPr/>
            </p:nvSpPr>
            <p:spPr>
              <a:xfrm>
                <a:off x="7003725" y="31224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5"/>
                    </a:moveTo>
                    <a:lnTo>
                      <a:pt x="0" y="1"/>
                    </a:lnTo>
                    <a:cubicBezTo>
                      <a:pt x="0" y="22"/>
                      <a:pt x="0" y="64"/>
                      <a:pt x="0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19"/>
              <p:cNvSpPr/>
              <p:nvPr/>
            </p:nvSpPr>
            <p:spPr>
              <a:xfrm>
                <a:off x="6807025" y="3559225"/>
                <a:ext cx="52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1" extrusionOk="0">
                    <a:moveTo>
                      <a:pt x="210" y="0"/>
                    </a:moveTo>
                    <a:lnTo>
                      <a:pt x="1" y="230"/>
                    </a:lnTo>
                    <a:cubicBezTo>
                      <a:pt x="64" y="188"/>
                      <a:pt x="126" y="126"/>
                      <a:pt x="189" y="63"/>
                    </a:cubicBezTo>
                    <a:cubicBezTo>
                      <a:pt x="189" y="42"/>
                      <a:pt x="210" y="21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19"/>
              <p:cNvSpPr/>
              <p:nvPr/>
            </p:nvSpPr>
            <p:spPr>
              <a:xfrm>
                <a:off x="7291425" y="319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19"/>
              <p:cNvSpPr/>
              <p:nvPr/>
            </p:nvSpPr>
            <p:spPr>
              <a:xfrm>
                <a:off x="6730150" y="3052350"/>
                <a:ext cx="654425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6177" h="26092" extrusionOk="0">
                    <a:moveTo>
                      <a:pt x="19521" y="4081"/>
                    </a:moveTo>
                    <a:cubicBezTo>
                      <a:pt x="19519" y="4095"/>
                      <a:pt x="19515" y="4108"/>
                      <a:pt x="19501" y="4122"/>
                    </a:cubicBezTo>
                    <a:cubicBezTo>
                      <a:pt x="19417" y="4206"/>
                      <a:pt x="19396" y="4227"/>
                      <a:pt x="19354" y="4227"/>
                    </a:cubicBezTo>
                    <a:cubicBezTo>
                      <a:pt x="19396" y="4185"/>
                      <a:pt x="19458" y="4143"/>
                      <a:pt x="19521" y="4081"/>
                    </a:cubicBezTo>
                    <a:close/>
                    <a:moveTo>
                      <a:pt x="18036" y="4227"/>
                    </a:moveTo>
                    <a:lnTo>
                      <a:pt x="18036" y="4227"/>
                    </a:lnTo>
                    <a:cubicBezTo>
                      <a:pt x="18099" y="4268"/>
                      <a:pt x="18162" y="4310"/>
                      <a:pt x="18266" y="4310"/>
                    </a:cubicBezTo>
                    <a:cubicBezTo>
                      <a:pt x="18283" y="4327"/>
                      <a:pt x="18273" y="4358"/>
                      <a:pt x="18235" y="4358"/>
                    </a:cubicBezTo>
                    <a:cubicBezTo>
                      <a:pt x="18226" y="4358"/>
                      <a:pt x="18216" y="4356"/>
                      <a:pt x="18204" y="4352"/>
                    </a:cubicBezTo>
                    <a:cubicBezTo>
                      <a:pt x="18225" y="4352"/>
                      <a:pt x="18099" y="4310"/>
                      <a:pt x="18036" y="4227"/>
                    </a:cubicBezTo>
                    <a:close/>
                    <a:moveTo>
                      <a:pt x="17513" y="4394"/>
                    </a:moveTo>
                    <a:cubicBezTo>
                      <a:pt x="17509" y="4394"/>
                      <a:pt x="17509" y="4396"/>
                      <a:pt x="17512" y="4398"/>
                    </a:cubicBezTo>
                    <a:lnTo>
                      <a:pt x="17512" y="4398"/>
                    </a:lnTo>
                    <a:cubicBezTo>
                      <a:pt x="17512" y="4397"/>
                      <a:pt x="17513" y="4395"/>
                      <a:pt x="17513" y="4394"/>
                    </a:cubicBezTo>
                    <a:close/>
                    <a:moveTo>
                      <a:pt x="7263" y="4643"/>
                    </a:moveTo>
                    <a:cubicBezTo>
                      <a:pt x="7221" y="4643"/>
                      <a:pt x="7271" y="4687"/>
                      <a:pt x="7285" y="4709"/>
                    </a:cubicBezTo>
                    <a:lnTo>
                      <a:pt x="7285" y="4709"/>
                    </a:lnTo>
                    <a:cubicBezTo>
                      <a:pt x="7282" y="4690"/>
                      <a:pt x="7282" y="4667"/>
                      <a:pt x="7282" y="4645"/>
                    </a:cubicBezTo>
                    <a:cubicBezTo>
                      <a:pt x="7274" y="4644"/>
                      <a:pt x="7268" y="4643"/>
                      <a:pt x="7263" y="4643"/>
                    </a:cubicBezTo>
                    <a:close/>
                    <a:moveTo>
                      <a:pt x="7285" y="4709"/>
                    </a:moveTo>
                    <a:cubicBezTo>
                      <a:pt x="7285" y="4713"/>
                      <a:pt x="7286" y="4716"/>
                      <a:pt x="7287" y="4720"/>
                    </a:cubicBezTo>
                    <a:lnTo>
                      <a:pt x="7287" y="4720"/>
                    </a:lnTo>
                    <a:cubicBezTo>
                      <a:pt x="7289" y="4718"/>
                      <a:pt x="7288" y="4714"/>
                      <a:pt x="7285" y="4709"/>
                    </a:cubicBezTo>
                    <a:close/>
                    <a:moveTo>
                      <a:pt x="22451" y="5796"/>
                    </a:moveTo>
                    <a:cubicBezTo>
                      <a:pt x="22438" y="5796"/>
                      <a:pt x="22433" y="5796"/>
                      <a:pt x="22426" y="5801"/>
                    </a:cubicBezTo>
                    <a:lnTo>
                      <a:pt x="22426" y="5801"/>
                    </a:lnTo>
                    <a:cubicBezTo>
                      <a:pt x="22434" y="5800"/>
                      <a:pt x="22442" y="5798"/>
                      <a:pt x="22451" y="5796"/>
                    </a:cubicBezTo>
                    <a:close/>
                    <a:moveTo>
                      <a:pt x="21277" y="6697"/>
                    </a:moveTo>
                    <a:lnTo>
                      <a:pt x="21277" y="6697"/>
                    </a:lnTo>
                    <a:cubicBezTo>
                      <a:pt x="21256" y="6709"/>
                      <a:pt x="21233" y="6729"/>
                      <a:pt x="21196" y="6779"/>
                    </a:cubicBezTo>
                    <a:cubicBezTo>
                      <a:pt x="21224" y="6751"/>
                      <a:pt x="21251" y="6724"/>
                      <a:pt x="21277" y="6697"/>
                    </a:cubicBezTo>
                    <a:close/>
                    <a:moveTo>
                      <a:pt x="4771" y="8349"/>
                    </a:move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5" y="8353"/>
                      <a:pt x="4764" y="8352"/>
                      <a:pt x="4764" y="8351"/>
                    </a:cubicBezTo>
                    <a:lnTo>
                      <a:pt x="4764" y="8351"/>
                    </a:lnTo>
                    <a:cubicBezTo>
                      <a:pt x="4759" y="8357"/>
                      <a:pt x="4755" y="8363"/>
                      <a:pt x="4750" y="8369"/>
                    </a:cubicBez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6" y="8359"/>
                      <a:pt x="4766" y="8365"/>
                      <a:pt x="4765" y="8371"/>
                    </a:cubicBezTo>
                    <a:lnTo>
                      <a:pt x="4765" y="8371"/>
                    </a:lnTo>
                    <a:cubicBezTo>
                      <a:pt x="4768" y="8363"/>
                      <a:pt x="4771" y="8356"/>
                      <a:pt x="4771" y="8349"/>
                    </a:cubicBezTo>
                    <a:close/>
                    <a:moveTo>
                      <a:pt x="4765" y="8371"/>
                    </a:moveTo>
                    <a:cubicBezTo>
                      <a:pt x="4758" y="8384"/>
                      <a:pt x="4750" y="8398"/>
                      <a:pt x="4750" y="8411"/>
                    </a:cubicBezTo>
                    <a:cubicBezTo>
                      <a:pt x="4758" y="8395"/>
                      <a:pt x="4763" y="8382"/>
                      <a:pt x="4765" y="8371"/>
                    </a:cubicBezTo>
                    <a:close/>
                    <a:moveTo>
                      <a:pt x="22798" y="10134"/>
                    </a:moveTo>
                    <a:lnTo>
                      <a:pt x="22798" y="10134"/>
                    </a:lnTo>
                    <a:cubicBezTo>
                      <a:pt x="22801" y="10145"/>
                      <a:pt x="22804" y="10157"/>
                      <a:pt x="22807" y="10169"/>
                    </a:cubicBezTo>
                    <a:cubicBezTo>
                      <a:pt x="22807" y="10157"/>
                      <a:pt x="22803" y="10145"/>
                      <a:pt x="22798" y="10134"/>
                    </a:cubicBezTo>
                    <a:close/>
                    <a:moveTo>
                      <a:pt x="26134" y="12671"/>
                    </a:moveTo>
                    <a:lnTo>
                      <a:pt x="26134" y="13015"/>
                    </a:lnTo>
                    <a:cubicBezTo>
                      <a:pt x="26176" y="12872"/>
                      <a:pt x="26161" y="12769"/>
                      <a:pt x="26134" y="12671"/>
                    </a:cubicBezTo>
                    <a:close/>
                    <a:moveTo>
                      <a:pt x="24494" y="14370"/>
                    </a:moveTo>
                    <a:cubicBezTo>
                      <a:pt x="24486" y="14370"/>
                      <a:pt x="24474" y="14372"/>
                      <a:pt x="24460" y="14375"/>
                    </a:cubicBezTo>
                    <a:lnTo>
                      <a:pt x="24513" y="14375"/>
                    </a:lnTo>
                    <a:cubicBezTo>
                      <a:pt x="24510" y="14372"/>
                      <a:pt x="24504" y="14370"/>
                      <a:pt x="24494" y="14370"/>
                    </a:cubicBezTo>
                    <a:close/>
                    <a:moveTo>
                      <a:pt x="4331" y="19061"/>
                    </a:moveTo>
                    <a:cubicBezTo>
                      <a:pt x="4319" y="19086"/>
                      <a:pt x="4299" y="19119"/>
                      <a:pt x="4289" y="19136"/>
                    </a:cubicBezTo>
                    <a:lnTo>
                      <a:pt x="4289" y="19136"/>
                    </a:lnTo>
                    <a:cubicBezTo>
                      <a:pt x="4310" y="19107"/>
                      <a:pt x="4325" y="19081"/>
                      <a:pt x="4331" y="19061"/>
                    </a:cubicBezTo>
                    <a:close/>
                    <a:moveTo>
                      <a:pt x="4790" y="19332"/>
                    </a:moveTo>
                    <a:cubicBezTo>
                      <a:pt x="4784" y="19339"/>
                      <a:pt x="4778" y="19347"/>
                      <a:pt x="4771" y="19354"/>
                    </a:cubicBezTo>
                    <a:cubicBezTo>
                      <a:pt x="4780" y="19345"/>
                      <a:pt x="4786" y="19338"/>
                      <a:pt x="4790" y="19332"/>
                    </a:cubicBezTo>
                    <a:close/>
                    <a:moveTo>
                      <a:pt x="10162" y="21857"/>
                    </a:moveTo>
                    <a:cubicBezTo>
                      <a:pt x="10184" y="21865"/>
                      <a:pt x="10206" y="21872"/>
                      <a:pt x="10227" y="21877"/>
                    </a:cubicBezTo>
                    <a:lnTo>
                      <a:pt x="10227" y="21877"/>
                    </a:lnTo>
                    <a:cubicBezTo>
                      <a:pt x="10205" y="21869"/>
                      <a:pt x="10181" y="21861"/>
                      <a:pt x="10162" y="21857"/>
                    </a:cubicBezTo>
                    <a:close/>
                    <a:moveTo>
                      <a:pt x="10227" y="21877"/>
                    </a:moveTo>
                    <a:cubicBezTo>
                      <a:pt x="10255" y="21887"/>
                      <a:pt x="10279" y="21896"/>
                      <a:pt x="10284" y="21896"/>
                    </a:cubicBezTo>
                    <a:cubicBezTo>
                      <a:pt x="10287" y="21896"/>
                      <a:pt x="10284" y="21893"/>
                      <a:pt x="10274" y="21886"/>
                    </a:cubicBezTo>
                    <a:cubicBezTo>
                      <a:pt x="10258" y="21884"/>
                      <a:pt x="10243" y="21881"/>
                      <a:pt x="10227" y="21877"/>
                    </a:cubicBezTo>
                    <a:close/>
                    <a:moveTo>
                      <a:pt x="10274" y="22409"/>
                    </a:moveTo>
                    <a:cubicBezTo>
                      <a:pt x="10372" y="22458"/>
                      <a:pt x="10470" y="22533"/>
                      <a:pt x="10518" y="22533"/>
                    </a:cubicBezTo>
                    <a:cubicBezTo>
                      <a:pt x="10532" y="22533"/>
                      <a:pt x="10541" y="22527"/>
                      <a:pt x="10546" y="22514"/>
                    </a:cubicBezTo>
                    <a:lnTo>
                      <a:pt x="10420" y="22472"/>
                    </a:lnTo>
                    <a:cubicBezTo>
                      <a:pt x="10414" y="22463"/>
                      <a:pt x="10409" y="22456"/>
                      <a:pt x="10407" y="22449"/>
                    </a:cubicBezTo>
                    <a:lnTo>
                      <a:pt x="10407" y="22449"/>
                    </a:lnTo>
                    <a:cubicBezTo>
                      <a:pt x="10412" y="22451"/>
                      <a:pt x="10417" y="22451"/>
                      <a:pt x="10420" y="22451"/>
                    </a:cubicBezTo>
                    <a:cubicBezTo>
                      <a:pt x="10415" y="22449"/>
                      <a:pt x="10410" y="22447"/>
                      <a:pt x="10405" y="22445"/>
                    </a:cubicBezTo>
                    <a:lnTo>
                      <a:pt x="10405" y="22445"/>
                    </a:lnTo>
                    <a:cubicBezTo>
                      <a:pt x="10405" y="22446"/>
                      <a:pt x="10406" y="22448"/>
                      <a:pt x="10407" y="22449"/>
                    </a:cubicBezTo>
                    <a:lnTo>
                      <a:pt x="10407" y="22449"/>
                    </a:lnTo>
                    <a:cubicBezTo>
                      <a:pt x="10378" y="22444"/>
                      <a:pt x="10326" y="22427"/>
                      <a:pt x="10274" y="22409"/>
                    </a:cubicBezTo>
                    <a:close/>
                    <a:moveTo>
                      <a:pt x="21489" y="22577"/>
                    </a:moveTo>
                    <a:cubicBezTo>
                      <a:pt x="21475" y="22587"/>
                      <a:pt x="21464" y="22597"/>
                      <a:pt x="21456" y="22607"/>
                    </a:cubicBezTo>
                    <a:lnTo>
                      <a:pt x="21456" y="22607"/>
                    </a:lnTo>
                    <a:cubicBezTo>
                      <a:pt x="21471" y="22594"/>
                      <a:pt x="21483" y="22583"/>
                      <a:pt x="21489" y="22577"/>
                    </a:cubicBezTo>
                    <a:close/>
                    <a:moveTo>
                      <a:pt x="13773" y="25589"/>
                    </a:moveTo>
                    <a:lnTo>
                      <a:pt x="13773" y="25589"/>
                    </a:lnTo>
                    <a:cubicBezTo>
                      <a:pt x="13771" y="25589"/>
                      <a:pt x="13769" y="25589"/>
                      <a:pt x="13768" y="25590"/>
                    </a:cubicBezTo>
                    <a:cubicBezTo>
                      <a:pt x="13770" y="25590"/>
                      <a:pt x="13772" y="25589"/>
                      <a:pt x="13773" y="25589"/>
                    </a:cubicBezTo>
                    <a:close/>
                    <a:moveTo>
                      <a:pt x="12659" y="0"/>
                    </a:moveTo>
                    <a:cubicBezTo>
                      <a:pt x="12575" y="63"/>
                      <a:pt x="12345" y="84"/>
                      <a:pt x="12115" y="147"/>
                    </a:cubicBezTo>
                    <a:cubicBezTo>
                      <a:pt x="11864" y="188"/>
                      <a:pt x="11634" y="272"/>
                      <a:pt x="11655" y="356"/>
                    </a:cubicBezTo>
                    <a:cubicBezTo>
                      <a:pt x="11571" y="377"/>
                      <a:pt x="11466" y="439"/>
                      <a:pt x="11424" y="460"/>
                    </a:cubicBezTo>
                    <a:cubicBezTo>
                      <a:pt x="11299" y="502"/>
                      <a:pt x="11257" y="607"/>
                      <a:pt x="11215" y="670"/>
                    </a:cubicBezTo>
                    <a:cubicBezTo>
                      <a:pt x="11194" y="774"/>
                      <a:pt x="11173" y="816"/>
                      <a:pt x="11131" y="879"/>
                    </a:cubicBezTo>
                    <a:cubicBezTo>
                      <a:pt x="11090" y="1004"/>
                      <a:pt x="11048" y="1130"/>
                      <a:pt x="10985" y="1486"/>
                    </a:cubicBezTo>
                    <a:cubicBezTo>
                      <a:pt x="10943" y="1695"/>
                      <a:pt x="11048" y="1799"/>
                      <a:pt x="11048" y="2051"/>
                    </a:cubicBezTo>
                    <a:lnTo>
                      <a:pt x="10964" y="2071"/>
                    </a:lnTo>
                    <a:lnTo>
                      <a:pt x="11048" y="2406"/>
                    </a:lnTo>
                    <a:lnTo>
                      <a:pt x="10943" y="2574"/>
                    </a:lnTo>
                    <a:cubicBezTo>
                      <a:pt x="10943" y="2657"/>
                      <a:pt x="10943" y="2720"/>
                      <a:pt x="10943" y="2783"/>
                    </a:cubicBezTo>
                    <a:cubicBezTo>
                      <a:pt x="10964" y="2699"/>
                      <a:pt x="10985" y="2616"/>
                      <a:pt x="11027" y="2616"/>
                    </a:cubicBezTo>
                    <a:cubicBezTo>
                      <a:pt x="11027" y="2720"/>
                      <a:pt x="11006" y="2804"/>
                      <a:pt x="11006" y="2888"/>
                    </a:cubicBezTo>
                    <a:cubicBezTo>
                      <a:pt x="10985" y="2992"/>
                      <a:pt x="10964" y="3034"/>
                      <a:pt x="10922" y="3076"/>
                    </a:cubicBezTo>
                    <a:cubicBezTo>
                      <a:pt x="10866" y="3132"/>
                      <a:pt x="10811" y="3150"/>
                      <a:pt x="10773" y="3150"/>
                    </a:cubicBezTo>
                    <a:cubicBezTo>
                      <a:pt x="10755" y="3150"/>
                      <a:pt x="10741" y="3146"/>
                      <a:pt x="10734" y="3139"/>
                    </a:cubicBezTo>
                    <a:lnTo>
                      <a:pt x="10713" y="3160"/>
                    </a:lnTo>
                    <a:lnTo>
                      <a:pt x="10671" y="3201"/>
                    </a:lnTo>
                    <a:lnTo>
                      <a:pt x="10587" y="3243"/>
                    </a:lnTo>
                    <a:lnTo>
                      <a:pt x="10399" y="3369"/>
                    </a:lnTo>
                    <a:lnTo>
                      <a:pt x="10043" y="3599"/>
                    </a:lnTo>
                    <a:cubicBezTo>
                      <a:pt x="10043" y="3578"/>
                      <a:pt x="10169" y="3494"/>
                      <a:pt x="10253" y="3411"/>
                    </a:cubicBezTo>
                    <a:lnTo>
                      <a:pt x="10253" y="3411"/>
                    </a:lnTo>
                    <a:cubicBezTo>
                      <a:pt x="10116" y="3523"/>
                      <a:pt x="10069" y="3546"/>
                      <a:pt x="10044" y="3546"/>
                    </a:cubicBezTo>
                    <a:cubicBezTo>
                      <a:pt x="10026" y="3546"/>
                      <a:pt x="10019" y="3534"/>
                      <a:pt x="10000" y="3534"/>
                    </a:cubicBezTo>
                    <a:cubicBezTo>
                      <a:pt x="9975" y="3534"/>
                      <a:pt x="9930" y="3554"/>
                      <a:pt x="9813" y="3641"/>
                    </a:cubicBezTo>
                    <a:cubicBezTo>
                      <a:pt x="9876" y="3641"/>
                      <a:pt x="9813" y="3704"/>
                      <a:pt x="9813" y="3724"/>
                    </a:cubicBezTo>
                    <a:cubicBezTo>
                      <a:pt x="9604" y="3787"/>
                      <a:pt x="9186" y="3996"/>
                      <a:pt x="8872" y="4185"/>
                    </a:cubicBezTo>
                    <a:lnTo>
                      <a:pt x="8914" y="4101"/>
                    </a:lnTo>
                    <a:lnTo>
                      <a:pt x="8914" y="4101"/>
                    </a:lnTo>
                    <a:cubicBezTo>
                      <a:pt x="8621" y="4227"/>
                      <a:pt x="8328" y="4394"/>
                      <a:pt x="8014" y="4540"/>
                    </a:cubicBezTo>
                    <a:cubicBezTo>
                      <a:pt x="7951" y="4582"/>
                      <a:pt x="7867" y="4624"/>
                      <a:pt x="7784" y="4666"/>
                    </a:cubicBezTo>
                    <a:lnTo>
                      <a:pt x="7742" y="4687"/>
                    </a:lnTo>
                    <a:cubicBezTo>
                      <a:pt x="7742" y="4687"/>
                      <a:pt x="7721" y="4708"/>
                      <a:pt x="7721" y="4708"/>
                    </a:cubicBezTo>
                    <a:cubicBezTo>
                      <a:pt x="7700" y="4708"/>
                      <a:pt x="7679" y="4708"/>
                      <a:pt x="7658" y="4729"/>
                    </a:cubicBezTo>
                    <a:cubicBezTo>
                      <a:pt x="7616" y="4729"/>
                      <a:pt x="7554" y="4729"/>
                      <a:pt x="7512" y="4708"/>
                    </a:cubicBezTo>
                    <a:cubicBezTo>
                      <a:pt x="7491" y="4708"/>
                      <a:pt x="7470" y="4708"/>
                      <a:pt x="7449" y="4687"/>
                    </a:cubicBezTo>
                    <a:cubicBezTo>
                      <a:pt x="7449" y="4687"/>
                      <a:pt x="7407" y="4666"/>
                      <a:pt x="7365" y="4645"/>
                    </a:cubicBezTo>
                    <a:lnTo>
                      <a:pt x="7365" y="4645"/>
                    </a:lnTo>
                    <a:cubicBezTo>
                      <a:pt x="7449" y="4708"/>
                      <a:pt x="7449" y="4750"/>
                      <a:pt x="7449" y="4771"/>
                    </a:cubicBezTo>
                    <a:cubicBezTo>
                      <a:pt x="7428" y="4792"/>
                      <a:pt x="7428" y="4792"/>
                      <a:pt x="7407" y="4792"/>
                    </a:cubicBezTo>
                    <a:cubicBezTo>
                      <a:pt x="7365" y="4792"/>
                      <a:pt x="7344" y="4771"/>
                      <a:pt x="7302" y="4750"/>
                    </a:cubicBezTo>
                    <a:cubicBezTo>
                      <a:pt x="7295" y="4742"/>
                      <a:pt x="7290" y="4732"/>
                      <a:pt x="7287" y="4720"/>
                    </a:cubicBezTo>
                    <a:lnTo>
                      <a:pt x="7287" y="4720"/>
                    </a:lnTo>
                    <a:cubicBezTo>
                      <a:pt x="7286" y="4721"/>
                      <a:pt x="7284" y="4722"/>
                      <a:pt x="7280" y="4722"/>
                    </a:cubicBezTo>
                    <a:cubicBezTo>
                      <a:pt x="7268" y="4722"/>
                      <a:pt x="7238" y="4712"/>
                      <a:pt x="7177" y="4687"/>
                    </a:cubicBezTo>
                    <a:cubicBezTo>
                      <a:pt x="7060" y="4583"/>
                      <a:pt x="7064" y="4544"/>
                      <a:pt x="7114" y="4544"/>
                    </a:cubicBezTo>
                    <a:cubicBezTo>
                      <a:pt x="7144" y="4544"/>
                      <a:pt x="7192" y="4558"/>
                      <a:pt x="7240" y="4582"/>
                    </a:cubicBezTo>
                    <a:cubicBezTo>
                      <a:pt x="7156" y="4520"/>
                      <a:pt x="7072" y="4478"/>
                      <a:pt x="6989" y="4415"/>
                    </a:cubicBezTo>
                    <a:cubicBezTo>
                      <a:pt x="6989" y="4399"/>
                      <a:pt x="6997" y="4395"/>
                      <a:pt x="7010" y="4395"/>
                    </a:cubicBezTo>
                    <a:cubicBezTo>
                      <a:pt x="7024" y="4395"/>
                      <a:pt x="7044" y="4400"/>
                      <a:pt x="7063" y="4400"/>
                    </a:cubicBezTo>
                    <a:cubicBezTo>
                      <a:pt x="7073" y="4400"/>
                      <a:pt x="7084" y="4399"/>
                      <a:pt x="7093" y="4394"/>
                    </a:cubicBezTo>
                    <a:cubicBezTo>
                      <a:pt x="6968" y="4373"/>
                      <a:pt x="6758" y="3976"/>
                      <a:pt x="6549" y="3892"/>
                    </a:cubicBezTo>
                    <a:lnTo>
                      <a:pt x="6570" y="3850"/>
                    </a:lnTo>
                    <a:cubicBezTo>
                      <a:pt x="6298" y="3599"/>
                      <a:pt x="6047" y="3411"/>
                      <a:pt x="5796" y="3285"/>
                    </a:cubicBezTo>
                    <a:cubicBezTo>
                      <a:pt x="5670" y="3222"/>
                      <a:pt x="5545" y="3160"/>
                      <a:pt x="5377" y="3118"/>
                    </a:cubicBezTo>
                    <a:cubicBezTo>
                      <a:pt x="5289" y="3088"/>
                      <a:pt x="5158" y="3058"/>
                      <a:pt x="5015" y="3058"/>
                    </a:cubicBezTo>
                    <a:cubicBezTo>
                      <a:pt x="4956" y="3058"/>
                      <a:pt x="4895" y="3064"/>
                      <a:pt x="4833" y="3076"/>
                    </a:cubicBezTo>
                    <a:cubicBezTo>
                      <a:pt x="4833" y="3118"/>
                      <a:pt x="4750" y="3139"/>
                      <a:pt x="4645" y="3201"/>
                    </a:cubicBezTo>
                    <a:cubicBezTo>
                      <a:pt x="4541" y="3243"/>
                      <a:pt x="4457" y="3327"/>
                      <a:pt x="4373" y="3390"/>
                    </a:cubicBezTo>
                    <a:cubicBezTo>
                      <a:pt x="4164" y="3536"/>
                      <a:pt x="3976" y="3704"/>
                      <a:pt x="3808" y="3871"/>
                    </a:cubicBezTo>
                    <a:cubicBezTo>
                      <a:pt x="3724" y="3976"/>
                      <a:pt x="3641" y="4059"/>
                      <a:pt x="3557" y="4143"/>
                    </a:cubicBezTo>
                    <a:cubicBezTo>
                      <a:pt x="3515" y="4206"/>
                      <a:pt x="3473" y="4248"/>
                      <a:pt x="3432" y="4289"/>
                    </a:cubicBezTo>
                    <a:cubicBezTo>
                      <a:pt x="3390" y="4331"/>
                      <a:pt x="3369" y="4373"/>
                      <a:pt x="3306" y="4457"/>
                    </a:cubicBezTo>
                    <a:cubicBezTo>
                      <a:pt x="3118" y="4833"/>
                      <a:pt x="3285" y="4582"/>
                      <a:pt x="3243" y="4771"/>
                    </a:cubicBezTo>
                    <a:cubicBezTo>
                      <a:pt x="3222" y="4771"/>
                      <a:pt x="3180" y="4792"/>
                      <a:pt x="3160" y="4833"/>
                    </a:cubicBezTo>
                    <a:cubicBezTo>
                      <a:pt x="3139" y="4854"/>
                      <a:pt x="3118" y="4875"/>
                      <a:pt x="3097" y="4896"/>
                    </a:cubicBezTo>
                    <a:cubicBezTo>
                      <a:pt x="3076" y="4938"/>
                      <a:pt x="3055" y="4959"/>
                      <a:pt x="3055" y="5001"/>
                    </a:cubicBezTo>
                    <a:cubicBezTo>
                      <a:pt x="3019" y="5073"/>
                      <a:pt x="2996" y="5132"/>
                      <a:pt x="2988" y="5132"/>
                    </a:cubicBezTo>
                    <a:cubicBezTo>
                      <a:pt x="2982" y="5132"/>
                      <a:pt x="2983" y="5101"/>
                      <a:pt x="2992" y="5022"/>
                    </a:cubicBezTo>
                    <a:lnTo>
                      <a:pt x="2992" y="5022"/>
                    </a:lnTo>
                    <a:cubicBezTo>
                      <a:pt x="2929" y="5231"/>
                      <a:pt x="2950" y="5419"/>
                      <a:pt x="2992" y="5587"/>
                    </a:cubicBezTo>
                    <a:cubicBezTo>
                      <a:pt x="3034" y="5754"/>
                      <a:pt x="3118" y="5880"/>
                      <a:pt x="3201" y="5963"/>
                    </a:cubicBezTo>
                    <a:cubicBezTo>
                      <a:pt x="3327" y="6152"/>
                      <a:pt x="3515" y="6340"/>
                      <a:pt x="3787" y="6612"/>
                    </a:cubicBezTo>
                    <a:cubicBezTo>
                      <a:pt x="3753" y="6544"/>
                      <a:pt x="3719" y="6475"/>
                      <a:pt x="3730" y="6475"/>
                    </a:cubicBezTo>
                    <a:lnTo>
                      <a:pt x="3730" y="6475"/>
                    </a:lnTo>
                    <a:cubicBezTo>
                      <a:pt x="3733" y="6475"/>
                      <a:pt x="3738" y="6479"/>
                      <a:pt x="3745" y="6486"/>
                    </a:cubicBezTo>
                    <a:cubicBezTo>
                      <a:pt x="3850" y="6570"/>
                      <a:pt x="3934" y="6737"/>
                      <a:pt x="3913" y="6737"/>
                    </a:cubicBezTo>
                    <a:lnTo>
                      <a:pt x="3871" y="6717"/>
                    </a:lnTo>
                    <a:lnTo>
                      <a:pt x="3871" y="6717"/>
                    </a:lnTo>
                    <a:cubicBezTo>
                      <a:pt x="4080" y="6905"/>
                      <a:pt x="4269" y="7156"/>
                      <a:pt x="4352" y="7407"/>
                    </a:cubicBezTo>
                    <a:cubicBezTo>
                      <a:pt x="4436" y="7658"/>
                      <a:pt x="4352" y="7825"/>
                      <a:pt x="4206" y="8014"/>
                    </a:cubicBezTo>
                    <a:lnTo>
                      <a:pt x="4185" y="8035"/>
                    </a:lnTo>
                    <a:cubicBezTo>
                      <a:pt x="4017" y="8328"/>
                      <a:pt x="3850" y="8600"/>
                      <a:pt x="3808" y="8872"/>
                    </a:cubicBezTo>
                    <a:lnTo>
                      <a:pt x="3808" y="8830"/>
                    </a:lnTo>
                    <a:cubicBezTo>
                      <a:pt x="3745" y="9060"/>
                      <a:pt x="3662" y="9311"/>
                      <a:pt x="3599" y="9541"/>
                    </a:cubicBezTo>
                    <a:cubicBezTo>
                      <a:pt x="3568" y="9624"/>
                      <a:pt x="3553" y="9653"/>
                      <a:pt x="3547" y="9653"/>
                    </a:cubicBezTo>
                    <a:cubicBezTo>
                      <a:pt x="3534" y="9653"/>
                      <a:pt x="3564" y="9503"/>
                      <a:pt x="3540" y="9503"/>
                    </a:cubicBezTo>
                    <a:cubicBezTo>
                      <a:pt x="3532" y="9503"/>
                      <a:pt x="3518" y="9519"/>
                      <a:pt x="3494" y="9562"/>
                    </a:cubicBezTo>
                    <a:cubicBezTo>
                      <a:pt x="3432" y="9960"/>
                      <a:pt x="3327" y="10274"/>
                      <a:pt x="3264" y="10566"/>
                    </a:cubicBezTo>
                    <a:lnTo>
                      <a:pt x="3222" y="10671"/>
                    </a:lnTo>
                    <a:lnTo>
                      <a:pt x="3222" y="10713"/>
                    </a:lnTo>
                    <a:lnTo>
                      <a:pt x="3201" y="10755"/>
                    </a:lnTo>
                    <a:cubicBezTo>
                      <a:pt x="3180" y="10797"/>
                      <a:pt x="3160" y="10838"/>
                      <a:pt x="3139" y="10859"/>
                    </a:cubicBezTo>
                    <a:cubicBezTo>
                      <a:pt x="3097" y="10943"/>
                      <a:pt x="3034" y="11006"/>
                      <a:pt x="2950" y="11048"/>
                    </a:cubicBezTo>
                    <a:lnTo>
                      <a:pt x="2888" y="11027"/>
                    </a:lnTo>
                    <a:lnTo>
                      <a:pt x="2804" y="11027"/>
                    </a:lnTo>
                    <a:cubicBezTo>
                      <a:pt x="2762" y="11016"/>
                      <a:pt x="2715" y="11011"/>
                      <a:pt x="2668" y="11011"/>
                    </a:cubicBezTo>
                    <a:cubicBezTo>
                      <a:pt x="2621" y="11011"/>
                      <a:pt x="2574" y="11016"/>
                      <a:pt x="2532" y="11027"/>
                    </a:cubicBezTo>
                    <a:cubicBezTo>
                      <a:pt x="2323" y="11027"/>
                      <a:pt x="2113" y="11069"/>
                      <a:pt x="1883" y="11090"/>
                    </a:cubicBezTo>
                    <a:cubicBezTo>
                      <a:pt x="1674" y="11131"/>
                      <a:pt x="1444" y="11152"/>
                      <a:pt x="1214" y="11194"/>
                    </a:cubicBezTo>
                    <a:cubicBezTo>
                      <a:pt x="1109" y="11194"/>
                      <a:pt x="1004" y="11215"/>
                      <a:pt x="900" y="11215"/>
                    </a:cubicBezTo>
                    <a:cubicBezTo>
                      <a:pt x="858" y="11236"/>
                      <a:pt x="795" y="11236"/>
                      <a:pt x="753" y="11236"/>
                    </a:cubicBezTo>
                    <a:cubicBezTo>
                      <a:pt x="732" y="11236"/>
                      <a:pt x="691" y="11236"/>
                      <a:pt x="649" y="11257"/>
                    </a:cubicBezTo>
                    <a:cubicBezTo>
                      <a:pt x="607" y="11257"/>
                      <a:pt x="565" y="11257"/>
                      <a:pt x="523" y="11278"/>
                    </a:cubicBezTo>
                    <a:cubicBezTo>
                      <a:pt x="481" y="11278"/>
                      <a:pt x="439" y="11299"/>
                      <a:pt x="419" y="11320"/>
                    </a:cubicBezTo>
                    <a:lnTo>
                      <a:pt x="502" y="11320"/>
                    </a:lnTo>
                    <a:cubicBezTo>
                      <a:pt x="377" y="11403"/>
                      <a:pt x="314" y="11487"/>
                      <a:pt x="251" y="11529"/>
                    </a:cubicBezTo>
                    <a:cubicBezTo>
                      <a:pt x="209" y="11571"/>
                      <a:pt x="188" y="11592"/>
                      <a:pt x="167" y="11634"/>
                    </a:cubicBezTo>
                    <a:cubicBezTo>
                      <a:pt x="147" y="11675"/>
                      <a:pt x="105" y="11717"/>
                      <a:pt x="105" y="11759"/>
                    </a:cubicBezTo>
                    <a:cubicBezTo>
                      <a:pt x="105" y="11738"/>
                      <a:pt x="126" y="11738"/>
                      <a:pt x="126" y="11717"/>
                    </a:cubicBezTo>
                    <a:cubicBezTo>
                      <a:pt x="147" y="11696"/>
                      <a:pt x="167" y="11655"/>
                      <a:pt x="188" y="11634"/>
                    </a:cubicBezTo>
                    <a:cubicBezTo>
                      <a:pt x="209" y="11613"/>
                      <a:pt x="225" y="11597"/>
                      <a:pt x="230" y="11597"/>
                    </a:cubicBezTo>
                    <a:lnTo>
                      <a:pt x="230" y="11597"/>
                    </a:lnTo>
                    <a:cubicBezTo>
                      <a:pt x="235" y="11597"/>
                      <a:pt x="230" y="11613"/>
                      <a:pt x="209" y="11655"/>
                    </a:cubicBezTo>
                    <a:cubicBezTo>
                      <a:pt x="167" y="11738"/>
                      <a:pt x="167" y="11780"/>
                      <a:pt x="147" y="11843"/>
                    </a:cubicBezTo>
                    <a:cubicBezTo>
                      <a:pt x="126" y="11906"/>
                      <a:pt x="105" y="11947"/>
                      <a:pt x="105" y="12010"/>
                    </a:cubicBezTo>
                    <a:cubicBezTo>
                      <a:pt x="84" y="12115"/>
                      <a:pt x="63" y="12219"/>
                      <a:pt x="42" y="12303"/>
                    </a:cubicBezTo>
                    <a:cubicBezTo>
                      <a:pt x="21" y="12512"/>
                      <a:pt x="0" y="12722"/>
                      <a:pt x="0" y="12910"/>
                    </a:cubicBezTo>
                    <a:cubicBezTo>
                      <a:pt x="0" y="13307"/>
                      <a:pt x="21" y="13726"/>
                      <a:pt x="105" y="14144"/>
                    </a:cubicBezTo>
                    <a:cubicBezTo>
                      <a:pt x="147" y="14249"/>
                      <a:pt x="167" y="14354"/>
                      <a:pt x="209" y="14458"/>
                    </a:cubicBezTo>
                    <a:cubicBezTo>
                      <a:pt x="230" y="14500"/>
                      <a:pt x="251" y="14563"/>
                      <a:pt x="272" y="14605"/>
                    </a:cubicBezTo>
                    <a:lnTo>
                      <a:pt x="314" y="14709"/>
                    </a:lnTo>
                    <a:cubicBezTo>
                      <a:pt x="335" y="14751"/>
                      <a:pt x="356" y="14793"/>
                      <a:pt x="377" y="14814"/>
                    </a:cubicBezTo>
                    <a:lnTo>
                      <a:pt x="419" y="14877"/>
                    </a:lnTo>
                    <a:lnTo>
                      <a:pt x="439" y="14877"/>
                    </a:lnTo>
                    <a:cubicBezTo>
                      <a:pt x="439" y="14877"/>
                      <a:pt x="439" y="14898"/>
                      <a:pt x="439" y="14898"/>
                    </a:cubicBezTo>
                    <a:lnTo>
                      <a:pt x="481" y="14919"/>
                    </a:lnTo>
                    <a:cubicBezTo>
                      <a:pt x="502" y="14940"/>
                      <a:pt x="544" y="14960"/>
                      <a:pt x="586" y="14981"/>
                    </a:cubicBezTo>
                    <a:cubicBezTo>
                      <a:pt x="628" y="15002"/>
                      <a:pt x="670" y="15023"/>
                      <a:pt x="711" y="15044"/>
                    </a:cubicBezTo>
                    <a:lnTo>
                      <a:pt x="816" y="15065"/>
                    </a:lnTo>
                    <a:cubicBezTo>
                      <a:pt x="921" y="15107"/>
                      <a:pt x="1004" y="15128"/>
                      <a:pt x="1109" y="15149"/>
                    </a:cubicBezTo>
                    <a:cubicBezTo>
                      <a:pt x="1507" y="15232"/>
                      <a:pt x="1883" y="15295"/>
                      <a:pt x="2260" y="15358"/>
                    </a:cubicBezTo>
                    <a:cubicBezTo>
                      <a:pt x="2325" y="15368"/>
                      <a:pt x="2380" y="15372"/>
                      <a:pt x="2426" y="15372"/>
                    </a:cubicBezTo>
                    <a:cubicBezTo>
                      <a:pt x="2573" y="15372"/>
                      <a:pt x="2641" y="15332"/>
                      <a:pt x="2720" y="15316"/>
                    </a:cubicBezTo>
                    <a:cubicBezTo>
                      <a:pt x="2783" y="15295"/>
                      <a:pt x="2825" y="15274"/>
                      <a:pt x="2908" y="15274"/>
                    </a:cubicBezTo>
                    <a:cubicBezTo>
                      <a:pt x="3013" y="15274"/>
                      <a:pt x="3076" y="15295"/>
                      <a:pt x="3160" y="15358"/>
                    </a:cubicBezTo>
                    <a:cubicBezTo>
                      <a:pt x="3118" y="15379"/>
                      <a:pt x="3076" y="15379"/>
                      <a:pt x="3034" y="15400"/>
                    </a:cubicBezTo>
                    <a:cubicBezTo>
                      <a:pt x="3097" y="15400"/>
                      <a:pt x="3160" y="15442"/>
                      <a:pt x="3222" y="15484"/>
                    </a:cubicBezTo>
                    <a:cubicBezTo>
                      <a:pt x="3285" y="15546"/>
                      <a:pt x="3306" y="15567"/>
                      <a:pt x="3369" y="15735"/>
                    </a:cubicBezTo>
                    <a:cubicBezTo>
                      <a:pt x="3473" y="16007"/>
                      <a:pt x="3599" y="16279"/>
                      <a:pt x="3724" y="16551"/>
                    </a:cubicBezTo>
                    <a:cubicBezTo>
                      <a:pt x="3976" y="17074"/>
                      <a:pt x="4227" y="17555"/>
                      <a:pt x="4436" y="18036"/>
                    </a:cubicBezTo>
                    <a:cubicBezTo>
                      <a:pt x="4394" y="17973"/>
                      <a:pt x="4373" y="17973"/>
                      <a:pt x="4331" y="17890"/>
                    </a:cubicBezTo>
                    <a:lnTo>
                      <a:pt x="4331" y="17890"/>
                    </a:lnTo>
                    <a:cubicBezTo>
                      <a:pt x="4352" y="17994"/>
                      <a:pt x="4394" y="18141"/>
                      <a:pt x="4436" y="18266"/>
                    </a:cubicBezTo>
                    <a:cubicBezTo>
                      <a:pt x="4499" y="18413"/>
                      <a:pt x="4541" y="18538"/>
                      <a:pt x="4561" y="18601"/>
                    </a:cubicBezTo>
                    <a:lnTo>
                      <a:pt x="4582" y="18643"/>
                    </a:lnTo>
                    <a:lnTo>
                      <a:pt x="4603" y="18643"/>
                    </a:lnTo>
                    <a:cubicBezTo>
                      <a:pt x="4593" y="18664"/>
                      <a:pt x="4582" y="18664"/>
                      <a:pt x="4569" y="18664"/>
                    </a:cubicBezTo>
                    <a:cubicBezTo>
                      <a:pt x="4556" y="18664"/>
                      <a:pt x="4541" y="18664"/>
                      <a:pt x="4520" y="18685"/>
                    </a:cubicBezTo>
                    <a:cubicBezTo>
                      <a:pt x="4499" y="18727"/>
                      <a:pt x="4478" y="18831"/>
                      <a:pt x="4436" y="18936"/>
                    </a:cubicBezTo>
                    <a:cubicBezTo>
                      <a:pt x="4415" y="19041"/>
                      <a:pt x="4352" y="19124"/>
                      <a:pt x="4289" y="19145"/>
                    </a:cubicBezTo>
                    <a:cubicBezTo>
                      <a:pt x="4287" y="19148"/>
                      <a:pt x="4285" y="19149"/>
                      <a:pt x="4284" y="19149"/>
                    </a:cubicBezTo>
                    <a:cubicBezTo>
                      <a:pt x="4283" y="19149"/>
                      <a:pt x="4285" y="19144"/>
                      <a:pt x="4289" y="19136"/>
                    </a:cubicBezTo>
                    <a:lnTo>
                      <a:pt x="4289" y="19136"/>
                    </a:lnTo>
                    <a:cubicBezTo>
                      <a:pt x="4190" y="19280"/>
                      <a:pt x="3968" y="19504"/>
                      <a:pt x="4040" y="19504"/>
                    </a:cubicBezTo>
                    <a:cubicBezTo>
                      <a:pt x="4045" y="19504"/>
                      <a:pt x="4051" y="19503"/>
                      <a:pt x="4059" y="19501"/>
                    </a:cubicBezTo>
                    <a:lnTo>
                      <a:pt x="4059" y="19501"/>
                    </a:lnTo>
                    <a:cubicBezTo>
                      <a:pt x="3997" y="19564"/>
                      <a:pt x="3913" y="19626"/>
                      <a:pt x="3850" y="19689"/>
                    </a:cubicBezTo>
                    <a:lnTo>
                      <a:pt x="3745" y="19773"/>
                    </a:lnTo>
                    <a:cubicBezTo>
                      <a:pt x="3724" y="19794"/>
                      <a:pt x="3704" y="19815"/>
                      <a:pt x="3641" y="19877"/>
                    </a:cubicBezTo>
                    <a:cubicBezTo>
                      <a:pt x="3599" y="19919"/>
                      <a:pt x="3557" y="19961"/>
                      <a:pt x="3515" y="20024"/>
                    </a:cubicBezTo>
                    <a:cubicBezTo>
                      <a:pt x="3473" y="20045"/>
                      <a:pt x="3452" y="20087"/>
                      <a:pt x="3432" y="20129"/>
                    </a:cubicBezTo>
                    <a:cubicBezTo>
                      <a:pt x="3369" y="20212"/>
                      <a:pt x="3306" y="20275"/>
                      <a:pt x="3243" y="20338"/>
                    </a:cubicBezTo>
                    <a:cubicBezTo>
                      <a:pt x="3243" y="20401"/>
                      <a:pt x="3201" y="20442"/>
                      <a:pt x="3160" y="20505"/>
                    </a:cubicBezTo>
                    <a:cubicBezTo>
                      <a:pt x="3139" y="20547"/>
                      <a:pt x="3118" y="20568"/>
                      <a:pt x="3097" y="20610"/>
                    </a:cubicBezTo>
                    <a:lnTo>
                      <a:pt x="3013" y="20714"/>
                    </a:lnTo>
                    <a:cubicBezTo>
                      <a:pt x="2872" y="20977"/>
                      <a:pt x="3043" y="21299"/>
                      <a:pt x="3111" y="21301"/>
                    </a:cubicBezTo>
                    <a:lnTo>
                      <a:pt x="3111" y="21301"/>
                    </a:lnTo>
                    <a:cubicBezTo>
                      <a:pt x="3060" y="21316"/>
                      <a:pt x="3123" y="21517"/>
                      <a:pt x="3264" y="21698"/>
                    </a:cubicBezTo>
                    <a:cubicBezTo>
                      <a:pt x="3411" y="21907"/>
                      <a:pt x="3599" y="22095"/>
                      <a:pt x="3704" y="22179"/>
                    </a:cubicBezTo>
                    <a:cubicBezTo>
                      <a:pt x="3697" y="22176"/>
                      <a:pt x="3692" y="22174"/>
                      <a:pt x="3689" y="22174"/>
                    </a:cubicBezTo>
                    <a:cubicBezTo>
                      <a:pt x="3659" y="22174"/>
                      <a:pt x="3809" y="22331"/>
                      <a:pt x="3765" y="22331"/>
                    </a:cubicBezTo>
                    <a:cubicBezTo>
                      <a:pt x="3761" y="22331"/>
                      <a:pt x="3754" y="22329"/>
                      <a:pt x="3745" y="22326"/>
                    </a:cubicBezTo>
                    <a:lnTo>
                      <a:pt x="3745" y="22326"/>
                    </a:lnTo>
                    <a:cubicBezTo>
                      <a:pt x="3931" y="22511"/>
                      <a:pt x="4130" y="22642"/>
                      <a:pt x="4189" y="22642"/>
                    </a:cubicBezTo>
                    <a:cubicBezTo>
                      <a:pt x="4204" y="22642"/>
                      <a:pt x="4210" y="22635"/>
                      <a:pt x="4206" y="22618"/>
                    </a:cubicBezTo>
                    <a:lnTo>
                      <a:pt x="4206" y="22618"/>
                    </a:lnTo>
                    <a:cubicBezTo>
                      <a:pt x="4352" y="22807"/>
                      <a:pt x="4541" y="22932"/>
                      <a:pt x="4729" y="23016"/>
                    </a:cubicBezTo>
                    <a:cubicBezTo>
                      <a:pt x="4813" y="23058"/>
                      <a:pt x="4917" y="23100"/>
                      <a:pt x="5022" y="23121"/>
                    </a:cubicBezTo>
                    <a:cubicBezTo>
                      <a:pt x="5064" y="23142"/>
                      <a:pt x="5105" y="23162"/>
                      <a:pt x="5147" y="23162"/>
                    </a:cubicBezTo>
                    <a:cubicBezTo>
                      <a:pt x="5210" y="23183"/>
                      <a:pt x="5294" y="23204"/>
                      <a:pt x="5336" y="23204"/>
                    </a:cubicBezTo>
                    <a:cubicBezTo>
                      <a:pt x="5388" y="23215"/>
                      <a:pt x="5435" y="23220"/>
                      <a:pt x="5479" y="23220"/>
                    </a:cubicBezTo>
                    <a:cubicBezTo>
                      <a:pt x="5524" y="23220"/>
                      <a:pt x="5566" y="23215"/>
                      <a:pt x="5608" y="23204"/>
                    </a:cubicBezTo>
                    <a:cubicBezTo>
                      <a:pt x="5670" y="23183"/>
                      <a:pt x="5775" y="23142"/>
                      <a:pt x="5817" y="23142"/>
                    </a:cubicBezTo>
                    <a:cubicBezTo>
                      <a:pt x="6089" y="22932"/>
                      <a:pt x="6298" y="22765"/>
                      <a:pt x="6549" y="22535"/>
                    </a:cubicBezTo>
                    <a:cubicBezTo>
                      <a:pt x="6779" y="22326"/>
                      <a:pt x="6968" y="22116"/>
                      <a:pt x="7156" y="21928"/>
                    </a:cubicBezTo>
                    <a:lnTo>
                      <a:pt x="7177" y="21907"/>
                    </a:lnTo>
                    <a:cubicBezTo>
                      <a:pt x="7323" y="21740"/>
                      <a:pt x="7470" y="21656"/>
                      <a:pt x="7658" y="21635"/>
                    </a:cubicBezTo>
                    <a:lnTo>
                      <a:pt x="7658" y="21635"/>
                    </a:lnTo>
                    <a:cubicBezTo>
                      <a:pt x="7637" y="21677"/>
                      <a:pt x="7554" y="21698"/>
                      <a:pt x="7449" y="21740"/>
                    </a:cubicBezTo>
                    <a:cubicBezTo>
                      <a:pt x="7365" y="21782"/>
                      <a:pt x="7261" y="21865"/>
                      <a:pt x="7219" y="21949"/>
                    </a:cubicBezTo>
                    <a:lnTo>
                      <a:pt x="7198" y="21970"/>
                    </a:lnTo>
                    <a:cubicBezTo>
                      <a:pt x="7135" y="22012"/>
                      <a:pt x="7114" y="22054"/>
                      <a:pt x="7156" y="22074"/>
                    </a:cubicBezTo>
                    <a:cubicBezTo>
                      <a:pt x="7177" y="22054"/>
                      <a:pt x="7198" y="22012"/>
                      <a:pt x="7219" y="21991"/>
                    </a:cubicBezTo>
                    <a:lnTo>
                      <a:pt x="7240" y="21970"/>
                    </a:lnTo>
                    <a:cubicBezTo>
                      <a:pt x="7399" y="21754"/>
                      <a:pt x="7596" y="21667"/>
                      <a:pt x="7853" y="21667"/>
                    </a:cubicBezTo>
                    <a:cubicBezTo>
                      <a:pt x="8068" y="21667"/>
                      <a:pt x="8327" y="21728"/>
                      <a:pt x="8642" y="21823"/>
                    </a:cubicBezTo>
                    <a:cubicBezTo>
                      <a:pt x="8731" y="21850"/>
                      <a:pt x="8721" y="21858"/>
                      <a:pt x="8675" y="21858"/>
                    </a:cubicBezTo>
                    <a:cubicBezTo>
                      <a:pt x="8614" y="21858"/>
                      <a:pt x="8489" y="21844"/>
                      <a:pt x="8453" y="21844"/>
                    </a:cubicBezTo>
                    <a:cubicBezTo>
                      <a:pt x="8537" y="21865"/>
                      <a:pt x="8642" y="21886"/>
                      <a:pt x="8746" y="21907"/>
                    </a:cubicBezTo>
                    <a:cubicBezTo>
                      <a:pt x="8851" y="21907"/>
                      <a:pt x="8976" y="21928"/>
                      <a:pt x="9018" y="21928"/>
                    </a:cubicBezTo>
                    <a:cubicBezTo>
                      <a:pt x="9039" y="21928"/>
                      <a:pt x="9081" y="21949"/>
                      <a:pt x="9123" y="21970"/>
                    </a:cubicBezTo>
                    <a:lnTo>
                      <a:pt x="9248" y="22012"/>
                    </a:lnTo>
                    <a:cubicBezTo>
                      <a:pt x="9332" y="22033"/>
                      <a:pt x="9416" y="22054"/>
                      <a:pt x="9478" y="22095"/>
                    </a:cubicBezTo>
                    <a:cubicBezTo>
                      <a:pt x="9808" y="22198"/>
                      <a:pt x="10097" y="22322"/>
                      <a:pt x="10405" y="22445"/>
                    </a:cubicBezTo>
                    <a:lnTo>
                      <a:pt x="10405" y="22445"/>
                    </a:lnTo>
                    <a:cubicBezTo>
                      <a:pt x="10398" y="22423"/>
                      <a:pt x="10415" y="22414"/>
                      <a:pt x="10446" y="22414"/>
                    </a:cubicBezTo>
                    <a:cubicBezTo>
                      <a:pt x="10488" y="22414"/>
                      <a:pt x="10556" y="22430"/>
                      <a:pt x="10629" y="22451"/>
                    </a:cubicBezTo>
                    <a:cubicBezTo>
                      <a:pt x="10775" y="22487"/>
                      <a:pt x="10920" y="22556"/>
                      <a:pt x="10970" y="22559"/>
                    </a:cubicBezTo>
                    <a:lnTo>
                      <a:pt x="10970" y="22559"/>
                    </a:lnTo>
                    <a:cubicBezTo>
                      <a:pt x="10871" y="22584"/>
                      <a:pt x="10990" y="22665"/>
                      <a:pt x="11090" y="22765"/>
                    </a:cubicBezTo>
                    <a:cubicBezTo>
                      <a:pt x="11185" y="22841"/>
                      <a:pt x="11263" y="22935"/>
                      <a:pt x="11133" y="22935"/>
                    </a:cubicBezTo>
                    <a:cubicBezTo>
                      <a:pt x="11121" y="22935"/>
                      <a:pt x="11106" y="22934"/>
                      <a:pt x="11090" y="22932"/>
                    </a:cubicBezTo>
                    <a:lnTo>
                      <a:pt x="11090" y="22932"/>
                    </a:lnTo>
                    <a:cubicBezTo>
                      <a:pt x="11134" y="22962"/>
                      <a:pt x="11199" y="22992"/>
                      <a:pt x="11234" y="22992"/>
                    </a:cubicBezTo>
                    <a:cubicBezTo>
                      <a:pt x="11248" y="22992"/>
                      <a:pt x="11257" y="22986"/>
                      <a:pt x="11257" y="22974"/>
                    </a:cubicBezTo>
                    <a:cubicBezTo>
                      <a:pt x="11302" y="23019"/>
                      <a:pt x="11315" y="23054"/>
                      <a:pt x="11287" y="23054"/>
                    </a:cubicBezTo>
                    <a:cubicBezTo>
                      <a:pt x="11276" y="23054"/>
                      <a:pt x="11259" y="23049"/>
                      <a:pt x="11236" y="23037"/>
                    </a:cubicBezTo>
                    <a:lnTo>
                      <a:pt x="11236" y="23037"/>
                    </a:lnTo>
                    <a:cubicBezTo>
                      <a:pt x="11341" y="23142"/>
                      <a:pt x="11383" y="23204"/>
                      <a:pt x="11424" y="23246"/>
                    </a:cubicBezTo>
                    <a:cubicBezTo>
                      <a:pt x="11466" y="23288"/>
                      <a:pt x="11508" y="23330"/>
                      <a:pt x="11571" y="23518"/>
                    </a:cubicBezTo>
                    <a:cubicBezTo>
                      <a:pt x="11529" y="23518"/>
                      <a:pt x="11508" y="23455"/>
                      <a:pt x="11466" y="23435"/>
                    </a:cubicBezTo>
                    <a:lnTo>
                      <a:pt x="11466" y="23435"/>
                    </a:lnTo>
                    <a:cubicBezTo>
                      <a:pt x="11571" y="23581"/>
                      <a:pt x="11655" y="23790"/>
                      <a:pt x="11675" y="24146"/>
                    </a:cubicBezTo>
                    <a:cubicBezTo>
                      <a:pt x="11655" y="24125"/>
                      <a:pt x="11655" y="24167"/>
                      <a:pt x="11634" y="24062"/>
                    </a:cubicBezTo>
                    <a:lnTo>
                      <a:pt x="11634" y="24062"/>
                    </a:lnTo>
                    <a:cubicBezTo>
                      <a:pt x="11675" y="24355"/>
                      <a:pt x="11717" y="24627"/>
                      <a:pt x="11780" y="24899"/>
                    </a:cubicBezTo>
                    <a:cubicBezTo>
                      <a:pt x="11801" y="25025"/>
                      <a:pt x="11822" y="25150"/>
                      <a:pt x="11864" y="25318"/>
                    </a:cubicBezTo>
                    <a:cubicBezTo>
                      <a:pt x="11906" y="25485"/>
                      <a:pt x="12010" y="25652"/>
                      <a:pt x="12157" y="25799"/>
                    </a:cubicBezTo>
                    <a:cubicBezTo>
                      <a:pt x="12128" y="25789"/>
                      <a:pt x="12109" y="25785"/>
                      <a:pt x="12096" y="25785"/>
                    </a:cubicBezTo>
                    <a:cubicBezTo>
                      <a:pt x="12052" y="25785"/>
                      <a:pt x="12092" y="25834"/>
                      <a:pt x="12157" y="25883"/>
                    </a:cubicBezTo>
                    <a:cubicBezTo>
                      <a:pt x="12240" y="25966"/>
                      <a:pt x="12387" y="26008"/>
                      <a:pt x="12408" y="26071"/>
                    </a:cubicBezTo>
                    <a:cubicBezTo>
                      <a:pt x="12491" y="26092"/>
                      <a:pt x="12596" y="26092"/>
                      <a:pt x="12659" y="26092"/>
                    </a:cubicBezTo>
                    <a:lnTo>
                      <a:pt x="12847" y="26071"/>
                    </a:lnTo>
                    <a:lnTo>
                      <a:pt x="12701" y="26029"/>
                    </a:lnTo>
                    <a:cubicBezTo>
                      <a:pt x="12998" y="26029"/>
                      <a:pt x="13246" y="25963"/>
                      <a:pt x="13503" y="25963"/>
                    </a:cubicBezTo>
                    <a:cubicBezTo>
                      <a:pt x="13536" y="25963"/>
                      <a:pt x="13568" y="25964"/>
                      <a:pt x="13600" y="25966"/>
                    </a:cubicBezTo>
                    <a:lnTo>
                      <a:pt x="13349" y="26008"/>
                    </a:lnTo>
                    <a:cubicBezTo>
                      <a:pt x="13559" y="26008"/>
                      <a:pt x="13768" y="25966"/>
                      <a:pt x="13956" y="25945"/>
                    </a:cubicBezTo>
                    <a:lnTo>
                      <a:pt x="13621" y="25945"/>
                    </a:lnTo>
                    <a:cubicBezTo>
                      <a:pt x="13935" y="25862"/>
                      <a:pt x="13580" y="25820"/>
                      <a:pt x="13998" y="25820"/>
                    </a:cubicBezTo>
                    <a:cubicBezTo>
                      <a:pt x="13985" y="25823"/>
                      <a:pt x="13984" y="25824"/>
                      <a:pt x="13991" y="25824"/>
                    </a:cubicBezTo>
                    <a:cubicBezTo>
                      <a:pt x="14017" y="25824"/>
                      <a:pt x="14174" y="25805"/>
                      <a:pt x="14322" y="25805"/>
                    </a:cubicBezTo>
                    <a:cubicBezTo>
                      <a:pt x="14387" y="25805"/>
                      <a:pt x="14451" y="25809"/>
                      <a:pt x="14500" y="25820"/>
                    </a:cubicBezTo>
                    <a:cubicBezTo>
                      <a:pt x="14668" y="25757"/>
                      <a:pt x="14835" y="25673"/>
                      <a:pt x="15002" y="25485"/>
                    </a:cubicBezTo>
                    <a:cubicBezTo>
                      <a:pt x="15013" y="25480"/>
                      <a:pt x="15022" y="25477"/>
                      <a:pt x="15029" y="25477"/>
                    </a:cubicBezTo>
                    <a:cubicBezTo>
                      <a:pt x="15078" y="25477"/>
                      <a:pt x="15072" y="25571"/>
                      <a:pt x="15099" y="25571"/>
                    </a:cubicBezTo>
                    <a:cubicBezTo>
                      <a:pt x="15102" y="25571"/>
                      <a:pt x="15104" y="25570"/>
                      <a:pt x="15107" y="25569"/>
                    </a:cubicBezTo>
                    <a:cubicBezTo>
                      <a:pt x="15128" y="25506"/>
                      <a:pt x="15149" y="25443"/>
                      <a:pt x="15191" y="25339"/>
                    </a:cubicBezTo>
                    <a:cubicBezTo>
                      <a:pt x="15232" y="25255"/>
                      <a:pt x="15253" y="25129"/>
                      <a:pt x="15253" y="25025"/>
                    </a:cubicBezTo>
                    <a:cubicBezTo>
                      <a:pt x="15253" y="24842"/>
                      <a:pt x="15273" y="24660"/>
                      <a:pt x="15236" y="24554"/>
                    </a:cubicBezTo>
                    <a:lnTo>
                      <a:pt x="15236" y="24554"/>
                    </a:lnTo>
                    <a:cubicBezTo>
                      <a:pt x="15250" y="24586"/>
                      <a:pt x="15269" y="24598"/>
                      <a:pt x="15287" y="24598"/>
                    </a:cubicBezTo>
                    <a:cubicBezTo>
                      <a:pt x="15298" y="24598"/>
                      <a:pt x="15309" y="24593"/>
                      <a:pt x="15316" y="24585"/>
                    </a:cubicBezTo>
                    <a:lnTo>
                      <a:pt x="15253" y="24460"/>
                    </a:lnTo>
                    <a:cubicBezTo>
                      <a:pt x="15270" y="24344"/>
                      <a:pt x="15287" y="24306"/>
                      <a:pt x="15314" y="24306"/>
                    </a:cubicBezTo>
                    <a:cubicBezTo>
                      <a:pt x="15321" y="24306"/>
                      <a:pt x="15328" y="24309"/>
                      <a:pt x="15337" y="24313"/>
                    </a:cubicBezTo>
                    <a:cubicBezTo>
                      <a:pt x="15351" y="24165"/>
                      <a:pt x="15342" y="24131"/>
                      <a:pt x="15326" y="24131"/>
                    </a:cubicBezTo>
                    <a:cubicBezTo>
                      <a:pt x="15312" y="24131"/>
                      <a:pt x="15295" y="24156"/>
                      <a:pt x="15283" y="24156"/>
                    </a:cubicBezTo>
                    <a:cubicBezTo>
                      <a:pt x="15268" y="24156"/>
                      <a:pt x="15264" y="24113"/>
                      <a:pt x="15295" y="23916"/>
                    </a:cubicBezTo>
                    <a:cubicBezTo>
                      <a:pt x="15295" y="23958"/>
                      <a:pt x="15316" y="23937"/>
                      <a:pt x="15316" y="24041"/>
                    </a:cubicBezTo>
                    <a:cubicBezTo>
                      <a:pt x="15337" y="23769"/>
                      <a:pt x="15358" y="23518"/>
                      <a:pt x="15358" y="23267"/>
                    </a:cubicBezTo>
                    <a:cubicBezTo>
                      <a:pt x="15379" y="23142"/>
                      <a:pt x="15379" y="22995"/>
                      <a:pt x="15400" y="22911"/>
                    </a:cubicBezTo>
                    <a:cubicBezTo>
                      <a:pt x="15421" y="22807"/>
                      <a:pt x="15463" y="22702"/>
                      <a:pt x="15546" y="22639"/>
                    </a:cubicBezTo>
                    <a:cubicBezTo>
                      <a:pt x="15609" y="22639"/>
                      <a:pt x="15567" y="22702"/>
                      <a:pt x="15525" y="22765"/>
                    </a:cubicBezTo>
                    <a:cubicBezTo>
                      <a:pt x="15491" y="22816"/>
                      <a:pt x="15471" y="22881"/>
                      <a:pt x="15499" y="22881"/>
                    </a:cubicBezTo>
                    <a:cubicBezTo>
                      <a:pt x="15505" y="22881"/>
                      <a:pt x="15514" y="22877"/>
                      <a:pt x="15525" y="22870"/>
                    </a:cubicBezTo>
                    <a:cubicBezTo>
                      <a:pt x="15567" y="22744"/>
                      <a:pt x="15651" y="22660"/>
                      <a:pt x="15756" y="22598"/>
                    </a:cubicBezTo>
                    <a:cubicBezTo>
                      <a:pt x="15797" y="22556"/>
                      <a:pt x="15902" y="22535"/>
                      <a:pt x="15986" y="22493"/>
                    </a:cubicBezTo>
                    <a:lnTo>
                      <a:pt x="16237" y="22388"/>
                    </a:lnTo>
                    <a:cubicBezTo>
                      <a:pt x="16593" y="22263"/>
                      <a:pt x="16927" y="22116"/>
                      <a:pt x="17241" y="21970"/>
                    </a:cubicBezTo>
                    <a:lnTo>
                      <a:pt x="17241" y="21970"/>
                    </a:lnTo>
                    <a:lnTo>
                      <a:pt x="17116" y="22012"/>
                    </a:lnTo>
                    <a:cubicBezTo>
                      <a:pt x="17136" y="21848"/>
                      <a:pt x="17597" y="21864"/>
                      <a:pt x="17872" y="21650"/>
                    </a:cubicBezTo>
                    <a:lnTo>
                      <a:pt x="17872" y="21650"/>
                    </a:lnTo>
                    <a:cubicBezTo>
                      <a:pt x="17833" y="21688"/>
                      <a:pt x="17829" y="21743"/>
                      <a:pt x="17842" y="21743"/>
                    </a:cubicBezTo>
                    <a:cubicBezTo>
                      <a:pt x="17844" y="21743"/>
                      <a:pt x="17846" y="21742"/>
                      <a:pt x="17848" y="21740"/>
                    </a:cubicBezTo>
                    <a:cubicBezTo>
                      <a:pt x="18057" y="21635"/>
                      <a:pt x="18266" y="21489"/>
                      <a:pt x="18476" y="21342"/>
                    </a:cubicBezTo>
                    <a:cubicBezTo>
                      <a:pt x="18562" y="21288"/>
                      <a:pt x="18676" y="21245"/>
                      <a:pt x="18804" y="21245"/>
                    </a:cubicBezTo>
                    <a:cubicBezTo>
                      <a:pt x="18924" y="21245"/>
                      <a:pt x="19056" y="21283"/>
                      <a:pt x="19187" y="21384"/>
                    </a:cubicBezTo>
                    <a:lnTo>
                      <a:pt x="19082" y="21363"/>
                    </a:lnTo>
                    <a:lnTo>
                      <a:pt x="19082" y="21363"/>
                    </a:lnTo>
                    <a:cubicBezTo>
                      <a:pt x="19292" y="21551"/>
                      <a:pt x="19668" y="21802"/>
                      <a:pt x="19898" y="21991"/>
                    </a:cubicBezTo>
                    <a:cubicBezTo>
                      <a:pt x="19955" y="22005"/>
                      <a:pt x="20041" y="22057"/>
                      <a:pt x="20070" y="22057"/>
                    </a:cubicBezTo>
                    <a:cubicBezTo>
                      <a:pt x="20085" y="22057"/>
                      <a:pt x="20086" y="22045"/>
                      <a:pt x="20066" y="22012"/>
                    </a:cubicBezTo>
                    <a:lnTo>
                      <a:pt x="20066" y="22012"/>
                    </a:lnTo>
                    <a:cubicBezTo>
                      <a:pt x="20233" y="22200"/>
                      <a:pt x="20401" y="22346"/>
                      <a:pt x="20589" y="22472"/>
                    </a:cubicBezTo>
                    <a:cubicBezTo>
                      <a:pt x="20694" y="22535"/>
                      <a:pt x="20777" y="22598"/>
                      <a:pt x="20882" y="22660"/>
                    </a:cubicBezTo>
                    <a:lnTo>
                      <a:pt x="21028" y="22744"/>
                    </a:lnTo>
                    <a:cubicBezTo>
                      <a:pt x="21112" y="22786"/>
                      <a:pt x="21175" y="22807"/>
                      <a:pt x="21238" y="22828"/>
                    </a:cubicBezTo>
                    <a:cubicBezTo>
                      <a:pt x="21257" y="22830"/>
                      <a:pt x="21276" y="22832"/>
                      <a:pt x="21294" y="22832"/>
                    </a:cubicBezTo>
                    <a:cubicBezTo>
                      <a:pt x="21417" y="22832"/>
                      <a:pt x="21523" y="22775"/>
                      <a:pt x="21614" y="22702"/>
                    </a:cubicBezTo>
                    <a:cubicBezTo>
                      <a:pt x="21698" y="22639"/>
                      <a:pt x="21782" y="22577"/>
                      <a:pt x="21844" y="22514"/>
                    </a:cubicBezTo>
                    <a:cubicBezTo>
                      <a:pt x="22012" y="22367"/>
                      <a:pt x="22158" y="22242"/>
                      <a:pt x="22326" y="22116"/>
                    </a:cubicBezTo>
                    <a:lnTo>
                      <a:pt x="22326" y="22116"/>
                    </a:lnTo>
                    <a:cubicBezTo>
                      <a:pt x="22275" y="22167"/>
                      <a:pt x="22210" y="22259"/>
                      <a:pt x="22221" y="22259"/>
                    </a:cubicBezTo>
                    <a:cubicBezTo>
                      <a:pt x="22223" y="22259"/>
                      <a:pt x="22230" y="22254"/>
                      <a:pt x="22242" y="22242"/>
                    </a:cubicBezTo>
                    <a:cubicBezTo>
                      <a:pt x="22305" y="22158"/>
                      <a:pt x="22388" y="22074"/>
                      <a:pt x="22472" y="21970"/>
                    </a:cubicBezTo>
                    <a:lnTo>
                      <a:pt x="22577" y="21844"/>
                    </a:lnTo>
                    <a:cubicBezTo>
                      <a:pt x="22619" y="21782"/>
                      <a:pt x="22619" y="21761"/>
                      <a:pt x="22681" y="21719"/>
                    </a:cubicBezTo>
                    <a:cubicBezTo>
                      <a:pt x="22598" y="21719"/>
                      <a:pt x="22598" y="21740"/>
                      <a:pt x="22472" y="21823"/>
                    </a:cubicBezTo>
                    <a:cubicBezTo>
                      <a:pt x="22472" y="21782"/>
                      <a:pt x="22514" y="21719"/>
                      <a:pt x="22556" y="21656"/>
                    </a:cubicBezTo>
                    <a:cubicBezTo>
                      <a:pt x="22600" y="21612"/>
                      <a:pt x="22644" y="21567"/>
                      <a:pt x="22681" y="21523"/>
                    </a:cubicBezTo>
                    <a:lnTo>
                      <a:pt x="22681" y="21523"/>
                    </a:lnTo>
                    <a:cubicBezTo>
                      <a:pt x="22652" y="21567"/>
                      <a:pt x="22653" y="21584"/>
                      <a:pt x="22673" y="21584"/>
                    </a:cubicBezTo>
                    <a:cubicBezTo>
                      <a:pt x="22718" y="21584"/>
                      <a:pt x="22854" y="21499"/>
                      <a:pt x="22932" y="21447"/>
                    </a:cubicBezTo>
                    <a:lnTo>
                      <a:pt x="22932" y="21447"/>
                    </a:lnTo>
                    <a:cubicBezTo>
                      <a:pt x="22926" y="21450"/>
                      <a:pt x="22922" y="21451"/>
                      <a:pt x="22918" y="21451"/>
                    </a:cubicBezTo>
                    <a:cubicBezTo>
                      <a:pt x="22896" y="21451"/>
                      <a:pt x="22908" y="21405"/>
                      <a:pt x="22891" y="21405"/>
                    </a:cubicBezTo>
                    <a:cubicBezTo>
                      <a:pt x="23058" y="21300"/>
                      <a:pt x="23037" y="21279"/>
                      <a:pt x="23037" y="21238"/>
                    </a:cubicBezTo>
                    <a:cubicBezTo>
                      <a:pt x="23037" y="21175"/>
                      <a:pt x="23037" y="21133"/>
                      <a:pt x="23204" y="20945"/>
                    </a:cubicBezTo>
                    <a:lnTo>
                      <a:pt x="23225" y="20986"/>
                    </a:lnTo>
                    <a:cubicBezTo>
                      <a:pt x="23288" y="20861"/>
                      <a:pt x="23351" y="20735"/>
                      <a:pt x="23288" y="20610"/>
                    </a:cubicBezTo>
                    <a:cubicBezTo>
                      <a:pt x="23267" y="20547"/>
                      <a:pt x="23246" y="20484"/>
                      <a:pt x="23225" y="20422"/>
                    </a:cubicBezTo>
                    <a:cubicBezTo>
                      <a:pt x="23225" y="20398"/>
                      <a:pt x="23228" y="20389"/>
                      <a:pt x="23234" y="20389"/>
                    </a:cubicBezTo>
                    <a:cubicBezTo>
                      <a:pt x="23244" y="20389"/>
                      <a:pt x="23262" y="20416"/>
                      <a:pt x="23288" y="20442"/>
                    </a:cubicBezTo>
                    <a:cubicBezTo>
                      <a:pt x="23309" y="20505"/>
                      <a:pt x="23330" y="20568"/>
                      <a:pt x="23351" y="20589"/>
                    </a:cubicBezTo>
                    <a:cubicBezTo>
                      <a:pt x="23351" y="20610"/>
                      <a:pt x="23372" y="20610"/>
                      <a:pt x="23372" y="20610"/>
                    </a:cubicBezTo>
                    <a:lnTo>
                      <a:pt x="23372" y="20589"/>
                    </a:lnTo>
                    <a:cubicBezTo>
                      <a:pt x="23288" y="20275"/>
                      <a:pt x="23037" y="20129"/>
                      <a:pt x="22932" y="19877"/>
                    </a:cubicBezTo>
                    <a:lnTo>
                      <a:pt x="22932" y="19877"/>
                    </a:lnTo>
                    <a:cubicBezTo>
                      <a:pt x="23016" y="19961"/>
                      <a:pt x="23121" y="20108"/>
                      <a:pt x="23183" y="20212"/>
                    </a:cubicBezTo>
                    <a:cubicBezTo>
                      <a:pt x="23121" y="19919"/>
                      <a:pt x="23079" y="19898"/>
                      <a:pt x="22953" y="19731"/>
                    </a:cubicBezTo>
                    <a:lnTo>
                      <a:pt x="22953" y="19752"/>
                    </a:lnTo>
                    <a:cubicBezTo>
                      <a:pt x="22870" y="19605"/>
                      <a:pt x="22765" y="19480"/>
                      <a:pt x="22660" y="19354"/>
                    </a:cubicBezTo>
                    <a:lnTo>
                      <a:pt x="22660" y="19354"/>
                    </a:lnTo>
                    <a:lnTo>
                      <a:pt x="22723" y="19459"/>
                    </a:lnTo>
                    <a:cubicBezTo>
                      <a:pt x="22347" y="19333"/>
                      <a:pt x="22179" y="18999"/>
                      <a:pt x="21803" y="18706"/>
                    </a:cubicBezTo>
                    <a:lnTo>
                      <a:pt x="21803" y="18706"/>
                    </a:lnTo>
                    <a:cubicBezTo>
                      <a:pt x="21933" y="18800"/>
                      <a:pt x="21986" y="18831"/>
                      <a:pt x="22002" y="18831"/>
                    </a:cubicBezTo>
                    <a:cubicBezTo>
                      <a:pt x="22033" y="18831"/>
                      <a:pt x="21936" y="18719"/>
                      <a:pt x="21991" y="18706"/>
                    </a:cubicBezTo>
                    <a:cubicBezTo>
                      <a:pt x="21932" y="18608"/>
                      <a:pt x="21892" y="18474"/>
                      <a:pt x="21921" y="18474"/>
                    </a:cubicBezTo>
                    <a:cubicBezTo>
                      <a:pt x="21923" y="18474"/>
                      <a:pt x="21925" y="18474"/>
                      <a:pt x="21928" y="18476"/>
                    </a:cubicBezTo>
                    <a:cubicBezTo>
                      <a:pt x="21844" y="18413"/>
                      <a:pt x="21844" y="18350"/>
                      <a:pt x="21823" y="18266"/>
                    </a:cubicBezTo>
                    <a:cubicBezTo>
                      <a:pt x="21823" y="18225"/>
                      <a:pt x="21844" y="18162"/>
                      <a:pt x="21844" y="17973"/>
                    </a:cubicBezTo>
                    <a:cubicBezTo>
                      <a:pt x="21863" y="17973"/>
                      <a:pt x="21881" y="17795"/>
                      <a:pt x="21928" y="17795"/>
                    </a:cubicBezTo>
                    <a:cubicBezTo>
                      <a:pt x="21935" y="17795"/>
                      <a:pt x="21941" y="17799"/>
                      <a:pt x="21949" y="17806"/>
                    </a:cubicBezTo>
                    <a:cubicBezTo>
                      <a:pt x="21961" y="17726"/>
                      <a:pt x="21961" y="17698"/>
                      <a:pt x="21954" y="17698"/>
                    </a:cubicBezTo>
                    <a:lnTo>
                      <a:pt x="21954" y="17698"/>
                    </a:lnTo>
                    <a:cubicBezTo>
                      <a:pt x="21938" y="17698"/>
                      <a:pt x="21889" y="17831"/>
                      <a:pt x="21870" y="17831"/>
                    </a:cubicBezTo>
                    <a:cubicBezTo>
                      <a:pt x="21868" y="17831"/>
                      <a:pt x="21867" y="17829"/>
                      <a:pt x="21865" y="17827"/>
                    </a:cubicBezTo>
                    <a:cubicBezTo>
                      <a:pt x="21886" y="17388"/>
                      <a:pt x="22221" y="16864"/>
                      <a:pt x="22347" y="16237"/>
                    </a:cubicBezTo>
                    <a:cubicBezTo>
                      <a:pt x="22514" y="15714"/>
                      <a:pt x="22493" y="15588"/>
                      <a:pt x="22702" y="15128"/>
                    </a:cubicBezTo>
                    <a:cubicBezTo>
                      <a:pt x="22724" y="15106"/>
                      <a:pt x="22739" y="15097"/>
                      <a:pt x="22747" y="15097"/>
                    </a:cubicBezTo>
                    <a:cubicBezTo>
                      <a:pt x="22787" y="15097"/>
                      <a:pt x="22702" y="15295"/>
                      <a:pt x="22702" y="15295"/>
                    </a:cubicBezTo>
                    <a:cubicBezTo>
                      <a:pt x="22807" y="15191"/>
                      <a:pt x="22870" y="15086"/>
                      <a:pt x="22932" y="14981"/>
                    </a:cubicBezTo>
                    <a:cubicBezTo>
                      <a:pt x="22953" y="14940"/>
                      <a:pt x="22995" y="14877"/>
                      <a:pt x="23016" y="14835"/>
                    </a:cubicBezTo>
                    <a:lnTo>
                      <a:pt x="23079" y="14751"/>
                    </a:lnTo>
                    <a:cubicBezTo>
                      <a:pt x="23079" y="14730"/>
                      <a:pt x="23100" y="14709"/>
                      <a:pt x="23121" y="14688"/>
                    </a:cubicBezTo>
                    <a:lnTo>
                      <a:pt x="23121" y="14688"/>
                    </a:lnTo>
                    <a:cubicBezTo>
                      <a:pt x="23112" y="14706"/>
                      <a:pt x="23114" y="14713"/>
                      <a:pt x="23125" y="14713"/>
                    </a:cubicBezTo>
                    <a:cubicBezTo>
                      <a:pt x="23139" y="14713"/>
                      <a:pt x="23168" y="14701"/>
                      <a:pt x="23204" y="14688"/>
                    </a:cubicBezTo>
                    <a:cubicBezTo>
                      <a:pt x="23351" y="14605"/>
                      <a:pt x="23267" y="14542"/>
                      <a:pt x="23518" y="14500"/>
                    </a:cubicBezTo>
                    <a:lnTo>
                      <a:pt x="23518" y="14500"/>
                    </a:lnTo>
                    <a:cubicBezTo>
                      <a:pt x="23476" y="14521"/>
                      <a:pt x="23435" y="14584"/>
                      <a:pt x="23372" y="14647"/>
                    </a:cubicBezTo>
                    <a:cubicBezTo>
                      <a:pt x="23560" y="14542"/>
                      <a:pt x="23790" y="14479"/>
                      <a:pt x="24041" y="14437"/>
                    </a:cubicBezTo>
                    <a:lnTo>
                      <a:pt x="24041" y="14437"/>
                    </a:lnTo>
                    <a:cubicBezTo>
                      <a:pt x="24125" y="14479"/>
                      <a:pt x="23895" y="14500"/>
                      <a:pt x="23811" y="14542"/>
                    </a:cubicBezTo>
                    <a:cubicBezTo>
                      <a:pt x="24083" y="14500"/>
                      <a:pt x="24564" y="14458"/>
                      <a:pt x="24648" y="14375"/>
                    </a:cubicBezTo>
                    <a:lnTo>
                      <a:pt x="24513" y="14375"/>
                    </a:lnTo>
                    <a:cubicBezTo>
                      <a:pt x="24528" y="14387"/>
                      <a:pt x="24483" y="14423"/>
                      <a:pt x="24439" y="14437"/>
                    </a:cubicBezTo>
                    <a:cubicBezTo>
                      <a:pt x="24359" y="14457"/>
                      <a:pt x="24292" y="14465"/>
                      <a:pt x="24238" y="14465"/>
                    </a:cubicBezTo>
                    <a:cubicBezTo>
                      <a:pt x="24121" y="14465"/>
                      <a:pt x="24062" y="14431"/>
                      <a:pt x="24062" y="14416"/>
                    </a:cubicBezTo>
                    <a:lnTo>
                      <a:pt x="24230" y="14375"/>
                    </a:lnTo>
                    <a:cubicBezTo>
                      <a:pt x="24184" y="14344"/>
                      <a:pt x="24117" y="14331"/>
                      <a:pt x="24037" y="14331"/>
                    </a:cubicBezTo>
                    <a:cubicBezTo>
                      <a:pt x="23786" y="14331"/>
                      <a:pt x="23411" y="14462"/>
                      <a:pt x="23204" y="14605"/>
                    </a:cubicBezTo>
                    <a:cubicBezTo>
                      <a:pt x="23225" y="14563"/>
                      <a:pt x="23246" y="14500"/>
                      <a:pt x="23288" y="14437"/>
                    </a:cubicBezTo>
                    <a:lnTo>
                      <a:pt x="23288" y="14437"/>
                    </a:lnTo>
                    <a:cubicBezTo>
                      <a:pt x="23225" y="14479"/>
                      <a:pt x="23183" y="14542"/>
                      <a:pt x="23142" y="14584"/>
                    </a:cubicBezTo>
                    <a:cubicBezTo>
                      <a:pt x="23100" y="14626"/>
                      <a:pt x="23079" y="14688"/>
                      <a:pt x="23058" y="14730"/>
                    </a:cubicBezTo>
                    <a:cubicBezTo>
                      <a:pt x="23025" y="14747"/>
                      <a:pt x="22993" y="14760"/>
                      <a:pt x="22971" y="14760"/>
                    </a:cubicBezTo>
                    <a:cubicBezTo>
                      <a:pt x="22938" y="14760"/>
                      <a:pt x="22931" y="14728"/>
                      <a:pt x="22995" y="14626"/>
                    </a:cubicBezTo>
                    <a:lnTo>
                      <a:pt x="22995" y="14626"/>
                    </a:lnTo>
                    <a:cubicBezTo>
                      <a:pt x="22786" y="14814"/>
                      <a:pt x="22891" y="14835"/>
                      <a:pt x="22702" y="15002"/>
                    </a:cubicBezTo>
                    <a:cubicBezTo>
                      <a:pt x="22697" y="15008"/>
                      <a:pt x="22693" y="15010"/>
                      <a:pt x="22690" y="15011"/>
                    </a:cubicBezTo>
                    <a:lnTo>
                      <a:pt x="22690" y="15011"/>
                    </a:lnTo>
                    <a:lnTo>
                      <a:pt x="22702" y="14981"/>
                    </a:lnTo>
                    <a:lnTo>
                      <a:pt x="22702" y="14981"/>
                    </a:lnTo>
                    <a:cubicBezTo>
                      <a:pt x="22687" y="14996"/>
                      <a:pt x="22683" y="15011"/>
                      <a:pt x="22689" y="15011"/>
                    </a:cubicBezTo>
                    <a:cubicBezTo>
                      <a:pt x="22689" y="15011"/>
                      <a:pt x="22690" y="15011"/>
                      <a:pt x="22690" y="15011"/>
                    </a:cubicBezTo>
                    <a:lnTo>
                      <a:pt x="22690" y="15011"/>
                    </a:lnTo>
                    <a:lnTo>
                      <a:pt x="22598" y="15232"/>
                    </a:lnTo>
                    <a:cubicBezTo>
                      <a:pt x="22598" y="15170"/>
                      <a:pt x="22514" y="15232"/>
                      <a:pt x="22598" y="15086"/>
                    </a:cubicBezTo>
                    <a:lnTo>
                      <a:pt x="22598" y="15086"/>
                    </a:lnTo>
                    <a:cubicBezTo>
                      <a:pt x="22310" y="15476"/>
                      <a:pt x="22325" y="15785"/>
                      <a:pt x="22188" y="15935"/>
                    </a:cubicBezTo>
                    <a:lnTo>
                      <a:pt x="22188" y="15935"/>
                    </a:lnTo>
                    <a:cubicBezTo>
                      <a:pt x="22192" y="15924"/>
                      <a:pt x="22196" y="15913"/>
                      <a:pt x="22200" y="15902"/>
                    </a:cubicBezTo>
                    <a:lnTo>
                      <a:pt x="22200" y="15902"/>
                    </a:lnTo>
                    <a:lnTo>
                      <a:pt x="22179" y="15944"/>
                    </a:lnTo>
                    <a:cubicBezTo>
                      <a:pt x="22182" y="15941"/>
                      <a:pt x="22185" y="15938"/>
                      <a:pt x="22188" y="15935"/>
                    </a:cubicBezTo>
                    <a:lnTo>
                      <a:pt x="22188" y="15935"/>
                    </a:lnTo>
                    <a:cubicBezTo>
                      <a:pt x="21980" y="16490"/>
                      <a:pt x="22240" y="15995"/>
                      <a:pt x="22137" y="16467"/>
                    </a:cubicBezTo>
                    <a:cubicBezTo>
                      <a:pt x="22054" y="16551"/>
                      <a:pt x="21949" y="16634"/>
                      <a:pt x="21844" y="16718"/>
                    </a:cubicBezTo>
                    <a:lnTo>
                      <a:pt x="21907" y="16802"/>
                    </a:lnTo>
                    <a:cubicBezTo>
                      <a:pt x="21889" y="16856"/>
                      <a:pt x="21856" y="16957"/>
                      <a:pt x="21820" y="16957"/>
                    </a:cubicBezTo>
                    <a:cubicBezTo>
                      <a:pt x="21814" y="16957"/>
                      <a:pt x="21808" y="16954"/>
                      <a:pt x="21803" y="16948"/>
                    </a:cubicBezTo>
                    <a:lnTo>
                      <a:pt x="21803" y="16948"/>
                    </a:lnTo>
                    <a:cubicBezTo>
                      <a:pt x="21795" y="17043"/>
                      <a:pt x="21801" y="17069"/>
                      <a:pt x="21811" y="17069"/>
                    </a:cubicBezTo>
                    <a:cubicBezTo>
                      <a:pt x="21823" y="17069"/>
                      <a:pt x="21843" y="17030"/>
                      <a:pt x="21855" y="17030"/>
                    </a:cubicBezTo>
                    <a:cubicBezTo>
                      <a:pt x="21861" y="17030"/>
                      <a:pt x="21865" y="17041"/>
                      <a:pt x="21865" y="17074"/>
                    </a:cubicBezTo>
                    <a:cubicBezTo>
                      <a:pt x="21698" y="17367"/>
                      <a:pt x="21656" y="17932"/>
                      <a:pt x="21530" y="17994"/>
                    </a:cubicBezTo>
                    <a:cubicBezTo>
                      <a:pt x="21536" y="18012"/>
                      <a:pt x="21542" y="18019"/>
                      <a:pt x="21549" y="18019"/>
                    </a:cubicBezTo>
                    <a:cubicBezTo>
                      <a:pt x="21574" y="18019"/>
                      <a:pt x="21602" y="17903"/>
                      <a:pt x="21613" y="17903"/>
                    </a:cubicBezTo>
                    <a:cubicBezTo>
                      <a:pt x="21619" y="17903"/>
                      <a:pt x="21620" y="17936"/>
                      <a:pt x="21614" y="18036"/>
                    </a:cubicBezTo>
                    <a:cubicBezTo>
                      <a:pt x="21530" y="18078"/>
                      <a:pt x="21510" y="18183"/>
                      <a:pt x="21551" y="18329"/>
                    </a:cubicBezTo>
                    <a:cubicBezTo>
                      <a:pt x="21593" y="18455"/>
                      <a:pt x="21677" y="18580"/>
                      <a:pt x="21740" y="18727"/>
                    </a:cubicBezTo>
                    <a:cubicBezTo>
                      <a:pt x="21671" y="18699"/>
                      <a:pt x="21593" y="18562"/>
                      <a:pt x="21577" y="18562"/>
                    </a:cubicBezTo>
                    <a:lnTo>
                      <a:pt x="21577" y="18562"/>
                    </a:lnTo>
                    <a:cubicBezTo>
                      <a:pt x="21570" y="18562"/>
                      <a:pt x="21579" y="18599"/>
                      <a:pt x="21614" y="18706"/>
                    </a:cubicBezTo>
                    <a:cubicBezTo>
                      <a:pt x="21803" y="18810"/>
                      <a:pt x="21970" y="19187"/>
                      <a:pt x="22179" y="19354"/>
                    </a:cubicBezTo>
                    <a:cubicBezTo>
                      <a:pt x="22184" y="19350"/>
                      <a:pt x="22190" y="19348"/>
                      <a:pt x="22197" y="19348"/>
                    </a:cubicBezTo>
                    <a:cubicBezTo>
                      <a:pt x="22292" y="19348"/>
                      <a:pt x="22615" y="19712"/>
                      <a:pt x="22849" y="20003"/>
                    </a:cubicBezTo>
                    <a:cubicBezTo>
                      <a:pt x="22849" y="20003"/>
                      <a:pt x="22891" y="20087"/>
                      <a:pt x="22953" y="20191"/>
                    </a:cubicBezTo>
                    <a:cubicBezTo>
                      <a:pt x="23016" y="20317"/>
                      <a:pt x="23100" y="20484"/>
                      <a:pt x="23121" y="20631"/>
                    </a:cubicBezTo>
                    <a:cubicBezTo>
                      <a:pt x="23121" y="20673"/>
                      <a:pt x="23121" y="20735"/>
                      <a:pt x="23079" y="20777"/>
                    </a:cubicBezTo>
                    <a:cubicBezTo>
                      <a:pt x="23058" y="20798"/>
                      <a:pt x="23016" y="20861"/>
                      <a:pt x="22995" y="20903"/>
                    </a:cubicBezTo>
                    <a:lnTo>
                      <a:pt x="22974" y="20882"/>
                    </a:lnTo>
                    <a:lnTo>
                      <a:pt x="22974" y="20882"/>
                    </a:lnTo>
                    <a:cubicBezTo>
                      <a:pt x="23016" y="20986"/>
                      <a:pt x="22744" y="21279"/>
                      <a:pt x="22556" y="21489"/>
                    </a:cubicBezTo>
                    <a:cubicBezTo>
                      <a:pt x="22514" y="21426"/>
                      <a:pt x="22556" y="21384"/>
                      <a:pt x="22639" y="21258"/>
                    </a:cubicBezTo>
                    <a:lnTo>
                      <a:pt x="22639" y="21258"/>
                    </a:lnTo>
                    <a:lnTo>
                      <a:pt x="22451" y="21447"/>
                    </a:lnTo>
                    <a:cubicBezTo>
                      <a:pt x="22430" y="21468"/>
                      <a:pt x="22409" y="21510"/>
                      <a:pt x="22367" y="21551"/>
                    </a:cubicBezTo>
                    <a:cubicBezTo>
                      <a:pt x="22347" y="21614"/>
                      <a:pt x="22305" y="21656"/>
                      <a:pt x="22263" y="21740"/>
                    </a:cubicBezTo>
                    <a:lnTo>
                      <a:pt x="22242" y="21635"/>
                    </a:lnTo>
                    <a:cubicBezTo>
                      <a:pt x="22137" y="21761"/>
                      <a:pt x="22033" y="21907"/>
                      <a:pt x="21907" y="22074"/>
                    </a:cubicBezTo>
                    <a:cubicBezTo>
                      <a:pt x="21782" y="22200"/>
                      <a:pt x="21635" y="22367"/>
                      <a:pt x="21447" y="22451"/>
                    </a:cubicBezTo>
                    <a:cubicBezTo>
                      <a:pt x="21447" y="22493"/>
                      <a:pt x="21551" y="22493"/>
                      <a:pt x="21614" y="22493"/>
                    </a:cubicBezTo>
                    <a:cubicBezTo>
                      <a:pt x="21635" y="22514"/>
                      <a:pt x="21656" y="22514"/>
                      <a:pt x="21635" y="22556"/>
                    </a:cubicBezTo>
                    <a:cubicBezTo>
                      <a:pt x="21614" y="22598"/>
                      <a:pt x="21572" y="22639"/>
                      <a:pt x="21447" y="22723"/>
                    </a:cubicBezTo>
                    <a:cubicBezTo>
                      <a:pt x="21429" y="22706"/>
                      <a:pt x="21412" y="22659"/>
                      <a:pt x="21456" y="22607"/>
                    </a:cubicBezTo>
                    <a:lnTo>
                      <a:pt x="21456" y="22607"/>
                    </a:lnTo>
                    <a:cubicBezTo>
                      <a:pt x="21425" y="22633"/>
                      <a:pt x="21377" y="22664"/>
                      <a:pt x="21328" y="22664"/>
                    </a:cubicBezTo>
                    <a:cubicBezTo>
                      <a:pt x="21319" y="22664"/>
                      <a:pt x="21310" y="22663"/>
                      <a:pt x="21300" y="22660"/>
                    </a:cubicBezTo>
                    <a:cubicBezTo>
                      <a:pt x="21363" y="22639"/>
                      <a:pt x="21405" y="22598"/>
                      <a:pt x="21447" y="22556"/>
                    </a:cubicBezTo>
                    <a:lnTo>
                      <a:pt x="21447" y="22556"/>
                    </a:lnTo>
                    <a:cubicBezTo>
                      <a:pt x="21363" y="22577"/>
                      <a:pt x="21342" y="22577"/>
                      <a:pt x="21342" y="22598"/>
                    </a:cubicBezTo>
                    <a:cubicBezTo>
                      <a:pt x="21321" y="22618"/>
                      <a:pt x="21300" y="22639"/>
                      <a:pt x="21258" y="22639"/>
                    </a:cubicBezTo>
                    <a:cubicBezTo>
                      <a:pt x="21238" y="22618"/>
                      <a:pt x="21238" y="22618"/>
                      <a:pt x="21217" y="22618"/>
                    </a:cubicBezTo>
                    <a:cubicBezTo>
                      <a:pt x="21238" y="22577"/>
                      <a:pt x="21154" y="22535"/>
                      <a:pt x="21175" y="22514"/>
                    </a:cubicBezTo>
                    <a:cubicBezTo>
                      <a:pt x="21196" y="22514"/>
                      <a:pt x="21238" y="22535"/>
                      <a:pt x="21258" y="22556"/>
                    </a:cubicBezTo>
                    <a:lnTo>
                      <a:pt x="21321" y="22556"/>
                    </a:lnTo>
                    <a:cubicBezTo>
                      <a:pt x="21300" y="22556"/>
                      <a:pt x="21279" y="22556"/>
                      <a:pt x="21258" y="22535"/>
                    </a:cubicBezTo>
                    <a:cubicBezTo>
                      <a:pt x="21175" y="22493"/>
                      <a:pt x="21028" y="22346"/>
                      <a:pt x="20986" y="22284"/>
                    </a:cubicBezTo>
                    <a:cubicBezTo>
                      <a:pt x="20986" y="22307"/>
                      <a:pt x="20980" y="22323"/>
                      <a:pt x="20954" y="22323"/>
                    </a:cubicBezTo>
                    <a:cubicBezTo>
                      <a:pt x="20932" y="22323"/>
                      <a:pt x="20897" y="22312"/>
                      <a:pt x="20840" y="22284"/>
                    </a:cubicBezTo>
                    <a:cubicBezTo>
                      <a:pt x="20547" y="22074"/>
                      <a:pt x="20777" y="22158"/>
                      <a:pt x="20610" y="22012"/>
                    </a:cubicBezTo>
                    <a:cubicBezTo>
                      <a:pt x="20539" y="21994"/>
                      <a:pt x="20409" y="21872"/>
                      <a:pt x="20332" y="21872"/>
                    </a:cubicBezTo>
                    <a:cubicBezTo>
                      <a:pt x="20318" y="21872"/>
                      <a:pt x="20306" y="21876"/>
                      <a:pt x="20296" y="21886"/>
                    </a:cubicBezTo>
                    <a:cubicBezTo>
                      <a:pt x="20212" y="21823"/>
                      <a:pt x="20233" y="21782"/>
                      <a:pt x="20212" y="21740"/>
                    </a:cubicBezTo>
                    <a:cubicBezTo>
                      <a:pt x="20057" y="21688"/>
                      <a:pt x="19659" y="21379"/>
                      <a:pt x="19595" y="21379"/>
                    </a:cubicBezTo>
                    <a:cubicBezTo>
                      <a:pt x="19582" y="21379"/>
                      <a:pt x="19584" y="21393"/>
                      <a:pt x="19606" y="21426"/>
                    </a:cubicBezTo>
                    <a:lnTo>
                      <a:pt x="19626" y="21447"/>
                    </a:lnTo>
                    <a:cubicBezTo>
                      <a:pt x="19480" y="21384"/>
                      <a:pt x="19354" y="21279"/>
                      <a:pt x="19229" y="21196"/>
                    </a:cubicBezTo>
                    <a:cubicBezTo>
                      <a:pt x="19103" y="21091"/>
                      <a:pt x="18936" y="21007"/>
                      <a:pt x="18748" y="21007"/>
                    </a:cubicBezTo>
                    <a:cubicBezTo>
                      <a:pt x="18723" y="21005"/>
                      <a:pt x="18698" y="21003"/>
                      <a:pt x="18674" y="21003"/>
                    </a:cubicBezTo>
                    <a:cubicBezTo>
                      <a:pt x="18511" y="21003"/>
                      <a:pt x="18355" y="21060"/>
                      <a:pt x="18245" y="21133"/>
                    </a:cubicBezTo>
                    <a:cubicBezTo>
                      <a:pt x="18099" y="21217"/>
                      <a:pt x="17973" y="21300"/>
                      <a:pt x="17848" y="21384"/>
                    </a:cubicBezTo>
                    <a:lnTo>
                      <a:pt x="17827" y="21363"/>
                    </a:lnTo>
                    <a:cubicBezTo>
                      <a:pt x="17534" y="21551"/>
                      <a:pt x="17137" y="21740"/>
                      <a:pt x="16906" y="21886"/>
                    </a:cubicBezTo>
                    <a:cubicBezTo>
                      <a:pt x="16842" y="21912"/>
                      <a:pt x="16761" y="21930"/>
                      <a:pt x="16719" y="21930"/>
                    </a:cubicBezTo>
                    <a:cubicBezTo>
                      <a:pt x="16693" y="21930"/>
                      <a:pt x="16681" y="21923"/>
                      <a:pt x="16697" y="21907"/>
                    </a:cubicBezTo>
                    <a:lnTo>
                      <a:pt x="16697" y="21907"/>
                    </a:lnTo>
                    <a:cubicBezTo>
                      <a:pt x="16446" y="22012"/>
                      <a:pt x="16425" y="22054"/>
                      <a:pt x="16028" y="22137"/>
                    </a:cubicBezTo>
                    <a:cubicBezTo>
                      <a:pt x="16153" y="22074"/>
                      <a:pt x="16127" y="22074"/>
                      <a:pt x="16117" y="22074"/>
                    </a:cubicBezTo>
                    <a:cubicBezTo>
                      <a:pt x="16106" y="22074"/>
                      <a:pt x="16111" y="22074"/>
                      <a:pt x="16299" y="22012"/>
                    </a:cubicBezTo>
                    <a:lnTo>
                      <a:pt x="16299" y="22012"/>
                    </a:lnTo>
                    <a:cubicBezTo>
                      <a:pt x="16111" y="22074"/>
                      <a:pt x="16007" y="22095"/>
                      <a:pt x="15902" y="22116"/>
                    </a:cubicBezTo>
                    <a:cubicBezTo>
                      <a:pt x="15839" y="22137"/>
                      <a:pt x="15797" y="22137"/>
                      <a:pt x="15735" y="22179"/>
                    </a:cubicBezTo>
                    <a:cubicBezTo>
                      <a:pt x="15672" y="22200"/>
                      <a:pt x="15567" y="22242"/>
                      <a:pt x="15463" y="22326"/>
                    </a:cubicBezTo>
                    <a:cubicBezTo>
                      <a:pt x="15489" y="22291"/>
                      <a:pt x="15490" y="22274"/>
                      <a:pt x="15472" y="22274"/>
                    </a:cubicBezTo>
                    <a:cubicBezTo>
                      <a:pt x="15448" y="22274"/>
                      <a:pt x="15389" y="22306"/>
                      <a:pt x="15316" y="22367"/>
                    </a:cubicBezTo>
                    <a:cubicBezTo>
                      <a:pt x="15212" y="22451"/>
                      <a:pt x="15107" y="22618"/>
                      <a:pt x="15086" y="22723"/>
                    </a:cubicBezTo>
                    <a:cubicBezTo>
                      <a:pt x="15128" y="22618"/>
                      <a:pt x="15212" y="22535"/>
                      <a:pt x="15274" y="22472"/>
                    </a:cubicBezTo>
                    <a:lnTo>
                      <a:pt x="15274" y="22472"/>
                    </a:lnTo>
                    <a:cubicBezTo>
                      <a:pt x="15212" y="22556"/>
                      <a:pt x="15149" y="22660"/>
                      <a:pt x="15128" y="22765"/>
                    </a:cubicBezTo>
                    <a:cubicBezTo>
                      <a:pt x="15086" y="22870"/>
                      <a:pt x="15065" y="22995"/>
                      <a:pt x="15065" y="23058"/>
                    </a:cubicBezTo>
                    <a:cubicBezTo>
                      <a:pt x="15044" y="23037"/>
                      <a:pt x="15002" y="22995"/>
                      <a:pt x="14981" y="22953"/>
                    </a:cubicBezTo>
                    <a:lnTo>
                      <a:pt x="14981" y="22953"/>
                    </a:lnTo>
                    <a:cubicBezTo>
                      <a:pt x="14814" y="23707"/>
                      <a:pt x="15065" y="24313"/>
                      <a:pt x="14835" y="24857"/>
                    </a:cubicBezTo>
                    <a:cubicBezTo>
                      <a:pt x="14841" y="24889"/>
                      <a:pt x="14848" y="24902"/>
                      <a:pt x="14854" y="24902"/>
                    </a:cubicBezTo>
                    <a:cubicBezTo>
                      <a:pt x="14884" y="24902"/>
                      <a:pt x="14916" y="24611"/>
                      <a:pt x="14957" y="24611"/>
                    </a:cubicBezTo>
                    <a:cubicBezTo>
                      <a:pt x="14965" y="24611"/>
                      <a:pt x="14973" y="24622"/>
                      <a:pt x="14981" y="24648"/>
                    </a:cubicBezTo>
                    <a:cubicBezTo>
                      <a:pt x="14960" y="24732"/>
                      <a:pt x="14940" y="24815"/>
                      <a:pt x="14919" y="24899"/>
                    </a:cubicBezTo>
                    <a:cubicBezTo>
                      <a:pt x="14898" y="24983"/>
                      <a:pt x="14877" y="25067"/>
                      <a:pt x="14856" y="25108"/>
                    </a:cubicBezTo>
                    <a:cubicBezTo>
                      <a:pt x="14814" y="25192"/>
                      <a:pt x="14730" y="25234"/>
                      <a:pt x="14730" y="25255"/>
                    </a:cubicBezTo>
                    <a:cubicBezTo>
                      <a:pt x="14626" y="25339"/>
                      <a:pt x="14584" y="25380"/>
                      <a:pt x="14521" y="25443"/>
                    </a:cubicBezTo>
                    <a:cubicBezTo>
                      <a:pt x="14479" y="25506"/>
                      <a:pt x="14333" y="25548"/>
                      <a:pt x="14103" y="25548"/>
                    </a:cubicBezTo>
                    <a:cubicBezTo>
                      <a:pt x="14165" y="25590"/>
                      <a:pt x="14228" y="25652"/>
                      <a:pt x="13872" y="25715"/>
                    </a:cubicBezTo>
                    <a:cubicBezTo>
                      <a:pt x="13843" y="25717"/>
                      <a:pt x="13815" y="25718"/>
                      <a:pt x="13789" y="25718"/>
                    </a:cubicBezTo>
                    <a:cubicBezTo>
                      <a:pt x="13525" y="25718"/>
                      <a:pt x="13473" y="25628"/>
                      <a:pt x="13663" y="25590"/>
                    </a:cubicBezTo>
                    <a:cubicBezTo>
                      <a:pt x="13691" y="25583"/>
                      <a:pt x="13714" y="25580"/>
                      <a:pt x="13732" y="25580"/>
                    </a:cubicBezTo>
                    <a:cubicBezTo>
                      <a:pt x="13761" y="25580"/>
                      <a:pt x="13776" y="25587"/>
                      <a:pt x="13773" y="25589"/>
                    </a:cubicBezTo>
                    <a:lnTo>
                      <a:pt x="13773" y="25589"/>
                    </a:lnTo>
                    <a:cubicBezTo>
                      <a:pt x="13897" y="25568"/>
                      <a:pt x="14017" y="25548"/>
                      <a:pt x="13893" y="25527"/>
                    </a:cubicBezTo>
                    <a:lnTo>
                      <a:pt x="13893" y="25527"/>
                    </a:lnTo>
                    <a:lnTo>
                      <a:pt x="13852" y="25569"/>
                    </a:lnTo>
                    <a:cubicBezTo>
                      <a:pt x="13810" y="25563"/>
                      <a:pt x="13750" y="25562"/>
                      <a:pt x="13684" y="25562"/>
                    </a:cubicBezTo>
                    <a:cubicBezTo>
                      <a:pt x="13619" y="25562"/>
                      <a:pt x="13549" y="25563"/>
                      <a:pt x="13488" y="25563"/>
                    </a:cubicBezTo>
                    <a:cubicBezTo>
                      <a:pt x="13365" y="25563"/>
                      <a:pt x="13276" y="25558"/>
                      <a:pt x="13328" y="25527"/>
                    </a:cubicBezTo>
                    <a:lnTo>
                      <a:pt x="13328" y="25527"/>
                    </a:lnTo>
                    <a:cubicBezTo>
                      <a:pt x="13174" y="25553"/>
                      <a:pt x="13170" y="25571"/>
                      <a:pt x="13234" y="25580"/>
                    </a:cubicBezTo>
                    <a:lnTo>
                      <a:pt x="13234" y="25580"/>
                    </a:lnTo>
                    <a:cubicBezTo>
                      <a:pt x="13228" y="25580"/>
                      <a:pt x="13222" y="25580"/>
                      <a:pt x="13215" y="25580"/>
                    </a:cubicBezTo>
                    <a:cubicBezTo>
                      <a:pt x="13091" y="25580"/>
                      <a:pt x="12980" y="25590"/>
                      <a:pt x="12868" y="25590"/>
                    </a:cubicBezTo>
                    <a:cubicBezTo>
                      <a:pt x="12784" y="25590"/>
                      <a:pt x="12680" y="25590"/>
                      <a:pt x="12617" y="25569"/>
                    </a:cubicBezTo>
                    <a:cubicBezTo>
                      <a:pt x="12554" y="25569"/>
                      <a:pt x="12512" y="25548"/>
                      <a:pt x="12450" y="25506"/>
                    </a:cubicBezTo>
                    <a:lnTo>
                      <a:pt x="12450" y="25506"/>
                    </a:lnTo>
                    <a:cubicBezTo>
                      <a:pt x="12467" y="25540"/>
                      <a:pt x="12498" y="25574"/>
                      <a:pt x="12474" y="25574"/>
                    </a:cubicBezTo>
                    <a:cubicBezTo>
                      <a:pt x="12469" y="25574"/>
                      <a:pt x="12461" y="25573"/>
                      <a:pt x="12450" y="25569"/>
                    </a:cubicBezTo>
                    <a:cubicBezTo>
                      <a:pt x="12366" y="25506"/>
                      <a:pt x="12324" y="25443"/>
                      <a:pt x="12282" y="25422"/>
                    </a:cubicBezTo>
                    <a:cubicBezTo>
                      <a:pt x="12261" y="25380"/>
                      <a:pt x="12240" y="25359"/>
                      <a:pt x="12219" y="25359"/>
                    </a:cubicBezTo>
                    <a:cubicBezTo>
                      <a:pt x="12199" y="25339"/>
                      <a:pt x="12136" y="25339"/>
                      <a:pt x="12115" y="25150"/>
                    </a:cubicBezTo>
                    <a:cubicBezTo>
                      <a:pt x="12123" y="25050"/>
                      <a:pt x="12142" y="25043"/>
                      <a:pt x="12155" y="25043"/>
                    </a:cubicBezTo>
                    <a:cubicBezTo>
                      <a:pt x="12157" y="25043"/>
                      <a:pt x="12159" y="25043"/>
                      <a:pt x="12161" y="25043"/>
                    </a:cubicBezTo>
                    <a:cubicBezTo>
                      <a:pt x="12177" y="25043"/>
                      <a:pt x="12181" y="25031"/>
                      <a:pt x="12136" y="24795"/>
                    </a:cubicBezTo>
                    <a:cubicBezTo>
                      <a:pt x="12144" y="24685"/>
                      <a:pt x="12157" y="24646"/>
                      <a:pt x="12173" y="24646"/>
                    </a:cubicBezTo>
                    <a:cubicBezTo>
                      <a:pt x="12201" y="24646"/>
                      <a:pt x="12235" y="24758"/>
                      <a:pt x="12261" y="24836"/>
                    </a:cubicBezTo>
                    <a:cubicBezTo>
                      <a:pt x="12157" y="24439"/>
                      <a:pt x="12240" y="24062"/>
                      <a:pt x="12219" y="23811"/>
                    </a:cubicBezTo>
                    <a:lnTo>
                      <a:pt x="12219" y="23811"/>
                    </a:lnTo>
                    <a:lnTo>
                      <a:pt x="12261" y="24020"/>
                    </a:lnTo>
                    <a:cubicBezTo>
                      <a:pt x="12240" y="23895"/>
                      <a:pt x="12219" y="23790"/>
                      <a:pt x="12199" y="23665"/>
                    </a:cubicBezTo>
                    <a:cubicBezTo>
                      <a:pt x="12199" y="23707"/>
                      <a:pt x="12178" y="23769"/>
                      <a:pt x="12157" y="23811"/>
                    </a:cubicBezTo>
                    <a:cubicBezTo>
                      <a:pt x="12157" y="23665"/>
                      <a:pt x="12136" y="23560"/>
                      <a:pt x="12157" y="23560"/>
                    </a:cubicBezTo>
                    <a:cubicBezTo>
                      <a:pt x="12142" y="23531"/>
                      <a:pt x="12130" y="23522"/>
                      <a:pt x="12119" y="23522"/>
                    </a:cubicBezTo>
                    <a:cubicBezTo>
                      <a:pt x="12100" y="23522"/>
                      <a:pt x="12083" y="23547"/>
                      <a:pt x="12060" y="23547"/>
                    </a:cubicBezTo>
                    <a:cubicBezTo>
                      <a:pt x="12038" y="23547"/>
                      <a:pt x="12009" y="23520"/>
                      <a:pt x="11968" y="23414"/>
                    </a:cubicBezTo>
                    <a:cubicBezTo>
                      <a:pt x="11947" y="23330"/>
                      <a:pt x="11906" y="23204"/>
                      <a:pt x="11843" y="23079"/>
                    </a:cubicBezTo>
                    <a:cubicBezTo>
                      <a:pt x="11801" y="22953"/>
                      <a:pt x="11738" y="22849"/>
                      <a:pt x="11738" y="22807"/>
                    </a:cubicBezTo>
                    <a:lnTo>
                      <a:pt x="11738" y="22807"/>
                    </a:lnTo>
                    <a:cubicBezTo>
                      <a:pt x="11852" y="22991"/>
                      <a:pt x="11879" y="23041"/>
                      <a:pt x="11891" y="23041"/>
                    </a:cubicBezTo>
                    <a:cubicBezTo>
                      <a:pt x="11896" y="23041"/>
                      <a:pt x="11899" y="23030"/>
                      <a:pt x="11906" y="23016"/>
                    </a:cubicBezTo>
                    <a:cubicBezTo>
                      <a:pt x="11914" y="23008"/>
                      <a:pt x="11922" y="22994"/>
                      <a:pt x="11934" y="22994"/>
                    </a:cubicBezTo>
                    <a:cubicBezTo>
                      <a:pt x="11952" y="22994"/>
                      <a:pt x="11980" y="23030"/>
                      <a:pt x="12031" y="23183"/>
                    </a:cubicBezTo>
                    <a:cubicBezTo>
                      <a:pt x="12010" y="23100"/>
                      <a:pt x="11947" y="22974"/>
                      <a:pt x="11864" y="22828"/>
                    </a:cubicBezTo>
                    <a:cubicBezTo>
                      <a:pt x="11864" y="22822"/>
                      <a:pt x="11867" y="22820"/>
                      <a:pt x="11872" y="22820"/>
                    </a:cubicBezTo>
                    <a:cubicBezTo>
                      <a:pt x="11885" y="22820"/>
                      <a:pt x="11911" y="22839"/>
                      <a:pt x="11927" y="22870"/>
                    </a:cubicBezTo>
                    <a:cubicBezTo>
                      <a:pt x="11864" y="22723"/>
                      <a:pt x="11780" y="22618"/>
                      <a:pt x="11717" y="22577"/>
                    </a:cubicBezTo>
                    <a:cubicBezTo>
                      <a:pt x="11655" y="22514"/>
                      <a:pt x="11634" y="22514"/>
                      <a:pt x="11592" y="22493"/>
                    </a:cubicBezTo>
                    <a:cubicBezTo>
                      <a:pt x="11508" y="22493"/>
                      <a:pt x="11445" y="22472"/>
                      <a:pt x="11215" y="22305"/>
                    </a:cubicBezTo>
                    <a:cubicBezTo>
                      <a:pt x="11299" y="22305"/>
                      <a:pt x="11152" y="22158"/>
                      <a:pt x="11069" y="22116"/>
                    </a:cubicBezTo>
                    <a:lnTo>
                      <a:pt x="11069" y="22116"/>
                    </a:lnTo>
                    <a:cubicBezTo>
                      <a:pt x="11179" y="22190"/>
                      <a:pt x="11174" y="22220"/>
                      <a:pt x="11114" y="22220"/>
                    </a:cubicBezTo>
                    <a:cubicBezTo>
                      <a:pt x="11071" y="22220"/>
                      <a:pt x="11000" y="22205"/>
                      <a:pt x="10922" y="22179"/>
                    </a:cubicBezTo>
                    <a:cubicBezTo>
                      <a:pt x="10629" y="21970"/>
                      <a:pt x="10567" y="22012"/>
                      <a:pt x="10420" y="21928"/>
                    </a:cubicBezTo>
                    <a:lnTo>
                      <a:pt x="10420" y="21928"/>
                    </a:lnTo>
                    <a:lnTo>
                      <a:pt x="10587" y="22033"/>
                    </a:lnTo>
                    <a:cubicBezTo>
                      <a:pt x="10504" y="22033"/>
                      <a:pt x="10357" y="21949"/>
                      <a:pt x="10127" y="21865"/>
                    </a:cubicBezTo>
                    <a:cubicBezTo>
                      <a:pt x="10127" y="21858"/>
                      <a:pt x="10133" y="21855"/>
                      <a:pt x="10143" y="21855"/>
                    </a:cubicBezTo>
                    <a:cubicBezTo>
                      <a:pt x="10149" y="21855"/>
                      <a:pt x="10155" y="21856"/>
                      <a:pt x="10162" y="21857"/>
                    </a:cubicBezTo>
                    <a:lnTo>
                      <a:pt x="10162" y="21857"/>
                    </a:lnTo>
                    <a:cubicBezTo>
                      <a:pt x="9926" y="21774"/>
                      <a:pt x="9678" y="21564"/>
                      <a:pt x="9353" y="21510"/>
                    </a:cubicBezTo>
                    <a:cubicBezTo>
                      <a:pt x="9206" y="21426"/>
                      <a:pt x="9374" y="21426"/>
                      <a:pt x="9227" y="21363"/>
                    </a:cubicBezTo>
                    <a:cubicBezTo>
                      <a:pt x="9165" y="21342"/>
                      <a:pt x="9102" y="21342"/>
                      <a:pt x="9039" y="21342"/>
                    </a:cubicBezTo>
                    <a:cubicBezTo>
                      <a:pt x="8997" y="21321"/>
                      <a:pt x="8976" y="21321"/>
                      <a:pt x="8934" y="21321"/>
                    </a:cubicBezTo>
                    <a:cubicBezTo>
                      <a:pt x="8893" y="21300"/>
                      <a:pt x="8830" y="21279"/>
                      <a:pt x="8788" y="21279"/>
                    </a:cubicBezTo>
                    <a:cubicBezTo>
                      <a:pt x="8683" y="21238"/>
                      <a:pt x="8600" y="21175"/>
                      <a:pt x="8370" y="21154"/>
                    </a:cubicBezTo>
                    <a:lnTo>
                      <a:pt x="8370" y="21154"/>
                    </a:lnTo>
                    <a:cubicBezTo>
                      <a:pt x="8439" y="21210"/>
                      <a:pt x="8472" y="21228"/>
                      <a:pt x="8393" y="21228"/>
                    </a:cubicBezTo>
                    <a:cubicBezTo>
                      <a:pt x="8353" y="21228"/>
                      <a:pt x="8286" y="21224"/>
                      <a:pt x="8181" y="21217"/>
                    </a:cubicBezTo>
                    <a:lnTo>
                      <a:pt x="8181" y="21217"/>
                    </a:lnTo>
                    <a:cubicBezTo>
                      <a:pt x="8432" y="21258"/>
                      <a:pt x="8662" y="21321"/>
                      <a:pt x="8872" y="21342"/>
                    </a:cubicBezTo>
                    <a:cubicBezTo>
                      <a:pt x="8725" y="21342"/>
                      <a:pt x="8579" y="21342"/>
                      <a:pt x="8432" y="21321"/>
                    </a:cubicBezTo>
                    <a:lnTo>
                      <a:pt x="8432" y="21321"/>
                    </a:lnTo>
                    <a:cubicBezTo>
                      <a:pt x="8642" y="21384"/>
                      <a:pt x="8851" y="21405"/>
                      <a:pt x="8976" y="21426"/>
                    </a:cubicBezTo>
                    <a:cubicBezTo>
                      <a:pt x="8767" y="21447"/>
                      <a:pt x="8788" y="21426"/>
                      <a:pt x="8872" y="21489"/>
                    </a:cubicBezTo>
                    <a:cubicBezTo>
                      <a:pt x="8621" y="21363"/>
                      <a:pt x="8307" y="21384"/>
                      <a:pt x="7972" y="21279"/>
                    </a:cubicBezTo>
                    <a:lnTo>
                      <a:pt x="8014" y="21133"/>
                    </a:lnTo>
                    <a:cubicBezTo>
                      <a:pt x="7917" y="21104"/>
                      <a:pt x="7815" y="21088"/>
                      <a:pt x="7713" y="21088"/>
                    </a:cubicBezTo>
                    <a:cubicBezTo>
                      <a:pt x="7595" y="21088"/>
                      <a:pt x="7477" y="21109"/>
                      <a:pt x="7365" y="21154"/>
                    </a:cubicBezTo>
                    <a:cubicBezTo>
                      <a:pt x="7156" y="21238"/>
                      <a:pt x="6968" y="21384"/>
                      <a:pt x="6821" y="21551"/>
                    </a:cubicBezTo>
                    <a:lnTo>
                      <a:pt x="6842" y="21530"/>
                    </a:lnTo>
                    <a:lnTo>
                      <a:pt x="6842" y="21530"/>
                    </a:lnTo>
                    <a:cubicBezTo>
                      <a:pt x="6737" y="21656"/>
                      <a:pt x="6612" y="21761"/>
                      <a:pt x="6465" y="21886"/>
                    </a:cubicBezTo>
                    <a:lnTo>
                      <a:pt x="6633" y="21761"/>
                    </a:lnTo>
                    <a:lnTo>
                      <a:pt x="6633" y="21761"/>
                    </a:lnTo>
                    <a:cubicBezTo>
                      <a:pt x="6612" y="21865"/>
                      <a:pt x="6361" y="22054"/>
                      <a:pt x="6214" y="22200"/>
                    </a:cubicBezTo>
                    <a:cubicBezTo>
                      <a:pt x="6208" y="22180"/>
                      <a:pt x="6193" y="22173"/>
                      <a:pt x="6173" y="22173"/>
                    </a:cubicBezTo>
                    <a:cubicBezTo>
                      <a:pt x="6129" y="22173"/>
                      <a:pt x="6062" y="22207"/>
                      <a:pt x="6005" y="22221"/>
                    </a:cubicBezTo>
                    <a:cubicBezTo>
                      <a:pt x="6026" y="22263"/>
                      <a:pt x="5608" y="22493"/>
                      <a:pt x="5608" y="22618"/>
                    </a:cubicBezTo>
                    <a:cubicBezTo>
                      <a:pt x="5566" y="22618"/>
                      <a:pt x="5524" y="22639"/>
                      <a:pt x="5482" y="22660"/>
                    </a:cubicBezTo>
                    <a:cubicBezTo>
                      <a:pt x="5461" y="22660"/>
                      <a:pt x="5440" y="22660"/>
                      <a:pt x="5419" y="22639"/>
                    </a:cubicBezTo>
                    <a:cubicBezTo>
                      <a:pt x="5412" y="22646"/>
                      <a:pt x="5405" y="22649"/>
                      <a:pt x="5399" y="22649"/>
                    </a:cubicBezTo>
                    <a:cubicBezTo>
                      <a:pt x="5387" y="22649"/>
                      <a:pt x="5377" y="22639"/>
                      <a:pt x="5377" y="22639"/>
                    </a:cubicBezTo>
                    <a:cubicBezTo>
                      <a:pt x="5210" y="22598"/>
                      <a:pt x="5105" y="22577"/>
                      <a:pt x="4980" y="22556"/>
                    </a:cubicBezTo>
                    <a:cubicBezTo>
                      <a:pt x="4854" y="22535"/>
                      <a:pt x="4708" y="22472"/>
                      <a:pt x="4541" y="22326"/>
                    </a:cubicBezTo>
                    <a:lnTo>
                      <a:pt x="4541" y="22326"/>
                    </a:lnTo>
                    <a:cubicBezTo>
                      <a:pt x="4560" y="22331"/>
                      <a:pt x="4574" y="22333"/>
                      <a:pt x="4584" y="22333"/>
                    </a:cubicBezTo>
                    <a:cubicBezTo>
                      <a:pt x="4624" y="22333"/>
                      <a:pt x="4607" y="22301"/>
                      <a:pt x="4641" y="22301"/>
                    </a:cubicBezTo>
                    <a:cubicBezTo>
                      <a:pt x="4663" y="22301"/>
                      <a:pt x="4710" y="22316"/>
                      <a:pt x="4813" y="22367"/>
                    </a:cubicBezTo>
                    <a:cubicBezTo>
                      <a:pt x="4707" y="22297"/>
                      <a:pt x="4616" y="22211"/>
                      <a:pt x="4577" y="22211"/>
                    </a:cubicBezTo>
                    <a:cubicBezTo>
                      <a:pt x="4570" y="22211"/>
                      <a:pt x="4565" y="22214"/>
                      <a:pt x="4561" y="22221"/>
                    </a:cubicBezTo>
                    <a:cubicBezTo>
                      <a:pt x="4499" y="22137"/>
                      <a:pt x="4164" y="21970"/>
                      <a:pt x="4080" y="21823"/>
                    </a:cubicBezTo>
                    <a:cubicBezTo>
                      <a:pt x="4017" y="21782"/>
                      <a:pt x="3976" y="21823"/>
                      <a:pt x="3850" y="21677"/>
                    </a:cubicBezTo>
                    <a:cubicBezTo>
                      <a:pt x="3850" y="21664"/>
                      <a:pt x="3858" y="21659"/>
                      <a:pt x="3865" y="21657"/>
                    </a:cubicBezTo>
                    <a:lnTo>
                      <a:pt x="3865" y="21657"/>
                    </a:lnTo>
                    <a:cubicBezTo>
                      <a:pt x="3866" y="21657"/>
                      <a:pt x="3866" y="21657"/>
                      <a:pt x="3867" y="21657"/>
                    </a:cubicBezTo>
                    <a:cubicBezTo>
                      <a:pt x="3869" y="21657"/>
                      <a:pt x="3870" y="21657"/>
                      <a:pt x="3871" y="21656"/>
                    </a:cubicBezTo>
                    <a:lnTo>
                      <a:pt x="3871" y="21656"/>
                    </a:lnTo>
                    <a:cubicBezTo>
                      <a:pt x="3871" y="21656"/>
                      <a:pt x="3868" y="21656"/>
                      <a:pt x="3865" y="21657"/>
                    </a:cubicBezTo>
                    <a:lnTo>
                      <a:pt x="3865" y="21657"/>
                    </a:lnTo>
                    <a:cubicBezTo>
                      <a:pt x="3837" y="21651"/>
                      <a:pt x="3748" y="21553"/>
                      <a:pt x="3720" y="21553"/>
                    </a:cubicBezTo>
                    <a:cubicBezTo>
                      <a:pt x="3709" y="21553"/>
                      <a:pt x="3708" y="21569"/>
                      <a:pt x="3724" y="21614"/>
                    </a:cubicBezTo>
                    <a:cubicBezTo>
                      <a:pt x="3662" y="21489"/>
                      <a:pt x="3599" y="21363"/>
                      <a:pt x="3515" y="21217"/>
                    </a:cubicBezTo>
                    <a:cubicBezTo>
                      <a:pt x="3452" y="21070"/>
                      <a:pt x="3369" y="20945"/>
                      <a:pt x="3432" y="20840"/>
                    </a:cubicBezTo>
                    <a:cubicBezTo>
                      <a:pt x="3515" y="20714"/>
                      <a:pt x="3641" y="20568"/>
                      <a:pt x="3724" y="20442"/>
                    </a:cubicBezTo>
                    <a:cubicBezTo>
                      <a:pt x="3787" y="20401"/>
                      <a:pt x="3829" y="20338"/>
                      <a:pt x="3871" y="20275"/>
                    </a:cubicBezTo>
                    <a:cubicBezTo>
                      <a:pt x="3913" y="20233"/>
                      <a:pt x="3955" y="20212"/>
                      <a:pt x="3997" y="20191"/>
                    </a:cubicBezTo>
                    <a:cubicBezTo>
                      <a:pt x="4289" y="19940"/>
                      <a:pt x="4603" y="19585"/>
                      <a:pt x="4792" y="19292"/>
                    </a:cubicBezTo>
                    <a:lnTo>
                      <a:pt x="4792" y="19292"/>
                    </a:lnTo>
                    <a:cubicBezTo>
                      <a:pt x="4792" y="19308"/>
                      <a:pt x="4804" y="19311"/>
                      <a:pt x="4790" y="19332"/>
                    </a:cubicBezTo>
                    <a:lnTo>
                      <a:pt x="4790" y="19332"/>
                    </a:lnTo>
                    <a:cubicBezTo>
                      <a:pt x="4938" y="19158"/>
                      <a:pt x="4938" y="19058"/>
                      <a:pt x="4938" y="18978"/>
                    </a:cubicBezTo>
                    <a:cubicBezTo>
                      <a:pt x="4938" y="18936"/>
                      <a:pt x="4938" y="18873"/>
                      <a:pt x="4959" y="18810"/>
                    </a:cubicBezTo>
                    <a:cubicBezTo>
                      <a:pt x="4959" y="18748"/>
                      <a:pt x="4980" y="18664"/>
                      <a:pt x="4959" y="18497"/>
                    </a:cubicBezTo>
                    <a:cubicBezTo>
                      <a:pt x="4959" y="18497"/>
                      <a:pt x="4959" y="18497"/>
                      <a:pt x="4959" y="18476"/>
                    </a:cubicBezTo>
                    <a:cubicBezTo>
                      <a:pt x="4967" y="18417"/>
                      <a:pt x="4976" y="18396"/>
                      <a:pt x="4984" y="18396"/>
                    </a:cubicBezTo>
                    <a:cubicBezTo>
                      <a:pt x="4997" y="18396"/>
                      <a:pt x="5009" y="18446"/>
                      <a:pt x="5022" y="18497"/>
                    </a:cubicBezTo>
                    <a:lnTo>
                      <a:pt x="5022" y="18476"/>
                    </a:lnTo>
                    <a:cubicBezTo>
                      <a:pt x="5037" y="18565"/>
                      <a:pt x="5030" y="18644"/>
                      <a:pt x="5041" y="18644"/>
                    </a:cubicBezTo>
                    <a:cubicBezTo>
                      <a:pt x="5045" y="18644"/>
                      <a:pt x="5052" y="18631"/>
                      <a:pt x="5064" y="18601"/>
                    </a:cubicBezTo>
                    <a:cubicBezTo>
                      <a:pt x="5085" y="18580"/>
                      <a:pt x="5105" y="18538"/>
                      <a:pt x="5105" y="18455"/>
                    </a:cubicBezTo>
                    <a:lnTo>
                      <a:pt x="5105" y="18476"/>
                    </a:lnTo>
                    <a:cubicBezTo>
                      <a:pt x="5126" y="18266"/>
                      <a:pt x="4896" y="17869"/>
                      <a:pt x="4854" y="17555"/>
                    </a:cubicBezTo>
                    <a:lnTo>
                      <a:pt x="4854" y="17555"/>
                    </a:lnTo>
                    <a:lnTo>
                      <a:pt x="4896" y="17639"/>
                    </a:lnTo>
                    <a:cubicBezTo>
                      <a:pt x="4833" y="17346"/>
                      <a:pt x="4561" y="17032"/>
                      <a:pt x="4373" y="16634"/>
                    </a:cubicBezTo>
                    <a:cubicBezTo>
                      <a:pt x="4373" y="16634"/>
                      <a:pt x="4394" y="16634"/>
                      <a:pt x="4394" y="16613"/>
                    </a:cubicBezTo>
                    <a:cubicBezTo>
                      <a:pt x="4164" y="16383"/>
                      <a:pt x="3892" y="15881"/>
                      <a:pt x="3724" y="15484"/>
                    </a:cubicBezTo>
                    <a:lnTo>
                      <a:pt x="3724" y="15484"/>
                    </a:lnTo>
                    <a:cubicBezTo>
                      <a:pt x="3795" y="15554"/>
                      <a:pt x="3818" y="15606"/>
                      <a:pt x="3839" y="15606"/>
                    </a:cubicBezTo>
                    <a:cubicBezTo>
                      <a:pt x="3848" y="15606"/>
                      <a:pt x="3857" y="15594"/>
                      <a:pt x="3871" y="15567"/>
                    </a:cubicBezTo>
                    <a:cubicBezTo>
                      <a:pt x="3843" y="15511"/>
                      <a:pt x="3824" y="15502"/>
                      <a:pt x="3803" y="15502"/>
                    </a:cubicBezTo>
                    <a:cubicBezTo>
                      <a:pt x="3792" y="15502"/>
                      <a:pt x="3780" y="15504"/>
                      <a:pt x="3766" y="15504"/>
                    </a:cubicBezTo>
                    <a:cubicBezTo>
                      <a:pt x="3745" y="15504"/>
                      <a:pt x="3724" y="15484"/>
                      <a:pt x="3620" y="15295"/>
                    </a:cubicBezTo>
                    <a:cubicBezTo>
                      <a:pt x="3599" y="15232"/>
                      <a:pt x="3536" y="15128"/>
                      <a:pt x="3473" y="15044"/>
                    </a:cubicBezTo>
                    <a:cubicBezTo>
                      <a:pt x="3390" y="14960"/>
                      <a:pt x="3327" y="14898"/>
                      <a:pt x="3306" y="14856"/>
                    </a:cubicBezTo>
                    <a:lnTo>
                      <a:pt x="3306" y="14856"/>
                    </a:lnTo>
                    <a:cubicBezTo>
                      <a:pt x="3452" y="14919"/>
                      <a:pt x="3578" y="15023"/>
                      <a:pt x="3683" y="15149"/>
                    </a:cubicBezTo>
                    <a:cubicBezTo>
                      <a:pt x="3641" y="15023"/>
                      <a:pt x="3515" y="14898"/>
                      <a:pt x="3369" y="14856"/>
                    </a:cubicBezTo>
                    <a:cubicBezTo>
                      <a:pt x="3222" y="14793"/>
                      <a:pt x="3055" y="14793"/>
                      <a:pt x="2971" y="14772"/>
                    </a:cubicBezTo>
                    <a:lnTo>
                      <a:pt x="2992" y="14730"/>
                    </a:lnTo>
                    <a:cubicBezTo>
                      <a:pt x="2892" y="14723"/>
                      <a:pt x="2810" y="14720"/>
                      <a:pt x="2738" y="14720"/>
                    </a:cubicBezTo>
                    <a:cubicBezTo>
                      <a:pt x="2561" y="14720"/>
                      <a:pt x="2451" y="14737"/>
                      <a:pt x="2306" y="14737"/>
                    </a:cubicBezTo>
                    <a:cubicBezTo>
                      <a:pt x="2190" y="14737"/>
                      <a:pt x="2053" y="14726"/>
                      <a:pt x="1841" y="14688"/>
                    </a:cubicBezTo>
                    <a:lnTo>
                      <a:pt x="1841" y="14688"/>
                    </a:lnTo>
                    <a:lnTo>
                      <a:pt x="1904" y="14730"/>
                    </a:lnTo>
                    <a:cubicBezTo>
                      <a:pt x="1844" y="14741"/>
                      <a:pt x="1797" y="14746"/>
                      <a:pt x="1758" y="14746"/>
                    </a:cubicBezTo>
                    <a:cubicBezTo>
                      <a:pt x="1594" y="14746"/>
                      <a:pt x="1575" y="14665"/>
                      <a:pt x="1360" y="14665"/>
                    </a:cubicBezTo>
                    <a:cubicBezTo>
                      <a:pt x="1341" y="14665"/>
                      <a:pt x="1320" y="14666"/>
                      <a:pt x="1297" y="14668"/>
                    </a:cubicBezTo>
                    <a:lnTo>
                      <a:pt x="1235" y="14542"/>
                    </a:lnTo>
                    <a:lnTo>
                      <a:pt x="1025" y="14542"/>
                    </a:lnTo>
                    <a:cubicBezTo>
                      <a:pt x="984" y="14521"/>
                      <a:pt x="942" y="14521"/>
                      <a:pt x="900" y="14521"/>
                    </a:cubicBezTo>
                    <a:cubicBezTo>
                      <a:pt x="858" y="14521"/>
                      <a:pt x="816" y="14521"/>
                      <a:pt x="795" y="14500"/>
                    </a:cubicBezTo>
                    <a:cubicBezTo>
                      <a:pt x="753" y="14479"/>
                      <a:pt x="732" y="14458"/>
                      <a:pt x="711" y="14416"/>
                    </a:cubicBezTo>
                    <a:cubicBezTo>
                      <a:pt x="691" y="14396"/>
                      <a:pt x="649" y="14333"/>
                      <a:pt x="628" y="14291"/>
                    </a:cubicBezTo>
                    <a:cubicBezTo>
                      <a:pt x="586" y="14207"/>
                      <a:pt x="544" y="14103"/>
                      <a:pt x="523" y="14019"/>
                    </a:cubicBezTo>
                    <a:lnTo>
                      <a:pt x="523" y="14019"/>
                    </a:lnTo>
                    <a:cubicBezTo>
                      <a:pt x="586" y="14123"/>
                      <a:pt x="649" y="14270"/>
                      <a:pt x="753" y="14375"/>
                    </a:cubicBezTo>
                    <a:cubicBezTo>
                      <a:pt x="795" y="14416"/>
                      <a:pt x="816" y="14458"/>
                      <a:pt x="879" y="14458"/>
                    </a:cubicBezTo>
                    <a:cubicBezTo>
                      <a:pt x="942" y="14458"/>
                      <a:pt x="1004" y="14458"/>
                      <a:pt x="1067" y="14479"/>
                    </a:cubicBezTo>
                    <a:cubicBezTo>
                      <a:pt x="1025" y="14458"/>
                      <a:pt x="963" y="14458"/>
                      <a:pt x="900" y="14437"/>
                    </a:cubicBezTo>
                    <a:cubicBezTo>
                      <a:pt x="879" y="14437"/>
                      <a:pt x="879" y="14416"/>
                      <a:pt x="858" y="14416"/>
                    </a:cubicBezTo>
                    <a:cubicBezTo>
                      <a:pt x="837" y="14396"/>
                      <a:pt x="837" y="14396"/>
                      <a:pt x="816" y="14375"/>
                    </a:cubicBezTo>
                    <a:cubicBezTo>
                      <a:pt x="816" y="14354"/>
                      <a:pt x="795" y="14333"/>
                      <a:pt x="774" y="14291"/>
                    </a:cubicBezTo>
                    <a:cubicBezTo>
                      <a:pt x="753" y="14270"/>
                      <a:pt x="732" y="14228"/>
                      <a:pt x="732" y="14207"/>
                    </a:cubicBezTo>
                    <a:cubicBezTo>
                      <a:pt x="691" y="14165"/>
                      <a:pt x="670" y="14123"/>
                      <a:pt x="649" y="14103"/>
                    </a:cubicBezTo>
                    <a:lnTo>
                      <a:pt x="649" y="14103"/>
                    </a:lnTo>
                    <a:cubicBezTo>
                      <a:pt x="691" y="14165"/>
                      <a:pt x="732" y="14249"/>
                      <a:pt x="753" y="14333"/>
                    </a:cubicBezTo>
                    <a:cubicBezTo>
                      <a:pt x="586" y="14144"/>
                      <a:pt x="460" y="13810"/>
                      <a:pt x="419" y="13412"/>
                    </a:cubicBezTo>
                    <a:lnTo>
                      <a:pt x="419" y="13412"/>
                    </a:lnTo>
                    <a:cubicBezTo>
                      <a:pt x="422" y="13413"/>
                      <a:pt x="426" y="13413"/>
                      <a:pt x="429" y="13413"/>
                    </a:cubicBezTo>
                    <a:cubicBezTo>
                      <a:pt x="522" y="13413"/>
                      <a:pt x="502" y="13150"/>
                      <a:pt x="502" y="12847"/>
                    </a:cubicBezTo>
                    <a:cubicBezTo>
                      <a:pt x="523" y="12533"/>
                      <a:pt x="565" y="12178"/>
                      <a:pt x="691" y="12073"/>
                    </a:cubicBezTo>
                    <a:cubicBezTo>
                      <a:pt x="732" y="11906"/>
                      <a:pt x="732" y="11864"/>
                      <a:pt x="795" y="11843"/>
                    </a:cubicBezTo>
                    <a:lnTo>
                      <a:pt x="837" y="11843"/>
                    </a:lnTo>
                    <a:lnTo>
                      <a:pt x="942" y="11822"/>
                    </a:lnTo>
                    <a:lnTo>
                      <a:pt x="1151" y="11801"/>
                    </a:lnTo>
                    <a:cubicBezTo>
                      <a:pt x="1297" y="11780"/>
                      <a:pt x="1444" y="11780"/>
                      <a:pt x="1611" y="11759"/>
                    </a:cubicBezTo>
                    <a:cubicBezTo>
                      <a:pt x="1904" y="11738"/>
                      <a:pt x="2218" y="11717"/>
                      <a:pt x="2553" y="11675"/>
                    </a:cubicBezTo>
                    <a:cubicBezTo>
                      <a:pt x="2239" y="11550"/>
                      <a:pt x="2804" y="11634"/>
                      <a:pt x="2741" y="11487"/>
                    </a:cubicBezTo>
                    <a:cubicBezTo>
                      <a:pt x="2879" y="11456"/>
                      <a:pt x="2983" y="11437"/>
                      <a:pt x="3037" y="11437"/>
                    </a:cubicBezTo>
                    <a:cubicBezTo>
                      <a:pt x="3057" y="11437"/>
                      <a:pt x="3070" y="11440"/>
                      <a:pt x="3076" y="11445"/>
                    </a:cubicBezTo>
                    <a:cubicBezTo>
                      <a:pt x="3306" y="11403"/>
                      <a:pt x="3557" y="11236"/>
                      <a:pt x="3683" y="10985"/>
                    </a:cubicBezTo>
                    <a:cubicBezTo>
                      <a:pt x="3704" y="10957"/>
                      <a:pt x="3715" y="10945"/>
                      <a:pt x="3721" y="10945"/>
                    </a:cubicBezTo>
                    <a:cubicBezTo>
                      <a:pt x="3731" y="10945"/>
                      <a:pt x="3718" y="10992"/>
                      <a:pt x="3704" y="11048"/>
                    </a:cubicBezTo>
                    <a:cubicBezTo>
                      <a:pt x="3662" y="11131"/>
                      <a:pt x="3599" y="11236"/>
                      <a:pt x="3641" y="11236"/>
                    </a:cubicBezTo>
                    <a:cubicBezTo>
                      <a:pt x="3724" y="11110"/>
                      <a:pt x="3766" y="11006"/>
                      <a:pt x="3787" y="10964"/>
                    </a:cubicBezTo>
                    <a:cubicBezTo>
                      <a:pt x="3829" y="10901"/>
                      <a:pt x="3829" y="10880"/>
                      <a:pt x="3850" y="10859"/>
                    </a:cubicBezTo>
                    <a:cubicBezTo>
                      <a:pt x="3892" y="10818"/>
                      <a:pt x="3913" y="10838"/>
                      <a:pt x="3955" y="10692"/>
                    </a:cubicBezTo>
                    <a:lnTo>
                      <a:pt x="3955" y="10692"/>
                    </a:lnTo>
                    <a:cubicBezTo>
                      <a:pt x="3949" y="10696"/>
                      <a:pt x="3944" y="10697"/>
                      <a:pt x="3940" y="10697"/>
                    </a:cubicBezTo>
                    <a:cubicBezTo>
                      <a:pt x="3896" y="10697"/>
                      <a:pt x="3920" y="10505"/>
                      <a:pt x="3997" y="10294"/>
                    </a:cubicBezTo>
                    <a:lnTo>
                      <a:pt x="3997" y="10294"/>
                    </a:lnTo>
                    <a:cubicBezTo>
                      <a:pt x="3955" y="10399"/>
                      <a:pt x="3892" y="10504"/>
                      <a:pt x="3850" y="10608"/>
                    </a:cubicBezTo>
                    <a:cubicBezTo>
                      <a:pt x="3913" y="10002"/>
                      <a:pt x="4101" y="10148"/>
                      <a:pt x="4227" y="9541"/>
                    </a:cubicBezTo>
                    <a:lnTo>
                      <a:pt x="4227" y="9541"/>
                    </a:lnTo>
                    <a:lnTo>
                      <a:pt x="4206" y="9750"/>
                    </a:lnTo>
                    <a:cubicBezTo>
                      <a:pt x="4248" y="9604"/>
                      <a:pt x="4352" y="9332"/>
                      <a:pt x="4457" y="9060"/>
                    </a:cubicBezTo>
                    <a:cubicBezTo>
                      <a:pt x="4561" y="8788"/>
                      <a:pt x="4687" y="8537"/>
                      <a:pt x="4687" y="8369"/>
                    </a:cubicBezTo>
                    <a:cubicBezTo>
                      <a:pt x="4708" y="8349"/>
                      <a:pt x="4729" y="8328"/>
                      <a:pt x="4750" y="8328"/>
                    </a:cubicBezTo>
                    <a:lnTo>
                      <a:pt x="4729" y="8349"/>
                    </a:lnTo>
                    <a:cubicBezTo>
                      <a:pt x="4750" y="8349"/>
                      <a:pt x="4750" y="8349"/>
                      <a:pt x="4750" y="8369"/>
                    </a:cubicBezTo>
                    <a:lnTo>
                      <a:pt x="4750" y="8328"/>
                    </a:lnTo>
                    <a:cubicBezTo>
                      <a:pt x="4757" y="8335"/>
                      <a:pt x="4762" y="8342"/>
                      <a:pt x="4764" y="8351"/>
                    </a:cubicBezTo>
                    <a:lnTo>
                      <a:pt x="4764" y="8351"/>
                    </a:lnTo>
                    <a:cubicBezTo>
                      <a:pt x="4903" y="8163"/>
                      <a:pt x="5000" y="7900"/>
                      <a:pt x="4980" y="7616"/>
                    </a:cubicBezTo>
                    <a:cubicBezTo>
                      <a:pt x="4959" y="7344"/>
                      <a:pt x="4833" y="7114"/>
                      <a:pt x="4708" y="6926"/>
                    </a:cubicBezTo>
                    <a:cubicBezTo>
                      <a:pt x="4457" y="6549"/>
                      <a:pt x="4185" y="6298"/>
                      <a:pt x="4017" y="6068"/>
                    </a:cubicBezTo>
                    <a:lnTo>
                      <a:pt x="4017" y="6068"/>
                    </a:lnTo>
                    <a:lnTo>
                      <a:pt x="4080" y="6089"/>
                    </a:lnTo>
                    <a:cubicBezTo>
                      <a:pt x="3997" y="5984"/>
                      <a:pt x="3871" y="5942"/>
                      <a:pt x="3787" y="5775"/>
                    </a:cubicBezTo>
                    <a:cubicBezTo>
                      <a:pt x="3798" y="5775"/>
                      <a:pt x="3813" y="5780"/>
                      <a:pt x="3824" y="5780"/>
                    </a:cubicBezTo>
                    <a:cubicBezTo>
                      <a:pt x="3834" y="5780"/>
                      <a:pt x="3840" y="5775"/>
                      <a:pt x="3829" y="5754"/>
                    </a:cubicBezTo>
                    <a:cubicBezTo>
                      <a:pt x="3787" y="5733"/>
                      <a:pt x="3724" y="5670"/>
                      <a:pt x="3662" y="5587"/>
                    </a:cubicBezTo>
                    <a:lnTo>
                      <a:pt x="3620" y="5545"/>
                    </a:lnTo>
                    <a:cubicBezTo>
                      <a:pt x="3599" y="5524"/>
                      <a:pt x="3599" y="5503"/>
                      <a:pt x="3578" y="5503"/>
                    </a:cubicBezTo>
                    <a:cubicBezTo>
                      <a:pt x="3557" y="5461"/>
                      <a:pt x="3557" y="5440"/>
                      <a:pt x="3557" y="5398"/>
                    </a:cubicBezTo>
                    <a:lnTo>
                      <a:pt x="3557" y="5398"/>
                    </a:lnTo>
                    <a:cubicBezTo>
                      <a:pt x="3578" y="5440"/>
                      <a:pt x="3599" y="5461"/>
                      <a:pt x="3620" y="5482"/>
                    </a:cubicBezTo>
                    <a:cubicBezTo>
                      <a:pt x="3599" y="5377"/>
                      <a:pt x="3599" y="5294"/>
                      <a:pt x="3599" y="5210"/>
                    </a:cubicBezTo>
                    <a:cubicBezTo>
                      <a:pt x="3620" y="5189"/>
                      <a:pt x="3620" y="5168"/>
                      <a:pt x="3620" y="5147"/>
                    </a:cubicBezTo>
                    <a:lnTo>
                      <a:pt x="3662" y="5064"/>
                    </a:lnTo>
                    <a:cubicBezTo>
                      <a:pt x="3683" y="5001"/>
                      <a:pt x="3704" y="4938"/>
                      <a:pt x="3724" y="4896"/>
                    </a:cubicBezTo>
                    <a:lnTo>
                      <a:pt x="3766" y="4812"/>
                    </a:lnTo>
                    <a:cubicBezTo>
                      <a:pt x="3766" y="4792"/>
                      <a:pt x="3787" y="4771"/>
                      <a:pt x="3787" y="4750"/>
                    </a:cubicBezTo>
                    <a:cubicBezTo>
                      <a:pt x="3829" y="4687"/>
                      <a:pt x="3871" y="4624"/>
                      <a:pt x="3913" y="4561"/>
                    </a:cubicBezTo>
                    <a:cubicBezTo>
                      <a:pt x="3997" y="4436"/>
                      <a:pt x="4059" y="4310"/>
                      <a:pt x="4164" y="4206"/>
                    </a:cubicBezTo>
                    <a:cubicBezTo>
                      <a:pt x="4168" y="4208"/>
                      <a:pt x="4174" y="4209"/>
                      <a:pt x="4180" y="4209"/>
                    </a:cubicBezTo>
                    <a:cubicBezTo>
                      <a:pt x="4232" y="4209"/>
                      <a:pt x="4344" y="4132"/>
                      <a:pt x="4457" y="4038"/>
                    </a:cubicBezTo>
                    <a:cubicBezTo>
                      <a:pt x="4603" y="3934"/>
                      <a:pt x="4750" y="3850"/>
                      <a:pt x="4833" y="3808"/>
                    </a:cubicBezTo>
                    <a:lnTo>
                      <a:pt x="4833" y="3829"/>
                    </a:lnTo>
                    <a:cubicBezTo>
                      <a:pt x="4896" y="3808"/>
                      <a:pt x="4938" y="3787"/>
                      <a:pt x="5001" y="3787"/>
                    </a:cubicBezTo>
                    <a:cubicBezTo>
                      <a:pt x="5043" y="3787"/>
                      <a:pt x="5085" y="3787"/>
                      <a:pt x="5168" y="3808"/>
                    </a:cubicBezTo>
                    <a:cubicBezTo>
                      <a:pt x="5315" y="3829"/>
                      <a:pt x="5440" y="3892"/>
                      <a:pt x="5587" y="3955"/>
                    </a:cubicBezTo>
                    <a:cubicBezTo>
                      <a:pt x="5859" y="4122"/>
                      <a:pt x="6131" y="4331"/>
                      <a:pt x="6445" y="4603"/>
                    </a:cubicBezTo>
                    <a:cubicBezTo>
                      <a:pt x="6507" y="4729"/>
                      <a:pt x="6633" y="4854"/>
                      <a:pt x="6779" y="5001"/>
                    </a:cubicBezTo>
                    <a:cubicBezTo>
                      <a:pt x="6863" y="5084"/>
                      <a:pt x="6968" y="5147"/>
                      <a:pt x="7072" y="5210"/>
                    </a:cubicBezTo>
                    <a:cubicBezTo>
                      <a:pt x="7114" y="5252"/>
                      <a:pt x="7198" y="5294"/>
                      <a:pt x="7282" y="5315"/>
                    </a:cubicBezTo>
                    <a:cubicBezTo>
                      <a:pt x="7344" y="5356"/>
                      <a:pt x="7428" y="5377"/>
                      <a:pt x="7512" y="5377"/>
                    </a:cubicBezTo>
                    <a:cubicBezTo>
                      <a:pt x="7554" y="5383"/>
                      <a:pt x="7597" y="5385"/>
                      <a:pt x="7640" y="5385"/>
                    </a:cubicBezTo>
                    <a:cubicBezTo>
                      <a:pt x="7771" y="5385"/>
                      <a:pt x="7904" y="5362"/>
                      <a:pt x="8014" y="5315"/>
                    </a:cubicBezTo>
                    <a:lnTo>
                      <a:pt x="8370" y="5147"/>
                    </a:lnTo>
                    <a:cubicBezTo>
                      <a:pt x="8579" y="5043"/>
                      <a:pt x="8788" y="4959"/>
                      <a:pt x="8976" y="4875"/>
                    </a:cubicBezTo>
                    <a:lnTo>
                      <a:pt x="8976" y="4875"/>
                    </a:lnTo>
                    <a:cubicBezTo>
                      <a:pt x="8959" y="4881"/>
                      <a:pt x="8946" y="4884"/>
                      <a:pt x="8937" y="4884"/>
                    </a:cubicBezTo>
                    <a:cubicBezTo>
                      <a:pt x="8880" y="4884"/>
                      <a:pt x="8973" y="4780"/>
                      <a:pt x="9081" y="4708"/>
                    </a:cubicBezTo>
                    <a:cubicBezTo>
                      <a:pt x="9216" y="4657"/>
                      <a:pt x="9405" y="4485"/>
                      <a:pt x="9484" y="4485"/>
                    </a:cubicBezTo>
                    <a:cubicBezTo>
                      <a:pt x="9503" y="4485"/>
                      <a:pt x="9516" y="4495"/>
                      <a:pt x="9520" y="4520"/>
                    </a:cubicBezTo>
                    <a:lnTo>
                      <a:pt x="9458" y="4540"/>
                    </a:lnTo>
                    <a:cubicBezTo>
                      <a:pt x="9466" y="4541"/>
                      <a:pt x="9476" y="4542"/>
                      <a:pt x="9485" y="4542"/>
                    </a:cubicBezTo>
                    <a:cubicBezTo>
                      <a:pt x="9677" y="4542"/>
                      <a:pt x="9993" y="4346"/>
                      <a:pt x="10253" y="4227"/>
                    </a:cubicBezTo>
                    <a:lnTo>
                      <a:pt x="10232" y="4080"/>
                    </a:lnTo>
                    <a:cubicBezTo>
                      <a:pt x="10441" y="4017"/>
                      <a:pt x="10650" y="3934"/>
                      <a:pt x="10859" y="3808"/>
                    </a:cubicBezTo>
                    <a:lnTo>
                      <a:pt x="11027" y="3724"/>
                    </a:lnTo>
                    <a:cubicBezTo>
                      <a:pt x="11090" y="3683"/>
                      <a:pt x="11173" y="3641"/>
                      <a:pt x="11215" y="3578"/>
                    </a:cubicBezTo>
                    <a:cubicBezTo>
                      <a:pt x="11341" y="3452"/>
                      <a:pt x="11445" y="3306"/>
                      <a:pt x="11487" y="3139"/>
                    </a:cubicBezTo>
                    <a:cubicBezTo>
                      <a:pt x="11487" y="3097"/>
                      <a:pt x="11508" y="3055"/>
                      <a:pt x="11508" y="3013"/>
                    </a:cubicBezTo>
                    <a:lnTo>
                      <a:pt x="11508" y="2908"/>
                    </a:lnTo>
                    <a:cubicBezTo>
                      <a:pt x="11529" y="2846"/>
                      <a:pt x="11529" y="2783"/>
                      <a:pt x="11529" y="2720"/>
                    </a:cubicBezTo>
                    <a:cubicBezTo>
                      <a:pt x="11529" y="2616"/>
                      <a:pt x="11529" y="2511"/>
                      <a:pt x="11550" y="2406"/>
                    </a:cubicBezTo>
                    <a:cubicBezTo>
                      <a:pt x="11550" y="2197"/>
                      <a:pt x="11571" y="2051"/>
                      <a:pt x="11613" y="1946"/>
                    </a:cubicBezTo>
                    <a:cubicBezTo>
                      <a:pt x="11613" y="1841"/>
                      <a:pt x="11613" y="1737"/>
                      <a:pt x="11613" y="1632"/>
                    </a:cubicBezTo>
                    <a:cubicBezTo>
                      <a:pt x="11613" y="1548"/>
                      <a:pt x="11613" y="1444"/>
                      <a:pt x="11613" y="1360"/>
                    </a:cubicBezTo>
                    <a:lnTo>
                      <a:pt x="11675" y="1381"/>
                    </a:lnTo>
                    <a:cubicBezTo>
                      <a:pt x="11717" y="1235"/>
                      <a:pt x="11738" y="1109"/>
                      <a:pt x="11759" y="1004"/>
                    </a:cubicBezTo>
                    <a:lnTo>
                      <a:pt x="11780" y="942"/>
                    </a:lnTo>
                    <a:cubicBezTo>
                      <a:pt x="11780" y="921"/>
                      <a:pt x="11780" y="921"/>
                      <a:pt x="11780" y="900"/>
                    </a:cubicBezTo>
                    <a:cubicBezTo>
                      <a:pt x="11801" y="900"/>
                      <a:pt x="11801" y="900"/>
                      <a:pt x="11801" y="879"/>
                    </a:cubicBezTo>
                    <a:cubicBezTo>
                      <a:pt x="11801" y="882"/>
                      <a:pt x="11803" y="883"/>
                      <a:pt x="11806" y="883"/>
                    </a:cubicBezTo>
                    <a:cubicBezTo>
                      <a:pt x="11824" y="883"/>
                      <a:pt x="11896" y="834"/>
                      <a:pt x="11968" y="816"/>
                    </a:cubicBezTo>
                    <a:cubicBezTo>
                      <a:pt x="12073" y="774"/>
                      <a:pt x="12178" y="732"/>
                      <a:pt x="12303" y="711"/>
                    </a:cubicBezTo>
                    <a:lnTo>
                      <a:pt x="12303" y="711"/>
                    </a:lnTo>
                    <a:cubicBezTo>
                      <a:pt x="12261" y="732"/>
                      <a:pt x="12240" y="753"/>
                      <a:pt x="12199" y="774"/>
                    </a:cubicBezTo>
                    <a:cubicBezTo>
                      <a:pt x="12512" y="711"/>
                      <a:pt x="12575" y="481"/>
                      <a:pt x="12910" y="460"/>
                    </a:cubicBezTo>
                    <a:lnTo>
                      <a:pt x="13015" y="565"/>
                    </a:lnTo>
                    <a:cubicBezTo>
                      <a:pt x="13070" y="561"/>
                      <a:pt x="13126" y="560"/>
                      <a:pt x="13181" y="560"/>
                    </a:cubicBezTo>
                    <a:cubicBezTo>
                      <a:pt x="13438" y="560"/>
                      <a:pt x="13690" y="597"/>
                      <a:pt x="13914" y="649"/>
                    </a:cubicBezTo>
                    <a:cubicBezTo>
                      <a:pt x="13977" y="670"/>
                      <a:pt x="14061" y="691"/>
                      <a:pt x="14103" y="711"/>
                    </a:cubicBezTo>
                    <a:cubicBezTo>
                      <a:pt x="14186" y="732"/>
                      <a:pt x="14186" y="732"/>
                      <a:pt x="14207" y="753"/>
                    </a:cubicBezTo>
                    <a:cubicBezTo>
                      <a:pt x="14207" y="753"/>
                      <a:pt x="14228" y="774"/>
                      <a:pt x="14228" y="795"/>
                    </a:cubicBezTo>
                    <a:cubicBezTo>
                      <a:pt x="14228" y="795"/>
                      <a:pt x="14249" y="858"/>
                      <a:pt x="14270" y="879"/>
                    </a:cubicBezTo>
                    <a:lnTo>
                      <a:pt x="14291" y="1004"/>
                    </a:lnTo>
                    <a:cubicBezTo>
                      <a:pt x="14270" y="983"/>
                      <a:pt x="14249" y="983"/>
                      <a:pt x="14228" y="879"/>
                    </a:cubicBezTo>
                    <a:lnTo>
                      <a:pt x="14228" y="879"/>
                    </a:lnTo>
                    <a:cubicBezTo>
                      <a:pt x="14267" y="1152"/>
                      <a:pt x="14288" y="1937"/>
                      <a:pt x="14410" y="1937"/>
                    </a:cubicBezTo>
                    <a:cubicBezTo>
                      <a:pt x="14411" y="1937"/>
                      <a:pt x="14412" y="1937"/>
                      <a:pt x="14414" y="1937"/>
                    </a:cubicBezTo>
                    <a:lnTo>
                      <a:pt x="14414" y="1937"/>
                    </a:lnTo>
                    <a:cubicBezTo>
                      <a:pt x="14382" y="1979"/>
                      <a:pt x="14402" y="2125"/>
                      <a:pt x="14437" y="2302"/>
                    </a:cubicBezTo>
                    <a:cubicBezTo>
                      <a:pt x="14458" y="2406"/>
                      <a:pt x="14479" y="2511"/>
                      <a:pt x="14521" y="2636"/>
                    </a:cubicBezTo>
                    <a:cubicBezTo>
                      <a:pt x="14521" y="2678"/>
                      <a:pt x="14542" y="2741"/>
                      <a:pt x="14542" y="2783"/>
                    </a:cubicBezTo>
                    <a:cubicBezTo>
                      <a:pt x="14563" y="2846"/>
                      <a:pt x="14584" y="2908"/>
                      <a:pt x="14605" y="2971"/>
                    </a:cubicBezTo>
                    <a:cubicBezTo>
                      <a:pt x="14584" y="2950"/>
                      <a:pt x="14542" y="2929"/>
                      <a:pt x="14521" y="2908"/>
                    </a:cubicBezTo>
                    <a:lnTo>
                      <a:pt x="14521" y="2908"/>
                    </a:lnTo>
                    <a:cubicBezTo>
                      <a:pt x="14605" y="3118"/>
                      <a:pt x="14709" y="3180"/>
                      <a:pt x="14793" y="3264"/>
                    </a:cubicBezTo>
                    <a:cubicBezTo>
                      <a:pt x="14877" y="3327"/>
                      <a:pt x="14981" y="3432"/>
                      <a:pt x="15232" y="3494"/>
                    </a:cubicBezTo>
                    <a:cubicBezTo>
                      <a:pt x="15298" y="3520"/>
                      <a:pt x="15314" y="3554"/>
                      <a:pt x="15282" y="3556"/>
                    </a:cubicBezTo>
                    <a:lnTo>
                      <a:pt x="15282" y="3556"/>
                    </a:lnTo>
                    <a:cubicBezTo>
                      <a:pt x="15245" y="3553"/>
                      <a:pt x="15207" y="3534"/>
                      <a:pt x="15170" y="3515"/>
                    </a:cubicBezTo>
                    <a:lnTo>
                      <a:pt x="15170" y="3515"/>
                    </a:lnTo>
                    <a:cubicBezTo>
                      <a:pt x="15222" y="3545"/>
                      <a:pt x="15259" y="3556"/>
                      <a:pt x="15279" y="3556"/>
                    </a:cubicBezTo>
                    <a:cubicBezTo>
                      <a:pt x="15280" y="3556"/>
                      <a:pt x="15281" y="3556"/>
                      <a:pt x="15282" y="3556"/>
                    </a:cubicBezTo>
                    <a:lnTo>
                      <a:pt x="15282" y="3556"/>
                    </a:lnTo>
                    <a:cubicBezTo>
                      <a:pt x="15286" y="3557"/>
                      <a:pt x="15291" y="3557"/>
                      <a:pt x="15295" y="3557"/>
                    </a:cubicBezTo>
                    <a:cubicBezTo>
                      <a:pt x="15316" y="3578"/>
                      <a:pt x="15337" y="3578"/>
                      <a:pt x="15358" y="3578"/>
                    </a:cubicBezTo>
                    <a:lnTo>
                      <a:pt x="15484" y="3578"/>
                    </a:lnTo>
                    <a:cubicBezTo>
                      <a:pt x="15546" y="3578"/>
                      <a:pt x="15630" y="3599"/>
                      <a:pt x="15818" y="3662"/>
                    </a:cubicBezTo>
                    <a:lnTo>
                      <a:pt x="15672" y="3662"/>
                    </a:lnTo>
                    <a:cubicBezTo>
                      <a:pt x="15986" y="3766"/>
                      <a:pt x="15965" y="3724"/>
                      <a:pt x="16153" y="3745"/>
                    </a:cubicBezTo>
                    <a:cubicBezTo>
                      <a:pt x="16362" y="3766"/>
                      <a:pt x="16739" y="3976"/>
                      <a:pt x="16760" y="4059"/>
                    </a:cubicBezTo>
                    <a:cubicBezTo>
                      <a:pt x="16770" y="4054"/>
                      <a:pt x="16788" y="4052"/>
                      <a:pt x="16812" y="4052"/>
                    </a:cubicBezTo>
                    <a:cubicBezTo>
                      <a:pt x="16889" y="4052"/>
                      <a:pt x="17030" y="4079"/>
                      <a:pt x="17157" y="4143"/>
                    </a:cubicBezTo>
                    <a:cubicBezTo>
                      <a:pt x="17168" y="4164"/>
                      <a:pt x="17157" y="4169"/>
                      <a:pt x="17139" y="4169"/>
                    </a:cubicBezTo>
                    <a:cubicBezTo>
                      <a:pt x="17121" y="4169"/>
                      <a:pt x="17095" y="4164"/>
                      <a:pt x="17074" y="4164"/>
                    </a:cubicBezTo>
                    <a:cubicBezTo>
                      <a:pt x="17304" y="4289"/>
                      <a:pt x="17513" y="4373"/>
                      <a:pt x="17681" y="4436"/>
                    </a:cubicBezTo>
                    <a:cubicBezTo>
                      <a:pt x="17764" y="4478"/>
                      <a:pt x="17827" y="4520"/>
                      <a:pt x="17932" y="4561"/>
                    </a:cubicBezTo>
                    <a:cubicBezTo>
                      <a:pt x="18015" y="4603"/>
                      <a:pt x="18120" y="4645"/>
                      <a:pt x="18245" y="4666"/>
                    </a:cubicBezTo>
                    <a:cubicBezTo>
                      <a:pt x="18245" y="4687"/>
                      <a:pt x="18287" y="4708"/>
                      <a:pt x="18329" y="4708"/>
                    </a:cubicBezTo>
                    <a:cubicBezTo>
                      <a:pt x="18303" y="4712"/>
                      <a:pt x="18277" y="4713"/>
                      <a:pt x="18252" y="4713"/>
                    </a:cubicBezTo>
                    <a:cubicBezTo>
                      <a:pt x="18132" y="4713"/>
                      <a:pt x="18018" y="4676"/>
                      <a:pt x="17932" y="4624"/>
                    </a:cubicBezTo>
                    <a:cubicBezTo>
                      <a:pt x="17869" y="4603"/>
                      <a:pt x="17827" y="4582"/>
                      <a:pt x="17785" y="4561"/>
                    </a:cubicBezTo>
                    <a:cubicBezTo>
                      <a:pt x="17764" y="4540"/>
                      <a:pt x="17722" y="4520"/>
                      <a:pt x="17701" y="4499"/>
                    </a:cubicBezTo>
                    <a:cubicBezTo>
                      <a:pt x="17600" y="4448"/>
                      <a:pt x="17526" y="4411"/>
                      <a:pt x="17512" y="4398"/>
                    </a:cubicBezTo>
                    <a:lnTo>
                      <a:pt x="17512" y="4398"/>
                    </a:lnTo>
                    <a:cubicBezTo>
                      <a:pt x="17506" y="4457"/>
                      <a:pt x="17721" y="4589"/>
                      <a:pt x="17568" y="4589"/>
                    </a:cubicBezTo>
                    <a:cubicBezTo>
                      <a:pt x="17549" y="4589"/>
                      <a:pt x="17524" y="4587"/>
                      <a:pt x="17492" y="4582"/>
                    </a:cubicBezTo>
                    <a:lnTo>
                      <a:pt x="17492" y="4582"/>
                    </a:lnTo>
                    <a:cubicBezTo>
                      <a:pt x="17576" y="4603"/>
                      <a:pt x="17639" y="4624"/>
                      <a:pt x="17743" y="4666"/>
                    </a:cubicBezTo>
                    <a:cubicBezTo>
                      <a:pt x="17785" y="4687"/>
                      <a:pt x="17848" y="4708"/>
                      <a:pt x="17890" y="4708"/>
                    </a:cubicBezTo>
                    <a:cubicBezTo>
                      <a:pt x="17973" y="4750"/>
                      <a:pt x="18036" y="4750"/>
                      <a:pt x="18120" y="4771"/>
                    </a:cubicBezTo>
                    <a:cubicBezTo>
                      <a:pt x="18145" y="4772"/>
                      <a:pt x="18170" y="4773"/>
                      <a:pt x="18195" y="4773"/>
                    </a:cubicBezTo>
                    <a:cubicBezTo>
                      <a:pt x="18459" y="4773"/>
                      <a:pt x="18701" y="4676"/>
                      <a:pt x="18873" y="4561"/>
                    </a:cubicBezTo>
                    <a:cubicBezTo>
                      <a:pt x="18894" y="4540"/>
                      <a:pt x="18936" y="4540"/>
                      <a:pt x="18957" y="4540"/>
                    </a:cubicBezTo>
                    <a:lnTo>
                      <a:pt x="18915" y="4582"/>
                    </a:lnTo>
                    <a:cubicBezTo>
                      <a:pt x="18957" y="4540"/>
                      <a:pt x="18999" y="4520"/>
                      <a:pt x="19020" y="4499"/>
                    </a:cubicBezTo>
                    <a:cubicBezTo>
                      <a:pt x="19041" y="4457"/>
                      <a:pt x="19062" y="4436"/>
                      <a:pt x="19082" y="4415"/>
                    </a:cubicBezTo>
                    <a:cubicBezTo>
                      <a:pt x="19187" y="4352"/>
                      <a:pt x="19250" y="4310"/>
                      <a:pt x="19334" y="4248"/>
                    </a:cubicBezTo>
                    <a:cubicBezTo>
                      <a:pt x="19396" y="4248"/>
                      <a:pt x="19668" y="3996"/>
                      <a:pt x="19794" y="3871"/>
                    </a:cubicBezTo>
                    <a:cubicBezTo>
                      <a:pt x="19747" y="3840"/>
                      <a:pt x="19840" y="3750"/>
                      <a:pt x="19803" y="3750"/>
                    </a:cubicBezTo>
                    <a:cubicBezTo>
                      <a:pt x="19791" y="3750"/>
                      <a:pt x="19763" y="3761"/>
                      <a:pt x="19710" y="3787"/>
                    </a:cubicBezTo>
                    <a:cubicBezTo>
                      <a:pt x="19717" y="3784"/>
                      <a:pt x="19721" y="3782"/>
                      <a:pt x="19723" y="3782"/>
                    </a:cubicBezTo>
                    <a:lnTo>
                      <a:pt x="19723" y="3782"/>
                    </a:lnTo>
                    <a:cubicBezTo>
                      <a:pt x="19730" y="3782"/>
                      <a:pt x="19675" y="3823"/>
                      <a:pt x="19606" y="3892"/>
                    </a:cubicBezTo>
                    <a:cubicBezTo>
                      <a:pt x="19585" y="3913"/>
                      <a:pt x="19564" y="3934"/>
                      <a:pt x="19564" y="3955"/>
                    </a:cubicBezTo>
                    <a:cubicBezTo>
                      <a:pt x="19564" y="3955"/>
                      <a:pt x="19564" y="3934"/>
                      <a:pt x="19564" y="3934"/>
                    </a:cubicBezTo>
                    <a:cubicBezTo>
                      <a:pt x="19480" y="4017"/>
                      <a:pt x="19354" y="4122"/>
                      <a:pt x="19229" y="4227"/>
                    </a:cubicBezTo>
                    <a:cubicBezTo>
                      <a:pt x="19313" y="4101"/>
                      <a:pt x="19396" y="3996"/>
                      <a:pt x="19585" y="3892"/>
                    </a:cubicBezTo>
                    <a:cubicBezTo>
                      <a:pt x="19606" y="3787"/>
                      <a:pt x="19668" y="3683"/>
                      <a:pt x="19689" y="3641"/>
                    </a:cubicBezTo>
                    <a:cubicBezTo>
                      <a:pt x="19815" y="3599"/>
                      <a:pt x="19982" y="3515"/>
                      <a:pt x="20129" y="3432"/>
                    </a:cubicBezTo>
                    <a:cubicBezTo>
                      <a:pt x="20191" y="3390"/>
                      <a:pt x="20254" y="3369"/>
                      <a:pt x="20317" y="3327"/>
                    </a:cubicBezTo>
                    <a:cubicBezTo>
                      <a:pt x="20338" y="3316"/>
                      <a:pt x="20354" y="3311"/>
                      <a:pt x="20367" y="3311"/>
                    </a:cubicBezTo>
                    <a:cubicBezTo>
                      <a:pt x="20380" y="3311"/>
                      <a:pt x="20390" y="3316"/>
                      <a:pt x="20401" y="3327"/>
                    </a:cubicBezTo>
                    <a:cubicBezTo>
                      <a:pt x="20466" y="3272"/>
                      <a:pt x="20560" y="3240"/>
                      <a:pt x="20659" y="3240"/>
                    </a:cubicBezTo>
                    <a:cubicBezTo>
                      <a:pt x="20750" y="3240"/>
                      <a:pt x="20844" y="3267"/>
                      <a:pt x="20924" y="3327"/>
                    </a:cubicBezTo>
                    <a:cubicBezTo>
                      <a:pt x="21154" y="3494"/>
                      <a:pt x="21384" y="3641"/>
                      <a:pt x="21572" y="3683"/>
                    </a:cubicBezTo>
                    <a:cubicBezTo>
                      <a:pt x="21698" y="3787"/>
                      <a:pt x="21677" y="3829"/>
                      <a:pt x="21698" y="3892"/>
                    </a:cubicBezTo>
                    <a:cubicBezTo>
                      <a:pt x="21635" y="3850"/>
                      <a:pt x="21551" y="3766"/>
                      <a:pt x="21510" y="3766"/>
                    </a:cubicBezTo>
                    <a:cubicBezTo>
                      <a:pt x="21761" y="3934"/>
                      <a:pt x="22179" y="4352"/>
                      <a:pt x="22305" y="4352"/>
                    </a:cubicBezTo>
                    <a:cubicBezTo>
                      <a:pt x="22372" y="4447"/>
                      <a:pt x="22374" y="4469"/>
                      <a:pt x="22358" y="4469"/>
                    </a:cubicBezTo>
                    <a:cubicBezTo>
                      <a:pt x="22342" y="4469"/>
                      <a:pt x="22310" y="4450"/>
                      <a:pt x="22299" y="4450"/>
                    </a:cubicBezTo>
                    <a:cubicBezTo>
                      <a:pt x="22285" y="4450"/>
                      <a:pt x="22303" y="4481"/>
                      <a:pt x="22430" y="4624"/>
                    </a:cubicBezTo>
                    <a:lnTo>
                      <a:pt x="22367" y="4582"/>
                    </a:lnTo>
                    <a:lnTo>
                      <a:pt x="22367" y="4582"/>
                    </a:lnTo>
                    <a:cubicBezTo>
                      <a:pt x="22451" y="4750"/>
                      <a:pt x="22472" y="4771"/>
                      <a:pt x="22451" y="4833"/>
                    </a:cubicBezTo>
                    <a:cubicBezTo>
                      <a:pt x="22284" y="5147"/>
                      <a:pt x="22137" y="5440"/>
                      <a:pt x="21970" y="5754"/>
                    </a:cubicBezTo>
                    <a:cubicBezTo>
                      <a:pt x="21796" y="6064"/>
                      <a:pt x="21603" y="6356"/>
                      <a:pt x="21277" y="6697"/>
                    </a:cubicBezTo>
                    <a:lnTo>
                      <a:pt x="21277" y="6697"/>
                    </a:lnTo>
                    <a:cubicBezTo>
                      <a:pt x="21291" y="6688"/>
                      <a:pt x="21304" y="6683"/>
                      <a:pt x="21321" y="6675"/>
                    </a:cubicBezTo>
                    <a:lnTo>
                      <a:pt x="21321" y="6675"/>
                    </a:lnTo>
                    <a:cubicBezTo>
                      <a:pt x="21258" y="6737"/>
                      <a:pt x="21196" y="6821"/>
                      <a:pt x="21154" y="6926"/>
                    </a:cubicBezTo>
                    <a:cubicBezTo>
                      <a:pt x="21112" y="7009"/>
                      <a:pt x="21091" y="7114"/>
                      <a:pt x="21070" y="7219"/>
                    </a:cubicBezTo>
                    <a:cubicBezTo>
                      <a:pt x="21070" y="7323"/>
                      <a:pt x="21091" y="7428"/>
                      <a:pt x="21112" y="7533"/>
                    </a:cubicBezTo>
                    <a:cubicBezTo>
                      <a:pt x="21133" y="7616"/>
                      <a:pt x="21217" y="7721"/>
                      <a:pt x="21238" y="7784"/>
                    </a:cubicBezTo>
                    <a:cubicBezTo>
                      <a:pt x="21426" y="8077"/>
                      <a:pt x="21593" y="8369"/>
                      <a:pt x="21761" y="8662"/>
                    </a:cubicBezTo>
                    <a:cubicBezTo>
                      <a:pt x="21907" y="8976"/>
                      <a:pt x="22054" y="9290"/>
                      <a:pt x="22158" y="9604"/>
                    </a:cubicBezTo>
                    <a:cubicBezTo>
                      <a:pt x="22221" y="9750"/>
                      <a:pt x="22263" y="9918"/>
                      <a:pt x="22305" y="10085"/>
                    </a:cubicBezTo>
                    <a:cubicBezTo>
                      <a:pt x="22326" y="10169"/>
                      <a:pt x="22347" y="10253"/>
                      <a:pt x="22367" y="10315"/>
                    </a:cubicBezTo>
                    <a:cubicBezTo>
                      <a:pt x="22367" y="10399"/>
                      <a:pt x="22388" y="10504"/>
                      <a:pt x="22430" y="10608"/>
                    </a:cubicBezTo>
                    <a:cubicBezTo>
                      <a:pt x="22535" y="10818"/>
                      <a:pt x="22681" y="10901"/>
                      <a:pt x="22765" y="10943"/>
                    </a:cubicBezTo>
                    <a:cubicBezTo>
                      <a:pt x="22870" y="10985"/>
                      <a:pt x="22953" y="10985"/>
                      <a:pt x="23100" y="10985"/>
                    </a:cubicBezTo>
                    <a:cubicBezTo>
                      <a:pt x="23121" y="11027"/>
                      <a:pt x="23163" y="11048"/>
                      <a:pt x="23183" y="11090"/>
                    </a:cubicBezTo>
                    <a:lnTo>
                      <a:pt x="23581" y="11027"/>
                    </a:lnTo>
                    <a:cubicBezTo>
                      <a:pt x="23610" y="11025"/>
                      <a:pt x="23639" y="11024"/>
                      <a:pt x="23668" y="11024"/>
                    </a:cubicBezTo>
                    <a:cubicBezTo>
                      <a:pt x="23907" y="11024"/>
                      <a:pt x="24131" y="11096"/>
                      <a:pt x="24355" y="11152"/>
                    </a:cubicBezTo>
                    <a:cubicBezTo>
                      <a:pt x="24481" y="11173"/>
                      <a:pt x="24627" y="11194"/>
                      <a:pt x="24753" y="11215"/>
                    </a:cubicBezTo>
                    <a:cubicBezTo>
                      <a:pt x="24899" y="11236"/>
                      <a:pt x="25088" y="11236"/>
                      <a:pt x="25192" y="11236"/>
                    </a:cubicBezTo>
                    <a:cubicBezTo>
                      <a:pt x="25192" y="11215"/>
                      <a:pt x="25171" y="11194"/>
                      <a:pt x="25150" y="11173"/>
                    </a:cubicBezTo>
                    <a:cubicBezTo>
                      <a:pt x="25255" y="11173"/>
                      <a:pt x="25401" y="11257"/>
                      <a:pt x="25485" y="11362"/>
                    </a:cubicBezTo>
                    <a:cubicBezTo>
                      <a:pt x="25582" y="11458"/>
                      <a:pt x="25607" y="11573"/>
                      <a:pt x="25577" y="11573"/>
                    </a:cubicBezTo>
                    <a:cubicBezTo>
                      <a:pt x="25575" y="11573"/>
                      <a:pt x="25572" y="11572"/>
                      <a:pt x="25569" y="11571"/>
                    </a:cubicBezTo>
                    <a:lnTo>
                      <a:pt x="25569" y="11571"/>
                    </a:lnTo>
                    <a:cubicBezTo>
                      <a:pt x="25590" y="11592"/>
                      <a:pt x="25652" y="11613"/>
                      <a:pt x="25632" y="11717"/>
                    </a:cubicBezTo>
                    <a:lnTo>
                      <a:pt x="25590" y="11738"/>
                    </a:lnTo>
                    <a:lnTo>
                      <a:pt x="25715" y="12345"/>
                    </a:lnTo>
                    <a:cubicBezTo>
                      <a:pt x="25736" y="12826"/>
                      <a:pt x="25569" y="12282"/>
                      <a:pt x="25590" y="12973"/>
                    </a:cubicBezTo>
                    <a:cubicBezTo>
                      <a:pt x="25590" y="13098"/>
                      <a:pt x="25632" y="13287"/>
                      <a:pt x="25673" y="13412"/>
                    </a:cubicBezTo>
                    <a:cubicBezTo>
                      <a:pt x="25692" y="13506"/>
                      <a:pt x="25677" y="13583"/>
                      <a:pt x="25704" y="13583"/>
                    </a:cubicBezTo>
                    <a:cubicBezTo>
                      <a:pt x="25707" y="13583"/>
                      <a:pt x="25711" y="13582"/>
                      <a:pt x="25715" y="13579"/>
                    </a:cubicBezTo>
                    <a:cubicBezTo>
                      <a:pt x="25736" y="13538"/>
                      <a:pt x="25757" y="13475"/>
                      <a:pt x="25757" y="13433"/>
                    </a:cubicBezTo>
                    <a:cubicBezTo>
                      <a:pt x="25778" y="13391"/>
                      <a:pt x="25799" y="13328"/>
                      <a:pt x="25820" y="13328"/>
                    </a:cubicBezTo>
                    <a:lnTo>
                      <a:pt x="25820" y="13328"/>
                    </a:lnTo>
                    <a:cubicBezTo>
                      <a:pt x="25820" y="13412"/>
                      <a:pt x="25820" y="13496"/>
                      <a:pt x="25799" y="13559"/>
                    </a:cubicBezTo>
                    <a:cubicBezTo>
                      <a:pt x="25862" y="13600"/>
                      <a:pt x="25904" y="13684"/>
                      <a:pt x="25966" y="13684"/>
                    </a:cubicBezTo>
                    <a:cubicBezTo>
                      <a:pt x="25987" y="13684"/>
                      <a:pt x="26029" y="13663"/>
                      <a:pt x="26071" y="13579"/>
                    </a:cubicBezTo>
                    <a:cubicBezTo>
                      <a:pt x="26092" y="13538"/>
                      <a:pt x="26113" y="13475"/>
                      <a:pt x="26134" y="13412"/>
                    </a:cubicBezTo>
                    <a:cubicBezTo>
                      <a:pt x="26134" y="13349"/>
                      <a:pt x="26155" y="13287"/>
                      <a:pt x="26155" y="13224"/>
                    </a:cubicBezTo>
                    <a:lnTo>
                      <a:pt x="26071" y="12805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32" y="12666"/>
                      <a:pt x="26133" y="12669"/>
                      <a:pt x="26134" y="12671"/>
                    </a:cubicBezTo>
                    <a:lnTo>
                      <a:pt x="26134" y="12671"/>
                    </a:lnTo>
                    <a:lnTo>
                      <a:pt x="26134" y="12659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19" y="12620"/>
                      <a:pt x="26105" y="12578"/>
                      <a:pt x="26092" y="12533"/>
                    </a:cubicBezTo>
                    <a:cubicBezTo>
                      <a:pt x="26134" y="12512"/>
                      <a:pt x="26155" y="12450"/>
                      <a:pt x="26155" y="12366"/>
                    </a:cubicBezTo>
                    <a:lnTo>
                      <a:pt x="25987" y="11968"/>
                    </a:lnTo>
                    <a:cubicBezTo>
                      <a:pt x="25993" y="11960"/>
                      <a:pt x="25998" y="11957"/>
                      <a:pt x="26004" y="11957"/>
                    </a:cubicBezTo>
                    <a:cubicBezTo>
                      <a:pt x="26026" y="11957"/>
                      <a:pt x="26050" y="12000"/>
                      <a:pt x="26068" y="12000"/>
                    </a:cubicBezTo>
                    <a:cubicBezTo>
                      <a:pt x="26082" y="12000"/>
                      <a:pt x="26092" y="11971"/>
                      <a:pt x="26092" y="11864"/>
                    </a:cubicBezTo>
                    <a:cubicBezTo>
                      <a:pt x="26078" y="11822"/>
                      <a:pt x="26066" y="11808"/>
                      <a:pt x="26055" y="11808"/>
                    </a:cubicBezTo>
                    <a:cubicBezTo>
                      <a:pt x="26033" y="11808"/>
                      <a:pt x="26016" y="11869"/>
                      <a:pt x="25996" y="11869"/>
                    </a:cubicBezTo>
                    <a:cubicBezTo>
                      <a:pt x="25981" y="11869"/>
                      <a:pt x="25966" y="11839"/>
                      <a:pt x="25945" y="11738"/>
                    </a:cubicBezTo>
                    <a:cubicBezTo>
                      <a:pt x="25945" y="11696"/>
                      <a:pt x="25966" y="11655"/>
                      <a:pt x="25966" y="11634"/>
                    </a:cubicBezTo>
                    <a:cubicBezTo>
                      <a:pt x="25987" y="11613"/>
                      <a:pt x="25987" y="11571"/>
                      <a:pt x="25987" y="11550"/>
                    </a:cubicBezTo>
                    <a:cubicBezTo>
                      <a:pt x="25987" y="11487"/>
                      <a:pt x="25966" y="11424"/>
                      <a:pt x="25883" y="11299"/>
                    </a:cubicBezTo>
                    <a:cubicBezTo>
                      <a:pt x="25883" y="11288"/>
                      <a:pt x="25887" y="11283"/>
                      <a:pt x="25894" y="11283"/>
                    </a:cubicBezTo>
                    <a:cubicBezTo>
                      <a:pt x="25915" y="11283"/>
                      <a:pt x="25962" y="11326"/>
                      <a:pt x="26008" y="11403"/>
                    </a:cubicBezTo>
                    <a:cubicBezTo>
                      <a:pt x="25945" y="11278"/>
                      <a:pt x="25820" y="11110"/>
                      <a:pt x="25694" y="11006"/>
                    </a:cubicBezTo>
                    <a:cubicBezTo>
                      <a:pt x="25585" y="10915"/>
                      <a:pt x="25444" y="10855"/>
                      <a:pt x="25368" y="10855"/>
                    </a:cubicBezTo>
                    <a:cubicBezTo>
                      <a:pt x="25357" y="10855"/>
                      <a:pt x="25347" y="10857"/>
                      <a:pt x="25339" y="10859"/>
                    </a:cubicBezTo>
                    <a:cubicBezTo>
                      <a:pt x="25276" y="10818"/>
                      <a:pt x="25171" y="10797"/>
                      <a:pt x="25088" y="10776"/>
                    </a:cubicBezTo>
                    <a:cubicBezTo>
                      <a:pt x="25025" y="10776"/>
                      <a:pt x="24941" y="10776"/>
                      <a:pt x="24857" y="10755"/>
                    </a:cubicBezTo>
                    <a:cubicBezTo>
                      <a:pt x="24711" y="10755"/>
                      <a:pt x="24606" y="10734"/>
                      <a:pt x="24627" y="10671"/>
                    </a:cubicBezTo>
                    <a:lnTo>
                      <a:pt x="24627" y="10671"/>
                    </a:lnTo>
                    <a:cubicBezTo>
                      <a:pt x="24543" y="10692"/>
                      <a:pt x="24251" y="10734"/>
                      <a:pt x="24062" y="10734"/>
                    </a:cubicBezTo>
                    <a:cubicBezTo>
                      <a:pt x="24418" y="10629"/>
                      <a:pt x="23372" y="10671"/>
                      <a:pt x="23455" y="10525"/>
                    </a:cubicBezTo>
                    <a:lnTo>
                      <a:pt x="23455" y="10525"/>
                    </a:lnTo>
                    <a:cubicBezTo>
                      <a:pt x="23358" y="10552"/>
                      <a:pt x="23275" y="10568"/>
                      <a:pt x="23202" y="10568"/>
                    </a:cubicBezTo>
                    <a:cubicBezTo>
                      <a:pt x="22992" y="10568"/>
                      <a:pt x="22868" y="10437"/>
                      <a:pt x="22744" y="10064"/>
                    </a:cubicBezTo>
                    <a:lnTo>
                      <a:pt x="22744" y="10064"/>
                    </a:lnTo>
                    <a:cubicBezTo>
                      <a:pt x="22759" y="10079"/>
                      <a:pt x="22785" y="10105"/>
                      <a:pt x="22798" y="10134"/>
                    </a:cubicBezTo>
                    <a:lnTo>
                      <a:pt x="22798" y="10134"/>
                    </a:lnTo>
                    <a:cubicBezTo>
                      <a:pt x="22744" y="9910"/>
                      <a:pt x="22743" y="9826"/>
                      <a:pt x="22723" y="9667"/>
                    </a:cubicBezTo>
                    <a:cubicBezTo>
                      <a:pt x="22619" y="9667"/>
                      <a:pt x="22451" y="9290"/>
                      <a:pt x="22305" y="9102"/>
                    </a:cubicBezTo>
                    <a:cubicBezTo>
                      <a:pt x="22299" y="9019"/>
                      <a:pt x="22310" y="8990"/>
                      <a:pt x="22329" y="8990"/>
                    </a:cubicBezTo>
                    <a:cubicBezTo>
                      <a:pt x="22375" y="8990"/>
                      <a:pt x="22469" y="9145"/>
                      <a:pt x="22526" y="9145"/>
                    </a:cubicBezTo>
                    <a:cubicBezTo>
                      <a:pt x="22538" y="9145"/>
                      <a:pt x="22548" y="9138"/>
                      <a:pt x="22556" y="9123"/>
                    </a:cubicBezTo>
                    <a:lnTo>
                      <a:pt x="22556" y="9123"/>
                    </a:lnTo>
                    <a:cubicBezTo>
                      <a:pt x="22553" y="9124"/>
                      <a:pt x="22549" y="9125"/>
                      <a:pt x="22545" y="9125"/>
                    </a:cubicBezTo>
                    <a:cubicBezTo>
                      <a:pt x="22465" y="9125"/>
                      <a:pt x="22287" y="8748"/>
                      <a:pt x="22235" y="8748"/>
                    </a:cubicBezTo>
                    <a:cubicBezTo>
                      <a:pt x="22228" y="8748"/>
                      <a:pt x="22223" y="8754"/>
                      <a:pt x="22221" y="8767"/>
                    </a:cubicBezTo>
                    <a:cubicBezTo>
                      <a:pt x="22179" y="8516"/>
                      <a:pt x="22158" y="8558"/>
                      <a:pt x="22179" y="8411"/>
                    </a:cubicBezTo>
                    <a:lnTo>
                      <a:pt x="22179" y="8411"/>
                    </a:lnTo>
                    <a:cubicBezTo>
                      <a:pt x="22173" y="8412"/>
                      <a:pt x="22168" y="8413"/>
                      <a:pt x="22162" y="8413"/>
                    </a:cubicBezTo>
                    <a:cubicBezTo>
                      <a:pt x="22055" y="8413"/>
                      <a:pt x="22067" y="8216"/>
                      <a:pt x="21907" y="8077"/>
                    </a:cubicBezTo>
                    <a:cubicBezTo>
                      <a:pt x="21782" y="7742"/>
                      <a:pt x="21970" y="7930"/>
                      <a:pt x="21719" y="7616"/>
                    </a:cubicBezTo>
                    <a:cubicBezTo>
                      <a:pt x="21704" y="7577"/>
                      <a:pt x="21705" y="7562"/>
                      <a:pt x="21716" y="7562"/>
                    </a:cubicBezTo>
                    <a:cubicBezTo>
                      <a:pt x="21752" y="7562"/>
                      <a:pt x="21886" y="7721"/>
                      <a:pt x="21886" y="7721"/>
                    </a:cubicBezTo>
                    <a:cubicBezTo>
                      <a:pt x="21794" y="7574"/>
                      <a:pt x="21751" y="7536"/>
                      <a:pt x="21722" y="7536"/>
                    </a:cubicBezTo>
                    <a:cubicBezTo>
                      <a:pt x="21691" y="7536"/>
                      <a:pt x="21677" y="7580"/>
                      <a:pt x="21639" y="7580"/>
                    </a:cubicBezTo>
                    <a:cubicBezTo>
                      <a:pt x="21632" y="7580"/>
                      <a:pt x="21624" y="7578"/>
                      <a:pt x="21614" y="7574"/>
                    </a:cubicBezTo>
                    <a:cubicBezTo>
                      <a:pt x="21572" y="7512"/>
                      <a:pt x="21572" y="7491"/>
                      <a:pt x="21551" y="7470"/>
                    </a:cubicBezTo>
                    <a:cubicBezTo>
                      <a:pt x="21551" y="7449"/>
                      <a:pt x="21530" y="7428"/>
                      <a:pt x="21530" y="7428"/>
                    </a:cubicBezTo>
                    <a:cubicBezTo>
                      <a:pt x="21530" y="7386"/>
                      <a:pt x="21551" y="7386"/>
                      <a:pt x="21551" y="7365"/>
                    </a:cubicBezTo>
                    <a:cubicBezTo>
                      <a:pt x="21572" y="7344"/>
                      <a:pt x="21614" y="7365"/>
                      <a:pt x="21635" y="7323"/>
                    </a:cubicBezTo>
                    <a:cubicBezTo>
                      <a:pt x="21614" y="7261"/>
                      <a:pt x="21593" y="7177"/>
                      <a:pt x="21593" y="7114"/>
                    </a:cubicBezTo>
                    <a:cubicBezTo>
                      <a:pt x="21593" y="7093"/>
                      <a:pt x="21593" y="7051"/>
                      <a:pt x="21614" y="7009"/>
                    </a:cubicBezTo>
                    <a:cubicBezTo>
                      <a:pt x="21635" y="6968"/>
                      <a:pt x="21677" y="6926"/>
                      <a:pt x="21698" y="6884"/>
                    </a:cubicBezTo>
                    <a:cubicBezTo>
                      <a:pt x="21710" y="6884"/>
                      <a:pt x="21729" y="6870"/>
                      <a:pt x="21739" y="6870"/>
                    </a:cubicBezTo>
                    <a:cubicBezTo>
                      <a:pt x="21746" y="6870"/>
                      <a:pt x="21749" y="6878"/>
                      <a:pt x="21740" y="6905"/>
                    </a:cubicBezTo>
                    <a:cubicBezTo>
                      <a:pt x="21865" y="6612"/>
                      <a:pt x="22284" y="6173"/>
                      <a:pt x="22409" y="5817"/>
                    </a:cubicBezTo>
                    <a:cubicBezTo>
                      <a:pt x="22417" y="5809"/>
                      <a:pt x="22422" y="5804"/>
                      <a:pt x="22426" y="5801"/>
                    </a:cubicBezTo>
                    <a:lnTo>
                      <a:pt x="22426" y="5801"/>
                    </a:lnTo>
                    <a:cubicBezTo>
                      <a:pt x="22414" y="5803"/>
                      <a:pt x="22403" y="5804"/>
                      <a:pt x="22392" y="5804"/>
                    </a:cubicBezTo>
                    <a:cubicBezTo>
                      <a:pt x="22347" y="5804"/>
                      <a:pt x="22320" y="5785"/>
                      <a:pt x="22305" y="5754"/>
                    </a:cubicBezTo>
                    <a:cubicBezTo>
                      <a:pt x="22409" y="5608"/>
                      <a:pt x="22451" y="5461"/>
                      <a:pt x="22535" y="5440"/>
                    </a:cubicBezTo>
                    <a:lnTo>
                      <a:pt x="22535" y="5440"/>
                    </a:lnTo>
                    <a:cubicBezTo>
                      <a:pt x="22472" y="5524"/>
                      <a:pt x="22493" y="5545"/>
                      <a:pt x="22472" y="5608"/>
                    </a:cubicBezTo>
                    <a:lnTo>
                      <a:pt x="22556" y="5440"/>
                    </a:lnTo>
                    <a:cubicBezTo>
                      <a:pt x="22575" y="5430"/>
                      <a:pt x="22589" y="5426"/>
                      <a:pt x="22597" y="5426"/>
                    </a:cubicBezTo>
                    <a:cubicBezTo>
                      <a:pt x="22659" y="5426"/>
                      <a:pt x="22438" y="5673"/>
                      <a:pt x="22493" y="5691"/>
                    </a:cubicBezTo>
                    <a:cubicBezTo>
                      <a:pt x="22556" y="5587"/>
                      <a:pt x="22619" y="5461"/>
                      <a:pt x="22681" y="5336"/>
                    </a:cubicBezTo>
                    <a:cubicBezTo>
                      <a:pt x="22723" y="5273"/>
                      <a:pt x="22744" y="5210"/>
                      <a:pt x="22786" y="5147"/>
                    </a:cubicBezTo>
                    <a:cubicBezTo>
                      <a:pt x="22828" y="5084"/>
                      <a:pt x="22870" y="4980"/>
                      <a:pt x="22891" y="4917"/>
                    </a:cubicBezTo>
                    <a:cubicBezTo>
                      <a:pt x="22891" y="4812"/>
                      <a:pt x="22870" y="4708"/>
                      <a:pt x="22828" y="4624"/>
                    </a:cubicBezTo>
                    <a:cubicBezTo>
                      <a:pt x="22831" y="4616"/>
                      <a:pt x="22835" y="4612"/>
                      <a:pt x="22841" y="4612"/>
                    </a:cubicBezTo>
                    <a:cubicBezTo>
                      <a:pt x="22879" y="4612"/>
                      <a:pt x="22969" y="4772"/>
                      <a:pt x="22932" y="4917"/>
                    </a:cubicBezTo>
                    <a:cubicBezTo>
                      <a:pt x="22911" y="5022"/>
                      <a:pt x="22870" y="5084"/>
                      <a:pt x="22870" y="5105"/>
                    </a:cubicBezTo>
                    <a:cubicBezTo>
                      <a:pt x="22864" y="5118"/>
                      <a:pt x="22863" y="5124"/>
                      <a:pt x="22867" y="5124"/>
                    </a:cubicBezTo>
                    <a:cubicBezTo>
                      <a:pt x="22877" y="5124"/>
                      <a:pt x="22915" y="5084"/>
                      <a:pt x="22974" y="4980"/>
                    </a:cubicBezTo>
                    <a:lnTo>
                      <a:pt x="22974" y="4980"/>
                    </a:lnTo>
                    <a:cubicBezTo>
                      <a:pt x="22849" y="5210"/>
                      <a:pt x="22765" y="5294"/>
                      <a:pt x="22681" y="5419"/>
                    </a:cubicBezTo>
                    <a:cubicBezTo>
                      <a:pt x="22742" y="5376"/>
                      <a:pt x="22772" y="5359"/>
                      <a:pt x="22782" y="5359"/>
                    </a:cubicBezTo>
                    <a:cubicBezTo>
                      <a:pt x="22814" y="5359"/>
                      <a:pt x="22683" y="5502"/>
                      <a:pt x="22734" y="5502"/>
                    </a:cubicBezTo>
                    <a:cubicBezTo>
                      <a:pt x="22748" y="5502"/>
                      <a:pt x="22777" y="5490"/>
                      <a:pt x="22828" y="5461"/>
                    </a:cubicBezTo>
                    <a:cubicBezTo>
                      <a:pt x="22870" y="5377"/>
                      <a:pt x="22932" y="5315"/>
                      <a:pt x="22953" y="5252"/>
                    </a:cubicBezTo>
                    <a:cubicBezTo>
                      <a:pt x="23016" y="5147"/>
                      <a:pt x="23079" y="5043"/>
                      <a:pt x="23100" y="4938"/>
                    </a:cubicBezTo>
                    <a:cubicBezTo>
                      <a:pt x="23121" y="4750"/>
                      <a:pt x="23037" y="4561"/>
                      <a:pt x="22932" y="4415"/>
                    </a:cubicBezTo>
                    <a:cubicBezTo>
                      <a:pt x="22849" y="4289"/>
                      <a:pt x="22744" y="4185"/>
                      <a:pt x="22619" y="4038"/>
                    </a:cubicBezTo>
                    <a:cubicBezTo>
                      <a:pt x="22595" y="4027"/>
                      <a:pt x="22580" y="4022"/>
                      <a:pt x="22570" y="4022"/>
                    </a:cubicBezTo>
                    <a:cubicBezTo>
                      <a:pt x="22534" y="4022"/>
                      <a:pt x="22557" y="4075"/>
                      <a:pt x="22521" y="4075"/>
                    </a:cubicBezTo>
                    <a:cubicBezTo>
                      <a:pt x="22510" y="4075"/>
                      <a:pt x="22495" y="4071"/>
                      <a:pt x="22472" y="4059"/>
                    </a:cubicBezTo>
                    <a:cubicBezTo>
                      <a:pt x="22158" y="3808"/>
                      <a:pt x="22075" y="3662"/>
                      <a:pt x="22012" y="3536"/>
                    </a:cubicBezTo>
                    <a:cubicBezTo>
                      <a:pt x="21949" y="3411"/>
                      <a:pt x="21907" y="3306"/>
                      <a:pt x="21635" y="3160"/>
                    </a:cubicBezTo>
                    <a:cubicBezTo>
                      <a:pt x="21551" y="3139"/>
                      <a:pt x="21489" y="3139"/>
                      <a:pt x="21405" y="3118"/>
                    </a:cubicBezTo>
                    <a:cubicBezTo>
                      <a:pt x="21363" y="3097"/>
                      <a:pt x="21321" y="3076"/>
                      <a:pt x="21258" y="3034"/>
                    </a:cubicBezTo>
                    <a:cubicBezTo>
                      <a:pt x="21238" y="3013"/>
                      <a:pt x="21217" y="2992"/>
                      <a:pt x="21175" y="2971"/>
                    </a:cubicBezTo>
                    <a:cubicBezTo>
                      <a:pt x="21133" y="2929"/>
                      <a:pt x="21091" y="2888"/>
                      <a:pt x="21028" y="2867"/>
                    </a:cubicBezTo>
                    <a:lnTo>
                      <a:pt x="21238" y="2867"/>
                    </a:lnTo>
                    <a:cubicBezTo>
                      <a:pt x="21091" y="2762"/>
                      <a:pt x="20966" y="2720"/>
                      <a:pt x="20882" y="2720"/>
                    </a:cubicBezTo>
                    <a:cubicBezTo>
                      <a:pt x="20847" y="2713"/>
                      <a:pt x="20819" y="2711"/>
                      <a:pt x="20795" y="2711"/>
                    </a:cubicBezTo>
                    <a:cubicBezTo>
                      <a:pt x="20747" y="2711"/>
                      <a:pt x="20714" y="2720"/>
                      <a:pt x="20673" y="2720"/>
                    </a:cubicBezTo>
                    <a:cubicBezTo>
                      <a:pt x="20631" y="2741"/>
                      <a:pt x="20568" y="2762"/>
                      <a:pt x="20484" y="2762"/>
                    </a:cubicBezTo>
                    <a:cubicBezTo>
                      <a:pt x="20401" y="2783"/>
                      <a:pt x="20275" y="2804"/>
                      <a:pt x="20108" y="2888"/>
                    </a:cubicBezTo>
                    <a:cubicBezTo>
                      <a:pt x="20150" y="2846"/>
                      <a:pt x="20275" y="2762"/>
                      <a:pt x="20401" y="2741"/>
                    </a:cubicBezTo>
                    <a:cubicBezTo>
                      <a:pt x="20505" y="2699"/>
                      <a:pt x="20589" y="2699"/>
                      <a:pt x="20526" y="2699"/>
                    </a:cubicBezTo>
                    <a:cubicBezTo>
                      <a:pt x="20275" y="2699"/>
                      <a:pt x="20191" y="2762"/>
                      <a:pt x="20150" y="2825"/>
                    </a:cubicBezTo>
                    <a:cubicBezTo>
                      <a:pt x="20087" y="2867"/>
                      <a:pt x="20045" y="2950"/>
                      <a:pt x="19940" y="3034"/>
                    </a:cubicBezTo>
                    <a:lnTo>
                      <a:pt x="19836" y="3013"/>
                    </a:lnTo>
                    <a:cubicBezTo>
                      <a:pt x="19626" y="3201"/>
                      <a:pt x="19417" y="3411"/>
                      <a:pt x="19208" y="3620"/>
                    </a:cubicBezTo>
                    <a:cubicBezTo>
                      <a:pt x="19082" y="3724"/>
                      <a:pt x="18978" y="3829"/>
                      <a:pt x="18873" y="3934"/>
                    </a:cubicBezTo>
                    <a:cubicBezTo>
                      <a:pt x="18769" y="4038"/>
                      <a:pt x="18622" y="4185"/>
                      <a:pt x="18538" y="4227"/>
                    </a:cubicBezTo>
                    <a:cubicBezTo>
                      <a:pt x="18554" y="4194"/>
                      <a:pt x="18583" y="4150"/>
                      <a:pt x="18548" y="4150"/>
                    </a:cubicBezTo>
                    <a:cubicBezTo>
                      <a:pt x="18537" y="4150"/>
                      <a:pt x="18521" y="4154"/>
                      <a:pt x="18497" y="4164"/>
                    </a:cubicBezTo>
                    <a:cubicBezTo>
                      <a:pt x="18448" y="4200"/>
                      <a:pt x="18385" y="4223"/>
                      <a:pt x="18316" y="4223"/>
                    </a:cubicBezTo>
                    <a:cubicBezTo>
                      <a:pt x="18267" y="4223"/>
                      <a:pt x="18214" y="4211"/>
                      <a:pt x="18162" y="4185"/>
                    </a:cubicBezTo>
                    <a:cubicBezTo>
                      <a:pt x="18141" y="4185"/>
                      <a:pt x="18015" y="4101"/>
                      <a:pt x="17932" y="4059"/>
                    </a:cubicBezTo>
                    <a:lnTo>
                      <a:pt x="17639" y="3892"/>
                    </a:lnTo>
                    <a:cubicBezTo>
                      <a:pt x="17262" y="3704"/>
                      <a:pt x="16885" y="3494"/>
                      <a:pt x="16509" y="3348"/>
                    </a:cubicBezTo>
                    <a:lnTo>
                      <a:pt x="16195" y="3327"/>
                    </a:lnTo>
                    <a:cubicBezTo>
                      <a:pt x="16141" y="3309"/>
                      <a:pt x="16102" y="3260"/>
                      <a:pt x="16146" y="3260"/>
                    </a:cubicBezTo>
                    <a:cubicBezTo>
                      <a:pt x="16153" y="3260"/>
                      <a:pt x="16162" y="3261"/>
                      <a:pt x="16174" y="3264"/>
                    </a:cubicBezTo>
                    <a:cubicBezTo>
                      <a:pt x="16093" y="3229"/>
                      <a:pt x="16053" y="3217"/>
                      <a:pt x="16036" y="3217"/>
                    </a:cubicBezTo>
                    <a:cubicBezTo>
                      <a:pt x="15994" y="3217"/>
                      <a:pt x="16076" y="3287"/>
                      <a:pt x="16008" y="3287"/>
                    </a:cubicBezTo>
                    <a:cubicBezTo>
                      <a:pt x="16002" y="3287"/>
                      <a:pt x="15995" y="3286"/>
                      <a:pt x="15986" y="3285"/>
                    </a:cubicBezTo>
                    <a:cubicBezTo>
                      <a:pt x="15818" y="3243"/>
                      <a:pt x="15776" y="3180"/>
                      <a:pt x="15881" y="3180"/>
                    </a:cubicBezTo>
                    <a:cubicBezTo>
                      <a:pt x="15756" y="3160"/>
                      <a:pt x="15588" y="3139"/>
                      <a:pt x="15421" y="3118"/>
                    </a:cubicBezTo>
                    <a:cubicBezTo>
                      <a:pt x="15295" y="3097"/>
                      <a:pt x="15191" y="3034"/>
                      <a:pt x="15107" y="2950"/>
                    </a:cubicBezTo>
                    <a:cubicBezTo>
                      <a:pt x="15065" y="2888"/>
                      <a:pt x="15044" y="2846"/>
                      <a:pt x="15023" y="2783"/>
                    </a:cubicBezTo>
                    <a:cubicBezTo>
                      <a:pt x="15023" y="2762"/>
                      <a:pt x="15023" y="2699"/>
                      <a:pt x="15023" y="2657"/>
                    </a:cubicBezTo>
                    <a:cubicBezTo>
                      <a:pt x="15002" y="2616"/>
                      <a:pt x="15002" y="2574"/>
                      <a:pt x="15002" y="2532"/>
                    </a:cubicBezTo>
                    <a:cubicBezTo>
                      <a:pt x="14981" y="2343"/>
                      <a:pt x="14981" y="2176"/>
                      <a:pt x="14981" y="2051"/>
                    </a:cubicBezTo>
                    <a:lnTo>
                      <a:pt x="14981" y="2051"/>
                    </a:lnTo>
                    <a:lnTo>
                      <a:pt x="15023" y="2155"/>
                    </a:lnTo>
                    <a:cubicBezTo>
                      <a:pt x="15002" y="1716"/>
                      <a:pt x="14814" y="1674"/>
                      <a:pt x="14814" y="1276"/>
                    </a:cubicBezTo>
                    <a:lnTo>
                      <a:pt x="14814" y="1276"/>
                    </a:lnTo>
                    <a:lnTo>
                      <a:pt x="14856" y="1339"/>
                    </a:lnTo>
                    <a:cubicBezTo>
                      <a:pt x="14835" y="1235"/>
                      <a:pt x="14814" y="1109"/>
                      <a:pt x="14814" y="983"/>
                    </a:cubicBezTo>
                    <a:lnTo>
                      <a:pt x="14793" y="816"/>
                    </a:lnTo>
                    <a:lnTo>
                      <a:pt x="14772" y="711"/>
                    </a:lnTo>
                    <a:cubicBezTo>
                      <a:pt x="14772" y="670"/>
                      <a:pt x="14751" y="628"/>
                      <a:pt x="14751" y="586"/>
                    </a:cubicBezTo>
                    <a:cubicBezTo>
                      <a:pt x="14709" y="398"/>
                      <a:pt x="14521" y="293"/>
                      <a:pt x="14354" y="230"/>
                    </a:cubicBezTo>
                    <a:cubicBezTo>
                      <a:pt x="14228" y="167"/>
                      <a:pt x="14103" y="147"/>
                      <a:pt x="13977" y="126"/>
                    </a:cubicBezTo>
                    <a:cubicBezTo>
                      <a:pt x="13496" y="21"/>
                      <a:pt x="13036" y="21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19"/>
              <p:cNvSpPr/>
              <p:nvPr/>
            </p:nvSpPr>
            <p:spPr>
              <a:xfrm>
                <a:off x="7219225" y="3149100"/>
                <a:ext cx="21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63" y="22"/>
                      <a:pt x="43" y="22"/>
                      <a:pt x="22" y="43"/>
                    </a:cubicBezTo>
                    <a:cubicBezTo>
                      <a:pt x="22" y="64"/>
                      <a:pt x="1" y="64"/>
                      <a:pt x="1" y="85"/>
                    </a:cubicBezTo>
                    <a:cubicBezTo>
                      <a:pt x="22" y="64"/>
                      <a:pt x="43" y="64"/>
                      <a:pt x="43" y="43"/>
                    </a:cubicBezTo>
                    <a:cubicBezTo>
                      <a:pt x="63" y="22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19"/>
              <p:cNvSpPr/>
              <p:nvPr/>
            </p:nvSpPr>
            <p:spPr>
              <a:xfrm>
                <a:off x="7220300" y="3588000"/>
                <a:ext cx="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1"/>
                      <a:pt x="20" y="21"/>
                      <a:pt x="20" y="42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19"/>
              <p:cNvSpPr/>
              <p:nvPr/>
            </p:nvSpPr>
            <p:spPr>
              <a:xfrm>
                <a:off x="7004250" y="3102550"/>
                <a:ext cx="5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2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19"/>
              <p:cNvSpPr/>
              <p:nvPr/>
            </p:nvSpPr>
            <p:spPr>
              <a:xfrm>
                <a:off x="7303450" y="3587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43"/>
                    </a:moveTo>
                    <a:cubicBezTo>
                      <a:pt x="0" y="43"/>
                      <a:pt x="21" y="22"/>
                      <a:pt x="42" y="1"/>
                    </a:cubicBezTo>
                    <a:cubicBezTo>
                      <a:pt x="42" y="1"/>
                      <a:pt x="21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19"/>
              <p:cNvSpPr/>
              <p:nvPr/>
            </p:nvSpPr>
            <p:spPr>
              <a:xfrm>
                <a:off x="7300300" y="3540375"/>
                <a:ext cx="37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11" extrusionOk="0">
                    <a:moveTo>
                      <a:pt x="1" y="1"/>
                    </a:moveTo>
                    <a:cubicBezTo>
                      <a:pt x="16" y="23"/>
                      <a:pt x="33" y="47"/>
                      <a:pt x="51" y="73"/>
                    </a:cubicBezTo>
                    <a:lnTo>
                      <a:pt x="51" y="73"/>
                    </a:lnTo>
                    <a:cubicBezTo>
                      <a:pt x="36" y="50"/>
                      <a:pt x="19" y="25"/>
                      <a:pt x="1" y="1"/>
                    </a:cubicBezTo>
                    <a:close/>
                    <a:moveTo>
                      <a:pt x="51" y="73"/>
                    </a:moveTo>
                    <a:cubicBezTo>
                      <a:pt x="88" y="130"/>
                      <a:pt x="118" y="180"/>
                      <a:pt x="147" y="210"/>
                    </a:cubicBezTo>
                    <a:cubicBezTo>
                      <a:pt x="120" y="169"/>
                      <a:pt x="84" y="120"/>
                      <a:pt x="5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19"/>
              <p:cNvSpPr/>
              <p:nvPr/>
            </p:nvSpPr>
            <p:spPr>
              <a:xfrm>
                <a:off x="7280425" y="35199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19"/>
              <p:cNvSpPr/>
              <p:nvPr/>
            </p:nvSpPr>
            <p:spPr>
              <a:xfrm>
                <a:off x="6984550" y="3611975"/>
                <a:ext cx="2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10" y="0"/>
                    </a:moveTo>
                    <a:cubicBezTo>
                      <a:pt x="1" y="0"/>
                      <a:pt x="12" y="7"/>
                      <a:pt x="56" y="24"/>
                    </a:cubicBezTo>
                    <a:lnTo>
                      <a:pt x="119" y="24"/>
                    </a:lnTo>
                    <a:cubicBezTo>
                      <a:pt x="70" y="12"/>
                      <a:pt x="2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9"/>
              <p:cNvSpPr/>
              <p:nvPr/>
            </p:nvSpPr>
            <p:spPr>
              <a:xfrm>
                <a:off x="7087400" y="3697825"/>
                <a:ext cx="5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47" y="22"/>
                      <a:pt x="64" y="43"/>
                      <a:pt x="1" y="64"/>
                    </a:cubicBezTo>
                    <a:cubicBezTo>
                      <a:pt x="126" y="64"/>
                      <a:pt x="210" y="43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9"/>
              <p:cNvSpPr/>
              <p:nvPr/>
            </p:nvSpPr>
            <p:spPr>
              <a:xfrm>
                <a:off x="6823250" y="360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43"/>
                    </a:moveTo>
                    <a:lnTo>
                      <a:pt x="42" y="43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19"/>
              <p:cNvSpPr/>
              <p:nvPr/>
            </p:nvSpPr>
            <p:spPr>
              <a:xfrm>
                <a:off x="7079575" y="3699400"/>
                <a:ext cx="78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3" extrusionOk="0">
                    <a:moveTo>
                      <a:pt x="314" y="1"/>
                    </a:moveTo>
                    <a:cubicBezTo>
                      <a:pt x="209" y="1"/>
                      <a:pt x="105" y="21"/>
                      <a:pt x="0" y="42"/>
                    </a:cubicBezTo>
                    <a:cubicBezTo>
                      <a:pt x="126" y="42"/>
                      <a:pt x="230" y="2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9"/>
              <p:cNvSpPr/>
              <p:nvPr/>
            </p:nvSpPr>
            <p:spPr>
              <a:xfrm>
                <a:off x="7340075" y="3415375"/>
                <a:ext cx="2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" extrusionOk="0">
                    <a:moveTo>
                      <a:pt x="84" y="0"/>
                    </a:moveTo>
                    <a:lnTo>
                      <a:pt x="0" y="21"/>
                    </a:lnTo>
                    <a:lnTo>
                      <a:pt x="84" y="21"/>
                    </a:lnTo>
                    <a:cubicBezTo>
                      <a:pt x="63" y="21"/>
                      <a:pt x="84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19"/>
              <p:cNvSpPr/>
              <p:nvPr/>
            </p:nvSpPr>
            <p:spPr>
              <a:xfrm>
                <a:off x="7342150" y="3415375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1" y="0"/>
                    </a:moveTo>
                    <a:lnTo>
                      <a:pt x="63" y="0"/>
                    </a:lnTo>
                    <a:cubicBezTo>
                      <a:pt x="4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19"/>
              <p:cNvSpPr/>
              <p:nvPr/>
            </p:nvSpPr>
            <p:spPr>
              <a:xfrm>
                <a:off x="7343725" y="3414325"/>
                <a:ext cx="42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3" extrusionOk="0">
                    <a:moveTo>
                      <a:pt x="168" y="0"/>
                    </a:moveTo>
                    <a:lnTo>
                      <a:pt x="62" y="27"/>
                    </a:lnTo>
                    <a:lnTo>
                      <a:pt x="62" y="27"/>
                    </a:lnTo>
                    <a:cubicBezTo>
                      <a:pt x="103" y="19"/>
                      <a:pt x="140" y="14"/>
                      <a:pt x="168" y="0"/>
                    </a:cubicBezTo>
                    <a:close/>
                    <a:moveTo>
                      <a:pt x="62" y="27"/>
                    </a:moveTo>
                    <a:cubicBezTo>
                      <a:pt x="42" y="30"/>
                      <a:pt x="21" y="35"/>
                      <a:pt x="0" y="42"/>
                    </a:cubicBez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9"/>
              <p:cNvSpPr/>
              <p:nvPr/>
            </p:nvSpPr>
            <p:spPr>
              <a:xfrm>
                <a:off x="7304500" y="34294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9"/>
              <p:cNvSpPr/>
              <p:nvPr/>
            </p:nvSpPr>
            <p:spPr>
              <a:xfrm>
                <a:off x="7298225" y="3430000"/>
                <a:ext cx="68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41" extrusionOk="0">
                    <a:moveTo>
                      <a:pt x="272" y="1"/>
                    </a:moveTo>
                    <a:cubicBezTo>
                      <a:pt x="251" y="85"/>
                      <a:pt x="0" y="315"/>
                      <a:pt x="0" y="440"/>
                    </a:cubicBezTo>
                    <a:cubicBezTo>
                      <a:pt x="63" y="336"/>
                      <a:pt x="188" y="189"/>
                      <a:pt x="272" y="22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9"/>
              <p:cNvSpPr/>
              <p:nvPr/>
            </p:nvSpPr>
            <p:spPr>
              <a:xfrm>
                <a:off x="7269975" y="3480225"/>
                <a:ext cx="42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82" extrusionOk="0">
                    <a:moveTo>
                      <a:pt x="105" y="1"/>
                    </a:moveTo>
                    <a:cubicBezTo>
                      <a:pt x="15" y="196"/>
                      <a:pt x="0" y="238"/>
                      <a:pt x="11" y="238"/>
                    </a:cubicBezTo>
                    <a:cubicBezTo>
                      <a:pt x="19" y="238"/>
                      <a:pt x="40" y="216"/>
                      <a:pt x="55" y="216"/>
                    </a:cubicBezTo>
                    <a:cubicBezTo>
                      <a:pt x="76" y="216"/>
                      <a:pt x="84" y="261"/>
                      <a:pt x="21" y="482"/>
                    </a:cubicBezTo>
                    <a:cubicBezTo>
                      <a:pt x="63" y="335"/>
                      <a:pt x="105" y="189"/>
                      <a:pt x="168" y="42"/>
                    </a:cubicBezTo>
                    <a:lnTo>
                      <a:pt x="168" y="42"/>
                    </a:lnTo>
                    <a:cubicBezTo>
                      <a:pt x="133" y="77"/>
                      <a:pt x="98" y="125"/>
                      <a:pt x="85" y="125"/>
                    </a:cubicBezTo>
                    <a:cubicBezTo>
                      <a:pt x="74" y="125"/>
                      <a:pt x="77" y="94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9"/>
              <p:cNvSpPr/>
              <p:nvPr/>
            </p:nvSpPr>
            <p:spPr>
              <a:xfrm>
                <a:off x="7274200" y="3526900"/>
                <a:ext cx="44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0" extrusionOk="0">
                    <a:moveTo>
                      <a:pt x="14" y="1"/>
                    </a:moveTo>
                    <a:cubicBezTo>
                      <a:pt x="1" y="1"/>
                      <a:pt x="76" y="100"/>
                      <a:pt x="61" y="100"/>
                    </a:cubicBezTo>
                    <a:cubicBezTo>
                      <a:pt x="124" y="163"/>
                      <a:pt x="161" y="200"/>
                      <a:pt x="169" y="200"/>
                    </a:cubicBezTo>
                    <a:cubicBezTo>
                      <a:pt x="177" y="200"/>
                      <a:pt x="156" y="163"/>
                      <a:pt x="103" y="79"/>
                    </a:cubicBezTo>
                    <a:cubicBezTo>
                      <a:pt x="45" y="2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19"/>
              <p:cNvSpPr/>
              <p:nvPr/>
            </p:nvSpPr>
            <p:spPr>
              <a:xfrm>
                <a:off x="7140775" y="3598450"/>
                <a:ext cx="42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4" extrusionOk="0">
                    <a:moveTo>
                      <a:pt x="168" y="0"/>
                    </a:moveTo>
                    <a:cubicBezTo>
                      <a:pt x="0" y="84"/>
                      <a:pt x="168" y="21"/>
                      <a:pt x="168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9"/>
              <p:cNvSpPr/>
              <p:nvPr/>
            </p:nvSpPr>
            <p:spPr>
              <a:xfrm>
                <a:off x="7115650" y="3626175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1" y="0"/>
                    </a:moveTo>
                    <a:cubicBezTo>
                      <a:pt x="1" y="63"/>
                      <a:pt x="1" y="168"/>
                      <a:pt x="1" y="251"/>
                    </a:cubicBezTo>
                    <a:lnTo>
                      <a:pt x="64" y="84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9"/>
              <p:cNvSpPr/>
              <p:nvPr/>
            </p:nvSpPr>
            <p:spPr>
              <a:xfrm>
                <a:off x="7101525" y="3659125"/>
                <a:ext cx="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5" extrusionOk="0">
                    <a:moveTo>
                      <a:pt x="1" y="84"/>
                    </a:moveTo>
                    <a:lnTo>
                      <a:pt x="1" y="0"/>
                    </a:lnTo>
                    <a:lnTo>
                      <a:pt x="1" y="3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19"/>
              <p:cNvSpPr/>
              <p:nvPr/>
            </p:nvSpPr>
            <p:spPr>
              <a:xfrm>
                <a:off x="6823175" y="3565500"/>
                <a:ext cx="32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3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" y="72"/>
                      <a:pt x="11" y="123"/>
                      <a:pt x="39" y="123"/>
                    </a:cubicBezTo>
                    <a:cubicBezTo>
                      <a:pt x="61" y="123"/>
                      <a:pt x="93" y="93"/>
                      <a:pt x="129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19"/>
              <p:cNvSpPr/>
              <p:nvPr/>
            </p:nvSpPr>
            <p:spPr>
              <a:xfrm>
                <a:off x="6767800" y="3417325"/>
                <a:ext cx="105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90" extrusionOk="0">
                    <a:moveTo>
                      <a:pt x="82" y="0"/>
                    </a:moveTo>
                    <a:cubicBezTo>
                      <a:pt x="54" y="0"/>
                      <a:pt x="27" y="2"/>
                      <a:pt x="1" y="6"/>
                    </a:cubicBezTo>
                    <a:cubicBezTo>
                      <a:pt x="168" y="27"/>
                      <a:pt x="335" y="89"/>
                      <a:pt x="419" y="89"/>
                    </a:cubicBezTo>
                    <a:cubicBezTo>
                      <a:pt x="350" y="38"/>
                      <a:pt x="21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19"/>
              <p:cNvSpPr/>
              <p:nvPr/>
            </p:nvSpPr>
            <p:spPr>
              <a:xfrm>
                <a:off x="6992725" y="3150675"/>
                <a:ext cx="6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8" extrusionOk="0">
                    <a:moveTo>
                      <a:pt x="252" y="1"/>
                    </a:moveTo>
                    <a:lnTo>
                      <a:pt x="126" y="63"/>
                    </a:lnTo>
                    <a:lnTo>
                      <a:pt x="1" y="14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0" name="Google Shape;1700;p19"/>
          <p:cNvGrpSpPr/>
          <p:nvPr/>
        </p:nvGrpSpPr>
        <p:grpSpPr>
          <a:xfrm rot="706644" flipH="1">
            <a:off x="8167385" y="4749069"/>
            <a:ext cx="776262" cy="783062"/>
            <a:chOff x="3222406" y="1835625"/>
            <a:chExt cx="776300" cy="783100"/>
          </a:xfrm>
        </p:grpSpPr>
        <p:sp>
          <p:nvSpPr>
            <p:cNvPr id="1701" name="Google Shape;1701;p19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3" name="Google Shape;1703;p19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1704" name="Google Shape;1704;p19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9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19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9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9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9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9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9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9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9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9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19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9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9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9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9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9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9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9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9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9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9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9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9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9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9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9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9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9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9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19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9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9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9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9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9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9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9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9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9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9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9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9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9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9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9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9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9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9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9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9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9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9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9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9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9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9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9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9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9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19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9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9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9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9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9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9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9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9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9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9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9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9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9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9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9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9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9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9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9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9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9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9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9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9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9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9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9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9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19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9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9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19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9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9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9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9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9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9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9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9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9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9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18" name="Google Shape;1818;p19"/>
          <p:cNvGrpSpPr/>
          <p:nvPr/>
        </p:nvGrpSpPr>
        <p:grpSpPr>
          <a:xfrm rot="-9821555" flipH="1">
            <a:off x="-545293" y="1863"/>
            <a:ext cx="1168138" cy="1181963"/>
            <a:chOff x="3393838" y="2527563"/>
            <a:chExt cx="1168100" cy="1181925"/>
          </a:xfrm>
        </p:grpSpPr>
        <p:sp>
          <p:nvSpPr>
            <p:cNvPr id="1819" name="Google Shape;1819;p19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0" name="Google Shape;1820;p19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1821" name="Google Shape;1821;p19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9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9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9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9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19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9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9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9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9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9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9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9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9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19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19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19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19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19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19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19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19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19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19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19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19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19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19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19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19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19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19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19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19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19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19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19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9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19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19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9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9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9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19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19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19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19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19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19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19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19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19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19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19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19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19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19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19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19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19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19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19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19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9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9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9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9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9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19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9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4" name="Google Shape;1924;p19"/>
          <p:cNvGrpSpPr/>
          <p:nvPr/>
        </p:nvGrpSpPr>
        <p:grpSpPr>
          <a:xfrm rot="706644" flipH="1">
            <a:off x="8303066" y="3572952"/>
            <a:ext cx="1371508" cy="1353709"/>
            <a:chOff x="3595263" y="573913"/>
            <a:chExt cx="1371575" cy="1353775"/>
          </a:xfrm>
        </p:grpSpPr>
        <p:sp>
          <p:nvSpPr>
            <p:cNvPr id="1925" name="Google Shape;1925;p19"/>
            <p:cNvSpPr/>
            <p:nvPr/>
          </p:nvSpPr>
          <p:spPr>
            <a:xfrm>
              <a:off x="3605738" y="590550"/>
              <a:ext cx="1350625" cy="1320500"/>
            </a:xfrm>
            <a:custGeom>
              <a:avLst/>
              <a:gdLst/>
              <a:ahLst/>
              <a:cxnLst/>
              <a:rect l="l" t="t" r="r" b="b"/>
              <a:pathLst>
                <a:path w="54025" h="52820" extrusionOk="0">
                  <a:moveTo>
                    <a:pt x="26929" y="14642"/>
                  </a:moveTo>
                  <a:cubicBezTo>
                    <a:pt x="27780" y="14642"/>
                    <a:pt x="28633" y="14691"/>
                    <a:pt x="29460" y="14715"/>
                  </a:cubicBezTo>
                  <a:cubicBezTo>
                    <a:pt x="30172" y="14840"/>
                    <a:pt x="30904" y="15029"/>
                    <a:pt x="31616" y="15280"/>
                  </a:cubicBezTo>
                  <a:cubicBezTo>
                    <a:pt x="33729" y="16033"/>
                    <a:pt x="35696" y="17330"/>
                    <a:pt x="37244" y="19109"/>
                  </a:cubicBezTo>
                  <a:cubicBezTo>
                    <a:pt x="37997" y="20008"/>
                    <a:pt x="38499" y="21097"/>
                    <a:pt x="38981" y="22164"/>
                  </a:cubicBezTo>
                  <a:cubicBezTo>
                    <a:pt x="39064" y="22938"/>
                    <a:pt x="39608" y="23775"/>
                    <a:pt x="39357" y="24507"/>
                  </a:cubicBezTo>
                  <a:cubicBezTo>
                    <a:pt x="39399" y="25281"/>
                    <a:pt x="39357" y="26097"/>
                    <a:pt x="39211" y="26913"/>
                  </a:cubicBezTo>
                  <a:cubicBezTo>
                    <a:pt x="39064" y="27750"/>
                    <a:pt x="38834" y="28587"/>
                    <a:pt x="38458" y="29466"/>
                  </a:cubicBezTo>
                  <a:cubicBezTo>
                    <a:pt x="37955" y="30847"/>
                    <a:pt x="37265" y="31935"/>
                    <a:pt x="36616" y="32981"/>
                  </a:cubicBezTo>
                  <a:cubicBezTo>
                    <a:pt x="36177" y="33630"/>
                    <a:pt x="35696" y="34237"/>
                    <a:pt x="35173" y="34781"/>
                  </a:cubicBezTo>
                  <a:cubicBezTo>
                    <a:pt x="33005" y="36990"/>
                    <a:pt x="30057" y="38319"/>
                    <a:pt x="26935" y="38319"/>
                  </a:cubicBezTo>
                  <a:cubicBezTo>
                    <a:pt x="26863" y="38319"/>
                    <a:pt x="26791" y="38318"/>
                    <a:pt x="26719" y="38317"/>
                  </a:cubicBezTo>
                  <a:cubicBezTo>
                    <a:pt x="26071" y="38296"/>
                    <a:pt x="25422" y="38212"/>
                    <a:pt x="24774" y="38086"/>
                  </a:cubicBezTo>
                  <a:cubicBezTo>
                    <a:pt x="21781" y="37438"/>
                    <a:pt x="19333" y="35471"/>
                    <a:pt x="17513" y="33044"/>
                  </a:cubicBezTo>
                  <a:cubicBezTo>
                    <a:pt x="17157" y="32500"/>
                    <a:pt x="16844" y="31935"/>
                    <a:pt x="16592" y="31349"/>
                  </a:cubicBezTo>
                  <a:cubicBezTo>
                    <a:pt x="15337" y="28399"/>
                    <a:pt x="15358" y="24905"/>
                    <a:pt x="16592" y="21787"/>
                  </a:cubicBezTo>
                  <a:cubicBezTo>
                    <a:pt x="16885" y="21034"/>
                    <a:pt x="17262" y="20322"/>
                    <a:pt x="17701" y="19632"/>
                  </a:cubicBezTo>
                  <a:cubicBezTo>
                    <a:pt x="18601" y="18230"/>
                    <a:pt x="19731" y="17142"/>
                    <a:pt x="20986" y="16326"/>
                  </a:cubicBezTo>
                  <a:cubicBezTo>
                    <a:pt x="21614" y="15907"/>
                    <a:pt x="22284" y="15573"/>
                    <a:pt x="22953" y="15322"/>
                  </a:cubicBezTo>
                  <a:cubicBezTo>
                    <a:pt x="24203" y="14767"/>
                    <a:pt x="25565" y="14642"/>
                    <a:pt x="26929" y="14642"/>
                  </a:cubicBezTo>
                  <a:close/>
                  <a:moveTo>
                    <a:pt x="30178" y="0"/>
                  </a:moveTo>
                  <a:cubicBezTo>
                    <a:pt x="29496" y="0"/>
                    <a:pt x="28908" y="505"/>
                    <a:pt x="28770" y="1177"/>
                  </a:cubicBezTo>
                  <a:cubicBezTo>
                    <a:pt x="28456" y="2935"/>
                    <a:pt x="28310" y="4839"/>
                    <a:pt x="27243" y="5550"/>
                  </a:cubicBezTo>
                  <a:cubicBezTo>
                    <a:pt x="27243" y="5550"/>
                    <a:pt x="22948" y="6884"/>
                    <a:pt x="20369" y="6884"/>
                  </a:cubicBezTo>
                  <a:cubicBezTo>
                    <a:pt x="20023" y="6884"/>
                    <a:pt x="19708" y="6860"/>
                    <a:pt x="19438" y="6806"/>
                  </a:cubicBezTo>
                  <a:cubicBezTo>
                    <a:pt x="18078" y="6534"/>
                    <a:pt x="16948" y="3960"/>
                    <a:pt x="15504" y="2956"/>
                  </a:cubicBezTo>
                  <a:cubicBezTo>
                    <a:pt x="15284" y="2780"/>
                    <a:pt x="15060" y="2709"/>
                    <a:pt x="14834" y="2709"/>
                  </a:cubicBezTo>
                  <a:cubicBezTo>
                    <a:pt x="14226" y="2709"/>
                    <a:pt x="13604" y="3228"/>
                    <a:pt x="12994" y="3625"/>
                  </a:cubicBezTo>
                  <a:cubicBezTo>
                    <a:pt x="12450" y="3981"/>
                    <a:pt x="11885" y="4399"/>
                    <a:pt x="11403" y="4860"/>
                  </a:cubicBezTo>
                  <a:cubicBezTo>
                    <a:pt x="10922" y="5320"/>
                    <a:pt x="10546" y="5801"/>
                    <a:pt x="10357" y="6283"/>
                  </a:cubicBezTo>
                  <a:cubicBezTo>
                    <a:pt x="10253" y="6534"/>
                    <a:pt x="11215" y="8647"/>
                    <a:pt x="12659" y="11493"/>
                  </a:cubicBezTo>
                  <a:cubicBezTo>
                    <a:pt x="11675" y="12476"/>
                    <a:pt x="9185" y="16933"/>
                    <a:pt x="8411" y="18104"/>
                  </a:cubicBezTo>
                  <a:cubicBezTo>
                    <a:pt x="8167" y="18745"/>
                    <a:pt x="7831" y="18948"/>
                    <a:pt x="7377" y="18948"/>
                  </a:cubicBezTo>
                  <a:cubicBezTo>
                    <a:pt x="6592" y="18948"/>
                    <a:pt x="5456" y="18343"/>
                    <a:pt x="3831" y="18343"/>
                  </a:cubicBezTo>
                  <a:cubicBezTo>
                    <a:pt x="3417" y="18343"/>
                    <a:pt x="2970" y="18382"/>
                    <a:pt x="2490" y="18481"/>
                  </a:cubicBezTo>
                  <a:cubicBezTo>
                    <a:pt x="774" y="18837"/>
                    <a:pt x="0" y="22687"/>
                    <a:pt x="1569" y="24193"/>
                  </a:cubicBezTo>
                  <a:cubicBezTo>
                    <a:pt x="2762" y="25365"/>
                    <a:pt x="5566" y="25260"/>
                    <a:pt x="6340" y="26327"/>
                  </a:cubicBezTo>
                  <a:cubicBezTo>
                    <a:pt x="6486" y="26558"/>
                    <a:pt x="7093" y="30240"/>
                    <a:pt x="7533" y="32333"/>
                  </a:cubicBezTo>
                  <a:cubicBezTo>
                    <a:pt x="7679" y="33023"/>
                    <a:pt x="7909" y="33693"/>
                    <a:pt x="8244" y="34320"/>
                  </a:cubicBezTo>
                  <a:cubicBezTo>
                    <a:pt x="7365" y="35262"/>
                    <a:pt x="6047" y="35931"/>
                    <a:pt x="5147" y="36894"/>
                  </a:cubicBezTo>
                  <a:cubicBezTo>
                    <a:pt x="4352" y="37542"/>
                    <a:pt x="3850" y="37982"/>
                    <a:pt x="3766" y="38086"/>
                  </a:cubicBezTo>
                  <a:cubicBezTo>
                    <a:pt x="3494" y="38442"/>
                    <a:pt x="3892" y="39572"/>
                    <a:pt x="4603" y="40681"/>
                  </a:cubicBezTo>
                  <a:cubicBezTo>
                    <a:pt x="5250" y="42133"/>
                    <a:pt x="6186" y="42589"/>
                    <a:pt x="7228" y="42589"/>
                  </a:cubicBezTo>
                  <a:cubicBezTo>
                    <a:pt x="8995" y="42589"/>
                    <a:pt x="11065" y="41277"/>
                    <a:pt x="12543" y="41277"/>
                  </a:cubicBezTo>
                  <a:cubicBezTo>
                    <a:pt x="12618" y="41277"/>
                    <a:pt x="12691" y="41281"/>
                    <a:pt x="12763" y="41288"/>
                  </a:cubicBezTo>
                  <a:cubicBezTo>
                    <a:pt x="14835" y="41476"/>
                    <a:pt x="19229" y="45431"/>
                    <a:pt x="19229" y="45431"/>
                  </a:cubicBezTo>
                  <a:cubicBezTo>
                    <a:pt x="20505" y="47335"/>
                    <a:pt x="17408" y="52126"/>
                    <a:pt x="21384" y="52566"/>
                  </a:cubicBezTo>
                  <a:cubicBezTo>
                    <a:pt x="22033" y="52712"/>
                    <a:pt x="22723" y="52817"/>
                    <a:pt x="23393" y="52817"/>
                  </a:cubicBezTo>
                  <a:cubicBezTo>
                    <a:pt x="23457" y="52819"/>
                    <a:pt x="23521" y="52820"/>
                    <a:pt x="23585" y="52820"/>
                  </a:cubicBezTo>
                  <a:cubicBezTo>
                    <a:pt x="24164" y="52820"/>
                    <a:pt x="24715" y="52733"/>
                    <a:pt x="25129" y="52545"/>
                  </a:cubicBezTo>
                  <a:cubicBezTo>
                    <a:pt x="25401" y="52440"/>
                    <a:pt x="26280" y="50055"/>
                    <a:pt x="27347" y="46791"/>
                  </a:cubicBezTo>
                  <a:cubicBezTo>
                    <a:pt x="30214" y="46770"/>
                    <a:pt x="32976" y="46142"/>
                    <a:pt x="35528" y="45012"/>
                  </a:cubicBezTo>
                  <a:cubicBezTo>
                    <a:pt x="37872" y="47670"/>
                    <a:pt x="39671" y="49636"/>
                    <a:pt x="39964" y="49762"/>
                  </a:cubicBezTo>
                  <a:cubicBezTo>
                    <a:pt x="40011" y="49781"/>
                    <a:pt x="40066" y="49791"/>
                    <a:pt x="40128" y="49791"/>
                  </a:cubicBezTo>
                  <a:cubicBezTo>
                    <a:pt x="41333" y="49791"/>
                    <a:pt x="45195" y="46289"/>
                    <a:pt x="45195" y="46289"/>
                  </a:cubicBezTo>
                  <a:cubicBezTo>
                    <a:pt x="45195" y="46289"/>
                    <a:pt x="43856" y="43820"/>
                    <a:pt x="42036" y="40472"/>
                  </a:cubicBezTo>
                  <a:cubicBezTo>
                    <a:pt x="43877" y="38568"/>
                    <a:pt x="45341" y="36308"/>
                    <a:pt x="46367" y="33755"/>
                  </a:cubicBezTo>
                  <a:cubicBezTo>
                    <a:pt x="48855" y="33918"/>
                    <a:pt x="50903" y="34018"/>
                    <a:pt x="51991" y="34018"/>
                  </a:cubicBezTo>
                  <a:cubicBezTo>
                    <a:pt x="52440" y="34018"/>
                    <a:pt x="52726" y="34001"/>
                    <a:pt x="52811" y="33965"/>
                  </a:cubicBezTo>
                  <a:cubicBezTo>
                    <a:pt x="53502" y="33693"/>
                    <a:pt x="53836" y="30533"/>
                    <a:pt x="53983" y="28838"/>
                  </a:cubicBezTo>
                  <a:cubicBezTo>
                    <a:pt x="54025" y="28231"/>
                    <a:pt x="53648" y="27687"/>
                    <a:pt x="53062" y="27499"/>
                  </a:cubicBezTo>
                  <a:cubicBezTo>
                    <a:pt x="52414" y="27311"/>
                    <a:pt x="51451" y="27039"/>
                    <a:pt x="50321" y="26704"/>
                  </a:cubicBezTo>
                  <a:cubicBezTo>
                    <a:pt x="49568" y="26474"/>
                    <a:pt x="48731" y="26223"/>
                    <a:pt x="47831" y="25972"/>
                  </a:cubicBezTo>
                  <a:cubicBezTo>
                    <a:pt x="47706" y="23335"/>
                    <a:pt x="47078" y="20615"/>
                    <a:pt x="46409" y="18125"/>
                  </a:cubicBezTo>
                  <a:cubicBezTo>
                    <a:pt x="46262" y="17623"/>
                    <a:pt x="47120" y="16849"/>
                    <a:pt x="47936" y="16431"/>
                  </a:cubicBezTo>
                  <a:cubicBezTo>
                    <a:pt x="48480" y="15949"/>
                    <a:pt x="48961" y="15510"/>
                    <a:pt x="49359" y="15133"/>
                  </a:cubicBezTo>
                  <a:cubicBezTo>
                    <a:pt x="50175" y="14380"/>
                    <a:pt x="50677" y="13878"/>
                    <a:pt x="50740" y="13710"/>
                  </a:cubicBezTo>
                  <a:cubicBezTo>
                    <a:pt x="50991" y="13083"/>
                    <a:pt x="49296" y="10886"/>
                    <a:pt x="48166" y="9547"/>
                  </a:cubicBezTo>
                  <a:cubicBezTo>
                    <a:pt x="47834" y="9148"/>
                    <a:pt x="47349" y="8935"/>
                    <a:pt x="46857" y="8935"/>
                  </a:cubicBezTo>
                  <a:cubicBezTo>
                    <a:pt x="46575" y="8935"/>
                    <a:pt x="46291" y="9004"/>
                    <a:pt x="46032" y="9149"/>
                  </a:cubicBezTo>
                  <a:cubicBezTo>
                    <a:pt x="45488" y="9442"/>
                    <a:pt x="44777" y="9840"/>
                    <a:pt x="43940" y="10279"/>
                  </a:cubicBezTo>
                  <a:cubicBezTo>
                    <a:pt x="43270" y="10656"/>
                    <a:pt x="42517" y="11053"/>
                    <a:pt x="41722" y="11493"/>
                  </a:cubicBezTo>
                  <a:cubicBezTo>
                    <a:pt x="41240" y="11011"/>
                    <a:pt x="40717" y="10551"/>
                    <a:pt x="40173" y="10112"/>
                  </a:cubicBezTo>
                  <a:cubicBezTo>
                    <a:pt x="39650" y="9672"/>
                    <a:pt x="39085" y="9275"/>
                    <a:pt x="38499" y="8898"/>
                  </a:cubicBezTo>
                  <a:cubicBezTo>
                    <a:pt x="37914" y="8501"/>
                    <a:pt x="37307" y="8166"/>
                    <a:pt x="36679" y="7831"/>
                  </a:cubicBezTo>
                  <a:cubicBezTo>
                    <a:pt x="33269" y="7224"/>
                    <a:pt x="35947" y="3291"/>
                    <a:pt x="34733" y="1156"/>
                  </a:cubicBezTo>
                  <a:cubicBezTo>
                    <a:pt x="34146" y="125"/>
                    <a:pt x="33097" y="15"/>
                    <a:pt x="31937" y="15"/>
                  </a:cubicBezTo>
                  <a:cubicBezTo>
                    <a:pt x="31625" y="15"/>
                    <a:pt x="31305" y="23"/>
                    <a:pt x="30983" y="23"/>
                  </a:cubicBezTo>
                  <a:cubicBezTo>
                    <a:pt x="30755" y="23"/>
                    <a:pt x="30525" y="19"/>
                    <a:pt x="30297" y="6"/>
                  </a:cubicBezTo>
                  <a:cubicBezTo>
                    <a:pt x="30257" y="2"/>
                    <a:pt x="30218" y="0"/>
                    <a:pt x="3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9"/>
            <p:cNvSpPr/>
            <p:nvPr/>
          </p:nvSpPr>
          <p:spPr>
            <a:xfrm>
              <a:off x="3961438" y="988463"/>
              <a:ext cx="639225" cy="524675"/>
            </a:xfrm>
            <a:custGeom>
              <a:avLst/>
              <a:gdLst/>
              <a:ahLst/>
              <a:cxnLst/>
              <a:rect l="l" t="t" r="r" b="b"/>
              <a:pathLst>
                <a:path w="25569" h="20987" extrusionOk="0">
                  <a:moveTo>
                    <a:pt x="12806" y="4045"/>
                  </a:moveTo>
                  <a:cubicBezTo>
                    <a:pt x="14164" y="4045"/>
                    <a:pt x="15513" y="4455"/>
                    <a:pt x="16635" y="5336"/>
                  </a:cubicBezTo>
                  <a:cubicBezTo>
                    <a:pt x="16948" y="5587"/>
                    <a:pt x="17241" y="5880"/>
                    <a:pt x="17492" y="6215"/>
                  </a:cubicBezTo>
                  <a:cubicBezTo>
                    <a:pt x="17743" y="6528"/>
                    <a:pt x="17953" y="6884"/>
                    <a:pt x="18120" y="7240"/>
                  </a:cubicBezTo>
                  <a:cubicBezTo>
                    <a:pt x="19982" y="11111"/>
                    <a:pt x="17827" y="16655"/>
                    <a:pt x="12973" y="16886"/>
                  </a:cubicBezTo>
                  <a:cubicBezTo>
                    <a:pt x="11864" y="16886"/>
                    <a:pt x="10901" y="16614"/>
                    <a:pt x="9918" y="16342"/>
                  </a:cubicBezTo>
                  <a:cubicBezTo>
                    <a:pt x="8851" y="15965"/>
                    <a:pt x="8140" y="15295"/>
                    <a:pt x="7324" y="14438"/>
                  </a:cubicBezTo>
                  <a:cubicBezTo>
                    <a:pt x="7051" y="14124"/>
                    <a:pt x="6821" y="13768"/>
                    <a:pt x="6633" y="13391"/>
                  </a:cubicBezTo>
                  <a:cubicBezTo>
                    <a:pt x="6068" y="12282"/>
                    <a:pt x="5859" y="11048"/>
                    <a:pt x="6005" y="9855"/>
                  </a:cubicBezTo>
                  <a:cubicBezTo>
                    <a:pt x="6047" y="9458"/>
                    <a:pt x="6131" y="9039"/>
                    <a:pt x="6256" y="8663"/>
                  </a:cubicBezTo>
                  <a:cubicBezTo>
                    <a:pt x="7226" y="5755"/>
                    <a:pt x="10033" y="4045"/>
                    <a:pt x="12806" y="4045"/>
                  </a:cubicBezTo>
                  <a:close/>
                  <a:moveTo>
                    <a:pt x="12031" y="0"/>
                  </a:moveTo>
                  <a:cubicBezTo>
                    <a:pt x="11362" y="0"/>
                    <a:pt x="10692" y="84"/>
                    <a:pt x="10065" y="230"/>
                  </a:cubicBezTo>
                  <a:cubicBezTo>
                    <a:pt x="3327" y="1904"/>
                    <a:pt x="0" y="10546"/>
                    <a:pt x="4038" y="16635"/>
                  </a:cubicBezTo>
                  <a:cubicBezTo>
                    <a:pt x="4415" y="17179"/>
                    <a:pt x="4834" y="17681"/>
                    <a:pt x="5294" y="18141"/>
                  </a:cubicBezTo>
                  <a:cubicBezTo>
                    <a:pt x="6675" y="19501"/>
                    <a:pt x="8453" y="20464"/>
                    <a:pt x="10399" y="20819"/>
                  </a:cubicBezTo>
                  <a:cubicBezTo>
                    <a:pt x="11069" y="20945"/>
                    <a:pt x="11738" y="20987"/>
                    <a:pt x="12429" y="20987"/>
                  </a:cubicBezTo>
                  <a:cubicBezTo>
                    <a:pt x="14291" y="20798"/>
                    <a:pt x="15839" y="20526"/>
                    <a:pt x="17367" y="19564"/>
                  </a:cubicBezTo>
                  <a:cubicBezTo>
                    <a:pt x="18685" y="18601"/>
                    <a:pt x="19982" y="17639"/>
                    <a:pt x="21070" y="16237"/>
                  </a:cubicBezTo>
                  <a:cubicBezTo>
                    <a:pt x="25569" y="9855"/>
                    <a:pt x="20673" y="1674"/>
                    <a:pt x="13935" y="209"/>
                  </a:cubicBezTo>
                  <a:cubicBezTo>
                    <a:pt x="13329" y="63"/>
                    <a:pt x="12680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7" name="Google Shape;1927;p19"/>
            <p:cNvGrpSpPr/>
            <p:nvPr/>
          </p:nvGrpSpPr>
          <p:grpSpPr>
            <a:xfrm>
              <a:off x="3595263" y="573913"/>
              <a:ext cx="1371575" cy="1353775"/>
              <a:chOff x="10163700" y="1640175"/>
              <a:chExt cx="1371575" cy="1353775"/>
            </a:xfrm>
          </p:grpSpPr>
          <p:sp>
            <p:nvSpPr>
              <p:cNvPr id="1928" name="Google Shape;1928;p19"/>
              <p:cNvSpPr/>
              <p:nvPr/>
            </p:nvSpPr>
            <p:spPr>
              <a:xfrm>
                <a:off x="10791925" y="2614000"/>
                <a:ext cx="19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8" extrusionOk="0">
                    <a:moveTo>
                      <a:pt x="712" y="0"/>
                    </a:moveTo>
                    <a:lnTo>
                      <a:pt x="712" y="0"/>
                    </a:lnTo>
                    <a:cubicBezTo>
                      <a:pt x="566" y="63"/>
                      <a:pt x="545" y="21"/>
                      <a:pt x="399" y="105"/>
                    </a:cubicBezTo>
                    <a:cubicBezTo>
                      <a:pt x="294" y="105"/>
                      <a:pt x="210" y="63"/>
                      <a:pt x="231" y="21"/>
                    </a:cubicBezTo>
                    <a:lnTo>
                      <a:pt x="231" y="21"/>
                    </a:lnTo>
                    <a:cubicBezTo>
                      <a:pt x="225" y="24"/>
                      <a:pt x="217" y="25"/>
                      <a:pt x="207" y="25"/>
                    </a:cubicBezTo>
                    <a:cubicBezTo>
                      <a:pt x="170" y="25"/>
                      <a:pt x="111" y="6"/>
                      <a:pt x="60" y="6"/>
                    </a:cubicBezTo>
                    <a:cubicBezTo>
                      <a:pt x="38" y="6"/>
                      <a:pt x="17" y="10"/>
                      <a:pt x="1" y="21"/>
                    </a:cubicBezTo>
                    <a:cubicBezTo>
                      <a:pt x="105" y="90"/>
                      <a:pt x="252" y="131"/>
                      <a:pt x="407" y="131"/>
                    </a:cubicBezTo>
                    <a:cubicBezTo>
                      <a:pt x="439" y="131"/>
                      <a:pt x="471" y="129"/>
                      <a:pt x="503" y="126"/>
                    </a:cubicBezTo>
                    <a:cubicBezTo>
                      <a:pt x="545" y="147"/>
                      <a:pt x="503" y="167"/>
                      <a:pt x="503" y="167"/>
                    </a:cubicBezTo>
                    <a:cubicBezTo>
                      <a:pt x="629" y="147"/>
                      <a:pt x="775" y="84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9"/>
              <p:cNvSpPr/>
              <p:nvPr/>
            </p:nvSpPr>
            <p:spPr>
              <a:xfrm>
                <a:off x="11139275" y="239325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cubicBezTo>
                      <a:pt x="0" y="63"/>
                      <a:pt x="0" y="84"/>
                      <a:pt x="0" y="84"/>
                    </a:cubicBezTo>
                    <a:cubicBezTo>
                      <a:pt x="21" y="42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9"/>
              <p:cNvSpPr/>
              <p:nvPr/>
            </p:nvSpPr>
            <p:spPr>
              <a:xfrm>
                <a:off x="11150775" y="236710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42" y="0"/>
                    </a:moveTo>
                    <a:cubicBezTo>
                      <a:pt x="21" y="21"/>
                      <a:pt x="21" y="42"/>
                      <a:pt x="1" y="63"/>
                    </a:cubicBezTo>
                    <a:cubicBezTo>
                      <a:pt x="21" y="42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9"/>
              <p:cNvSpPr/>
              <p:nvPr/>
            </p:nvSpPr>
            <p:spPr>
              <a:xfrm>
                <a:off x="11050875" y="2531775"/>
                <a:ext cx="367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9" extrusionOk="0">
                    <a:moveTo>
                      <a:pt x="144" y="1"/>
                    </a:moveTo>
                    <a:cubicBezTo>
                      <a:pt x="129" y="1"/>
                      <a:pt x="56" y="71"/>
                      <a:pt x="0" y="109"/>
                    </a:cubicBezTo>
                    <a:cubicBezTo>
                      <a:pt x="63" y="88"/>
                      <a:pt x="105" y="46"/>
                      <a:pt x="147" y="4"/>
                    </a:cubicBezTo>
                    <a:cubicBezTo>
                      <a:pt x="147" y="2"/>
                      <a:pt x="146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9"/>
              <p:cNvSpPr/>
              <p:nvPr/>
            </p:nvSpPr>
            <p:spPr>
              <a:xfrm>
                <a:off x="10839025" y="2615550"/>
                <a:ext cx="21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" extrusionOk="0">
                    <a:moveTo>
                      <a:pt x="84" y="1"/>
                    </a:moveTo>
                    <a:cubicBezTo>
                      <a:pt x="42" y="1"/>
                      <a:pt x="21" y="1"/>
                      <a:pt x="0" y="22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9"/>
              <p:cNvSpPr/>
              <p:nvPr/>
            </p:nvSpPr>
            <p:spPr>
              <a:xfrm>
                <a:off x="10992275" y="25820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1"/>
                    </a:moveTo>
                    <a:lnTo>
                      <a:pt x="22" y="43"/>
                    </a:lnTo>
                    <a:cubicBezTo>
                      <a:pt x="22" y="43"/>
                      <a:pt x="1" y="63"/>
                      <a:pt x="1" y="84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9"/>
              <p:cNvSpPr/>
              <p:nvPr/>
            </p:nvSpPr>
            <p:spPr>
              <a:xfrm>
                <a:off x="10941550" y="260457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4" y="42"/>
                      <a:pt x="42" y="63"/>
                      <a:pt x="0" y="84"/>
                    </a:cubicBezTo>
                    <a:cubicBezTo>
                      <a:pt x="21" y="105"/>
                      <a:pt x="21" y="105"/>
                      <a:pt x="42" y="126"/>
                    </a:cubicBezTo>
                    <a:cubicBezTo>
                      <a:pt x="105" y="105"/>
                      <a:pt x="84" y="42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9"/>
              <p:cNvSpPr/>
              <p:nvPr/>
            </p:nvSpPr>
            <p:spPr>
              <a:xfrm>
                <a:off x="10852100" y="26223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1"/>
                    </a:moveTo>
                    <a:lnTo>
                      <a:pt x="0" y="22"/>
                    </a:lnTo>
                    <a:cubicBezTo>
                      <a:pt x="21" y="22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9"/>
              <p:cNvSpPr/>
              <p:nvPr/>
            </p:nvSpPr>
            <p:spPr>
              <a:xfrm>
                <a:off x="10728125" y="25862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19"/>
              <p:cNvSpPr/>
              <p:nvPr/>
            </p:nvSpPr>
            <p:spPr>
              <a:xfrm>
                <a:off x="10784625" y="26160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9"/>
              <p:cNvSpPr/>
              <p:nvPr/>
            </p:nvSpPr>
            <p:spPr>
              <a:xfrm>
                <a:off x="11164900" y="2315300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9"/>
              <p:cNvSpPr/>
              <p:nvPr/>
            </p:nvSpPr>
            <p:spPr>
              <a:xfrm>
                <a:off x="10845825" y="2011400"/>
                <a:ext cx="15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7" extrusionOk="0">
                    <a:moveTo>
                      <a:pt x="356" y="0"/>
                    </a:moveTo>
                    <a:cubicBezTo>
                      <a:pt x="565" y="63"/>
                      <a:pt x="0" y="84"/>
                      <a:pt x="335" y="147"/>
                    </a:cubicBezTo>
                    <a:cubicBezTo>
                      <a:pt x="293" y="126"/>
                      <a:pt x="628" y="42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9"/>
              <p:cNvSpPr/>
              <p:nvPr/>
            </p:nvSpPr>
            <p:spPr>
              <a:xfrm>
                <a:off x="10842675" y="2615550"/>
                <a:ext cx="2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1" y="1"/>
                    </a:moveTo>
                    <a:lnTo>
                      <a:pt x="84" y="1"/>
                    </a:lnTo>
                    <a:cubicBezTo>
                      <a:pt x="42" y="1"/>
                      <a:pt x="2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9"/>
              <p:cNvSpPr/>
              <p:nvPr/>
            </p:nvSpPr>
            <p:spPr>
              <a:xfrm>
                <a:off x="11148150" y="21939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42"/>
                      <a:pt x="22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9"/>
              <p:cNvSpPr/>
              <p:nvPr/>
            </p:nvSpPr>
            <p:spPr>
              <a:xfrm>
                <a:off x="11123050" y="2150525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2"/>
                    </a:cubicBezTo>
                    <a:cubicBezTo>
                      <a:pt x="12" y="22"/>
                      <a:pt x="23" y="28"/>
                      <a:pt x="35" y="44"/>
                    </a:cubicBezTo>
                    <a:lnTo>
                      <a:pt x="35" y="44"/>
                    </a:lnTo>
                    <a:cubicBezTo>
                      <a:pt x="27" y="31"/>
                      <a:pt x="17" y="18"/>
                      <a:pt x="1" y="1"/>
                    </a:cubicBezTo>
                    <a:close/>
                    <a:moveTo>
                      <a:pt x="35" y="44"/>
                    </a:moveTo>
                    <a:cubicBezTo>
                      <a:pt x="46" y="63"/>
                      <a:pt x="51" y="80"/>
                      <a:pt x="63" y="105"/>
                    </a:cubicBezTo>
                    <a:cubicBezTo>
                      <a:pt x="54" y="77"/>
                      <a:pt x="44" y="57"/>
                      <a:pt x="3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9"/>
              <p:cNvSpPr/>
              <p:nvPr/>
            </p:nvSpPr>
            <p:spPr>
              <a:xfrm>
                <a:off x="11093750" y="211495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22"/>
                    </a:cubicBezTo>
                    <a:lnTo>
                      <a:pt x="1" y="1"/>
                    </a:lnTo>
                    <a:close/>
                    <a:moveTo>
                      <a:pt x="22" y="22"/>
                    </a:moveTo>
                    <a:lnTo>
                      <a:pt x="22" y="22"/>
                    </a:lnTo>
                    <a:cubicBezTo>
                      <a:pt x="22" y="43"/>
                      <a:pt x="43" y="64"/>
                      <a:pt x="64" y="6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9"/>
              <p:cNvSpPr/>
              <p:nvPr/>
            </p:nvSpPr>
            <p:spPr>
              <a:xfrm>
                <a:off x="10618275" y="2496300"/>
                <a:ext cx="26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4" extrusionOk="0">
                    <a:moveTo>
                      <a:pt x="4" y="101"/>
                    </a:moveTo>
                    <a:cubicBezTo>
                      <a:pt x="3" y="102"/>
                      <a:pt x="1" y="103"/>
                      <a:pt x="0" y="105"/>
                    </a:cubicBezTo>
                    <a:cubicBezTo>
                      <a:pt x="2" y="104"/>
                      <a:pt x="3" y="102"/>
                      <a:pt x="4" y="101"/>
                    </a:cubicBezTo>
                    <a:close/>
                    <a:moveTo>
                      <a:pt x="0" y="0"/>
                    </a:moveTo>
                    <a:cubicBezTo>
                      <a:pt x="20" y="39"/>
                      <a:pt x="21" y="79"/>
                      <a:pt x="4" y="101"/>
                    </a:cubicBezTo>
                    <a:lnTo>
                      <a:pt x="4" y="101"/>
                    </a:lnTo>
                    <a:cubicBezTo>
                      <a:pt x="6" y="99"/>
                      <a:pt x="9" y="99"/>
                      <a:pt x="12" y="99"/>
                    </a:cubicBezTo>
                    <a:cubicBezTo>
                      <a:pt x="36" y="99"/>
                      <a:pt x="84" y="134"/>
                      <a:pt x="95" y="134"/>
                    </a:cubicBezTo>
                    <a:cubicBezTo>
                      <a:pt x="106" y="134"/>
                      <a:pt x="88" y="10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9"/>
              <p:cNvSpPr/>
              <p:nvPr/>
            </p:nvSpPr>
            <p:spPr>
              <a:xfrm>
                <a:off x="10841100" y="26155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43"/>
                    </a:cubicBezTo>
                    <a:cubicBezTo>
                      <a:pt x="22" y="22"/>
                      <a:pt x="22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9"/>
              <p:cNvSpPr/>
              <p:nvPr/>
            </p:nvSpPr>
            <p:spPr>
              <a:xfrm>
                <a:off x="11107350" y="2153150"/>
                <a:ext cx="3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2" extrusionOk="0">
                    <a:moveTo>
                      <a:pt x="1" y="0"/>
                    </a:moveTo>
                    <a:cubicBezTo>
                      <a:pt x="15" y="29"/>
                      <a:pt x="32" y="58"/>
                      <a:pt x="50" y="87"/>
                    </a:cubicBezTo>
                    <a:lnTo>
                      <a:pt x="50" y="87"/>
                    </a:lnTo>
                    <a:cubicBezTo>
                      <a:pt x="33" y="54"/>
                      <a:pt x="17" y="24"/>
                      <a:pt x="1" y="0"/>
                    </a:cubicBezTo>
                    <a:close/>
                    <a:moveTo>
                      <a:pt x="50" y="87"/>
                    </a:moveTo>
                    <a:lnTo>
                      <a:pt x="50" y="87"/>
                    </a:lnTo>
                    <a:cubicBezTo>
                      <a:pt x="78" y="140"/>
                      <a:pt x="109" y="200"/>
                      <a:pt x="147" y="251"/>
                    </a:cubicBezTo>
                    <a:cubicBezTo>
                      <a:pt x="120" y="197"/>
                      <a:pt x="84" y="142"/>
                      <a:pt x="5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9"/>
              <p:cNvSpPr/>
              <p:nvPr/>
            </p:nvSpPr>
            <p:spPr>
              <a:xfrm>
                <a:off x="11091150" y="2131700"/>
                <a:ext cx="26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8" extrusionOk="0">
                    <a:moveTo>
                      <a:pt x="0" y="0"/>
                    </a:moveTo>
                    <a:lnTo>
                      <a:pt x="105" y="168"/>
                    </a:lnTo>
                    <a:cubicBezTo>
                      <a:pt x="84" y="126"/>
                      <a:pt x="63" y="63"/>
                      <a:pt x="42" y="21"/>
                    </a:cubicBezTo>
                    <a:cubicBezTo>
                      <a:pt x="21" y="2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9"/>
              <p:cNvSpPr/>
              <p:nvPr/>
            </p:nvSpPr>
            <p:spPr>
              <a:xfrm>
                <a:off x="10544925" y="2008250"/>
                <a:ext cx="622100" cy="6148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24593" extrusionOk="0">
                    <a:moveTo>
                      <a:pt x="12350" y="273"/>
                    </a:moveTo>
                    <a:lnTo>
                      <a:pt x="12374" y="285"/>
                    </a:lnTo>
                    <a:lnTo>
                      <a:pt x="12374" y="285"/>
                    </a:lnTo>
                    <a:cubicBezTo>
                      <a:pt x="12363" y="282"/>
                      <a:pt x="12355" y="278"/>
                      <a:pt x="12350" y="273"/>
                    </a:cubicBezTo>
                    <a:close/>
                    <a:moveTo>
                      <a:pt x="20991" y="4122"/>
                    </a:moveTo>
                    <a:lnTo>
                      <a:pt x="20991" y="4122"/>
                    </a:lnTo>
                    <a:cubicBezTo>
                      <a:pt x="20999" y="4130"/>
                      <a:pt x="21007" y="4135"/>
                      <a:pt x="21013" y="4138"/>
                    </a:cubicBezTo>
                    <a:lnTo>
                      <a:pt x="21013" y="4138"/>
                    </a:lnTo>
                    <a:cubicBezTo>
                      <a:pt x="21006" y="4132"/>
                      <a:pt x="20998" y="4127"/>
                      <a:pt x="20991" y="4122"/>
                    </a:cubicBezTo>
                    <a:close/>
                    <a:moveTo>
                      <a:pt x="2577" y="5816"/>
                    </a:moveTo>
                    <a:cubicBezTo>
                      <a:pt x="2561" y="5839"/>
                      <a:pt x="2541" y="5882"/>
                      <a:pt x="2516" y="5964"/>
                    </a:cubicBezTo>
                    <a:cubicBezTo>
                      <a:pt x="2540" y="5915"/>
                      <a:pt x="2565" y="5859"/>
                      <a:pt x="2577" y="5816"/>
                    </a:cubicBezTo>
                    <a:close/>
                    <a:moveTo>
                      <a:pt x="2035" y="6801"/>
                    </a:move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32" y="6807"/>
                      <a:pt x="2033" y="6804"/>
                      <a:pt x="2035" y="6801"/>
                    </a:cubicBezTo>
                    <a:close/>
                    <a:moveTo>
                      <a:pt x="24297" y="7931"/>
                    </a:moveTo>
                    <a:cubicBezTo>
                      <a:pt x="24297" y="7942"/>
                      <a:pt x="24300" y="7952"/>
                      <a:pt x="24304" y="7963"/>
                    </a:cubicBezTo>
                    <a:lnTo>
                      <a:pt x="24304" y="7963"/>
                    </a:lnTo>
                    <a:cubicBezTo>
                      <a:pt x="24301" y="7950"/>
                      <a:pt x="24297" y="7939"/>
                      <a:pt x="24297" y="7931"/>
                    </a:cubicBezTo>
                    <a:close/>
                    <a:moveTo>
                      <a:pt x="24738" y="12384"/>
                    </a:moveTo>
                    <a:lnTo>
                      <a:pt x="24738" y="12384"/>
                    </a:lnTo>
                    <a:cubicBezTo>
                      <a:pt x="24737" y="12413"/>
                      <a:pt x="24737" y="12442"/>
                      <a:pt x="24737" y="12471"/>
                    </a:cubicBezTo>
                    <a:cubicBezTo>
                      <a:pt x="24739" y="12434"/>
                      <a:pt x="24739" y="12405"/>
                      <a:pt x="24738" y="12384"/>
                    </a:cubicBezTo>
                    <a:close/>
                    <a:moveTo>
                      <a:pt x="172" y="12743"/>
                    </a:moveTo>
                    <a:cubicBezTo>
                      <a:pt x="170" y="12756"/>
                      <a:pt x="168" y="12767"/>
                      <a:pt x="167" y="12777"/>
                    </a:cubicBezTo>
                    <a:lnTo>
                      <a:pt x="167" y="12777"/>
                    </a:lnTo>
                    <a:cubicBezTo>
                      <a:pt x="169" y="12766"/>
                      <a:pt x="170" y="12755"/>
                      <a:pt x="172" y="12743"/>
                    </a:cubicBezTo>
                    <a:close/>
                    <a:moveTo>
                      <a:pt x="24088" y="12952"/>
                    </a:moveTo>
                    <a:lnTo>
                      <a:pt x="24088" y="12952"/>
                    </a:lnTo>
                    <a:cubicBezTo>
                      <a:pt x="24083" y="12967"/>
                      <a:pt x="24082" y="12977"/>
                      <a:pt x="24082" y="12984"/>
                    </a:cubicBezTo>
                    <a:lnTo>
                      <a:pt x="24082" y="12984"/>
                    </a:lnTo>
                    <a:cubicBezTo>
                      <a:pt x="24084" y="12973"/>
                      <a:pt x="24086" y="12963"/>
                      <a:pt x="24088" y="12952"/>
                    </a:cubicBezTo>
                    <a:close/>
                    <a:moveTo>
                      <a:pt x="317" y="14688"/>
                    </a:moveTo>
                    <a:cubicBezTo>
                      <a:pt x="316" y="14688"/>
                      <a:pt x="315" y="14689"/>
                      <a:pt x="315" y="14690"/>
                    </a:cubicBezTo>
                    <a:lnTo>
                      <a:pt x="315" y="14690"/>
                    </a:lnTo>
                    <a:cubicBezTo>
                      <a:pt x="316" y="14690"/>
                      <a:pt x="317" y="14689"/>
                      <a:pt x="319" y="14689"/>
                    </a:cubicBezTo>
                    <a:cubicBezTo>
                      <a:pt x="318" y="14688"/>
                      <a:pt x="317" y="14688"/>
                      <a:pt x="317" y="14688"/>
                    </a:cubicBezTo>
                    <a:close/>
                    <a:moveTo>
                      <a:pt x="758" y="14898"/>
                    </a:moveTo>
                    <a:cubicBezTo>
                      <a:pt x="779" y="14961"/>
                      <a:pt x="779" y="15045"/>
                      <a:pt x="800" y="15149"/>
                    </a:cubicBezTo>
                    <a:cubicBezTo>
                      <a:pt x="795" y="15154"/>
                      <a:pt x="790" y="15157"/>
                      <a:pt x="784" y="15157"/>
                    </a:cubicBezTo>
                    <a:cubicBezTo>
                      <a:pt x="769" y="15157"/>
                      <a:pt x="753" y="15134"/>
                      <a:pt x="737" y="15086"/>
                    </a:cubicBezTo>
                    <a:lnTo>
                      <a:pt x="737" y="15086"/>
                    </a:lnTo>
                    <a:cubicBezTo>
                      <a:pt x="740" y="15091"/>
                      <a:pt x="742" y="15094"/>
                      <a:pt x="744" y="15094"/>
                    </a:cubicBezTo>
                    <a:cubicBezTo>
                      <a:pt x="758" y="15094"/>
                      <a:pt x="758" y="14972"/>
                      <a:pt x="758" y="14898"/>
                    </a:cubicBezTo>
                    <a:close/>
                    <a:moveTo>
                      <a:pt x="528" y="16070"/>
                    </a:moveTo>
                    <a:lnTo>
                      <a:pt x="528" y="16070"/>
                    </a:lnTo>
                    <a:cubicBezTo>
                      <a:pt x="549" y="16112"/>
                      <a:pt x="549" y="16154"/>
                      <a:pt x="591" y="16216"/>
                    </a:cubicBezTo>
                    <a:cubicBezTo>
                      <a:pt x="591" y="16216"/>
                      <a:pt x="591" y="16216"/>
                      <a:pt x="591" y="16237"/>
                    </a:cubicBezTo>
                    <a:cubicBezTo>
                      <a:pt x="570" y="16216"/>
                      <a:pt x="570" y="16216"/>
                      <a:pt x="549" y="16195"/>
                    </a:cubicBezTo>
                    <a:cubicBezTo>
                      <a:pt x="507" y="16112"/>
                      <a:pt x="528" y="16091"/>
                      <a:pt x="528" y="16070"/>
                    </a:cubicBezTo>
                    <a:close/>
                    <a:moveTo>
                      <a:pt x="20154" y="21092"/>
                    </a:moveTo>
                    <a:lnTo>
                      <a:pt x="20134" y="21112"/>
                    </a:lnTo>
                    <a:cubicBezTo>
                      <a:pt x="20134" y="21112"/>
                      <a:pt x="20134" y="21092"/>
                      <a:pt x="20154" y="21092"/>
                    </a:cubicBezTo>
                    <a:close/>
                    <a:moveTo>
                      <a:pt x="18798" y="22180"/>
                    </a:moveTo>
                    <a:lnTo>
                      <a:pt x="18798" y="22180"/>
                    </a:lnTo>
                    <a:cubicBezTo>
                      <a:pt x="18788" y="22194"/>
                      <a:pt x="18780" y="22209"/>
                      <a:pt x="18773" y="22221"/>
                    </a:cubicBezTo>
                    <a:cubicBezTo>
                      <a:pt x="18785" y="22206"/>
                      <a:pt x="18793" y="22192"/>
                      <a:pt x="18798" y="22180"/>
                    </a:cubicBezTo>
                    <a:close/>
                    <a:moveTo>
                      <a:pt x="5740" y="22226"/>
                    </a:moveTo>
                    <a:lnTo>
                      <a:pt x="5740" y="22226"/>
                    </a:lnTo>
                    <a:cubicBezTo>
                      <a:pt x="5745" y="22229"/>
                      <a:pt x="5751" y="22232"/>
                      <a:pt x="5756" y="22235"/>
                    </a:cubicBezTo>
                    <a:lnTo>
                      <a:pt x="5756" y="22235"/>
                    </a:lnTo>
                    <a:cubicBezTo>
                      <a:pt x="5753" y="22231"/>
                      <a:pt x="5747" y="22228"/>
                      <a:pt x="5740" y="22226"/>
                    </a:cubicBezTo>
                    <a:close/>
                    <a:moveTo>
                      <a:pt x="10833" y="24372"/>
                    </a:moveTo>
                    <a:cubicBezTo>
                      <a:pt x="10840" y="24375"/>
                      <a:pt x="10851" y="24377"/>
                      <a:pt x="10864" y="24377"/>
                    </a:cubicBezTo>
                    <a:lnTo>
                      <a:pt x="10833" y="24372"/>
                    </a:lnTo>
                    <a:close/>
                    <a:moveTo>
                      <a:pt x="13153" y="24518"/>
                    </a:moveTo>
                    <a:lnTo>
                      <a:pt x="13153" y="24518"/>
                    </a:lnTo>
                    <a:cubicBezTo>
                      <a:pt x="13144" y="24520"/>
                      <a:pt x="13134" y="24521"/>
                      <a:pt x="13124" y="24523"/>
                    </a:cubicBezTo>
                    <a:lnTo>
                      <a:pt x="13166" y="24523"/>
                    </a:lnTo>
                    <a:cubicBezTo>
                      <a:pt x="13162" y="24521"/>
                      <a:pt x="13157" y="24520"/>
                      <a:pt x="13153" y="24518"/>
                    </a:cubicBezTo>
                    <a:close/>
                    <a:moveTo>
                      <a:pt x="11639" y="1"/>
                    </a:moveTo>
                    <a:lnTo>
                      <a:pt x="11639" y="1"/>
                    </a:lnTo>
                    <a:cubicBezTo>
                      <a:pt x="11686" y="48"/>
                      <a:pt x="11603" y="71"/>
                      <a:pt x="11471" y="71"/>
                    </a:cubicBezTo>
                    <a:cubicBezTo>
                      <a:pt x="11427" y="71"/>
                      <a:pt x="11377" y="69"/>
                      <a:pt x="11325" y="63"/>
                    </a:cubicBezTo>
                    <a:lnTo>
                      <a:pt x="11325" y="63"/>
                    </a:lnTo>
                    <a:cubicBezTo>
                      <a:pt x="11429" y="84"/>
                      <a:pt x="11513" y="105"/>
                      <a:pt x="11618" y="126"/>
                    </a:cubicBezTo>
                    <a:cubicBezTo>
                      <a:pt x="11524" y="146"/>
                      <a:pt x="11452" y="154"/>
                      <a:pt x="11391" y="154"/>
                    </a:cubicBezTo>
                    <a:cubicBezTo>
                      <a:pt x="11200" y="154"/>
                      <a:pt x="11132" y="77"/>
                      <a:pt x="10933" y="77"/>
                    </a:cubicBezTo>
                    <a:cubicBezTo>
                      <a:pt x="10870" y="77"/>
                      <a:pt x="10794" y="85"/>
                      <a:pt x="10697" y="105"/>
                    </a:cubicBezTo>
                    <a:lnTo>
                      <a:pt x="10843" y="63"/>
                    </a:lnTo>
                    <a:lnTo>
                      <a:pt x="10843" y="63"/>
                    </a:lnTo>
                    <a:cubicBezTo>
                      <a:pt x="10613" y="84"/>
                      <a:pt x="9923" y="126"/>
                      <a:pt x="9693" y="293"/>
                    </a:cubicBezTo>
                    <a:cubicBezTo>
                      <a:pt x="9651" y="293"/>
                      <a:pt x="9588" y="252"/>
                      <a:pt x="9693" y="231"/>
                    </a:cubicBezTo>
                    <a:lnTo>
                      <a:pt x="9693" y="231"/>
                    </a:lnTo>
                    <a:cubicBezTo>
                      <a:pt x="9086" y="293"/>
                      <a:pt x="8395" y="628"/>
                      <a:pt x="7935" y="733"/>
                    </a:cubicBezTo>
                    <a:lnTo>
                      <a:pt x="7977" y="691"/>
                    </a:lnTo>
                    <a:lnTo>
                      <a:pt x="7977" y="691"/>
                    </a:lnTo>
                    <a:cubicBezTo>
                      <a:pt x="7872" y="733"/>
                      <a:pt x="7810" y="837"/>
                      <a:pt x="7663" y="837"/>
                    </a:cubicBezTo>
                    <a:cubicBezTo>
                      <a:pt x="7663" y="823"/>
                      <a:pt x="7674" y="808"/>
                      <a:pt x="7665" y="808"/>
                    </a:cubicBezTo>
                    <a:lnTo>
                      <a:pt x="7665" y="808"/>
                    </a:lnTo>
                    <a:cubicBezTo>
                      <a:pt x="7661" y="808"/>
                      <a:pt x="7654" y="810"/>
                      <a:pt x="7642" y="817"/>
                    </a:cubicBezTo>
                    <a:cubicBezTo>
                      <a:pt x="7600" y="837"/>
                      <a:pt x="7391" y="984"/>
                      <a:pt x="7266" y="1026"/>
                    </a:cubicBezTo>
                    <a:lnTo>
                      <a:pt x="7349" y="921"/>
                    </a:lnTo>
                    <a:lnTo>
                      <a:pt x="7349" y="921"/>
                    </a:lnTo>
                    <a:cubicBezTo>
                      <a:pt x="6784" y="1109"/>
                      <a:pt x="6575" y="1402"/>
                      <a:pt x="6177" y="1674"/>
                    </a:cubicBezTo>
                    <a:cubicBezTo>
                      <a:pt x="6165" y="1654"/>
                      <a:pt x="6141" y="1646"/>
                      <a:pt x="6107" y="1646"/>
                    </a:cubicBezTo>
                    <a:cubicBezTo>
                      <a:pt x="5963" y="1646"/>
                      <a:pt x="5656" y="1799"/>
                      <a:pt x="5487" y="1884"/>
                    </a:cubicBezTo>
                    <a:lnTo>
                      <a:pt x="5487" y="1863"/>
                    </a:lnTo>
                    <a:cubicBezTo>
                      <a:pt x="4901" y="2239"/>
                      <a:pt x="4587" y="2637"/>
                      <a:pt x="4169" y="3076"/>
                    </a:cubicBezTo>
                    <a:cubicBezTo>
                      <a:pt x="3771" y="3244"/>
                      <a:pt x="3164" y="3976"/>
                      <a:pt x="2746" y="4436"/>
                    </a:cubicBezTo>
                    <a:cubicBezTo>
                      <a:pt x="2758" y="4425"/>
                      <a:pt x="2766" y="4419"/>
                      <a:pt x="2773" y="4419"/>
                    </a:cubicBezTo>
                    <a:lnTo>
                      <a:pt x="2773" y="4419"/>
                    </a:lnTo>
                    <a:cubicBezTo>
                      <a:pt x="2800" y="4419"/>
                      <a:pt x="2780" y="4519"/>
                      <a:pt x="2746" y="4604"/>
                    </a:cubicBezTo>
                    <a:cubicBezTo>
                      <a:pt x="2637" y="4695"/>
                      <a:pt x="2575" y="4912"/>
                      <a:pt x="2520" y="4912"/>
                    </a:cubicBezTo>
                    <a:cubicBezTo>
                      <a:pt x="2511" y="4912"/>
                      <a:pt x="2503" y="4908"/>
                      <a:pt x="2495" y="4897"/>
                    </a:cubicBezTo>
                    <a:lnTo>
                      <a:pt x="2516" y="4855"/>
                    </a:lnTo>
                    <a:lnTo>
                      <a:pt x="2516" y="4855"/>
                    </a:lnTo>
                    <a:cubicBezTo>
                      <a:pt x="2369" y="4876"/>
                      <a:pt x="2202" y="5148"/>
                      <a:pt x="2076" y="5357"/>
                    </a:cubicBezTo>
                    <a:lnTo>
                      <a:pt x="2181" y="5462"/>
                    </a:lnTo>
                    <a:cubicBezTo>
                      <a:pt x="1930" y="5671"/>
                      <a:pt x="1742" y="6027"/>
                      <a:pt x="1595" y="6382"/>
                    </a:cubicBezTo>
                    <a:cubicBezTo>
                      <a:pt x="1449" y="6717"/>
                      <a:pt x="1323" y="7031"/>
                      <a:pt x="1177" y="7156"/>
                    </a:cubicBezTo>
                    <a:cubicBezTo>
                      <a:pt x="1156" y="7303"/>
                      <a:pt x="1072" y="7470"/>
                      <a:pt x="1051" y="7617"/>
                    </a:cubicBezTo>
                    <a:lnTo>
                      <a:pt x="988" y="7596"/>
                    </a:lnTo>
                    <a:cubicBezTo>
                      <a:pt x="821" y="7972"/>
                      <a:pt x="737" y="8161"/>
                      <a:pt x="612" y="8663"/>
                    </a:cubicBezTo>
                    <a:lnTo>
                      <a:pt x="591" y="8537"/>
                    </a:lnTo>
                    <a:lnTo>
                      <a:pt x="591" y="8537"/>
                    </a:lnTo>
                    <a:cubicBezTo>
                      <a:pt x="507" y="8830"/>
                      <a:pt x="695" y="8956"/>
                      <a:pt x="633" y="9207"/>
                    </a:cubicBezTo>
                    <a:lnTo>
                      <a:pt x="507" y="9270"/>
                    </a:lnTo>
                    <a:cubicBezTo>
                      <a:pt x="382" y="9751"/>
                      <a:pt x="193" y="10232"/>
                      <a:pt x="214" y="10755"/>
                    </a:cubicBezTo>
                    <a:cubicBezTo>
                      <a:pt x="193" y="10734"/>
                      <a:pt x="172" y="10713"/>
                      <a:pt x="172" y="10630"/>
                    </a:cubicBezTo>
                    <a:cubicBezTo>
                      <a:pt x="133" y="10847"/>
                      <a:pt x="0" y="11474"/>
                      <a:pt x="126" y="11474"/>
                    </a:cubicBezTo>
                    <a:cubicBezTo>
                      <a:pt x="130" y="11474"/>
                      <a:pt x="134" y="11473"/>
                      <a:pt x="138" y="11472"/>
                    </a:cubicBezTo>
                    <a:lnTo>
                      <a:pt x="138" y="11472"/>
                    </a:lnTo>
                    <a:cubicBezTo>
                      <a:pt x="70" y="11528"/>
                      <a:pt x="92" y="12006"/>
                      <a:pt x="151" y="12262"/>
                    </a:cubicBezTo>
                    <a:lnTo>
                      <a:pt x="68" y="12220"/>
                    </a:lnTo>
                    <a:lnTo>
                      <a:pt x="68" y="12220"/>
                    </a:lnTo>
                    <a:cubicBezTo>
                      <a:pt x="151" y="12450"/>
                      <a:pt x="172" y="12450"/>
                      <a:pt x="214" y="12764"/>
                    </a:cubicBezTo>
                    <a:cubicBezTo>
                      <a:pt x="204" y="12803"/>
                      <a:pt x="190" y="12824"/>
                      <a:pt x="179" y="12824"/>
                    </a:cubicBezTo>
                    <a:cubicBezTo>
                      <a:pt x="171" y="12824"/>
                      <a:pt x="165" y="12809"/>
                      <a:pt x="167" y="12777"/>
                    </a:cubicBezTo>
                    <a:lnTo>
                      <a:pt x="167" y="12777"/>
                    </a:lnTo>
                    <a:cubicBezTo>
                      <a:pt x="140" y="12989"/>
                      <a:pt x="234" y="12946"/>
                      <a:pt x="214" y="13245"/>
                    </a:cubicBezTo>
                    <a:lnTo>
                      <a:pt x="151" y="13120"/>
                    </a:lnTo>
                    <a:lnTo>
                      <a:pt x="151" y="13120"/>
                    </a:lnTo>
                    <a:cubicBezTo>
                      <a:pt x="151" y="13392"/>
                      <a:pt x="193" y="13371"/>
                      <a:pt x="256" y="13496"/>
                    </a:cubicBezTo>
                    <a:cubicBezTo>
                      <a:pt x="298" y="13664"/>
                      <a:pt x="277" y="13998"/>
                      <a:pt x="214" y="14040"/>
                    </a:cubicBezTo>
                    <a:cubicBezTo>
                      <a:pt x="256" y="14061"/>
                      <a:pt x="340" y="14208"/>
                      <a:pt x="319" y="14354"/>
                    </a:cubicBezTo>
                    <a:cubicBezTo>
                      <a:pt x="315" y="14358"/>
                      <a:pt x="311" y="14360"/>
                      <a:pt x="307" y="14360"/>
                    </a:cubicBezTo>
                    <a:cubicBezTo>
                      <a:pt x="291" y="14360"/>
                      <a:pt x="277" y="14326"/>
                      <a:pt x="277" y="14291"/>
                    </a:cubicBezTo>
                    <a:lnTo>
                      <a:pt x="277" y="14291"/>
                    </a:lnTo>
                    <a:cubicBezTo>
                      <a:pt x="277" y="14522"/>
                      <a:pt x="319" y="14668"/>
                      <a:pt x="361" y="14814"/>
                    </a:cubicBezTo>
                    <a:cubicBezTo>
                      <a:pt x="403" y="14961"/>
                      <a:pt x="444" y="15066"/>
                      <a:pt x="444" y="15233"/>
                    </a:cubicBezTo>
                    <a:cubicBezTo>
                      <a:pt x="423" y="15233"/>
                      <a:pt x="403" y="15254"/>
                      <a:pt x="403" y="15275"/>
                    </a:cubicBezTo>
                    <a:cubicBezTo>
                      <a:pt x="345" y="14970"/>
                      <a:pt x="306" y="14717"/>
                      <a:pt x="315" y="14690"/>
                    </a:cubicBezTo>
                    <a:lnTo>
                      <a:pt x="315" y="14690"/>
                    </a:lnTo>
                    <a:cubicBezTo>
                      <a:pt x="258" y="14711"/>
                      <a:pt x="263" y="14851"/>
                      <a:pt x="223" y="14851"/>
                    </a:cubicBezTo>
                    <a:cubicBezTo>
                      <a:pt x="208" y="14851"/>
                      <a:pt x="186" y="14830"/>
                      <a:pt x="151" y="14773"/>
                    </a:cubicBezTo>
                    <a:lnTo>
                      <a:pt x="151" y="14773"/>
                    </a:lnTo>
                    <a:cubicBezTo>
                      <a:pt x="193" y="14877"/>
                      <a:pt x="256" y="15024"/>
                      <a:pt x="319" y="15170"/>
                    </a:cubicBezTo>
                    <a:cubicBezTo>
                      <a:pt x="382" y="15338"/>
                      <a:pt x="444" y="15484"/>
                      <a:pt x="444" y="15630"/>
                    </a:cubicBezTo>
                    <a:cubicBezTo>
                      <a:pt x="444" y="15630"/>
                      <a:pt x="444" y="15651"/>
                      <a:pt x="444" y="15672"/>
                    </a:cubicBezTo>
                    <a:lnTo>
                      <a:pt x="423" y="15630"/>
                    </a:lnTo>
                    <a:lnTo>
                      <a:pt x="423" y="15630"/>
                    </a:lnTo>
                    <a:cubicBezTo>
                      <a:pt x="423" y="15693"/>
                      <a:pt x="444" y="15756"/>
                      <a:pt x="465" y="15798"/>
                    </a:cubicBezTo>
                    <a:cubicBezTo>
                      <a:pt x="486" y="15882"/>
                      <a:pt x="486" y="15944"/>
                      <a:pt x="507" y="16028"/>
                    </a:cubicBezTo>
                    <a:cubicBezTo>
                      <a:pt x="465" y="16070"/>
                      <a:pt x="570" y="16342"/>
                      <a:pt x="612" y="16467"/>
                    </a:cubicBezTo>
                    <a:cubicBezTo>
                      <a:pt x="616" y="16466"/>
                      <a:pt x="619" y="16466"/>
                      <a:pt x="623" y="16466"/>
                    </a:cubicBezTo>
                    <a:cubicBezTo>
                      <a:pt x="661" y="16466"/>
                      <a:pt x="697" y="16522"/>
                      <a:pt x="718" y="16522"/>
                    </a:cubicBezTo>
                    <a:cubicBezTo>
                      <a:pt x="730" y="16522"/>
                      <a:pt x="737" y="16504"/>
                      <a:pt x="737" y="16447"/>
                    </a:cubicBezTo>
                    <a:lnTo>
                      <a:pt x="737" y="16447"/>
                    </a:lnTo>
                    <a:cubicBezTo>
                      <a:pt x="737" y="16450"/>
                      <a:pt x="737" y="16452"/>
                      <a:pt x="736" y="16452"/>
                    </a:cubicBezTo>
                    <a:cubicBezTo>
                      <a:pt x="730" y="16452"/>
                      <a:pt x="709" y="16408"/>
                      <a:pt x="675" y="16321"/>
                    </a:cubicBezTo>
                    <a:cubicBezTo>
                      <a:pt x="675" y="16321"/>
                      <a:pt x="675" y="16279"/>
                      <a:pt x="654" y="16279"/>
                    </a:cubicBezTo>
                    <a:lnTo>
                      <a:pt x="675" y="16279"/>
                    </a:lnTo>
                    <a:cubicBezTo>
                      <a:pt x="633" y="16195"/>
                      <a:pt x="612" y="16091"/>
                      <a:pt x="570" y="15944"/>
                    </a:cubicBezTo>
                    <a:lnTo>
                      <a:pt x="570" y="15944"/>
                    </a:lnTo>
                    <a:cubicBezTo>
                      <a:pt x="633" y="16049"/>
                      <a:pt x="695" y="16154"/>
                      <a:pt x="695" y="16300"/>
                    </a:cubicBezTo>
                    <a:cubicBezTo>
                      <a:pt x="758" y="16363"/>
                      <a:pt x="842" y="16426"/>
                      <a:pt x="863" y="16446"/>
                    </a:cubicBezTo>
                    <a:cubicBezTo>
                      <a:pt x="842" y="16656"/>
                      <a:pt x="905" y="17032"/>
                      <a:pt x="863" y="17095"/>
                    </a:cubicBezTo>
                    <a:cubicBezTo>
                      <a:pt x="1051" y="17493"/>
                      <a:pt x="1281" y="18016"/>
                      <a:pt x="1532" y="18183"/>
                    </a:cubicBezTo>
                    <a:cubicBezTo>
                      <a:pt x="1595" y="18288"/>
                      <a:pt x="1553" y="18330"/>
                      <a:pt x="1553" y="18371"/>
                    </a:cubicBezTo>
                    <a:cubicBezTo>
                      <a:pt x="1512" y="18330"/>
                      <a:pt x="1470" y="18246"/>
                      <a:pt x="1449" y="18225"/>
                    </a:cubicBezTo>
                    <a:lnTo>
                      <a:pt x="1449" y="18225"/>
                    </a:lnTo>
                    <a:cubicBezTo>
                      <a:pt x="1574" y="18434"/>
                      <a:pt x="1804" y="18853"/>
                      <a:pt x="1909" y="18853"/>
                    </a:cubicBezTo>
                    <a:cubicBezTo>
                      <a:pt x="1948" y="18937"/>
                      <a:pt x="1947" y="18959"/>
                      <a:pt x="1934" y="18959"/>
                    </a:cubicBezTo>
                    <a:cubicBezTo>
                      <a:pt x="1920" y="18959"/>
                      <a:pt x="1893" y="18934"/>
                      <a:pt x="1888" y="18934"/>
                    </a:cubicBezTo>
                    <a:lnTo>
                      <a:pt x="1888" y="18934"/>
                    </a:lnTo>
                    <a:cubicBezTo>
                      <a:pt x="1883" y="18934"/>
                      <a:pt x="1903" y="18963"/>
                      <a:pt x="1993" y="19083"/>
                    </a:cubicBezTo>
                    <a:lnTo>
                      <a:pt x="1930" y="19062"/>
                    </a:lnTo>
                    <a:lnTo>
                      <a:pt x="1930" y="19062"/>
                    </a:lnTo>
                    <a:cubicBezTo>
                      <a:pt x="2014" y="19271"/>
                      <a:pt x="2118" y="19418"/>
                      <a:pt x="2244" y="19543"/>
                    </a:cubicBezTo>
                    <a:cubicBezTo>
                      <a:pt x="2369" y="19690"/>
                      <a:pt x="2495" y="19794"/>
                      <a:pt x="2620" y="19899"/>
                    </a:cubicBezTo>
                    <a:cubicBezTo>
                      <a:pt x="2883" y="20121"/>
                      <a:pt x="3126" y="20343"/>
                      <a:pt x="3369" y="20717"/>
                    </a:cubicBezTo>
                    <a:lnTo>
                      <a:pt x="3369" y="20717"/>
                    </a:lnTo>
                    <a:cubicBezTo>
                      <a:pt x="3356" y="20702"/>
                      <a:pt x="3344" y="20688"/>
                      <a:pt x="3332" y="20673"/>
                    </a:cubicBezTo>
                    <a:lnTo>
                      <a:pt x="3332" y="20673"/>
                    </a:lnTo>
                    <a:cubicBezTo>
                      <a:pt x="3332" y="20673"/>
                      <a:pt x="3353" y="20715"/>
                      <a:pt x="3395" y="20757"/>
                    </a:cubicBezTo>
                    <a:cubicBezTo>
                      <a:pt x="3386" y="20743"/>
                      <a:pt x="3377" y="20730"/>
                      <a:pt x="3369" y="20717"/>
                    </a:cubicBezTo>
                    <a:lnTo>
                      <a:pt x="3369" y="20717"/>
                    </a:lnTo>
                    <a:cubicBezTo>
                      <a:pt x="3696" y="21097"/>
                      <a:pt x="4079" y="21439"/>
                      <a:pt x="4462" y="21761"/>
                    </a:cubicBezTo>
                    <a:cubicBezTo>
                      <a:pt x="4880" y="22096"/>
                      <a:pt x="5299" y="22431"/>
                      <a:pt x="5675" y="22765"/>
                    </a:cubicBezTo>
                    <a:cubicBezTo>
                      <a:pt x="5905" y="22954"/>
                      <a:pt x="5968" y="22912"/>
                      <a:pt x="6136" y="22954"/>
                    </a:cubicBezTo>
                    <a:lnTo>
                      <a:pt x="6157" y="23058"/>
                    </a:lnTo>
                    <a:cubicBezTo>
                      <a:pt x="6240" y="23079"/>
                      <a:pt x="6345" y="23121"/>
                      <a:pt x="6449" y="23142"/>
                    </a:cubicBezTo>
                    <a:cubicBezTo>
                      <a:pt x="6847" y="23288"/>
                      <a:pt x="7014" y="23665"/>
                      <a:pt x="7558" y="23791"/>
                    </a:cubicBezTo>
                    <a:lnTo>
                      <a:pt x="7517" y="23707"/>
                    </a:lnTo>
                    <a:lnTo>
                      <a:pt x="7517" y="23707"/>
                    </a:lnTo>
                    <a:cubicBezTo>
                      <a:pt x="7705" y="23791"/>
                      <a:pt x="8102" y="23916"/>
                      <a:pt x="8061" y="23958"/>
                    </a:cubicBezTo>
                    <a:cubicBezTo>
                      <a:pt x="8071" y="23958"/>
                      <a:pt x="8087" y="23953"/>
                      <a:pt x="8108" y="23953"/>
                    </a:cubicBezTo>
                    <a:cubicBezTo>
                      <a:pt x="8129" y="23953"/>
                      <a:pt x="8155" y="23958"/>
                      <a:pt x="8186" y="23979"/>
                    </a:cubicBezTo>
                    <a:lnTo>
                      <a:pt x="8186" y="24021"/>
                    </a:lnTo>
                    <a:cubicBezTo>
                      <a:pt x="8354" y="24063"/>
                      <a:pt x="8500" y="24084"/>
                      <a:pt x="8667" y="24105"/>
                    </a:cubicBezTo>
                    <a:cubicBezTo>
                      <a:pt x="9002" y="24251"/>
                      <a:pt x="8563" y="24251"/>
                      <a:pt x="9086" y="24418"/>
                    </a:cubicBezTo>
                    <a:cubicBezTo>
                      <a:pt x="9173" y="24427"/>
                      <a:pt x="9288" y="24432"/>
                      <a:pt x="9389" y="24432"/>
                    </a:cubicBezTo>
                    <a:cubicBezTo>
                      <a:pt x="9532" y="24432"/>
                      <a:pt x="9646" y="24422"/>
                      <a:pt x="9609" y="24397"/>
                    </a:cubicBezTo>
                    <a:cubicBezTo>
                      <a:pt x="9525" y="24377"/>
                      <a:pt x="9400" y="24314"/>
                      <a:pt x="9421" y="24272"/>
                    </a:cubicBezTo>
                    <a:lnTo>
                      <a:pt x="9421" y="24272"/>
                    </a:lnTo>
                    <a:lnTo>
                      <a:pt x="9588" y="24293"/>
                    </a:lnTo>
                    <a:cubicBezTo>
                      <a:pt x="9609" y="24251"/>
                      <a:pt x="9651" y="24209"/>
                      <a:pt x="9672" y="24167"/>
                    </a:cubicBezTo>
                    <a:cubicBezTo>
                      <a:pt x="9693" y="24188"/>
                      <a:pt x="9714" y="24188"/>
                      <a:pt x="9755" y="24188"/>
                    </a:cubicBezTo>
                    <a:lnTo>
                      <a:pt x="9839" y="24125"/>
                    </a:lnTo>
                    <a:lnTo>
                      <a:pt x="9672" y="24125"/>
                    </a:lnTo>
                    <a:cubicBezTo>
                      <a:pt x="9651" y="24063"/>
                      <a:pt x="9588" y="24000"/>
                      <a:pt x="9400" y="23916"/>
                    </a:cubicBezTo>
                    <a:lnTo>
                      <a:pt x="9086" y="23916"/>
                    </a:lnTo>
                    <a:lnTo>
                      <a:pt x="9002" y="23833"/>
                    </a:lnTo>
                    <a:lnTo>
                      <a:pt x="9002" y="23833"/>
                    </a:lnTo>
                    <a:cubicBezTo>
                      <a:pt x="9086" y="23853"/>
                      <a:pt x="9170" y="23874"/>
                      <a:pt x="9253" y="23895"/>
                    </a:cubicBezTo>
                    <a:cubicBezTo>
                      <a:pt x="9170" y="23839"/>
                      <a:pt x="9104" y="23821"/>
                      <a:pt x="9033" y="23821"/>
                    </a:cubicBezTo>
                    <a:cubicBezTo>
                      <a:pt x="8998" y="23821"/>
                      <a:pt x="8960" y="23826"/>
                      <a:pt x="8918" y="23833"/>
                    </a:cubicBezTo>
                    <a:cubicBezTo>
                      <a:pt x="8918" y="23791"/>
                      <a:pt x="8877" y="23749"/>
                      <a:pt x="8814" y="23728"/>
                    </a:cubicBezTo>
                    <a:cubicBezTo>
                      <a:pt x="8709" y="23728"/>
                      <a:pt x="8605" y="23749"/>
                      <a:pt x="8500" y="23749"/>
                    </a:cubicBezTo>
                    <a:cubicBezTo>
                      <a:pt x="8479" y="23686"/>
                      <a:pt x="8667" y="23707"/>
                      <a:pt x="8479" y="23602"/>
                    </a:cubicBezTo>
                    <a:cubicBezTo>
                      <a:pt x="8351" y="23602"/>
                      <a:pt x="8511" y="23714"/>
                      <a:pt x="8399" y="23714"/>
                    </a:cubicBezTo>
                    <a:cubicBezTo>
                      <a:pt x="8383" y="23714"/>
                      <a:pt x="8361" y="23712"/>
                      <a:pt x="8333" y="23707"/>
                    </a:cubicBezTo>
                    <a:cubicBezTo>
                      <a:pt x="8228" y="23602"/>
                      <a:pt x="8291" y="23581"/>
                      <a:pt x="8102" y="23561"/>
                    </a:cubicBezTo>
                    <a:cubicBezTo>
                      <a:pt x="8102" y="23519"/>
                      <a:pt x="8144" y="23519"/>
                      <a:pt x="8207" y="23519"/>
                    </a:cubicBezTo>
                    <a:cubicBezTo>
                      <a:pt x="8053" y="23519"/>
                      <a:pt x="7862" y="23412"/>
                      <a:pt x="7752" y="23412"/>
                    </a:cubicBezTo>
                    <a:cubicBezTo>
                      <a:pt x="7743" y="23412"/>
                      <a:pt x="7734" y="23412"/>
                      <a:pt x="7726" y="23414"/>
                    </a:cubicBezTo>
                    <a:cubicBezTo>
                      <a:pt x="7621" y="23309"/>
                      <a:pt x="7266" y="23226"/>
                      <a:pt x="7328" y="23121"/>
                    </a:cubicBezTo>
                    <a:cubicBezTo>
                      <a:pt x="7266" y="23121"/>
                      <a:pt x="7035" y="23079"/>
                      <a:pt x="6910" y="23016"/>
                    </a:cubicBezTo>
                    <a:cubicBezTo>
                      <a:pt x="7203" y="23016"/>
                      <a:pt x="6470" y="22765"/>
                      <a:pt x="6596" y="22661"/>
                    </a:cubicBezTo>
                    <a:cubicBezTo>
                      <a:pt x="6491" y="22661"/>
                      <a:pt x="6345" y="22577"/>
                      <a:pt x="6177" y="22493"/>
                    </a:cubicBezTo>
                    <a:cubicBezTo>
                      <a:pt x="6032" y="22403"/>
                      <a:pt x="5888" y="22312"/>
                      <a:pt x="5756" y="22235"/>
                    </a:cubicBezTo>
                    <a:lnTo>
                      <a:pt x="5756" y="22235"/>
                    </a:lnTo>
                    <a:cubicBezTo>
                      <a:pt x="5758" y="22237"/>
                      <a:pt x="5759" y="22240"/>
                      <a:pt x="5759" y="22242"/>
                    </a:cubicBezTo>
                    <a:cubicBezTo>
                      <a:pt x="5752" y="22237"/>
                      <a:pt x="5746" y="22231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611" y="22111"/>
                      <a:pt x="5588" y="22050"/>
                      <a:pt x="5508" y="21970"/>
                    </a:cubicBezTo>
                    <a:cubicBezTo>
                      <a:pt x="5497" y="21981"/>
                      <a:pt x="5481" y="21986"/>
                      <a:pt x="5461" y="21986"/>
                    </a:cubicBezTo>
                    <a:cubicBezTo>
                      <a:pt x="5362" y="21986"/>
                      <a:pt x="5166" y="21876"/>
                      <a:pt x="5027" y="21824"/>
                    </a:cubicBezTo>
                    <a:cubicBezTo>
                      <a:pt x="4980" y="21738"/>
                      <a:pt x="4994" y="21716"/>
                      <a:pt x="5031" y="21716"/>
                    </a:cubicBezTo>
                    <a:cubicBezTo>
                      <a:pt x="5068" y="21716"/>
                      <a:pt x="5128" y="21739"/>
                      <a:pt x="5169" y="21739"/>
                    </a:cubicBezTo>
                    <a:cubicBezTo>
                      <a:pt x="5196" y="21739"/>
                      <a:pt x="5215" y="21729"/>
                      <a:pt x="5215" y="21698"/>
                    </a:cubicBezTo>
                    <a:lnTo>
                      <a:pt x="5215" y="21698"/>
                    </a:lnTo>
                    <a:cubicBezTo>
                      <a:pt x="5210" y="21705"/>
                      <a:pt x="5202" y="21709"/>
                      <a:pt x="5191" y="21709"/>
                    </a:cubicBezTo>
                    <a:cubicBezTo>
                      <a:pt x="5123" y="21709"/>
                      <a:pt x="4951" y="21589"/>
                      <a:pt x="4885" y="21589"/>
                    </a:cubicBezTo>
                    <a:cubicBezTo>
                      <a:pt x="4869" y="21589"/>
                      <a:pt x="4859" y="21596"/>
                      <a:pt x="4859" y="21615"/>
                    </a:cubicBezTo>
                    <a:cubicBezTo>
                      <a:pt x="4776" y="21447"/>
                      <a:pt x="4776" y="21489"/>
                      <a:pt x="4755" y="21364"/>
                    </a:cubicBezTo>
                    <a:cubicBezTo>
                      <a:pt x="4734" y="21380"/>
                      <a:pt x="4717" y="21387"/>
                      <a:pt x="4701" y="21387"/>
                    </a:cubicBezTo>
                    <a:cubicBezTo>
                      <a:pt x="4636" y="21387"/>
                      <a:pt x="4596" y="21272"/>
                      <a:pt x="4462" y="21238"/>
                    </a:cubicBezTo>
                    <a:cubicBezTo>
                      <a:pt x="4315" y="21008"/>
                      <a:pt x="4483" y="21112"/>
                      <a:pt x="4253" y="20945"/>
                    </a:cubicBezTo>
                    <a:cubicBezTo>
                      <a:pt x="4232" y="20903"/>
                      <a:pt x="4241" y="20889"/>
                      <a:pt x="4263" y="20889"/>
                    </a:cubicBezTo>
                    <a:cubicBezTo>
                      <a:pt x="4306" y="20889"/>
                      <a:pt x="4399" y="20945"/>
                      <a:pt x="4399" y="20945"/>
                    </a:cubicBezTo>
                    <a:cubicBezTo>
                      <a:pt x="4331" y="20877"/>
                      <a:pt x="4291" y="20856"/>
                      <a:pt x="4263" y="20856"/>
                    </a:cubicBezTo>
                    <a:cubicBezTo>
                      <a:pt x="4215" y="20856"/>
                      <a:pt x="4209" y="20924"/>
                      <a:pt x="4169" y="20924"/>
                    </a:cubicBezTo>
                    <a:cubicBezTo>
                      <a:pt x="3897" y="20715"/>
                      <a:pt x="4106" y="20757"/>
                      <a:pt x="4043" y="20652"/>
                    </a:cubicBezTo>
                    <a:cubicBezTo>
                      <a:pt x="3876" y="20527"/>
                      <a:pt x="3708" y="20464"/>
                      <a:pt x="3604" y="20338"/>
                    </a:cubicBezTo>
                    <a:cubicBezTo>
                      <a:pt x="3604" y="20317"/>
                      <a:pt x="3583" y="20296"/>
                      <a:pt x="3625" y="20296"/>
                    </a:cubicBezTo>
                    <a:cubicBezTo>
                      <a:pt x="3416" y="20192"/>
                      <a:pt x="3164" y="19815"/>
                      <a:pt x="2934" y="19669"/>
                    </a:cubicBezTo>
                    <a:cubicBezTo>
                      <a:pt x="2934" y="19648"/>
                      <a:pt x="2934" y="19627"/>
                      <a:pt x="2934" y="19627"/>
                    </a:cubicBezTo>
                    <a:cubicBezTo>
                      <a:pt x="2913" y="19690"/>
                      <a:pt x="2892" y="19731"/>
                      <a:pt x="2851" y="19731"/>
                    </a:cubicBezTo>
                    <a:cubicBezTo>
                      <a:pt x="2767" y="19648"/>
                      <a:pt x="2662" y="19585"/>
                      <a:pt x="2662" y="19522"/>
                    </a:cubicBezTo>
                    <a:lnTo>
                      <a:pt x="2662" y="19522"/>
                    </a:lnTo>
                    <a:cubicBezTo>
                      <a:pt x="2725" y="19585"/>
                      <a:pt x="2746" y="19564"/>
                      <a:pt x="2788" y="19585"/>
                    </a:cubicBezTo>
                    <a:lnTo>
                      <a:pt x="2683" y="19501"/>
                    </a:lnTo>
                    <a:cubicBezTo>
                      <a:pt x="2678" y="19463"/>
                      <a:pt x="2682" y="19449"/>
                      <a:pt x="2692" y="19449"/>
                    </a:cubicBezTo>
                    <a:cubicBezTo>
                      <a:pt x="2720" y="19449"/>
                      <a:pt x="2799" y="19573"/>
                      <a:pt x="2851" y="19573"/>
                    </a:cubicBezTo>
                    <a:cubicBezTo>
                      <a:pt x="2858" y="19573"/>
                      <a:pt x="2865" y="19570"/>
                      <a:pt x="2872" y="19564"/>
                    </a:cubicBezTo>
                    <a:cubicBezTo>
                      <a:pt x="2683" y="19397"/>
                      <a:pt x="2432" y="19187"/>
                      <a:pt x="2328" y="19020"/>
                    </a:cubicBezTo>
                    <a:cubicBezTo>
                      <a:pt x="2331" y="19013"/>
                      <a:pt x="2337" y="19009"/>
                      <a:pt x="2344" y="19009"/>
                    </a:cubicBezTo>
                    <a:cubicBezTo>
                      <a:pt x="2396" y="19009"/>
                      <a:pt x="2527" y="19194"/>
                      <a:pt x="2555" y="19194"/>
                    </a:cubicBezTo>
                    <a:cubicBezTo>
                      <a:pt x="2565" y="19194"/>
                      <a:pt x="2562" y="19170"/>
                      <a:pt x="2537" y="19104"/>
                    </a:cubicBezTo>
                    <a:lnTo>
                      <a:pt x="2537" y="19104"/>
                    </a:lnTo>
                    <a:lnTo>
                      <a:pt x="2704" y="19376"/>
                    </a:lnTo>
                    <a:cubicBezTo>
                      <a:pt x="2693" y="19303"/>
                      <a:pt x="2695" y="19280"/>
                      <a:pt x="2704" y="19280"/>
                    </a:cubicBezTo>
                    <a:cubicBezTo>
                      <a:pt x="2720" y="19280"/>
                      <a:pt x="2758" y="19355"/>
                      <a:pt x="2777" y="19355"/>
                    </a:cubicBezTo>
                    <a:cubicBezTo>
                      <a:pt x="2788" y="19355"/>
                      <a:pt x="2793" y="19334"/>
                      <a:pt x="2788" y="19271"/>
                    </a:cubicBezTo>
                    <a:cubicBezTo>
                      <a:pt x="2683" y="19104"/>
                      <a:pt x="2600" y="19020"/>
                      <a:pt x="2537" y="18936"/>
                    </a:cubicBezTo>
                    <a:cubicBezTo>
                      <a:pt x="2453" y="18853"/>
                      <a:pt x="2390" y="18769"/>
                      <a:pt x="2286" y="18581"/>
                    </a:cubicBezTo>
                    <a:cubicBezTo>
                      <a:pt x="2271" y="18573"/>
                      <a:pt x="2261" y="18571"/>
                      <a:pt x="2252" y="18571"/>
                    </a:cubicBezTo>
                    <a:cubicBezTo>
                      <a:pt x="2221" y="18571"/>
                      <a:pt x="2225" y="18612"/>
                      <a:pt x="2194" y="18612"/>
                    </a:cubicBezTo>
                    <a:cubicBezTo>
                      <a:pt x="2185" y="18612"/>
                      <a:pt x="2175" y="18609"/>
                      <a:pt x="2160" y="18602"/>
                    </a:cubicBezTo>
                    <a:cubicBezTo>
                      <a:pt x="1784" y="18141"/>
                      <a:pt x="2118" y="18099"/>
                      <a:pt x="1825" y="17786"/>
                    </a:cubicBezTo>
                    <a:cubicBezTo>
                      <a:pt x="1742" y="17702"/>
                      <a:pt x="1616" y="17723"/>
                      <a:pt x="1532" y="17409"/>
                    </a:cubicBezTo>
                    <a:lnTo>
                      <a:pt x="1532" y="17409"/>
                    </a:lnTo>
                    <a:lnTo>
                      <a:pt x="1679" y="17472"/>
                    </a:lnTo>
                    <a:cubicBezTo>
                      <a:pt x="1532" y="17095"/>
                      <a:pt x="1449" y="17304"/>
                      <a:pt x="1365" y="16907"/>
                    </a:cubicBezTo>
                    <a:lnTo>
                      <a:pt x="1365" y="16907"/>
                    </a:lnTo>
                    <a:cubicBezTo>
                      <a:pt x="1420" y="16944"/>
                      <a:pt x="1492" y="17127"/>
                      <a:pt x="1494" y="17127"/>
                    </a:cubicBezTo>
                    <a:cubicBezTo>
                      <a:pt x="1494" y="17127"/>
                      <a:pt x="1493" y="17123"/>
                      <a:pt x="1491" y="17116"/>
                    </a:cubicBezTo>
                    <a:cubicBezTo>
                      <a:pt x="1470" y="16844"/>
                      <a:pt x="1365" y="16970"/>
                      <a:pt x="1302" y="16760"/>
                    </a:cubicBezTo>
                    <a:lnTo>
                      <a:pt x="1365" y="16698"/>
                    </a:lnTo>
                    <a:cubicBezTo>
                      <a:pt x="1219" y="16300"/>
                      <a:pt x="1009" y="15882"/>
                      <a:pt x="884" y="15421"/>
                    </a:cubicBezTo>
                    <a:lnTo>
                      <a:pt x="884" y="15421"/>
                    </a:lnTo>
                    <a:cubicBezTo>
                      <a:pt x="909" y="15434"/>
                      <a:pt x="933" y="15468"/>
                      <a:pt x="949" y="15468"/>
                    </a:cubicBezTo>
                    <a:cubicBezTo>
                      <a:pt x="961" y="15468"/>
                      <a:pt x="968" y="15452"/>
                      <a:pt x="968" y="15400"/>
                    </a:cubicBezTo>
                    <a:cubicBezTo>
                      <a:pt x="779" y="14856"/>
                      <a:pt x="758" y="14166"/>
                      <a:pt x="758" y="13601"/>
                    </a:cubicBezTo>
                    <a:lnTo>
                      <a:pt x="675" y="13392"/>
                    </a:lnTo>
                    <a:cubicBezTo>
                      <a:pt x="675" y="13362"/>
                      <a:pt x="685" y="13332"/>
                      <a:pt x="699" y="13332"/>
                    </a:cubicBezTo>
                    <a:cubicBezTo>
                      <a:pt x="704" y="13332"/>
                      <a:pt x="710" y="13338"/>
                      <a:pt x="716" y="13350"/>
                    </a:cubicBezTo>
                    <a:cubicBezTo>
                      <a:pt x="724" y="13272"/>
                      <a:pt x="720" y="13252"/>
                      <a:pt x="711" y="13252"/>
                    </a:cubicBezTo>
                    <a:cubicBezTo>
                      <a:pt x="700" y="13252"/>
                      <a:pt x="682" y="13276"/>
                      <a:pt x="663" y="13276"/>
                    </a:cubicBezTo>
                    <a:cubicBezTo>
                      <a:pt x="653" y="13276"/>
                      <a:pt x="642" y="13269"/>
                      <a:pt x="633" y="13245"/>
                    </a:cubicBezTo>
                    <a:cubicBezTo>
                      <a:pt x="619" y="13164"/>
                      <a:pt x="641" y="13118"/>
                      <a:pt x="663" y="13118"/>
                    </a:cubicBezTo>
                    <a:cubicBezTo>
                      <a:pt x="675" y="13118"/>
                      <a:pt x="688" y="13132"/>
                      <a:pt x="695" y="13161"/>
                    </a:cubicBezTo>
                    <a:cubicBezTo>
                      <a:pt x="612" y="12764"/>
                      <a:pt x="549" y="12032"/>
                      <a:pt x="675" y="11634"/>
                    </a:cubicBezTo>
                    <a:lnTo>
                      <a:pt x="675" y="11634"/>
                    </a:lnTo>
                    <a:lnTo>
                      <a:pt x="675" y="11718"/>
                    </a:lnTo>
                    <a:cubicBezTo>
                      <a:pt x="737" y="11404"/>
                      <a:pt x="549" y="11341"/>
                      <a:pt x="654" y="11048"/>
                    </a:cubicBezTo>
                    <a:lnTo>
                      <a:pt x="654" y="11048"/>
                    </a:lnTo>
                    <a:lnTo>
                      <a:pt x="675" y="11111"/>
                    </a:lnTo>
                    <a:cubicBezTo>
                      <a:pt x="779" y="10420"/>
                      <a:pt x="863" y="9646"/>
                      <a:pt x="1135" y="9165"/>
                    </a:cubicBezTo>
                    <a:cubicBezTo>
                      <a:pt x="1051" y="9040"/>
                      <a:pt x="1386" y="8516"/>
                      <a:pt x="1240" y="8433"/>
                    </a:cubicBezTo>
                    <a:cubicBezTo>
                      <a:pt x="1449" y="8077"/>
                      <a:pt x="1428" y="8203"/>
                      <a:pt x="1679" y="7700"/>
                    </a:cubicBezTo>
                    <a:cubicBezTo>
                      <a:pt x="1742" y="7554"/>
                      <a:pt x="1679" y="7449"/>
                      <a:pt x="1742" y="7282"/>
                    </a:cubicBezTo>
                    <a:lnTo>
                      <a:pt x="1804" y="7303"/>
                    </a:lnTo>
                    <a:lnTo>
                      <a:pt x="1846" y="7031"/>
                    </a:lnTo>
                    <a:lnTo>
                      <a:pt x="1972" y="6968"/>
                    </a:ln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11" y="6857"/>
                      <a:pt x="1970" y="6890"/>
                      <a:pt x="1945" y="6890"/>
                    </a:cubicBezTo>
                    <a:cubicBezTo>
                      <a:pt x="1939" y="6890"/>
                      <a:pt x="1934" y="6888"/>
                      <a:pt x="1930" y="6884"/>
                    </a:cubicBezTo>
                    <a:cubicBezTo>
                      <a:pt x="2011" y="6641"/>
                      <a:pt x="2269" y="6339"/>
                      <a:pt x="2304" y="6339"/>
                    </a:cubicBezTo>
                    <a:cubicBezTo>
                      <a:pt x="2305" y="6339"/>
                      <a:pt x="2306" y="6340"/>
                      <a:pt x="2307" y="6340"/>
                    </a:cubicBezTo>
                    <a:cubicBezTo>
                      <a:pt x="2390" y="6152"/>
                      <a:pt x="2474" y="5943"/>
                      <a:pt x="2579" y="5755"/>
                    </a:cubicBezTo>
                    <a:lnTo>
                      <a:pt x="2579" y="5755"/>
                    </a:lnTo>
                    <a:cubicBezTo>
                      <a:pt x="2587" y="5763"/>
                      <a:pt x="2585" y="5786"/>
                      <a:pt x="2577" y="5816"/>
                    </a:cubicBezTo>
                    <a:lnTo>
                      <a:pt x="2577" y="5816"/>
                    </a:lnTo>
                    <a:cubicBezTo>
                      <a:pt x="2594" y="5793"/>
                      <a:pt x="2607" y="5791"/>
                      <a:pt x="2620" y="5791"/>
                    </a:cubicBezTo>
                    <a:cubicBezTo>
                      <a:pt x="2622" y="5791"/>
                      <a:pt x="2624" y="5791"/>
                      <a:pt x="2626" y="5791"/>
                    </a:cubicBezTo>
                    <a:cubicBezTo>
                      <a:pt x="2650" y="5791"/>
                      <a:pt x="2676" y="5787"/>
                      <a:pt x="2725" y="5650"/>
                    </a:cubicBezTo>
                    <a:lnTo>
                      <a:pt x="2725" y="5650"/>
                    </a:lnTo>
                    <a:cubicBezTo>
                      <a:pt x="2719" y="5653"/>
                      <a:pt x="2715" y="5654"/>
                      <a:pt x="2711" y="5654"/>
                    </a:cubicBezTo>
                    <a:cubicBezTo>
                      <a:pt x="2688" y="5654"/>
                      <a:pt x="2701" y="5605"/>
                      <a:pt x="2683" y="5587"/>
                    </a:cubicBezTo>
                    <a:cubicBezTo>
                      <a:pt x="2809" y="5503"/>
                      <a:pt x="3018" y="5210"/>
                      <a:pt x="3164" y="4980"/>
                    </a:cubicBezTo>
                    <a:lnTo>
                      <a:pt x="3164" y="5064"/>
                    </a:lnTo>
                    <a:cubicBezTo>
                      <a:pt x="3457" y="4687"/>
                      <a:pt x="3771" y="4269"/>
                      <a:pt x="4148" y="3892"/>
                    </a:cubicBezTo>
                    <a:lnTo>
                      <a:pt x="4148" y="3892"/>
                    </a:lnTo>
                    <a:cubicBezTo>
                      <a:pt x="4101" y="3932"/>
                      <a:pt x="4065" y="3949"/>
                      <a:pt x="4041" y="3949"/>
                    </a:cubicBezTo>
                    <a:cubicBezTo>
                      <a:pt x="3990" y="3949"/>
                      <a:pt x="3993" y="3873"/>
                      <a:pt x="4064" y="3788"/>
                    </a:cubicBezTo>
                    <a:lnTo>
                      <a:pt x="4169" y="3809"/>
                    </a:lnTo>
                    <a:cubicBezTo>
                      <a:pt x="4174" y="3782"/>
                      <a:pt x="4168" y="3775"/>
                      <a:pt x="4156" y="3775"/>
                    </a:cubicBezTo>
                    <a:cubicBezTo>
                      <a:pt x="4140" y="3775"/>
                      <a:pt x="4113" y="3792"/>
                      <a:pt x="4100" y="3792"/>
                    </a:cubicBezTo>
                    <a:cubicBezTo>
                      <a:pt x="4087" y="3792"/>
                      <a:pt x="4088" y="3775"/>
                      <a:pt x="4127" y="3704"/>
                    </a:cubicBezTo>
                    <a:cubicBezTo>
                      <a:pt x="4175" y="3663"/>
                      <a:pt x="4209" y="3647"/>
                      <a:pt x="4232" y="3647"/>
                    </a:cubicBezTo>
                    <a:cubicBezTo>
                      <a:pt x="4278" y="3647"/>
                      <a:pt x="4274" y="3717"/>
                      <a:pt x="4232" y="3788"/>
                    </a:cubicBezTo>
                    <a:lnTo>
                      <a:pt x="4378" y="3599"/>
                    </a:lnTo>
                    <a:cubicBezTo>
                      <a:pt x="4399" y="3599"/>
                      <a:pt x="4378" y="3662"/>
                      <a:pt x="4378" y="3683"/>
                    </a:cubicBezTo>
                    <a:cubicBezTo>
                      <a:pt x="4420" y="3578"/>
                      <a:pt x="4755" y="3474"/>
                      <a:pt x="4797" y="3306"/>
                    </a:cubicBezTo>
                    <a:lnTo>
                      <a:pt x="4817" y="3327"/>
                    </a:lnTo>
                    <a:cubicBezTo>
                      <a:pt x="5215" y="2972"/>
                      <a:pt x="5403" y="2825"/>
                      <a:pt x="5738" y="2574"/>
                    </a:cubicBezTo>
                    <a:cubicBezTo>
                      <a:pt x="5717" y="2511"/>
                      <a:pt x="5864" y="2428"/>
                      <a:pt x="5926" y="2302"/>
                    </a:cubicBezTo>
                    <a:cubicBezTo>
                      <a:pt x="6219" y="2156"/>
                      <a:pt x="6554" y="2009"/>
                      <a:pt x="6889" y="1842"/>
                    </a:cubicBezTo>
                    <a:cubicBezTo>
                      <a:pt x="7098" y="1695"/>
                      <a:pt x="6931" y="1758"/>
                      <a:pt x="7014" y="1653"/>
                    </a:cubicBezTo>
                    <a:lnTo>
                      <a:pt x="7014" y="1653"/>
                    </a:lnTo>
                    <a:cubicBezTo>
                      <a:pt x="7021" y="1664"/>
                      <a:pt x="7037" y="1668"/>
                      <a:pt x="7058" y="1668"/>
                    </a:cubicBezTo>
                    <a:cubicBezTo>
                      <a:pt x="7126" y="1668"/>
                      <a:pt x="7244" y="1626"/>
                      <a:pt x="7279" y="1626"/>
                    </a:cubicBezTo>
                    <a:cubicBezTo>
                      <a:pt x="7298" y="1626"/>
                      <a:pt x="7293" y="1638"/>
                      <a:pt x="7245" y="1674"/>
                    </a:cubicBezTo>
                    <a:cubicBezTo>
                      <a:pt x="7454" y="1570"/>
                      <a:pt x="7579" y="1507"/>
                      <a:pt x="7726" y="1444"/>
                    </a:cubicBezTo>
                    <a:cubicBezTo>
                      <a:pt x="7893" y="1361"/>
                      <a:pt x="8040" y="1277"/>
                      <a:pt x="8291" y="1151"/>
                    </a:cubicBezTo>
                    <a:cubicBezTo>
                      <a:pt x="8259" y="1151"/>
                      <a:pt x="8228" y="1157"/>
                      <a:pt x="8207" y="1157"/>
                    </a:cubicBezTo>
                    <a:cubicBezTo>
                      <a:pt x="8186" y="1157"/>
                      <a:pt x="8176" y="1151"/>
                      <a:pt x="8186" y="1130"/>
                    </a:cubicBezTo>
                    <a:cubicBezTo>
                      <a:pt x="8247" y="1106"/>
                      <a:pt x="8316" y="1096"/>
                      <a:pt x="8362" y="1096"/>
                    </a:cubicBezTo>
                    <a:cubicBezTo>
                      <a:pt x="8395" y="1096"/>
                      <a:pt x="8416" y="1101"/>
                      <a:pt x="8416" y="1109"/>
                    </a:cubicBezTo>
                    <a:lnTo>
                      <a:pt x="8395" y="1130"/>
                    </a:lnTo>
                    <a:cubicBezTo>
                      <a:pt x="8688" y="963"/>
                      <a:pt x="9065" y="921"/>
                      <a:pt x="9421" y="900"/>
                    </a:cubicBezTo>
                    <a:cubicBezTo>
                      <a:pt x="9776" y="879"/>
                      <a:pt x="10111" y="879"/>
                      <a:pt x="10362" y="775"/>
                    </a:cubicBezTo>
                    <a:lnTo>
                      <a:pt x="10362" y="775"/>
                    </a:lnTo>
                    <a:lnTo>
                      <a:pt x="10341" y="796"/>
                    </a:lnTo>
                    <a:cubicBezTo>
                      <a:pt x="10509" y="754"/>
                      <a:pt x="10697" y="712"/>
                      <a:pt x="10885" y="670"/>
                    </a:cubicBezTo>
                    <a:cubicBezTo>
                      <a:pt x="11115" y="670"/>
                      <a:pt x="10739" y="733"/>
                      <a:pt x="10906" y="775"/>
                    </a:cubicBezTo>
                    <a:cubicBezTo>
                      <a:pt x="11149" y="714"/>
                      <a:pt x="11353" y="700"/>
                      <a:pt x="11542" y="700"/>
                    </a:cubicBezTo>
                    <a:cubicBezTo>
                      <a:pt x="11703" y="700"/>
                      <a:pt x="11853" y="710"/>
                      <a:pt x="12009" y="710"/>
                    </a:cubicBezTo>
                    <a:cubicBezTo>
                      <a:pt x="12112" y="710"/>
                      <a:pt x="12217" y="706"/>
                      <a:pt x="12329" y="691"/>
                    </a:cubicBezTo>
                    <a:cubicBezTo>
                      <a:pt x="12498" y="785"/>
                      <a:pt x="12784" y="799"/>
                      <a:pt x="13094" y="799"/>
                    </a:cubicBezTo>
                    <a:cubicBezTo>
                      <a:pt x="13225" y="799"/>
                      <a:pt x="13360" y="796"/>
                      <a:pt x="13493" y="796"/>
                    </a:cubicBezTo>
                    <a:cubicBezTo>
                      <a:pt x="13746" y="796"/>
                      <a:pt x="13988" y="805"/>
                      <a:pt x="14170" y="858"/>
                    </a:cubicBezTo>
                    <a:lnTo>
                      <a:pt x="14149" y="817"/>
                    </a:lnTo>
                    <a:cubicBezTo>
                      <a:pt x="14181" y="806"/>
                      <a:pt x="14207" y="801"/>
                      <a:pt x="14230" y="801"/>
                    </a:cubicBezTo>
                    <a:cubicBezTo>
                      <a:pt x="14254" y="801"/>
                      <a:pt x="14275" y="806"/>
                      <a:pt x="14296" y="817"/>
                    </a:cubicBezTo>
                    <a:cubicBezTo>
                      <a:pt x="14317" y="817"/>
                      <a:pt x="14338" y="837"/>
                      <a:pt x="14338" y="837"/>
                    </a:cubicBezTo>
                    <a:cubicBezTo>
                      <a:pt x="14338" y="837"/>
                      <a:pt x="14338" y="858"/>
                      <a:pt x="14359" y="858"/>
                    </a:cubicBezTo>
                    <a:cubicBezTo>
                      <a:pt x="14359" y="837"/>
                      <a:pt x="14359" y="837"/>
                      <a:pt x="14338" y="817"/>
                    </a:cubicBezTo>
                    <a:cubicBezTo>
                      <a:pt x="14317" y="817"/>
                      <a:pt x="14317" y="796"/>
                      <a:pt x="14338" y="796"/>
                    </a:cubicBezTo>
                    <a:lnTo>
                      <a:pt x="14400" y="796"/>
                    </a:lnTo>
                    <a:lnTo>
                      <a:pt x="14505" y="817"/>
                    </a:lnTo>
                    <a:lnTo>
                      <a:pt x="14714" y="837"/>
                    </a:lnTo>
                    <a:cubicBezTo>
                      <a:pt x="14861" y="879"/>
                      <a:pt x="14986" y="900"/>
                      <a:pt x="15133" y="942"/>
                    </a:cubicBezTo>
                    <a:cubicBezTo>
                      <a:pt x="15405" y="1005"/>
                      <a:pt x="15677" y="1089"/>
                      <a:pt x="15928" y="1193"/>
                    </a:cubicBezTo>
                    <a:cubicBezTo>
                      <a:pt x="16472" y="1381"/>
                      <a:pt x="16995" y="1633"/>
                      <a:pt x="17476" y="1884"/>
                    </a:cubicBezTo>
                    <a:cubicBezTo>
                      <a:pt x="17576" y="1928"/>
                      <a:pt x="17646" y="1940"/>
                      <a:pt x="17703" y="1940"/>
                    </a:cubicBezTo>
                    <a:cubicBezTo>
                      <a:pt x="17771" y="1940"/>
                      <a:pt x="17820" y="1923"/>
                      <a:pt x="17878" y="1923"/>
                    </a:cubicBezTo>
                    <a:cubicBezTo>
                      <a:pt x="17953" y="1923"/>
                      <a:pt x="18042" y="1953"/>
                      <a:pt x="18209" y="2093"/>
                    </a:cubicBezTo>
                    <a:lnTo>
                      <a:pt x="18041" y="2093"/>
                    </a:lnTo>
                    <a:cubicBezTo>
                      <a:pt x="18836" y="2386"/>
                      <a:pt x="19506" y="2930"/>
                      <a:pt x="20196" y="3369"/>
                    </a:cubicBezTo>
                    <a:cubicBezTo>
                      <a:pt x="20154" y="3348"/>
                      <a:pt x="20134" y="3369"/>
                      <a:pt x="20071" y="3327"/>
                    </a:cubicBezTo>
                    <a:lnTo>
                      <a:pt x="20071" y="3327"/>
                    </a:lnTo>
                    <a:cubicBezTo>
                      <a:pt x="20168" y="3463"/>
                      <a:pt x="20515" y="3688"/>
                      <a:pt x="20583" y="3688"/>
                    </a:cubicBezTo>
                    <a:cubicBezTo>
                      <a:pt x="20589" y="3688"/>
                      <a:pt x="20592" y="3686"/>
                      <a:pt x="20594" y="3683"/>
                    </a:cubicBezTo>
                    <a:cubicBezTo>
                      <a:pt x="20698" y="3767"/>
                      <a:pt x="20594" y="3725"/>
                      <a:pt x="20636" y="3809"/>
                    </a:cubicBezTo>
                    <a:cubicBezTo>
                      <a:pt x="20740" y="3934"/>
                      <a:pt x="21012" y="4039"/>
                      <a:pt x="21033" y="4143"/>
                    </a:cubicBezTo>
                    <a:cubicBezTo>
                      <a:pt x="21033" y="4143"/>
                      <a:pt x="21025" y="4143"/>
                      <a:pt x="21013" y="4138"/>
                    </a:cubicBezTo>
                    <a:lnTo>
                      <a:pt x="21013" y="4138"/>
                    </a:lnTo>
                    <a:cubicBezTo>
                      <a:pt x="21114" y="4214"/>
                      <a:pt x="21251" y="4366"/>
                      <a:pt x="21294" y="4366"/>
                    </a:cubicBezTo>
                    <a:cubicBezTo>
                      <a:pt x="21305" y="4366"/>
                      <a:pt x="21309" y="4356"/>
                      <a:pt x="21305" y="4332"/>
                    </a:cubicBezTo>
                    <a:lnTo>
                      <a:pt x="21305" y="4332"/>
                    </a:lnTo>
                    <a:cubicBezTo>
                      <a:pt x="21494" y="4583"/>
                      <a:pt x="21745" y="4729"/>
                      <a:pt x="21870" y="4938"/>
                    </a:cubicBezTo>
                    <a:cubicBezTo>
                      <a:pt x="22028" y="4998"/>
                      <a:pt x="22168" y="5319"/>
                      <a:pt x="22289" y="5319"/>
                    </a:cubicBezTo>
                    <a:cubicBezTo>
                      <a:pt x="22296" y="5319"/>
                      <a:pt x="22303" y="5317"/>
                      <a:pt x="22310" y="5315"/>
                    </a:cubicBezTo>
                    <a:lnTo>
                      <a:pt x="22310" y="5315"/>
                    </a:lnTo>
                    <a:cubicBezTo>
                      <a:pt x="22205" y="5378"/>
                      <a:pt x="22540" y="5796"/>
                      <a:pt x="22686" y="5922"/>
                    </a:cubicBezTo>
                    <a:cubicBezTo>
                      <a:pt x="22683" y="5921"/>
                      <a:pt x="22680" y="5920"/>
                      <a:pt x="22678" y="5920"/>
                    </a:cubicBezTo>
                    <a:lnTo>
                      <a:pt x="22678" y="5920"/>
                    </a:lnTo>
                    <a:cubicBezTo>
                      <a:pt x="22641" y="5920"/>
                      <a:pt x="22723" y="6054"/>
                      <a:pt x="22685" y="6054"/>
                    </a:cubicBezTo>
                    <a:cubicBezTo>
                      <a:pt x="22680" y="6054"/>
                      <a:pt x="22674" y="6052"/>
                      <a:pt x="22665" y="6047"/>
                    </a:cubicBezTo>
                    <a:lnTo>
                      <a:pt x="22665" y="6047"/>
                    </a:lnTo>
                    <a:cubicBezTo>
                      <a:pt x="22755" y="6208"/>
                      <a:pt x="22859" y="6354"/>
                      <a:pt x="22901" y="6354"/>
                    </a:cubicBezTo>
                    <a:cubicBezTo>
                      <a:pt x="22908" y="6354"/>
                      <a:pt x="22913" y="6350"/>
                      <a:pt x="22916" y="6340"/>
                    </a:cubicBezTo>
                    <a:cubicBezTo>
                      <a:pt x="23000" y="6759"/>
                      <a:pt x="23419" y="7010"/>
                      <a:pt x="23356" y="7303"/>
                    </a:cubicBezTo>
                    <a:cubicBezTo>
                      <a:pt x="23523" y="7575"/>
                      <a:pt x="23670" y="7868"/>
                      <a:pt x="23816" y="8140"/>
                    </a:cubicBezTo>
                    <a:cubicBezTo>
                      <a:pt x="23837" y="8140"/>
                      <a:pt x="23837" y="8161"/>
                      <a:pt x="23837" y="8182"/>
                    </a:cubicBezTo>
                    <a:cubicBezTo>
                      <a:pt x="23858" y="8223"/>
                      <a:pt x="23858" y="8265"/>
                      <a:pt x="23858" y="8307"/>
                    </a:cubicBezTo>
                    <a:cubicBezTo>
                      <a:pt x="23879" y="8370"/>
                      <a:pt x="23921" y="8454"/>
                      <a:pt x="23942" y="8537"/>
                    </a:cubicBezTo>
                    <a:cubicBezTo>
                      <a:pt x="23983" y="8684"/>
                      <a:pt x="24046" y="8830"/>
                      <a:pt x="24088" y="8977"/>
                    </a:cubicBezTo>
                    <a:cubicBezTo>
                      <a:pt x="24086" y="8977"/>
                      <a:pt x="24084" y="8977"/>
                      <a:pt x="24082" y="8977"/>
                    </a:cubicBezTo>
                    <a:cubicBezTo>
                      <a:pt x="23964" y="8977"/>
                      <a:pt x="23882" y="8368"/>
                      <a:pt x="23784" y="8368"/>
                    </a:cubicBezTo>
                    <a:cubicBezTo>
                      <a:pt x="23781" y="8368"/>
                      <a:pt x="23777" y="8369"/>
                      <a:pt x="23774" y="8370"/>
                    </a:cubicBezTo>
                    <a:cubicBezTo>
                      <a:pt x="23879" y="8684"/>
                      <a:pt x="23983" y="8872"/>
                      <a:pt x="24067" y="9081"/>
                    </a:cubicBezTo>
                    <a:cubicBezTo>
                      <a:pt x="24172" y="9291"/>
                      <a:pt x="24255" y="9500"/>
                      <a:pt x="24276" y="9751"/>
                    </a:cubicBezTo>
                    <a:cubicBezTo>
                      <a:pt x="24276" y="9781"/>
                      <a:pt x="24273" y="9793"/>
                      <a:pt x="24267" y="9793"/>
                    </a:cubicBezTo>
                    <a:cubicBezTo>
                      <a:pt x="24248" y="9793"/>
                      <a:pt x="24209" y="9678"/>
                      <a:pt x="24193" y="9646"/>
                    </a:cubicBezTo>
                    <a:lnTo>
                      <a:pt x="24193" y="9646"/>
                    </a:lnTo>
                    <a:cubicBezTo>
                      <a:pt x="24235" y="9772"/>
                      <a:pt x="24255" y="9897"/>
                      <a:pt x="24255" y="10002"/>
                    </a:cubicBezTo>
                    <a:cubicBezTo>
                      <a:pt x="24255" y="10065"/>
                      <a:pt x="24255" y="10107"/>
                      <a:pt x="24255" y="10169"/>
                    </a:cubicBezTo>
                    <a:lnTo>
                      <a:pt x="24235" y="10253"/>
                    </a:lnTo>
                    <a:lnTo>
                      <a:pt x="24214" y="10337"/>
                    </a:lnTo>
                    <a:cubicBezTo>
                      <a:pt x="24214" y="10358"/>
                      <a:pt x="24193" y="10400"/>
                      <a:pt x="24193" y="10420"/>
                    </a:cubicBezTo>
                    <a:lnTo>
                      <a:pt x="24193" y="10504"/>
                    </a:lnTo>
                    <a:lnTo>
                      <a:pt x="24193" y="10609"/>
                    </a:lnTo>
                    <a:lnTo>
                      <a:pt x="24214" y="10797"/>
                    </a:lnTo>
                    <a:cubicBezTo>
                      <a:pt x="24214" y="10923"/>
                      <a:pt x="24235" y="11048"/>
                      <a:pt x="24235" y="11174"/>
                    </a:cubicBezTo>
                    <a:cubicBezTo>
                      <a:pt x="24235" y="11174"/>
                      <a:pt x="24214" y="11111"/>
                      <a:pt x="24214" y="11069"/>
                    </a:cubicBezTo>
                    <a:lnTo>
                      <a:pt x="24214" y="11069"/>
                    </a:lnTo>
                    <a:cubicBezTo>
                      <a:pt x="24214" y="11166"/>
                      <a:pt x="24196" y="11281"/>
                      <a:pt x="24243" y="11281"/>
                    </a:cubicBezTo>
                    <a:cubicBezTo>
                      <a:pt x="24247" y="11281"/>
                      <a:pt x="24251" y="11280"/>
                      <a:pt x="24255" y="11278"/>
                    </a:cubicBezTo>
                    <a:lnTo>
                      <a:pt x="24235" y="11195"/>
                    </a:lnTo>
                    <a:cubicBezTo>
                      <a:pt x="24245" y="11173"/>
                      <a:pt x="24256" y="11164"/>
                      <a:pt x="24266" y="11164"/>
                    </a:cubicBezTo>
                    <a:cubicBezTo>
                      <a:pt x="24329" y="11164"/>
                      <a:pt x="24379" y="11537"/>
                      <a:pt x="24415" y="11604"/>
                    </a:cubicBezTo>
                    <a:lnTo>
                      <a:pt x="24415" y="11604"/>
                    </a:lnTo>
                    <a:cubicBezTo>
                      <a:pt x="24400" y="11587"/>
                      <a:pt x="24388" y="11579"/>
                      <a:pt x="24377" y="11579"/>
                    </a:cubicBezTo>
                    <a:cubicBezTo>
                      <a:pt x="24310" y="11579"/>
                      <a:pt x="24324" y="11888"/>
                      <a:pt x="24248" y="11888"/>
                    </a:cubicBezTo>
                    <a:cubicBezTo>
                      <a:pt x="24229" y="11888"/>
                      <a:pt x="24204" y="11869"/>
                      <a:pt x="24172" y="11822"/>
                    </a:cubicBezTo>
                    <a:lnTo>
                      <a:pt x="24172" y="11822"/>
                    </a:lnTo>
                    <a:cubicBezTo>
                      <a:pt x="24190" y="11878"/>
                      <a:pt x="24192" y="11951"/>
                      <a:pt x="24223" y="11951"/>
                    </a:cubicBezTo>
                    <a:cubicBezTo>
                      <a:pt x="24226" y="11951"/>
                      <a:pt x="24230" y="11950"/>
                      <a:pt x="24235" y="11948"/>
                    </a:cubicBezTo>
                    <a:lnTo>
                      <a:pt x="24235" y="11948"/>
                    </a:lnTo>
                    <a:cubicBezTo>
                      <a:pt x="24223" y="12005"/>
                      <a:pt x="24212" y="12038"/>
                      <a:pt x="24200" y="12038"/>
                    </a:cubicBezTo>
                    <a:cubicBezTo>
                      <a:pt x="24191" y="12038"/>
                      <a:pt x="24181" y="12016"/>
                      <a:pt x="24172" y="11969"/>
                    </a:cubicBezTo>
                    <a:lnTo>
                      <a:pt x="24172" y="11969"/>
                    </a:lnTo>
                    <a:cubicBezTo>
                      <a:pt x="24151" y="12325"/>
                      <a:pt x="24235" y="12220"/>
                      <a:pt x="24193" y="12534"/>
                    </a:cubicBezTo>
                    <a:cubicBezTo>
                      <a:pt x="24151" y="12513"/>
                      <a:pt x="24151" y="12450"/>
                      <a:pt x="24130" y="12429"/>
                    </a:cubicBezTo>
                    <a:lnTo>
                      <a:pt x="24130" y="12429"/>
                    </a:lnTo>
                    <a:cubicBezTo>
                      <a:pt x="24151" y="12576"/>
                      <a:pt x="24193" y="12764"/>
                      <a:pt x="24109" y="13015"/>
                    </a:cubicBezTo>
                    <a:cubicBezTo>
                      <a:pt x="24109" y="12999"/>
                      <a:pt x="24084" y="13008"/>
                      <a:pt x="24082" y="12984"/>
                    </a:cubicBezTo>
                    <a:lnTo>
                      <a:pt x="24082" y="12984"/>
                    </a:lnTo>
                    <a:cubicBezTo>
                      <a:pt x="24007" y="13409"/>
                      <a:pt x="24063" y="13759"/>
                      <a:pt x="23879" y="14229"/>
                    </a:cubicBezTo>
                    <a:cubicBezTo>
                      <a:pt x="23866" y="14193"/>
                      <a:pt x="23853" y="14179"/>
                      <a:pt x="23841" y="14179"/>
                    </a:cubicBezTo>
                    <a:cubicBezTo>
                      <a:pt x="23797" y="14179"/>
                      <a:pt x="23757" y="14375"/>
                      <a:pt x="23691" y="14375"/>
                    </a:cubicBezTo>
                    <a:lnTo>
                      <a:pt x="23628" y="14647"/>
                    </a:lnTo>
                    <a:lnTo>
                      <a:pt x="23628" y="14647"/>
                    </a:lnTo>
                    <a:lnTo>
                      <a:pt x="23711" y="14563"/>
                    </a:lnTo>
                    <a:lnTo>
                      <a:pt x="23711" y="14563"/>
                    </a:lnTo>
                    <a:cubicBezTo>
                      <a:pt x="23628" y="14773"/>
                      <a:pt x="23607" y="15003"/>
                      <a:pt x="23502" y="15191"/>
                    </a:cubicBezTo>
                    <a:lnTo>
                      <a:pt x="23544" y="15003"/>
                    </a:lnTo>
                    <a:lnTo>
                      <a:pt x="23544" y="15003"/>
                    </a:lnTo>
                    <a:cubicBezTo>
                      <a:pt x="23481" y="15149"/>
                      <a:pt x="23439" y="15296"/>
                      <a:pt x="23377" y="15442"/>
                    </a:cubicBezTo>
                    <a:lnTo>
                      <a:pt x="23523" y="15212"/>
                    </a:lnTo>
                    <a:lnTo>
                      <a:pt x="23523" y="15212"/>
                    </a:lnTo>
                    <a:cubicBezTo>
                      <a:pt x="23481" y="15463"/>
                      <a:pt x="23649" y="15233"/>
                      <a:pt x="23502" y="15526"/>
                    </a:cubicBezTo>
                    <a:cubicBezTo>
                      <a:pt x="23502" y="15520"/>
                      <a:pt x="23501" y="15517"/>
                      <a:pt x="23500" y="15517"/>
                    </a:cubicBezTo>
                    <a:cubicBezTo>
                      <a:pt x="23486" y="15517"/>
                      <a:pt x="23409" y="15764"/>
                      <a:pt x="23314" y="15840"/>
                    </a:cubicBezTo>
                    <a:cubicBezTo>
                      <a:pt x="23293" y="15965"/>
                      <a:pt x="23272" y="16091"/>
                      <a:pt x="23167" y="16237"/>
                    </a:cubicBezTo>
                    <a:cubicBezTo>
                      <a:pt x="23160" y="16244"/>
                      <a:pt x="23154" y="16247"/>
                      <a:pt x="23147" y="16247"/>
                    </a:cubicBezTo>
                    <a:cubicBezTo>
                      <a:pt x="23112" y="16247"/>
                      <a:pt x="23080" y="16174"/>
                      <a:pt x="23063" y="16174"/>
                    </a:cubicBezTo>
                    <a:lnTo>
                      <a:pt x="23063" y="16174"/>
                    </a:lnTo>
                    <a:cubicBezTo>
                      <a:pt x="23083" y="16318"/>
                      <a:pt x="22843" y="16682"/>
                      <a:pt x="22853" y="16854"/>
                    </a:cubicBezTo>
                    <a:lnTo>
                      <a:pt x="22853" y="16854"/>
                    </a:lnTo>
                    <a:cubicBezTo>
                      <a:pt x="22846" y="16820"/>
                      <a:pt x="22810" y="16802"/>
                      <a:pt x="22791" y="16802"/>
                    </a:cubicBezTo>
                    <a:lnTo>
                      <a:pt x="22791" y="16802"/>
                    </a:lnTo>
                    <a:lnTo>
                      <a:pt x="22812" y="16928"/>
                    </a:lnTo>
                    <a:cubicBezTo>
                      <a:pt x="22756" y="16984"/>
                      <a:pt x="22737" y="17002"/>
                      <a:pt x="22719" y="17002"/>
                    </a:cubicBezTo>
                    <a:cubicBezTo>
                      <a:pt x="22709" y="17002"/>
                      <a:pt x="22700" y="16997"/>
                      <a:pt x="22686" y="16990"/>
                    </a:cubicBezTo>
                    <a:cubicBezTo>
                      <a:pt x="22620" y="17106"/>
                      <a:pt x="22632" y="17124"/>
                      <a:pt x="22657" y="17124"/>
                    </a:cubicBezTo>
                    <a:cubicBezTo>
                      <a:pt x="22668" y="17124"/>
                      <a:pt x="22682" y="17120"/>
                      <a:pt x="22693" y="17120"/>
                    </a:cubicBezTo>
                    <a:cubicBezTo>
                      <a:pt x="22717" y="17120"/>
                      <a:pt x="22721" y="17141"/>
                      <a:pt x="22623" y="17283"/>
                    </a:cubicBezTo>
                    <a:cubicBezTo>
                      <a:pt x="22623" y="17242"/>
                      <a:pt x="22603" y="17262"/>
                      <a:pt x="22623" y="17200"/>
                    </a:cubicBezTo>
                    <a:lnTo>
                      <a:pt x="22623" y="17200"/>
                    </a:lnTo>
                    <a:cubicBezTo>
                      <a:pt x="22414" y="17535"/>
                      <a:pt x="22289" y="17890"/>
                      <a:pt x="22079" y="18183"/>
                    </a:cubicBezTo>
                    <a:cubicBezTo>
                      <a:pt x="22070" y="18186"/>
                      <a:pt x="22063" y="18187"/>
                      <a:pt x="22057" y="18187"/>
                    </a:cubicBezTo>
                    <a:cubicBezTo>
                      <a:pt x="21974" y="18187"/>
                      <a:pt x="22155" y="17966"/>
                      <a:pt x="22105" y="17966"/>
                    </a:cubicBezTo>
                    <a:cubicBezTo>
                      <a:pt x="22099" y="17966"/>
                      <a:pt x="22091" y="17968"/>
                      <a:pt x="22079" y="17974"/>
                    </a:cubicBezTo>
                    <a:cubicBezTo>
                      <a:pt x="21954" y="18204"/>
                      <a:pt x="21828" y="18455"/>
                      <a:pt x="21703" y="18706"/>
                    </a:cubicBezTo>
                    <a:cubicBezTo>
                      <a:pt x="21598" y="18957"/>
                      <a:pt x="21473" y="19187"/>
                      <a:pt x="21305" y="19376"/>
                    </a:cubicBezTo>
                    <a:lnTo>
                      <a:pt x="21368" y="19313"/>
                    </a:lnTo>
                    <a:lnTo>
                      <a:pt x="21368" y="19313"/>
                    </a:lnTo>
                    <a:cubicBezTo>
                      <a:pt x="21431" y="19459"/>
                      <a:pt x="21099" y="19584"/>
                      <a:pt x="20993" y="19812"/>
                    </a:cubicBezTo>
                    <a:lnTo>
                      <a:pt x="20993" y="19812"/>
                    </a:lnTo>
                    <a:cubicBezTo>
                      <a:pt x="21008" y="19776"/>
                      <a:pt x="20981" y="19727"/>
                      <a:pt x="20973" y="19727"/>
                    </a:cubicBezTo>
                    <a:cubicBezTo>
                      <a:pt x="20971" y="19727"/>
                      <a:pt x="20970" y="19729"/>
                      <a:pt x="20970" y="19731"/>
                    </a:cubicBezTo>
                    <a:cubicBezTo>
                      <a:pt x="20740" y="20003"/>
                      <a:pt x="20552" y="20317"/>
                      <a:pt x="20217" y="20736"/>
                    </a:cubicBezTo>
                    <a:lnTo>
                      <a:pt x="20238" y="20652"/>
                    </a:lnTo>
                    <a:lnTo>
                      <a:pt x="20238" y="20652"/>
                    </a:lnTo>
                    <a:cubicBezTo>
                      <a:pt x="20071" y="20799"/>
                      <a:pt x="19841" y="21029"/>
                      <a:pt x="19673" y="21175"/>
                    </a:cubicBezTo>
                    <a:cubicBezTo>
                      <a:pt x="19652" y="21238"/>
                      <a:pt x="19548" y="21322"/>
                      <a:pt x="19631" y="21322"/>
                    </a:cubicBezTo>
                    <a:cubicBezTo>
                      <a:pt x="19004" y="21636"/>
                      <a:pt x="18690" y="22242"/>
                      <a:pt x="18083" y="22452"/>
                    </a:cubicBezTo>
                    <a:cubicBezTo>
                      <a:pt x="18139" y="22414"/>
                      <a:pt x="18195" y="22344"/>
                      <a:pt x="18177" y="22344"/>
                    </a:cubicBezTo>
                    <a:lnTo>
                      <a:pt x="18177" y="22344"/>
                    </a:lnTo>
                    <a:cubicBezTo>
                      <a:pt x="18175" y="22344"/>
                      <a:pt x="18171" y="22345"/>
                      <a:pt x="18167" y="22347"/>
                    </a:cubicBezTo>
                    <a:cubicBezTo>
                      <a:pt x="18020" y="22452"/>
                      <a:pt x="17874" y="22556"/>
                      <a:pt x="17748" y="22661"/>
                    </a:cubicBezTo>
                    <a:cubicBezTo>
                      <a:pt x="17768" y="22674"/>
                      <a:pt x="17781" y="22679"/>
                      <a:pt x="17794" y="22679"/>
                    </a:cubicBezTo>
                    <a:cubicBezTo>
                      <a:pt x="17823" y="22679"/>
                      <a:pt x="17850" y="22654"/>
                      <a:pt x="17937" y="22640"/>
                    </a:cubicBezTo>
                    <a:lnTo>
                      <a:pt x="17937" y="22640"/>
                    </a:lnTo>
                    <a:cubicBezTo>
                      <a:pt x="17895" y="22703"/>
                      <a:pt x="17790" y="22807"/>
                      <a:pt x="17665" y="22870"/>
                    </a:cubicBezTo>
                    <a:cubicBezTo>
                      <a:pt x="17759" y="22797"/>
                      <a:pt x="17748" y="22776"/>
                      <a:pt x="17701" y="22776"/>
                    </a:cubicBezTo>
                    <a:cubicBezTo>
                      <a:pt x="17654" y="22776"/>
                      <a:pt x="17570" y="22797"/>
                      <a:pt x="17518" y="22807"/>
                    </a:cubicBezTo>
                    <a:cubicBezTo>
                      <a:pt x="17539" y="22828"/>
                      <a:pt x="17518" y="22849"/>
                      <a:pt x="17539" y="22870"/>
                    </a:cubicBezTo>
                    <a:cubicBezTo>
                      <a:pt x="17246" y="22912"/>
                      <a:pt x="17560" y="22996"/>
                      <a:pt x="17204" y="23121"/>
                    </a:cubicBezTo>
                    <a:lnTo>
                      <a:pt x="17204" y="23079"/>
                    </a:lnTo>
                    <a:cubicBezTo>
                      <a:pt x="17079" y="23163"/>
                      <a:pt x="16995" y="23247"/>
                      <a:pt x="16849" y="23309"/>
                    </a:cubicBezTo>
                    <a:cubicBezTo>
                      <a:pt x="16765" y="23288"/>
                      <a:pt x="16974" y="23226"/>
                      <a:pt x="16953" y="23163"/>
                    </a:cubicBezTo>
                    <a:lnTo>
                      <a:pt x="16953" y="23163"/>
                    </a:lnTo>
                    <a:cubicBezTo>
                      <a:pt x="16765" y="23268"/>
                      <a:pt x="16639" y="23456"/>
                      <a:pt x="16430" y="23477"/>
                    </a:cubicBezTo>
                    <a:cubicBezTo>
                      <a:pt x="16493" y="23414"/>
                      <a:pt x="16618" y="23372"/>
                      <a:pt x="16681" y="23309"/>
                    </a:cubicBezTo>
                    <a:lnTo>
                      <a:pt x="16681" y="23309"/>
                    </a:lnTo>
                    <a:cubicBezTo>
                      <a:pt x="16472" y="23330"/>
                      <a:pt x="16451" y="23351"/>
                      <a:pt x="16305" y="23414"/>
                    </a:cubicBezTo>
                    <a:cubicBezTo>
                      <a:pt x="16242" y="23414"/>
                      <a:pt x="16179" y="23435"/>
                      <a:pt x="16116" y="23456"/>
                    </a:cubicBezTo>
                    <a:cubicBezTo>
                      <a:pt x="16158" y="23456"/>
                      <a:pt x="16200" y="23435"/>
                      <a:pt x="16221" y="23435"/>
                    </a:cubicBezTo>
                    <a:lnTo>
                      <a:pt x="16221" y="23435"/>
                    </a:lnTo>
                    <a:cubicBezTo>
                      <a:pt x="16137" y="23456"/>
                      <a:pt x="16053" y="23477"/>
                      <a:pt x="15991" y="23498"/>
                    </a:cubicBezTo>
                    <a:lnTo>
                      <a:pt x="16074" y="23498"/>
                    </a:lnTo>
                    <a:cubicBezTo>
                      <a:pt x="15991" y="23623"/>
                      <a:pt x="15865" y="23686"/>
                      <a:pt x="15719" y="23728"/>
                    </a:cubicBezTo>
                    <a:cubicBezTo>
                      <a:pt x="15593" y="23791"/>
                      <a:pt x="15426" y="23833"/>
                      <a:pt x="15279" y="23937"/>
                    </a:cubicBezTo>
                    <a:cubicBezTo>
                      <a:pt x="15572" y="23728"/>
                      <a:pt x="15321" y="23853"/>
                      <a:pt x="15321" y="23770"/>
                    </a:cubicBezTo>
                    <a:cubicBezTo>
                      <a:pt x="15251" y="23770"/>
                      <a:pt x="15172" y="23779"/>
                      <a:pt x="15134" y="23779"/>
                    </a:cubicBezTo>
                    <a:cubicBezTo>
                      <a:pt x="15114" y="23779"/>
                      <a:pt x="15105" y="23777"/>
                      <a:pt x="15112" y="23770"/>
                    </a:cubicBezTo>
                    <a:lnTo>
                      <a:pt x="15112" y="23770"/>
                    </a:lnTo>
                    <a:cubicBezTo>
                      <a:pt x="14986" y="23874"/>
                      <a:pt x="14840" y="23791"/>
                      <a:pt x="14631" y="23937"/>
                    </a:cubicBezTo>
                    <a:cubicBezTo>
                      <a:pt x="14631" y="23935"/>
                      <a:pt x="14628" y="23934"/>
                      <a:pt x="14624" y="23934"/>
                    </a:cubicBezTo>
                    <a:cubicBezTo>
                      <a:pt x="14606" y="23934"/>
                      <a:pt x="14552" y="23954"/>
                      <a:pt x="14516" y="23954"/>
                    </a:cubicBezTo>
                    <a:cubicBezTo>
                      <a:pt x="14492" y="23954"/>
                      <a:pt x="14477" y="23945"/>
                      <a:pt x="14484" y="23916"/>
                    </a:cubicBezTo>
                    <a:lnTo>
                      <a:pt x="14484" y="23916"/>
                    </a:lnTo>
                    <a:cubicBezTo>
                      <a:pt x="14275" y="23979"/>
                      <a:pt x="14547" y="23958"/>
                      <a:pt x="14526" y="23979"/>
                    </a:cubicBezTo>
                    <a:cubicBezTo>
                      <a:pt x="14380" y="24063"/>
                      <a:pt x="14191" y="24084"/>
                      <a:pt x="13961" y="24105"/>
                    </a:cubicBezTo>
                    <a:cubicBezTo>
                      <a:pt x="13752" y="24125"/>
                      <a:pt x="13522" y="24146"/>
                      <a:pt x="13292" y="24230"/>
                    </a:cubicBezTo>
                    <a:cubicBezTo>
                      <a:pt x="12894" y="24335"/>
                      <a:pt x="12810" y="24418"/>
                      <a:pt x="12434" y="24481"/>
                    </a:cubicBezTo>
                    <a:cubicBezTo>
                      <a:pt x="12287" y="24460"/>
                      <a:pt x="12538" y="24397"/>
                      <a:pt x="12538" y="24397"/>
                    </a:cubicBezTo>
                    <a:cubicBezTo>
                      <a:pt x="12443" y="24389"/>
                      <a:pt x="12362" y="24384"/>
                      <a:pt x="12285" y="24384"/>
                    </a:cubicBezTo>
                    <a:cubicBezTo>
                      <a:pt x="12176" y="24384"/>
                      <a:pt x="12075" y="24394"/>
                      <a:pt x="11952" y="24418"/>
                    </a:cubicBezTo>
                    <a:cubicBezTo>
                      <a:pt x="11994" y="24377"/>
                      <a:pt x="11952" y="24377"/>
                      <a:pt x="11890" y="24335"/>
                    </a:cubicBezTo>
                    <a:cubicBezTo>
                      <a:pt x="11772" y="24352"/>
                      <a:pt x="11776" y="24409"/>
                      <a:pt x="11673" y="24409"/>
                    </a:cubicBezTo>
                    <a:cubicBezTo>
                      <a:pt x="11648" y="24409"/>
                      <a:pt x="11617" y="24406"/>
                      <a:pt x="11576" y="24397"/>
                    </a:cubicBezTo>
                    <a:cubicBezTo>
                      <a:pt x="11618" y="24377"/>
                      <a:pt x="11659" y="24314"/>
                      <a:pt x="11743" y="24293"/>
                    </a:cubicBezTo>
                    <a:lnTo>
                      <a:pt x="11743" y="24293"/>
                    </a:lnTo>
                    <a:cubicBezTo>
                      <a:pt x="11555" y="24314"/>
                      <a:pt x="11367" y="24356"/>
                      <a:pt x="11178" y="24377"/>
                    </a:cubicBezTo>
                    <a:cubicBezTo>
                      <a:pt x="11115" y="24314"/>
                      <a:pt x="11283" y="24314"/>
                      <a:pt x="11367" y="24272"/>
                    </a:cubicBezTo>
                    <a:lnTo>
                      <a:pt x="11367" y="24272"/>
                    </a:lnTo>
                    <a:cubicBezTo>
                      <a:pt x="11136" y="24293"/>
                      <a:pt x="10802" y="24293"/>
                      <a:pt x="10718" y="24356"/>
                    </a:cubicBezTo>
                    <a:lnTo>
                      <a:pt x="10833" y="24372"/>
                    </a:lnTo>
                    <a:lnTo>
                      <a:pt x="10833" y="24372"/>
                    </a:lnTo>
                    <a:cubicBezTo>
                      <a:pt x="10795" y="24358"/>
                      <a:pt x="10833" y="24314"/>
                      <a:pt x="10885" y="24314"/>
                    </a:cubicBezTo>
                    <a:cubicBezTo>
                      <a:pt x="10922" y="24306"/>
                      <a:pt x="10955" y="24302"/>
                      <a:pt x="10984" y="24302"/>
                    </a:cubicBezTo>
                    <a:cubicBezTo>
                      <a:pt x="11103" y="24302"/>
                      <a:pt x="11157" y="24360"/>
                      <a:pt x="11157" y="24377"/>
                    </a:cubicBezTo>
                    <a:lnTo>
                      <a:pt x="11032" y="24397"/>
                    </a:lnTo>
                    <a:cubicBezTo>
                      <a:pt x="11074" y="24453"/>
                      <a:pt x="11148" y="24472"/>
                      <a:pt x="11239" y="24472"/>
                    </a:cubicBezTo>
                    <a:cubicBezTo>
                      <a:pt x="11422" y="24472"/>
                      <a:pt x="11673" y="24397"/>
                      <a:pt x="11869" y="24397"/>
                    </a:cubicBezTo>
                    <a:lnTo>
                      <a:pt x="11743" y="24523"/>
                    </a:lnTo>
                    <a:lnTo>
                      <a:pt x="12036" y="24418"/>
                    </a:lnTo>
                    <a:lnTo>
                      <a:pt x="12036" y="24418"/>
                    </a:lnTo>
                    <a:cubicBezTo>
                      <a:pt x="12099" y="24460"/>
                      <a:pt x="12141" y="24502"/>
                      <a:pt x="11994" y="24523"/>
                    </a:cubicBezTo>
                    <a:cubicBezTo>
                      <a:pt x="12047" y="24539"/>
                      <a:pt x="12084" y="24544"/>
                      <a:pt x="12115" y="24544"/>
                    </a:cubicBezTo>
                    <a:cubicBezTo>
                      <a:pt x="12175" y="24544"/>
                      <a:pt x="12203" y="24523"/>
                      <a:pt x="12253" y="24523"/>
                    </a:cubicBezTo>
                    <a:cubicBezTo>
                      <a:pt x="12278" y="24523"/>
                      <a:pt x="12308" y="24528"/>
                      <a:pt x="12350" y="24544"/>
                    </a:cubicBezTo>
                    <a:cubicBezTo>
                      <a:pt x="12371" y="24544"/>
                      <a:pt x="12350" y="24544"/>
                      <a:pt x="12350" y="24565"/>
                    </a:cubicBezTo>
                    <a:lnTo>
                      <a:pt x="12538" y="24523"/>
                    </a:lnTo>
                    <a:lnTo>
                      <a:pt x="12538" y="24523"/>
                    </a:lnTo>
                    <a:cubicBezTo>
                      <a:pt x="12496" y="24544"/>
                      <a:pt x="12580" y="24586"/>
                      <a:pt x="12455" y="24586"/>
                    </a:cubicBezTo>
                    <a:cubicBezTo>
                      <a:pt x="12495" y="24591"/>
                      <a:pt x="12533" y="24593"/>
                      <a:pt x="12570" y="24593"/>
                    </a:cubicBezTo>
                    <a:cubicBezTo>
                      <a:pt x="12805" y="24593"/>
                      <a:pt x="12967" y="24509"/>
                      <a:pt x="13090" y="24509"/>
                    </a:cubicBezTo>
                    <a:cubicBezTo>
                      <a:pt x="13112" y="24509"/>
                      <a:pt x="13133" y="24512"/>
                      <a:pt x="13153" y="24518"/>
                    </a:cubicBezTo>
                    <a:lnTo>
                      <a:pt x="13153" y="24518"/>
                    </a:lnTo>
                    <a:cubicBezTo>
                      <a:pt x="13608" y="24440"/>
                      <a:pt x="13173" y="24457"/>
                      <a:pt x="13522" y="24314"/>
                    </a:cubicBezTo>
                    <a:lnTo>
                      <a:pt x="13522" y="24314"/>
                    </a:lnTo>
                    <a:lnTo>
                      <a:pt x="13794" y="24460"/>
                    </a:lnTo>
                    <a:lnTo>
                      <a:pt x="13836" y="24377"/>
                    </a:lnTo>
                    <a:cubicBezTo>
                      <a:pt x="13856" y="24377"/>
                      <a:pt x="13893" y="24371"/>
                      <a:pt x="13924" y="24371"/>
                    </a:cubicBezTo>
                    <a:cubicBezTo>
                      <a:pt x="13956" y="24371"/>
                      <a:pt x="13982" y="24377"/>
                      <a:pt x="13982" y="24397"/>
                    </a:cubicBezTo>
                    <a:cubicBezTo>
                      <a:pt x="14149" y="24293"/>
                      <a:pt x="13940" y="24356"/>
                      <a:pt x="14024" y="24293"/>
                    </a:cubicBezTo>
                    <a:lnTo>
                      <a:pt x="14024" y="24293"/>
                    </a:lnTo>
                    <a:cubicBezTo>
                      <a:pt x="14037" y="24294"/>
                      <a:pt x="14050" y="24294"/>
                      <a:pt x="14064" y="24294"/>
                    </a:cubicBezTo>
                    <a:cubicBezTo>
                      <a:pt x="14275" y="24294"/>
                      <a:pt x="14534" y="24180"/>
                      <a:pt x="14673" y="24180"/>
                    </a:cubicBezTo>
                    <a:cubicBezTo>
                      <a:pt x="14710" y="24180"/>
                      <a:pt x="14739" y="24188"/>
                      <a:pt x="14756" y="24209"/>
                    </a:cubicBezTo>
                    <a:cubicBezTo>
                      <a:pt x="14786" y="24179"/>
                      <a:pt x="14765" y="24173"/>
                      <a:pt x="14738" y="24173"/>
                    </a:cubicBezTo>
                    <a:cubicBezTo>
                      <a:pt x="14720" y="24173"/>
                      <a:pt x="14698" y="24176"/>
                      <a:pt x="14687" y="24176"/>
                    </a:cubicBezTo>
                    <a:cubicBezTo>
                      <a:pt x="14666" y="24176"/>
                      <a:pt x="14674" y="24168"/>
                      <a:pt x="14777" y="24125"/>
                    </a:cubicBezTo>
                    <a:cubicBezTo>
                      <a:pt x="14798" y="24146"/>
                      <a:pt x="14821" y="24155"/>
                      <a:pt x="14847" y="24155"/>
                    </a:cubicBezTo>
                    <a:cubicBezTo>
                      <a:pt x="14951" y="24155"/>
                      <a:pt x="15095" y="24021"/>
                      <a:pt x="15279" y="24021"/>
                    </a:cubicBezTo>
                    <a:cubicBezTo>
                      <a:pt x="15237" y="24105"/>
                      <a:pt x="15028" y="24125"/>
                      <a:pt x="15258" y="24125"/>
                    </a:cubicBezTo>
                    <a:cubicBezTo>
                      <a:pt x="15342" y="23958"/>
                      <a:pt x="15677" y="24021"/>
                      <a:pt x="15844" y="23916"/>
                    </a:cubicBezTo>
                    <a:cubicBezTo>
                      <a:pt x="15823" y="23833"/>
                      <a:pt x="16221" y="23749"/>
                      <a:pt x="16493" y="23581"/>
                    </a:cubicBezTo>
                    <a:cubicBezTo>
                      <a:pt x="16493" y="23584"/>
                      <a:pt x="16495" y="23586"/>
                      <a:pt x="16500" y="23586"/>
                    </a:cubicBezTo>
                    <a:cubicBezTo>
                      <a:pt x="16533" y="23586"/>
                      <a:pt x="16665" y="23531"/>
                      <a:pt x="16828" y="23477"/>
                    </a:cubicBezTo>
                    <a:cubicBezTo>
                      <a:pt x="16995" y="23414"/>
                      <a:pt x="17204" y="23309"/>
                      <a:pt x="17351" y="23268"/>
                    </a:cubicBezTo>
                    <a:cubicBezTo>
                      <a:pt x="17351" y="23163"/>
                      <a:pt x="17623" y="23037"/>
                      <a:pt x="17811" y="22891"/>
                    </a:cubicBezTo>
                    <a:lnTo>
                      <a:pt x="17811" y="22891"/>
                    </a:lnTo>
                    <a:cubicBezTo>
                      <a:pt x="17832" y="22954"/>
                      <a:pt x="17811" y="22996"/>
                      <a:pt x="17706" y="23079"/>
                    </a:cubicBezTo>
                    <a:lnTo>
                      <a:pt x="17895" y="22975"/>
                    </a:lnTo>
                    <a:cubicBezTo>
                      <a:pt x="17916" y="22912"/>
                      <a:pt x="17978" y="22870"/>
                      <a:pt x="18083" y="22786"/>
                    </a:cubicBezTo>
                    <a:lnTo>
                      <a:pt x="18083" y="22870"/>
                    </a:lnTo>
                    <a:cubicBezTo>
                      <a:pt x="18313" y="22724"/>
                      <a:pt x="18501" y="22493"/>
                      <a:pt x="18815" y="22326"/>
                    </a:cubicBezTo>
                    <a:cubicBezTo>
                      <a:pt x="18794" y="22263"/>
                      <a:pt x="18481" y="22347"/>
                      <a:pt x="18753" y="22075"/>
                    </a:cubicBezTo>
                    <a:lnTo>
                      <a:pt x="18753" y="22075"/>
                    </a:lnTo>
                    <a:cubicBezTo>
                      <a:pt x="18787" y="22092"/>
                      <a:pt x="18821" y="22123"/>
                      <a:pt x="18798" y="22180"/>
                    </a:cubicBezTo>
                    <a:lnTo>
                      <a:pt x="18798" y="22180"/>
                    </a:lnTo>
                    <a:cubicBezTo>
                      <a:pt x="18821" y="22146"/>
                      <a:pt x="18855" y="22110"/>
                      <a:pt x="18899" y="22096"/>
                    </a:cubicBezTo>
                    <a:lnTo>
                      <a:pt x="18899" y="22096"/>
                    </a:lnTo>
                    <a:cubicBezTo>
                      <a:pt x="18878" y="22138"/>
                      <a:pt x="18836" y="22180"/>
                      <a:pt x="18815" y="22242"/>
                    </a:cubicBezTo>
                    <a:cubicBezTo>
                      <a:pt x="18962" y="22159"/>
                      <a:pt x="18857" y="22138"/>
                      <a:pt x="18962" y="22075"/>
                    </a:cubicBezTo>
                    <a:cubicBezTo>
                      <a:pt x="18966" y="22084"/>
                      <a:pt x="18973" y="22087"/>
                      <a:pt x="18982" y="22087"/>
                    </a:cubicBezTo>
                    <a:cubicBezTo>
                      <a:pt x="19006" y="22087"/>
                      <a:pt x="19040" y="22063"/>
                      <a:pt x="19057" y="22063"/>
                    </a:cubicBezTo>
                    <a:cubicBezTo>
                      <a:pt x="19063" y="22063"/>
                      <a:pt x="19066" y="22066"/>
                      <a:pt x="19066" y="22075"/>
                    </a:cubicBezTo>
                    <a:cubicBezTo>
                      <a:pt x="19046" y="22096"/>
                      <a:pt x="18962" y="22138"/>
                      <a:pt x="18941" y="22180"/>
                    </a:cubicBezTo>
                    <a:cubicBezTo>
                      <a:pt x="19066" y="22096"/>
                      <a:pt x="19213" y="22012"/>
                      <a:pt x="19297" y="22012"/>
                    </a:cubicBezTo>
                    <a:cubicBezTo>
                      <a:pt x="19255" y="21991"/>
                      <a:pt x="19255" y="21949"/>
                      <a:pt x="19318" y="21887"/>
                    </a:cubicBezTo>
                    <a:cubicBezTo>
                      <a:pt x="19410" y="21811"/>
                      <a:pt x="19449" y="21793"/>
                      <a:pt x="19471" y="21793"/>
                    </a:cubicBezTo>
                    <a:cubicBezTo>
                      <a:pt x="19491" y="21793"/>
                      <a:pt x="19498" y="21807"/>
                      <a:pt x="19521" y="21807"/>
                    </a:cubicBezTo>
                    <a:cubicBezTo>
                      <a:pt x="19535" y="21807"/>
                      <a:pt x="19556" y="21801"/>
                      <a:pt x="19590" y="21782"/>
                    </a:cubicBezTo>
                    <a:cubicBezTo>
                      <a:pt x="19610" y="21698"/>
                      <a:pt x="19757" y="21615"/>
                      <a:pt x="19715" y="21552"/>
                    </a:cubicBezTo>
                    <a:cubicBezTo>
                      <a:pt x="19778" y="21510"/>
                      <a:pt x="19820" y="21510"/>
                      <a:pt x="19862" y="21510"/>
                    </a:cubicBezTo>
                    <a:cubicBezTo>
                      <a:pt x="19939" y="21394"/>
                      <a:pt x="20281" y="21084"/>
                      <a:pt x="20189" y="21084"/>
                    </a:cubicBezTo>
                    <a:cubicBezTo>
                      <a:pt x="20181" y="21084"/>
                      <a:pt x="20170" y="21087"/>
                      <a:pt x="20154" y="21092"/>
                    </a:cubicBezTo>
                    <a:cubicBezTo>
                      <a:pt x="20426" y="20715"/>
                      <a:pt x="20845" y="20422"/>
                      <a:pt x="21117" y="20024"/>
                    </a:cubicBezTo>
                    <a:lnTo>
                      <a:pt x="21138" y="20045"/>
                    </a:lnTo>
                    <a:cubicBezTo>
                      <a:pt x="21284" y="19794"/>
                      <a:pt x="21494" y="19543"/>
                      <a:pt x="21577" y="19334"/>
                    </a:cubicBezTo>
                    <a:cubicBezTo>
                      <a:pt x="21610" y="19285"/>
                      <a:pt x="21680" y="19237"/>
                      <a:pt x="21710" y="19237"/>
                    </a:cubicBezTo>
                    <a:cubicBezTo>
                      <a:pt x="21718" y="19237"/>
                      <a:pt x="21724" y="19241"/>
                      <a:pt x="21724" y="19250"/>
                    </a:cubicBezTo>
                    <a:cubicBezTo>
                      <a:pt x="21828" y="19062"/>
                      <a:pt x="21807" y="19020"/>
                      <a:pt x="22017" y="18790"/>
                    </a:cubicBezTo>
                    <a:lnTo>
                      <a:pt x="22017" y="18790"/>
                    </a:lnTo>
                    <a:cubicBezTo>
                      <a:pt x="21986" y="18859"/>
                      <a:pt x="21986" y="18872"/>
                      <a:pt x="21992" y="18872"/>
                    </a:cubicBezTo>
                    <a:cubicBezTo>
                      <a:pt x="21995" y="18872"/>
                      <a:pt x="22000" y="18867"/>
                      <a:pt x="22001" y="18867"/>
                    </a:cubicBezTo>
                    <a:lnTo>
                      <a:pt x="22001" y="18867"/>
                    </a:lnTo>
                    <a:cubicBezTo>
                      <a:pt x="22004" y="18867"/>
                      <a:pt x="21993" y="18883"/>
                      <a:pt x="21933" y="18978"/>
                    </a:cubicBezTo>
                    <a:cubicBezTo>
                      <a:pt x="22079" y="18769"/>
                      <a:pt x="22163" y="18727"/>
                      <a:pt x="22247" y="18434"/>
                    </a:cubicBezTo>
                    <a:cubicBezTo>
                      <a:pt x="22247" y="18458"/>
                      <a:pt x="22254" y="18468"/>
                      <a:pt x="22265" y="18468"/>
                    </a:cubicBezTo>
                    <a:cubicBezTo>
                      <a:pt x="22313" y="18468"/>
                      <a:pt x="22443" y="18285"/>
                      <a:pt x="22477" y="18183"/>
                    </a:cubicBezTo>
                    <a:lnTo>
                      <a:pt x="22477" y="18183"/>
                    </a:lnTo>
                    <a:lnTo>
                      <a:pt x="22331" y="18330"/>
                    </a:lnTo>
                    <a:cubicBezTo>
                      <a:pt x="22414" y="18183"/>
                      <a:pt x="22477" y="18079"/>
                      <a:pt x="22540" y="17974"/>
                    </a:cubicBezTo>
                    <a:lnTo>
                      <a:pt x="22582" y="18079"/>
                    </a:lnTo>
                    <a:cubicBezTo>
                      <a:pt x="22958" y="17639"/>
                      <a:pt x="22937" y="17095"/>
                      <a:pt x="23272" y="16781"/>
                    </a:cubicBezTo>
                    <a:cubicBezTo>
                      <a:pt x="23275" y="16759"/>
                      <a:pt x="23274" y="16750"/>
                      <a:pt x="23268" y="16750"/>
                    </a:cubicBezTo>
                    <a:cubicBezTo>
                      <a:pt x="23245" y="16750"/>
                      <a:pt x="23155" y="16926"/>
                      <a:pt x="23119" y="16926"/>
                    </a:cubicBezTo>
                    <a:cubicBezTo>
                      <a:pt x="23110" y="16926"/>
                      <a:pt x="23105" y="16915"/>
                      <a:pt x="23105" y="16886"/>
                    </a:cubicBezTo>
                    <a:cubicBezTo>
                      <a:pt x="23230" y="16677"/>
                      <a:pt x="23460" y="16467"/>
                      <a:pt x="23481" y="16405"/>
                    </a:cubicBezTo>
                    <a:cubicBezTo>
                      <a:pt x="23670" y="16091"/>
                      <a:pt x="23502" y="16028"/>
                      <a:pt x="23670" y="15693"/>
                    </a:cubicBezTo>
                    <a:lnTo>
                      <a:pt x="23670" y="15693"/>
                    </a:lnTo>
                    <a:cubicBezTo>
                      <a:pt x="23657" y="15705"/>
                      <a:pt x="23642" y="15714"/>
                      <a:pt x="23627" y="15714"/>
                    </a:cubicBezTo>
                    <a:cubicBezTo>
                      <a:pt x="23592" y="15714"/>
                      <a:pt x="23562" y="15662"/>
                      <a:pt x="23607" y="15484"/>
                    </a:cubicBezTo>
                    <a:cubicBezTo>
                      <a:pt x="23678" y="15342"/>
                      <a:pt x="23749" y="15280"/>
                      <a:pt x="23790" y="15280"/>
                    </a:cubicBezTo>
                    <a:cubicBezTo>
                      <a:pt x="23821" y="15280"/>
                      <a:pt x="23834" y="15316"/>
                      <a:pt x="23816" y="15379"/>
                    </a:cubicBezTo>
                    <a:cubicBezTo>
                      <a:pt x="23795" y="15442"/>
                      <a:pt x="23774" y="15463"/>
                      <a:pt x="23753" y="15463"/>
                    </a:cubicBezTo>
                    <a:cubicBezTo>
                      <a:pt x="23753" y="15525"/>
                      <a:pt x="23730" y="15598"/>
                      <a:pt x="23744" y="15598"/>
                    </a:cubicBezTo>
                    <a:cubicBezTo>
                      <a:pt x="23749" y="15598"/>
                      <a:pt x="23758" y="15589"/>
                      <a:pt x="23774" y="15568"/>
                    </a:cubicBezTo>
                    <a:lnTo>
                      <a:pt x="23774" y="15526"/>
                    </a:lnTo>
                    <a:cubicBezTo>
                      <a:pt x="23830" y="15433"/>
                      <a:pt x="23952" y="15157"/>
                      <a:pt x="23979" y="15157"/>
                    </a:cubicBezTo>
                    <a:cubicBezTo>
                      <a:pt x="23982" y="15157"/>
                      <a:pt x="23983" y="15161"/>
                      <a:pt x="23983" y="15170"/>
                    </a:cubicBezTo>
                    <a:cubicBezTo>
                      <a:pt x="24000" y="15096"/>
                      <a:pt x="24003" y="15067"/>
                      <a:pt x="23997" y="15067"/>
                    </a:cubicBezTo>
                    <a:lnTo>
                      <a:pt x="23997" y="15067"/>
                    </a:lnTo>
                    <a:cubicBezTo>
                      <a:pt x="23986" y="15067"/>
                      <a:pt x="23951" y="15136"/>
                      <a:pt x="23900" y="15212"/>
                    </a:cubicBezTo>
                    <a:cubicBezTo>
                      <a:pt x="24067" y="14919"/>
                      <a:pt x="24088" y="14710"/>
                      <a:pt x="24235" y="14396"/>
                    </a:cubicBezTo>
                    <a:lnTo>
                      <a:pt x="24235" y="14396"/>
                    </a:lnTo>
                    <a:cubicBezTo>
                      <a:pt x="24205" y="14426"/>
                      <a:pt x="24175" y="14455"/>
                      <a:pt x="24168" y="14455"/>
                    </a:cubicBezTo>
                    <a:cubicBezTo>
                      <a:pt x="24165" y="14455"/>
                      <a:pt x="24166" y="14450"/>
                      <a:pt x="24172" y="14438"/>
                    </a:cubicBezTo>
                    <a:cubicBezTo>
                      <a:pt x="24339" y="13957"/>
                      <a:pt x="24172" y="14187"/>
                      <a:pt x="24255" y="13852"/>
                    </a:cubicBezTo>
                    <a:cubicBezTo>
                      <a:pt x="24281" y="13802"/>
                      <a:pt x="24298" y="13791"/>
                      <a:pt x="24311" y="13791"/>
                    </a:cubicBezTo>
                    <a:cubicBezTo>
                      <a:pt x="24322" y="13791"/>
                      <a:pt x="24329" y="13797"/>
                      <a:pt x="24336" y="13797"/>
                    </a:cubicBezTo>
                    <a:cubicBezTo>
                      <a:pt x="24351" y="13797"/>
                      <a:pt x="24361" y="13770"/>
                      <a:pt x="24381" y="13601"/>
                    </a:cubicBezTo>
                    <a:cubicBezTo>
                      <a:pt x="24409" y="13538"/>
                      <a:pt x="24430" y="13515"/>
                      <a:pt x="24445" y="13515"/>
                    </a:cubicBezTo>
                    <a:cubicBezTo>
                      <a:pt x="24476" y="13515"/>
                      <a:pt x="24486" y="13608"/>
                      <a:pt x="24486" y="13664"/>
                    </a:cubicBezTo>
                    <a:cubicBezTo>
                      <a:pt x="24507" y="13350"/>
                      <a:pt x="24653" y="13099"/>
                      <a:pt x="24695" y="12910"/>
                    </a:cubicBezTo>
                    <a:lnTo>
                      <a:pt x="24695" y="13078"/>
                    </a:lnTo>
                    <a:cubicBezTo>
                      <a:pt x="24695" y="12994"/>
                      <a:pt x="24716" y="12910"/>
                      <a:pt x="24716" y="12827"/>
                    </a:cubicBezTo>
                    <a:lnTo>
                      <a:pt x="24716" y="12827"/>
                    </a:lnTo>
                    <a:lnTo>
                      <a:pt x="24632" y="12910"/>
                    </a:lnTo>
                    <a:cubicBezTo>
                      <a:pt x="24674" y="12806"/>
                      <a:pt x="24674" y="12722"/>
                      <a:pt x="24716" y="12722"/>
                    </a:cubicBezTo>
                    <a:cubicBezTo>
                      <a:pt x="24703" y="12691"/>
                      <a:pt x="24687" y="12684"/>
                      <a:pt x="24670" y="12684"/>
                    </a:cubicBezTo>
                    <a:cubicBezTo>
                      <a:pt x="24656" y="12684"/>
                      <a:pt x="24642" y="12688"/>
                      <a:pt x="24628" y="12688"/>
                    </a:cubicBezTo>
                    <a:cubicBezTo>
                      <a:pt x="24602" y="12688"/>
                      <a:pt x="24579" y="12672"/>
                      <a:pt x="24569" y="12576"/>
                    </a:cubicBezTo>
                    <a:cubicBezTo>
                      <a:pt x="24611" y="12450"/>
                      <a:pt x="24590" y="12178"/>
                      <a:pt x="24674" y="12157"/>
                    </a:cubicBezTo>
                    <a:lnTo>
                      <a:pt x="24674" y="12157"/>
                    </a:lnTo>
                    <a:cubicBezTo>
                      <a:pt x="24643" y="12306"/>
                      <a:pt x="24646" y="12337"/>
                      <a:pt x="24662" y="12337"/>
                    </a:cubicBezTo>
                    <a:cubicBezTo>
                      <a:pt x="24674" y="12337"/>
                      <a:pt x="24693" y="12320"/>
                      <a:pt x="24709" y="12320"/>
                    </a:cubicBezTo>
                    <a:cubicBezTo>
                      <a:pt x="24723" y="12320"/>
                      <a:pt x="24734" y="12333"/>
                      <a:pt x="24738" y="12384"/>
                    </a:cubicBezTo>
                    <a:lnTo>
                      <a:pt x="24738" y="12384"/>
                    </a:lnTo>
                    <a:cubicBezTo>
                      <a:pt x="24739" y="12329"/>
                      <a:pt x="24744" y="12274"/>
                      <a:pt x="24758" y="12220"/>
                    </a:cubicBezTo>
                    <a:cubicBezTo>
                      <a:pt x="24763" y="12214"/>
                      <a:pt x="24767" y="12212"/>
                      <a:pt x="24770" y="12212"/>
                    </a:cubicBezTo>
                    <a:cubicBezTo>
                      <a:pt x="24779" y="12212"/>
                      <a:pt x="24779" y="12231"/>
                      <a:pt x="24779" y="12262"/>
                    </a:cubicBezTo>
                    <a:cubicBezTo>
                      <a:pt x="24883" y="11864"/>
                      <a:pt x="24716" y="12073"/>
                      <a:pt x="24737" y="11655"/>
                    </a:cubicBezTo>
                    <a:lnTo>
                      <a:pt x="24737" y="11655"/>
                    </a:lnTo>
                    <a:cubicBezTo>
                      <a:pt x="24744" y="11666"/>
                      <a:pt x="24751" y="11670"/>
                      <a:pt x="24759" y="11670"/>
                    </a:cubicBezTo>
                    <a:cubicBezTo>
                      <a:pt x="24797" y="11670"/>
                      <a:pt x="24838" y="11557"/>
                      <a:pt x="24820" y="11488"/>
                    </a:cubicBezTo>
                    <a:lnTo>
                      <a:pt x="24820" y="11488"/>
                    </a:lnTo>
                    <a:cubicBezTo>
                      <a:pt x="24820" y="11553"/>
                      <a:pt x="24808" y="11580"/>
                      <a:pt x="24791" y="11580"/>
                    </a:cubicBezTo>
                    <a:cubicBezTo>
                      <a:pt x="24765" y="11580"/>
                      <a:pt x="24729" y="11514"/>
                      <a:pt x="24716" y="11425"/>
                    </a:cubicBezTo>
                    <a:cubicBezTo>
                      <a:pt x="24758" y="11153"/>
                      <a:pt x="24695" y="11132"/>
                      <a:pt x="24695" y="10985"/>
                    </a:cubicBezTo>
                    <a:lnTo>
                      <a:pt x="24674" y="11153"/>
                    </a:lnTo>
                    <a:cubicBezTo>
                      <a:pt x="24632" y="11090"/>
                      <a:pt x="24632" y="10964"/>
                      <a:pt x="24632" y="10776"/>
                    </a:cubicBezTo>
                    <a:lnTo>
                      <a:pt x="24632" y="10776"/>
                    </a:lnTo>
                    <a:cubicBezTo>
                      <a:pt x="24650" y="10776"/>
                      <a:pt x="24653" y="10895"/>
                      <a:pt x="24665" y="10895"/>
                    </a:cubicBezTo>
                    <a:cubicBezTo>
                      <a:pt x="24668" y="10895"/>
                      <a:pt x="24671" y="10891"/>
                      <a:pt x="24674" y="10881"/>
                    </a:cubicBezTo>
                    <a:cubicBezTo>
                      <a:pt x="24632" y="10776"/>
                      <a:pt x="24653" y="10672"/>
                      <a:pt x="24653" y="10546"/>
                    </a:cubicBezTo>
                    <a:cubicBezTo>
                      <a:pt x="24674" y="10483"/>
                      <a:pt x="24695" y="10483"/>
                      <a:pt x="24716" y="10441"/>
                    </a:cubicBezTo>
                    <a:cubicBezTo>
                      <a:pt x="24737" y="10358"/>
                      <a:pt x="24758" y="10295"/>
                      <a:pt x="24737" y="10211"/>
                    </a:cubicBezTo>
                    <a:cubicBezTo>
                      <a:pt x="24779" y="10065"/>
                      <a:pt x="24841" y="10190"/>
                      <a:pt x="24862" y="10065"/>
                    </a:cubicBezTo>
                    <a:cubicBezTo>
                      <a:pt x="24841" y="9876"/>
                      <a:pt x="24820" y="9793"/>
                      <a:pt x="24841" y="9688"/>
                    </a:cubicBezTo>
                    <a:cubicBezTo>
                      <a:pt x="24841" y="9584"/>
                      <a:pt x="24841" y="9479"/>
                      <a:pt x="24758" y="9312"/>
                    </a:cubicBezTo>
                    <a:cubicBezTo>
                      <a:pt x="24749" y="9366"/>
                      <a:pt x="24747" y="9397"/>
                      <a:pt x="24739" y="9397"/>
                    </a:cubicBezTo>
                    <a:cubicBezTo>
                      <a:pt x="24727" y="9397"/>
                      <a:pt x="24703" y="9346"/>
                      <a:pt x="24632" y="9228"/>
                    </a:cubicBezTo>
                    <a:lnTo>
                      <a:pt x="24632" y="9228"/>
                    </a:lnTo>
                    <a:cubicBezTo>
                      <a:pt x="24695" y="9395"/>
                      <a:pt x="24758" y="9584"/>
                      <a:pt x="24799" y="9793"/>
                    </a:cubicBezTo>
                    <a:cubicBezTo>
                      <a:pt x="24758" y="9667"/>
                      <a:pt x="24695" y="9542"/>
                      <a:pt x="24632" y="9437"/>
                    </a:cubicBezTo>
                    <a:lnTo>
                      <a:pt x="24632" y="9437"/>
                    </a:lnTo>
                    <a:cubicBezTo>
                      <a:pt x="24674" y="9604"/>
                      <a:pt x="24758" y="9793"/>
                      <a:pt x="24737" y="9897"/>
                    </a:cubicBezTo>
                    <a:cubicBezTo>
                      <a:pt x="24703" y="9807"/>
                      <a:pt x="24693" y="9771"/>
                      <a:pt x="24685" y="9771"/>
                    </a:cubicBezTo>
                    <a:cubicBezTo>
                      <a:pt x="24678" y="9771"/>
                      <a:pt x="24672" y="9796"/>
                      <a:pt x="24653" y="9835"/>
                    </a:cubicBezTo>
                    <a:cubicBezTo>
                      <a:pt x="24716" y="9584"/>
                      <a:pt x="24507" y="9395"/>
                      <a:pt x="24507" y="9123"/>
                    </a:cubicBezTo>
                    <a:lnTo>
                      <a:pt x="24653" y="9081"/>
                    </a:lnTo>
                    <a:cubicBezTo>
                      <a:pt x="24632" y="8893"/>
                      <a:pt x="24548" y="8726"/>
                      <a:pt x="24486" y="8579"/>
                    </a:cubicBezTo>
                    <a:cubicBezTo>
                      <a:pt x="24444" y="8496"/>
                      <a:pt x="24402" y="8412"/>
                      <a:pt x="24381" y="8307"/>
                    </a:cubicBezTo>
                    <a:cubicBezTo>
                      <a:pt x="24360" y="8265"/>
                      <a:pt x="24339" y="8203"/>
                      <a:pt x="24339" y="8161"/>
                    </a:cubicBezTo>
                    <a:cubicBezTo>
                      <a:pt x="24339" y="8119"/>
                      <a:pt x="24339" y="8098"/>
                      <a:pt x="24339" y="8056"/>
                    </a:cubicBezTo>
                    <a:cubicBezTo>
                      <a:pt x="24339" y="8025"/>
                      <a:pt x="24316" y="7994"/>
                      <a:pt x="24304" y="7963"/>
                    </a:cubicBezTo>
                    <a:lnTo>
                      <a:pt x="24304" y="7963"/>
                    </a:lnTo>
                    <a:cubicBezTo>
                      <a:pt x="24310" y="7984"/>
                      <a:pt x="24318" y="8010"/>
                      <a:pt x="24318" y="8035"/>
                    </a:cubicBezTo>
                    <a:cubicBezTo>
                      <a:pt x="24318" y="8077"/>
                      <a:pt x="24318" y="8140"/>
                      <a:pt x="24318" y="8140"/>
                    </a:cubicBezTo>
                    <a:cubicBezTo>
                      <a:pt x="24318" y="8140"/>
                      <a:pt x="24297" y="8140"/>
                      <a:pt x="24297" y="8119"/>
                    </a:cubicBezTo>
                    <a:cubicBezTo>
                      <a:pt x="24297" y="8098"/>
                      <a:pt x="24297" y="8077"/>
                      <a:pt x="24276" y="8056"/>
                    </a:cubicBezTo>
                    <a:cubicBezTo>
                      <a:pt x="24276" y="8014"/>
                      <a:pt x="24235" y="7951"/>
                      <a:pt x="24214" y="7910"/>
                    </a:cubicBezTo>
                    <a:cubicBezTo>
                      <a:pt x="24193" y="7826"/>
                      <a:pt x="24151" y="7742"/>
                      <a:pt x="24109" y="7659"/>
                    </a:cubicBezTo>
                    <a:cubicBezTo>
                      <a:pt x="24151" y="7659"/>
                      <a:pt x="24130" y="7554"/>
                      <a:pt x="24130" y="7491"/>
                    </a:cubicBezTo>
                    <a:lnTo>
                      <a:pt x="24130" y="7491"/>
                    </a:lnTo>
                    <a:cubicBezTo>
                      <a:pt x="24129" y="7492"/>
                      <a:pt x="24129" y="7492"/>
                      <a:pt x="24128" y="7492"/>
                    </a:cubicBezTo>
                    <a:cubicBezTo>
                      <a:pt x="24103" y="7492"/>
                      <a:pt x="23987" y="7156"/>
                      <a:pt x="23887" y="7156"/>
                    </a:cubicBezTo>
                    <a:cubicBezTo>
                      <a:pt x="23885" y="7156"/>
                      <a:pt x="23882" y="7156"/>
                      <a:pt x="23879" y="7156"/>
                    </a:cubicBezTo>
                    <a:lnTo>
                      <a:pt x="23837" y="6905"/>
                    </a:lnTo>
                    <a:cubicBezTo>
                      <a:pt x="23670" y="6529"/>
                      <a:pt x="23502" y="6571"/>
                      <a:pt x="23314" y="6215"/>
                    </a:cubicBezTo>
                    <a:lnTo>
                      <a:pt x="23314" y="6215"/>
                    </a:lnTo>
                    <a:cubicBezTo>
                      <a:pt x="23333" y="6226"/>
                      <a:pt x="23347" y="6230"/>
                      <a:pt x="23358" y="6230"/>
                    </a:cubicBezTo>
                    <a:cubicBezTo>
                      <a:pt x="23384" y="6230"/>
                      <a:pt x="23396" y="6210"/>
                      <a:pt x="23418" y="6210"/>
                    </a:cubicBezTo>
                    <a:cubicBezTo>
                      <a:pt x="23440" y="6210"/>
                      <a:pt x="23474" y="6232"/>
                      <a:pt x="23544" y="6319"/>
                    </a:cubicBezTo>
                    <a:cubicBezTo>
                      <a:pt x="23481" y="6215"/>
                      <a:pt x="23419" y="6110"/>
                      <a:pt x="23398" y="6110"/>
                    </a:cubicBezTo>
                    <a:cubicBezTo>
                      <a:pt x="23377" y="6027"/>
                      <a:pt x="23147" y="5838"/>
                      <a:pt x="23126" y="5713"/>
                    </a:cubicBezTo>
                    <a:cubicBezTo>
                      <a:pt x="23063" y="5671"/>
                      <a:pt x="23021" y="5692"/>
                      <a:pt x="22937" y="5566"/>
                    </a:cubicBezTo>
                    <a:cubicBezTo>
                      <a:pt x="22937" y="5554"/>
                      <a:pt x="22945" y="5549"/>
                      <a:pt x="22951" y="5547"/>
                    </a:cubicBezTo>
                    <a:lnTo>
                      <a:pt x="22951" y="5547"/>
                    </a:lnTo>
                    <a:cubicBezTo>
                      <a:pt x="22952" y="5547"/>
                      <a:pt x="22953" y="5547"/>
                      <a:pt x="22954" y="5547"/>
                    </a:cubicBezTo>
                    <a:cubicBezTo>
                      <a:pt x="22956" y="5547"/>
                      <a:pt x="22957" y="5546"/>
                      <a:pt x="22958" y="5545"/>
                    </a:cubicBezTo>
                    <a:lnTo>
                      <a:pt x="22958" y="5545"/>
                    </a:lnTo>
                    <a:cubicBezTo>
                      <a:pt x="22958" y="5545"/>
                      <a:pt x="22955" y="5545"/>
                      <a:pt x="22951" y="5547"/>
                    </a:cubicBezTo>
                    <a:lnTo>
                      <a:pt x="22951" y="5547"/>
                    </a:lnTo>
                    <a:cubicBezTo>
                      <a:pt x="22925" y="5541"/>
                      <a:pt x="22854" y="5460"/>
                      <a:pt x="22832" y="5460"/>
                    </a:cubicBezTo>
                    <a:lnTo>
                      <a:pt x="22832" y="5460"/>
                    </a:lnTo>
                    <a:cubicBezTo>
                      <a:pt x="22825" y="5460"/>
                      <a:pt x="22823" y="5469"/>
                      <a:pt x="22829" y="5492"/>
                    </a:cubicBezTo>
                    <a:lnTo>
                      <a:pt x="22829" y="5492"/>
                    </a:lnTo>
                    <a:cubicBezTo>
                      <a:pt x="22764" y="5286"/>
                      <a:pt x="22599" y="5060"/>
                      <a:pt x="22414" y="4855"/>
                    </a:cubicBezTo>
                    <a:cubicBezTo>
                      <a:pt x="22226" y="4666"/>
                      <a:pt x="22038" y="4478"/>
                      <a:pt x="21975" y="4290"/>
                    </a:cubicBezTo>
                    <a:cubicBezTo>
                      <a:pt x="21745" y="4102"/>
                      <a:pt x="21494" y="3871"/>
                      <a:pt x="21305" y="3704"/>
                    </a:cubicBezTo>
                    <a:cubicBezTo>
                      <a:pt x="21316" y="3704"/>
                      <a:pt x="21321" y="3699"/>
                      <a:pt x="21326" y="3699"/>
                    </a:cubicBezTo>
                    <a:lnTo>
                      <a:pt x="21326" y="3699"/>
                    </a:lnTo>
                    <a:cubicBezTo>
                      <a:pt x="21333" y="3707"/>
                      <a:pt x="21340" y="3716"/>
                      <a:pt x="21347" y="3725"/>
                    </a:cubicBezTo>
                    <a:cubicBezTo>
                      <a:pt x="21337" y="3704"/>
                      <a:pt x="21331" y="3699"/>
                      <a:pt x="21326" y="3699"/>
                    </a:cubicBezTo>
                    <a:cubicBezTo>
                      <a:pt x="21326" y="3699"/>
                      <a:pt x="21326" y="3699"/>
                      <a:pt x="21326" y="3699"/>
                    </a:cubicBezTo>
                    <a:lnTo>
                      <a:pt x="21326" y="3699"/>
                    </a:lnTo>
                    <a:cubicBezTo>
                      <a:pt x="21115" y="3447"/>
                      <a:pt x="21087" y="3673"/>
                      <a:pt x="20824" y="3369"/>
                    </a:cubicBezTo>
                    <a:cubicBezTo>
                      <a:pt x="20797" y="3321"/>
                      <a:pt x="20797" y="3304"/>
                      <a:pt x="20809" y="3304"/>
                    </a:cubicBezTo>
                    <a:lnTo>
                      <a:pt x="20809" y="3304"/>
                    </a:lnTo>
                    <a:cubicBezTo>
                      <a:pt x="20837" y="3304"/>
                      <a:pt x="20933" y="3393"/>
                      <a:pt x="20943" y="3393"/>
                    </a:cubicBezTo>
                    <a:cubicBezTo>
                      <a:pt x="20946" y="3393"/>
                      <a:pt x="20942" y="3386"/>
                      <a:pt x="20929" y="3369"/>
                    </a:cubicBezTo>
                    <a:cubicBezTo>
                      <a:pt x="20991" y="3202"/>
                      <a:pt x="20531" y="3076"/>
                      <a:pt x="20385" y="2825"/>
                    </a:cubicBezTo>
                    <a:lnTo>
                      <a:pt x="20385" y="2825"/>
                    </a:lnTo>
                    <a:lnTo>
                      <a:pt x="20426" y="2867"/>
                    </a:lnTo>
                    <a:cubicBezTo>
                      <a:pt x="20301" y="2700"/>
                      <a:pt x="19987" y="2616"/>
                      <a:pt x="19715" y="2407"/>
                    </a:cubicBezTo>
                    <a:cubicBezTo>
                      <a:pt x="19715" y="2407"/>
                      <a:pt x="19736" y="2407"/>
                      <a:pt x="19715" y="2386"/>
                    </a:cubicBezTo>
                    <a:cubicBezTo>
                      <a:pt x="19485" y="2323"/>
                      <a:pt x="19087" y="2114"/>
                      <a:pt x="18794" y="1988"/>
                    </a:cubicBezTo>
                    <a:cubicBezTo>
                      <a:pt x="18815" y="1985"/>
                      <a:pt x="18833" y="1984"/>
                      <a:pt x="18849" y="1984"/>
                    </a:cubicBezTo>
                    <a:cubicBezTo>
                      <a:pt x="18880" y="1984"/>
                      <a:pt x="18900" y="1988"/>
                      <a:pt x="18912" y="1988"/>
                    </a:cubicBezTo>
                    <a:cubicBezTo>
                      <a:pt x="18930" y="1988"/>
                      <a:pt x="18930" y="1978"/>
                      <a:pt x="18920" y="1925"/>
                    </a:cubicBezTo>
                    <a:cubicBezTo>
                      <a:pt x="18898" y="1916"/>
                      <a:pt x="18882" y="1912"/>
                      <a:pt x="18870" y="1912"/>
                    </a:cubicBezTo>
                    <a:cubicBezTo>
                      <a:pt x="18823" y="1912"/>
                      <a:pt x="18835" y="1970"/>
                      <a:pt x="18771" y="1970"/>
                    </a:cubicBezTo>
                    <a:cubicBezTo>
                      <a:pt x="18742" y="1970"/>
                      <a:pt x="18698" y="1958"/>
                      <a:pt x="18627" y="1925"/>
                    </a:cubicBezTo>
                    <a:cubicBezTo>
                      <a:pt x="18564" y="1842"/>
                      <a:pt x="18397" y="1716"/>
                      <a:pt x="18397" y="1633"/>
                    </a:cubicBezTo>
                    <a:lnTo>
                      <a:pt x="18397" y="1633"/>
                    </a:lnTo>
                    <a:lnTo>
                      <a:pt x="18648" y="1758"/>
                    </a:lnTo>
                    <a:cubicBezTo>
                      <a:pt x="18564" y="1612"/>
                      <a:pt x="18334" y="1591"/>
                      <a:pt x="18209" y="1528"/>
                    </a:cubicBezTo>
                    <a:lnTo>
                      <a:pt x="18229" y="1486"/>
                    </a:lnTo>
                    <a:cubicBezTo>
                      <a:pt x="17832" y="1319"/>
                      <a:pt x="17790" y="1402"/>
                      <a:pt x="17372" y="1214"/>
                    </a:cubicBezTo>
                    <a:lnTo>
                      <a:pt x="17372" y="1214"/>
                    </a:lnTo>
                    <a:lnTo>
                      <a:pt x="17413" y="1256"/>
                    </a:lnTo>
                    <a:cubicBezTo>
                      <a:pt x="17141" y="1256"/>
                      <a:pt x="17225" y="1130"/>
                      <a:pt x="16974" y="1109"/>
                    </a:cubicBezTo>
                    <a:lnTo>
                      <a:pt x="16932" y="984"/>
                    </a:lnTo>
                    <a:cubicBezTo>
                      <a:pt x="16786" y="942"/>
                      <a:pt x="16367" y="879"/>
                      <a:pt x="16074" y="817"/>
                    </a:cubicBezTo>
                    <a:cubicBezTo>
                      <a:pt x="16100" y="814"/>
                      <a:pt x="16129" y="812"/>
                      <a:pt x="16159" y="812"/>
                    </a:cubicBezTo>
                    <a:cubicBezTo>
                      <a:pt x="16352" y="812"/>
                      <a:pt x="16629" y="864"/>
                      <a:pt x="16828" y="900"/>
                    </a:cubicBezTo>
                    <a:cubicBezTo>
                      <a:pt x="16673" y="842"/>
                      <a:pt x="16339" y="731"/>
                      <a:pt x="16207" y="731"/>
                    </a:cubicBezTo>
                    <a:cubicBezTo>
                      <a:pt x="16196" y="731"/>
                      <a:pt x="16187" y="731"/>
                      <a:pt x="16179" y="733"/>
                    </a:cubicBezTo>
                    <a:cubicBezTo>
                      <a:pt x="16263" y="754"/>
                      <a:pt x="16346" y="754"/>
                      <a:pt x="16409" y="796"/>
                    </a:cubicBezTo>
                    <a:cubicBezTo>
                      <a:pt x="16179" y="796"/>
                      <a:pt x="15928" y="754"/>
                      <a:pt x="15614" y="670"/>
                    </a:cubicBezTo>
                    <a:cubicBezTo>
                      <a:pt x="15719" y="482"/>
                      <a:pt x="14798" y="419"/>
                      <a:pt x="14589" y="231"/>
                    </a:cubicBezTo>
                    <a:lnTo>
                      <a:pt x="14484" y="231"/>
                    </a:lnTo>
                    <a:cubicBezTo>
                      <a:pt x="14442" y="210"/>
                      <a:pt x="14359" y="210"/>
                      <a:pt x="14338" y="210"/>
                    </a:cubicBezTo>
                    <a:cubicBezTo>
                      <a:pt x="14296" y="220"/>
                      <a:pt x="14259" y="225"/>
                      <a:pt x="14223" y="225"/>
                    </a:cubicBezTo>
                    <a:cubicBezTo>
                      <a:pt x="14186" y="225"/>
                      <a:pt x="14149" y="220"/>
                      <a:pt x="14108" y="210"/>
                    </a:cubicBezTo>
                    <a:cubicBezTo>
                      <a:pt x="13982" y="210"/>
                      <a:pt x="13836" y="210"/>
                      <a:pt x="13689" y="189"/>
                    </a:cubicBezTo>
                    <a:cubicBezTo>
                      <a:pt x="13375" y="168"/>
                      <a:pt x="13082" y="126"/>
                      <a:pt x="12747" y="126"/>
                    </a:cubicBezTo>
                    <a:cubicBezTo>
                      <a:pt x="12863" y="210"/>
                      <a:pt x="12815" y="210"/>
                      <a:pt x="12742" y="210"/>
                    </a:cubicBezTo>
                    <a:cubicBezTo>
                      <a:pt x="12669" y="210"/>
                      <a:pt x="12570" y="210"/>
                      <a:pt x="12580" y="293"/>
                    </a:cubicBezTo>
                    <a:cubicBezTo>
                      <a:pt x="12482" y="293"/>
                      <a:pt x="12421" y="293"/>
                      <a:pt x="12385" y="287"/>
                    </a:cubicBezTo>
                    <a:lnTo>
                      <a:pt x="12385" y="287"/>
                    </a:lnTo>
                    <a:cubicBezTo>
                      <a:pt x="12371" y="273"/>
                      <a:pt x="12368" y="273"/>
                      <a:pt x="12350" y="273"/>
                    </a:cubicBezTo>
                    <a:lnTo>
                      <a:pt x="11890" y="168"/>
                    </a:lnTo>
                    <a:cubicBezTo>
                      <a:pt x="11764" y="126"/>
                      <a:pt x="12036" y="147"/>
                      <a:pt x="12015" y="105"/>
                    </a:cubicBezTo>
                    <a:cubicBezTo>
                      <a:pt x="11680" y="84"/>
                      <a:pt x="11869" y="42"/>
                      <a:pt x="1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19"/>
              <p:cNvSpPr/>
              <p:nvPr/>
            </p:nvSpPr>
            <p:spPr>
              <a:xfrm>
                <a:off x="10561775" y="24152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21" y="63"/>
                      <a:pt x="21" y="84"/>
                      <a:pt x="21" y="84"/>
                    </a:cubicBezTo>
                    <a:lnTo>
                      <a:pt x="21" y="42"/>
                    </a:lnTo>
                    <a:cubicBezTo>
                      <a:pt x="21" y="21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9"/>
              <p:cNvSpPr/>
              <p:nvPr/>
            </p:nvSpPr>
            <p:spPr>
              <a:xfrm>
                <a:off x="11048775" y="2535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cubicBezTo>
                      <a:pt x="21" y="21"/>
                      <a:pt x="21" y="21"/>
                      <a:pt x="0" y="21"/>
                    </a:cubicBezTo>
                    <a:lnTo>
                      <a:pt x="21" y="2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19"/>
              <p:cNvSpPr/>
              <p:nvPr/>
            </p:nvSpPr>
            <p:spPr>
              <a:xfrm>
                <a:off x="10590025" y="21913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19"/>
              <p:cNvSpPr/>
              <p:nvPr/>
            </p:nvSpPr>
            <p:spPr>
              <a:xfrm>
                <a:off x="10981825" y="25789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cubicBezTo>
                      <a:pt x="42" y="0"/>
                      <a:pt x="42" y="0"/>
                      <a:pt x="0" y="0"/>
                    </a:cubicBezTo>
                    <a:cubicBezTo>
                      <a:pt x="21" y="0"/>
                      <a:pt x="21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19"/>
              <p:cNvSpPr/>
              <p:nvPr/>
            </p:nvSpPr>
            <p:spPr>
              <a:xfrm>
                <a:off x="10927950" y="2601950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1"/>
                    </a:moveTo>
                    <a:cubicBezTo>
                      <a:pt x="21" y="22"/>
                      <a:pt x="21" y="22"/>
                      <a:pt x="0" y="43"/>
                    </a:cubicBezTo>
                    <a:lnTo>
                      <a:pt x="21" y="4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19"/>
              <p:cNvSpPr/>
              <p:nvPr/>
            </p:nvSpPr>
            <p:spPr>
              <a:xfrm>
                <a:off x="11150000" y="2283300"/>
                <a:ext cx="2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11"/>
                      <a:pt x="8" y="34"/>
                    </a:cubicBezTo>
                    <a:lnTo>
                      <a:pt x="8" y="34"/>
                    </a:lnTo>
                    <a:cubicBezTo>
                      <a:pt x="5" y="13"/>
                      <a:pt x="2" y="1"/>
                      <a:pt x="1" y="1"/>
                    </a:cubicBezTo>
                    <a:close/>
                    <a:moveTo>
                      <a:pt x="8" y="34"/>
                    </a:moveTo>
                    <a:cubicBezTo>
                      <a:pt x="9" y="48"/>
                      <a:pt x="11" y="67"/>
                      <a:pt x="11" y="88"/>
                    </a:cubicBezTo>
                    <a:cubicBezTo>
                      <a:pt x="11" y="67"/>
                      <a:pt x="11" y="67"/>
                      <a:pt x="11" y="46"/>
                    </a:cubicBezTo>
                    <a:cubicBezTo>
                      <a:pt x="10" y="42"/>
                      <a:pt x="9" y="38"/>
                      <a:pt x="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19"/>
              <p:cNvSpPr/>
              <p:nvPr/>
            </p:nvSpPr>
            <p:spPr>
              <a:xfrm>
                <a:off x="11126725" y="2400575"/>
                <a:ext cx="15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8" extrusionOk="0">
                    <a:moveTo>
                      <a:pt x="63" y="0"/>
                    </a:moveTo>
                    <a:cubicBezTo>
                      <a:pt x="21" y="84"/>
                      <a:pt x="0" y="147"/>
                      <a:pt x="42" y="168"/>
                    </a:cubicBezTo>
                    <a:cubicBezTo>
                      <a:pt x="42" y="105"/>
                      <a:pt x="63" y="63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19"/>
              <p:cNvSpPr/>
              <p:nvPr/>
            </p:nvSpPr>
            <p:spPr>
              <a:xfrm>
                <a:off x="11111025" y="2159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19"/>
              <p:cNvSpPr/>
              <p:nvPr/>
            </p:nvSpPr>
            <p:spPr>
              <a:xfrm>
                <a:off x="11128275" y="2395325"/>
                <a:ext cx="21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1" extrusionOk="0">
                    <a:moveTo>
                      <a:pt x="85" y="1"/>
                    </a:moveTo>
                    <a:cubicBezTo>
                      <a:pt x="43" y="85"/>
                      <a:pt x="22" y="147"/>
                      <a:pt x="1" y="210"/>
                    </a:cubicBezTo>
                    <a:cubicBezTo>
                      <a:pt x="43" y="147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19"/>
              <p:cNvSpPr/>
              <p:nvPr/>
            </p:nvSpPr>
            <p:spPr>
              <a:xfrm>
                <a:off x="10817050" y="261400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lnTo>
                      <a:pt x="4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19"/>
              <p:cNvSpPr/>
              <p:nvPr/>
            </p:nvSpPr>
            <p:spPr>
              <a:xfrm>
                <a:off x="10815475" y="26145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63" y="1"/>
                    </a:moveTo>
                    <a:lnTo>
                      <a:pt x="1" y="1"/>
                    </a:lnTo>
                    <a:cubicBezTo>
                      <a:pt x="21" y="1"/>
                      <a:pt x="4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19"/>
              <p:cNvSpPr/>
              <p:nvPr/>
            </p:nvSpPr>
            <p:spPr>
              <a:xfrm>
                <a:off x="10812325" y="2614500"/>
                <a:ext cx="3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27" y="1"/>
                    </a:lnTo>
                    <a:cubicBezTo>
                      <a:pt x="85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19"/>
              <p:cNvSpPr/>
              <p:nvPr/>
            </p:nvSpPr>
            <p:spPr>
              <a:xfrm>
                <a:off x="10852625" y="2614375"/>
                <a:ext cx="99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8" extrusionOk="0">
                    <a:moveTo>
                      <a:pt x="98" y="0"/>
                    </a:moveTo>
                    <a:cubicBezTo>
                      <a:pt x="72" y="0"/>
                      <a:pt x="46" y="2"/>
                      <a:pt x="21" y="6"/>
                    </a:cubicBezTo>
                    <a:lnTo>
                      <a:pt x="0" y="27"/>
                    </a:lnTo>
                    <a:cubicBezTo>
                      <a:pt x="11" y="20"/>
                      <a:pt x="28" y="17"/>
                      <a:pt x="49" y="17"/>
                    </a:cubicBezTo>
                    <a:cubicBezTo>
                      <a:pt x="117" y="17"/>
                      <a:pt x="229" y="48"/>
                      <a:pt x="312" y="48"/>
                    </a:cubicBezTo>
                    <a:cubicBezTo>
                      <a:pt x="347" y="48"/>
                      <a:pt x="377" y="42"/>
                      <a:pt x="398" y="27"/>
                    </a:cubicBezTo>
                    <a:cubicBezTo>
                      <a:pt x="314" y="27"/>
                      <a:pt x="203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19"/>
              <p:cNvSpPr/>
              <p:nvPr/>
            </p:nvSpPr>
            <p:spPr>
              <a:xfrm>
                <a:off x="10895500" y="2616600"/>
                <a:ext cx="141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" extrusionOk="0">
                    <a:moveTo>
                      <a:pt x="461" y="1"/>
                    </a:moveTo>
                    <a:lnTo>
                      <a:pt x="126" y="43"/>
                    </a:lnTo>
                    <a:cubicBezTo>
                      <a:pt x="189" y="63"/>
                      <a:pt x="273" y="84"/>
                      <a:pt x="105" y="126"/>
                    </a:cubicBezTo>
                    <a:cubicBezTo>
                      <a:pt x="566" y="105"/>
                      <a:pt x="1" y="84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19"/>
              <p:cNvSpPr/>
              <p:nvPr/>
            </p:nvSpPr>
            <p:spPr>
              <a:xfrm>
                <a:off x="10929500" y="2609525"/>
                <a:ext cx="77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5" extrusionOk="0">
                    <a:moveTo>
                      <a:pt x="282" y="0"/>
                    </a:moveTo>
                    <a:cubicBezTo>
                      <a:pt x="268" y="0"/>
                      <a:pt x="238" y="5"/>
                      <a:pt x="189" y="12"/>
                    </a:cubicBezTo>
                    <a:cubicBezTo>
                      <a:pt x="1" y="74"/>
                      <a:pt x="210" y="54"/>
                      <a:pt x="189" y="74"/>
                    </a:cubicBezTo>
                    <a:cubicBezTo>
                      <a:pt x="273" y="19"/>
                      <a:pt x="31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19"/>
              <p:cNvSpPr/>
              <p:nvPr/>
            </p:nvSpPr>
            <p:spPr>
              <a:xfrm>
                <a:off x="11090100" y="2488175"/>
                <a:ext cx="19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0" y="11"/>
                    </a:moveTo>
                    <a:cubicBezTo>
                      <a:pt x="1" y="13"/>
                      <a:pt x="2" y="14"/>
                      <a:pt x="3" y="15"/>
                    </a:cubicBezTo>
                    <a:lnTo>
                      <a:pt x="3" y="15"/>
                    </a:lnTo>
                    <a:lnTo>
                      <a:pt x="0" y="11"/>
                    </a:lnTo>
                    <a:close/>
                    <a:moveTo>
                      <a:pt x="70" y="1"/>
                    </a:moveTo>
                    <a:lnTo>
                      <a:pt x="70" y="1"/>
                    </a:lnTo>
                    <a:cubicBezTo>
                      <a:pt x="60" y="1"/>
                      <a:pt x="34" y="20"/>
                      <a:pt x="15" y="20"/>
                    </a:cubicBezTo>
                    <a:cubicBezTo>
                      <a:pt x="11" y="20"/>
                      <a:pt x="6" y="19"/>
                      <a:pt x="3" y="15"/>
                    </a:cubicBezTo>
                    <a:lnTo>
                      <a:pt x="3" y="15"/>
                    </a:lnTo>
                    <a:lnTo>
                      <a:pt x="42" y="74"/>
                    </a:lnTo>
                    <a:cubicBezTo>
                      <a:pt x="75" y="16"/>
                      <a:pt x="79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19"/>
              <p:cNvSpPr/>
              <p:nvPr/>
            </p:nvSpPr>
            <p:spPr>
              <a:xfrm>
                <a:off x="11099525" y="2451825"/>
                <a:ext cx="2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0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21" y="189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19"/>
              <p:cNvSpPr/>
              <p:nvPr/>
            </p:nvSpPr>
            <p:spPr>
              <a:xfrm>
                <a:off x="11123050" y="2433525"/>
                <a:ext cx="2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1" extrusionOk="0">
                    <a:moveTo>
                      <a:pt x="84" y="0"/>
                    </a:moveTo>
                    <a:lnTo>
                      <a:pt x="22" y="168"/>
                    </a:lnTo>
                    <a:lnTo>
                      <a:pt x="1" y="23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19"/>
              <p:cNvSpPr/>
              <p:nvPr/>
            </p:nvSpPr>
            <p:spPr>
              <a:xfrm>
                <a:off x="11100025" y="2119675"/>
                <a:ext cx="32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4" extrusionOk="0">
                    <a:moveTo>
                      <a:pt x="43" y="0"/>
                    </a:moveTo>
                    <a:lnTo>
                      <a:pt x="1" y="105"/>
                    </a:lnTo>
                    <a:cubicBezTo>
                      <a:pt x="27" y="124"/>
                      <a:pt x="53" y="134"/>
                      <a:pt x="72" y="134"/>
                    </a:cubicBezTo>
                    <a:cubicBezTo>
                      <a:pt x="116" y="134"/>
                      <a:pt x="129" y="87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19"/>
              <p:cNvSpPr/>
              <p:nvPr/>
            </p:nvSpPr>
            <p:spPr>
              <a:xfrm>
                <a:off x="10973975" y="2034400"/>
                <a:ext cx="7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8" extrusionOk="0">
                    <a:moveTo>
                      <a:pt x="0" y="1"/>
                    </a:moveTo>
                    <a:cubicBezTo>
                      <a:pt x="105" y="43"/>
                      <a:pt x="210" y="126"/>
                      <a:pt x="293" y="147"/>
                    </a:cubicBezTo>
                    <a:cubicBezTo>
                      <a:pt x="251" y="84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19"/>
              <p:cNvSpPr/>
              <p:nvPr/>
            </p:nvSpPr>
            <p:spPr>
              <a:xfrm>
                <a:off x="10592125" y="2146875"/>
                <a:ext cx="21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0" extrusionOk="0">
                    <a:moveTo>
                      <a:pt x="84" y="0"/>
                    </a:moveTo>
                    <a:lnTo>
                      <a:pt x="0" y="210"/>
                    </a:lnTo>
                    <a:lnTo>
                      <a:pt x="63" y="1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19"/>
              <p:cNvSpPr/>
              <p:nvPr/>
            </p:nvSpPr>
            <p:spPr>
              <a:xfrm>
                <a:off x="10823500" y="2898550"/>
                <a:ext cx="1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13" extrusionOk="0">
                    <a:moveTo>
                      <a:pt x="77" y="1"/>
                    </a:moveTo>
                    <a:lnTo>
                      <a:pt x="77" y="1"/>
                    </a:lnTo>
                    <a:cubicBezTo>
                      <a:pt x="39" y="115"/>
                      <a:pt x="1" y="212"/>
                      <a:pt x="10" y="212"/>
                    </a:cubicBezTo>
                    <a:cubicBezTo>
                      <a:pt x="11" y="212"/>
                      <a:pt x="12" y="212"/>
                      <a:pt x="14" y="210"/>
                    </a:cubicBezTo>
                    <a:cubicBezTo>
                      <a:pt x="55" y="66"/>
                      <a:pt x="76" y="3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19"/>
              <p:cNvSpPr/>
              <p:nvPr/>
            </p:nvSpPr>
            <p:spPr>
              <a:xfrm>
                <a:off x="10792450" y="2972825"/>
                <a:ext cx="2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8" extrusionOk="0">
                    <a:moveTo>
                      <a:pt x="85" y="1"/>
                    </a:moveTo>
                    <a:cubicBezTo>
                      <a:pt x="43" y="63"/>
                      <a:pt x="22" y="105"/>
                      <a:pt x="1" y="147"/>
                    </a:cubicBezTo>
                    <a:cubicBezTo>
                      <a:pt x="22" y="105"/>
                      <a:pt x="64" y="4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19"/>
              <p:cNvSpPr/>
              <p:nvPr/>
            </p:nvSpPr>
            <p:spPr>
              <a:xfrm>
                <a:off x="11179325" y="2905875"/>
                <a:ext cx="112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40" extrusionOk="0">
                    <a:moveTo>
                      <a:pt x="449" y="0"/>
                    </a:moveTo>
                    <a:lnTo>
                      <a:pt x="449" y="0"/>
                    </a:lnTo>
                    <a:cubicBezTo>
                      <a:pt x="302" y="63"/>
                      <a:pt x="156" y="105"/>
                      <a:pt x="9" y="126"/>
                    </a:cubicBezTo>
                    <a:cubicBezTo>
                      <a:pt x="0" y="135"/>
                      <a:pt x="6" y="139"/>
                      <a:pt x="22" y="139"/>
                    </a:cubicBezTo>
                    <a:cubicBezTo>
                      <a:pt x="81" y="139"/>
                      <a:pt x="284" y="83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19"/>
              <p:cNvSpPr/>
              <p:nvPr/>
            </p:nvSpPr>
            <p:spPr>
              <a:xfrm>
                <a:off x="10664825" y="295922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" y="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05" y="105"/>
                      <a:pt x="63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19"/>
              <p:cNvSpPr/>
              <p:nvPr/>
            </p:nvSpPr>
            <p:spPr>
              <a:xfrm>
                <a:off x="10506850" y="2696125"/>
                <a:ext cx="3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4" extrusionOk="0">
                    <a:moveTo>
                      <a:pt x="1" y="0"/>
                    </a:moveTo>
                    <a:cubicBezTo>
                      <a:pt x="22" y="21"/>
                      <a:pt x="63" y="63"/>
                      <a:pt x="126" y="84"/>
                    </a:cubicBezTo>
                    <a:cubicBezTo>
                      <a:pt x="126" y="84"/>
                      <a:pt x="84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19"/>
              <p:cNvSpPr/>
              <p:nvPr/>
            </p:nvSpPr>
            <p:spPr>
              <a:xfrm>
                <a:off x="10654375" y="2876050"/>
                <a:ext cx="10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52" extrusionOk="0">
                    <a:moveTo>
                      <a:pt x="42" y="1"/>
                    </a:moveTo>
                    <a:cubicBezTo>
                      <a:pt x="21" y="84"/>
                      <a:pt x="0" y="168"/>
                      <a:pt x="0" y="25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19"/>
              <p:cNvSpPr/>
              <p:nvPr/>
            </p:nvSpPr>
            <p:spPr>
              <a:xfrm>
                <a:off x="10775200" y="1797975"/>
                <a:ext cx="52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3" extrusionOk="0">
                    <a:moveTo>
                      <a:pt x="210" y="0"/>
                    </a:moveTo>
                    <a:cubicBezTo>
                      <a:pt x="126" y="0"/>
                      <a:pt x="63" y="21"/>
                      <a:pt x="0" y="42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19"/>
              <p:cNvSpPr/>
              <p:nvPr/>
            </p:nvSpPr>
            <p:spPr>
              <a:xfrm>
                <a:off x="10708250" y="18100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0"/>
                    </a:moveTo>
                    <a:cubicBezTo>
                      <a:pt x="105" y="1"/>
                      <a:pt x="42" y="21"/>
                      <a:pt x="0" y="21"/>
                    </a:cubicBezTo>
                    <a:cubicBezTo>
                      <a:pt x="63" y="21"/>
                      <a:pt x="105" y="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19"/>
              <p:cNvSpPr/>
              <p:nvPr/>
            </p:nvSpPr>
            <p:spPr>
              <a:xfrm>
                <a:off x="10670575" y="296550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" y="1"/>
                    </a:moveTo>
                    <a:cubicBezTo>
                      <a:pt x="22" y="22"/>
                      <a:pt x="63" y="43"/>
                      <a:pt x="126" y="84"/>
                    </a:cubicBezTo>
                    <a:cubicBezTo>
                      <a:pt x="84" y="43"/>
                      <a:pt x="4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19"/>
              <p:cNvSpPr/>
              <p:nvPr/>
            </p:nvSpPr>
            <p:spPr>
              <a:xfrm>
                <a:off x="10708250" y="1810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19"/>
              <p:cNvSpPr/>
              <p:nvPr/>
            </p:nvSpPr>
            <p:spPr>
              <a:xfrm>
                <a:off x="11104750" y="186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9"/>
              <p:cNvSpPr/>
              <p:nvPr/>
            </p:nvSpPr>
            <p:spPr>
              <a:xfrm>
                <a:off x="10163700" y="1640175"/>
                <a:ext cx="1371575" cy="1353775"/>
              </a:xfrm>
              <a:custGeom>
                <a:avLst/>
                <a:gdLst/>
                <a:ahLst/>
                <a:cxnLst/>
                <a:rect l="l" t="t" r="r" b="b"/>
                <a:pathLst>
                  <a:path w="54863" h="54151" extrusionOk="0">
                    <a:moveTo>
                      <a:pt x="32767" y="579"/>
                    </a:moveTo>
                    <a:lnTo>
                      <a:pt x="32767" y="579"/>
                    </a:lnTo>
                    <a:cubicBezTo>
                      <a:pt x="32801" y="583"/>
                      <a:pt x="32831" y="585"/>
                      <a:pt x="32857" y="586"/>
                    </a:cubicBezTo>
                    <a:lnTo>
                      <a:pt x="32857" y="586"/>
                    </a:lnTo>
                    <a:cubicBezTo>
                      <a:pt x="32825" y="583"/>
                      <a:pt x="32795" y="581"/>
                      <a:pt x="32767" y="579"/>
                    </a:cubicBezTo>
                    <a:close/>
                    <a:moveTo>
                      <a:pt x="15657" y="2995"/>
                    </a:moveTo>
                    <a:lnTo>
                      <a:pt x="15657" y="2995"/>
                    </a:lnTo>
                    <a:cubicBezTo>
                      <a:pt x="15684" y="3013"/>
                      <a:pt x="15710" y="3031"/>
                      <a:pt x="15735" y="3048"/>
                    </a:cubicBezTo>
                    <a:cubicBezTo>
                      <a:pt x="15709" y="3028"/>
                      <a:pt x="15683" y="3011"/>
                      <a:pt x="15657" y="2995"/>
                    </a:cubicBezTo>
                    <a:close/>
                    <a:moveTo>
                      <a:pt x="35090" y="4534"/>
                    </a:moveTo>
                    <a:lnTo>
                      <a:pt x="35090" y="4534"/>
                    </a:lnTo>
                    <a:cubicBezTo>
                      <a:pt x="35069" y="4623"/>
                      <a:pt x="35060" y="4685"/>
                      <a:pt x="35058" y="4721"/>
                    </a:cubicBezTo>
                    <a:lnTo>
                      <a:pt x="35058" y="4721"/>
                    </a:lnTo>
                    <a:cubicBezTo>
                      <a:pt x="35066" y="4665"/>
                      <a:pt x="35077" y="4604"/>
                      <a:pt x="35090" y="4534"/>
                    </a:cubicBezTo>
                    <a:close/>
                    <a:moveTo>
                      <a:pt x="35464" y="5757"/>
                    </a:moveTo>
                    <a:cubicBezTo>
                      <a:pt x="35465" y="5775"/>
                      <a:pt x="35466" y="5793"/>
                      <a:pt x="35466" y="5810"/>
                    </a:cubicBezTo>
                    <a:cubicBezTo>
                      <a:pt x="35466" y="5789"/>
                      <a:pt x="35466" y="5771"/>
                      <a:pt x="35464" y="5757"/>
                    </a:cubicBezTo>
                    <a:close/>
                    <a:moveTo>
                      <a:pt x="38521" y="8844"/>
                    </a:moveTo>
                    <a:lnTo>
                      <a:pt x="38521" y="8844"/>
                    </a:lnTo>
                    <a:cubicBezTo>
                      <a:pt x="38688" y="8949"/>
                      <a:pt x="38898" y="9095"/>
                      <a:pt x="39107" y="9242"/>
                    </a:cubicBezTo>
                    <a:cubicBezTo>
                      <a:pt x="39123" y="9258"/>
                      <a:pt x="39124" y="9268"/>
                      <a:pt x="39110" y="9268"/>
                    </a:cubicBezTo>
                    <a:cubicBezTo>
                      <a:pt x="39088" y="9268"/>
                      <a:pt x="39029" y="9243"/>
                      <a:pt x="38940" y="9179"/>
                    </a:cubicBezTo>
                    <a:lnTo>
                      <a:pt x="38940" y="9179"/>
                    </a:lnTo>
                    <a:cubicBezTo>
                      <a:pt x="38946" y="9182"/>
                      <a:pt x="38951" y="9184"/>
                      <a:pt x="38952" y="9184"/>
                    </a:cubicBezTo>
                    <a:cubicBezTo>
                      <a:pt x="38973" y="9184"/>
                      <a:pt x="38694" y="8979"/>
                      <a:pt x="38521" y="8844"/>
                    </a:cubicBezTo>
                    <a:close/>
                    <a:moveTo>
                      <a:pt x="46651" y="9722"/>
                    </a:moveTo>
                    <a:lnTo>
                      <a:pt x="46651" y="9722"/>
                    </a:lnTo>
                    <a:cubicBezTo>
                      <a:pt x="46647" y="9723"/>
                      <a:pt x="46643" y="9723"/>
                      <a:pt x="46639" y="9723"/>
                    </a:cubicBezTo>
                    <a:cubicBezTo>
                      <a:pt x="46638" y="9726"/>
                      <a:pt x="46636" y="9729"/>
                      <a:pt x="46634" y="9732"/>
                    </a:cubicBezTo>
                    <a:lnTo>
                      <a:pt x="46634" y="9732"/>
                    </a:lnTo>
                    <a:cubicBezTo>
                      <a:pt x="46640" y="9729"/>
                      <a:pt x="46645" y="9726"/>
                      <a:pt x="46651" y="9722"/>
                    </a:cubicBezTo>
                    <a:close/>
                    <a:moveTo>
                      <a:pt x="46634" y="9732"/>
                    </a:moveTo>
                    <a:cubicBezTo>
                      <a:pt x="46594" y="9757"/>
                      <a:pt x="46560" y="9782"/>
                      <a:pt x="46535" y="9806"/>
                    </a:cubicBezTo>
                    <a:cubicBezTo>
                      <a:pt x="46573" y="9787"/>
                      <a:pt x="46612" y="9768"/>
                      <a:pt x="46634" y="9732"/>
                    </a:cubicBezTo>
                    <a:close/>
                    <a:moveTo>
                      <a:pt x="40697" y="11041"/>
                    </a:moveTo>
                    <a:cubicBezTo>
                      <a:pt x="40718" y="11062"/>
                      <a:pt x="40781" y="11146"/>
                      <a:pt x="40969" y="11292"/>
                    </a:cubicBezTo>
                    <a:cubicBezTo>
                      <a:pt x="40982" y="11298"/>
                      <a:pt x="40994" y="11305"/>
                      <a:pt x="41006" y="11310"/>
                    </a:cubicBezTo>
                    <a:lnTo>
                      <a:pt x="41006" y="11310"/>
                    </a:lnTo>
                    <a:cubicBezTo>
                      <a:pt x="40920" y="11236"/>
                      <a:pt x="40841" y="11165"/>
                      <a:pt x="40779" y="11107"/>
                    </a:cubicBezTo>
                    <a:lnTo>
                      <a:pt x="40779" y="11107"/>
                    </a:lnTo>
                    <a:cubicBezTo>
                      <a:pt x="40752" y="11084"/>
                      <a:pt x="40724" y="11063"/>
                      <a:pt x="40697" y="11041"/>
                    </a:cubicBezTo>
                    <a:close/>
                    <a:moveTo>
                      <a:pt x="7544" y="19848"/>
                    </a:moveTo>
                    <a:lnTo>
                      <a:pt x="7544" y="19848"/>
                    </a:lnTo>
                    <a:cubicBezTo>
                      <a:pt x="7502" y="19857"/>
                      <a:pt x="7463" y="19864"/>
                      <a:pt x="7429" y="19871"/>
                    </a:cubicBezTo>
                    <a:cubicBezTo>
                      <a:pt x="7467" y="19866"/>
                      <a:pt x="7506" y="19859"/>
                      <a:pt x="7544" y="19848"/>
                    </a:cubicBezTo>
                    <a:close/>
                    <a:moveTo>
                      <a:pt x="51019" y="27140"/>
                    </a:moveTo>
                    <a:cubicBezTo>
                      <a:pt x="51038" y="27145"/>
                      <a:pt x="51057" y="27148"/>
                      <a:pt x="51075" y="27152"/>
                    </a:cubicBezTo>
                    <a:cubicBezTo>
                      <a:pt x="51056" y="27148"/>
                      <a:pt x="51037" y="27144"/>
                      <a:pt x="51019" y="27140"/>
                    </a:cubicBezTo>
                    <a:close/>
                    <a:moveTo>
                      <a:pt x="3056" y="39141"/>
                    </a:moveTo>
                    <a:lnTo>
                      <a:pt x="3056" y="39141"/>
                    </a:lnTo>
                    <a:cubicBezTo>
                      <a:pt x="3051" y="39169"/>
                      <a:pt x="3048" y="39198"/>
                      <a:pt x="3047" y="39226"/>
                    </a:cubicBezTo>
                    <a:lnTo>
                      <a:pt x="3047" y="39226"/>
                    </a:lnTo>
                    <a:cubicBezTo>
                      <a:pt x="3049" y="39197"/>
                      <a:pt x="3052" y="39169"/>
                      <a:pt x="3056" y="39141"/>
                    </a:cubicBezTo>
                    <a:close/>
                    <a:moveTo>
                      <a:pt x="45363" y="47553"/>
                    </a:moveTo>
                    <a:cubicBezTo>
                      <a:pt x="45323" y="47588"/>
                      <a:pt x="45294" y="47618"/>
                      <a:pt x="45272" y="47643"/>
                    </a:cubicBezTo>
                    <a:lnTo>
                      <a:pt x="45272" y="47643"/>
                    </a:lnTo>
                    <a:cubicBezTo>
                      <a:pt x="45310" y="47605"/>
                      <a:pt x="45342" y="47573"/>
                      <a:pt x="45363" y="47553"/>
                    </a:cubicBezTo>
                    <a:close/>
                    <a:moveTo>
                      <a:pt x="19660" y="49115"/>
                    </a:moveTo>
                    <a:lnTo>
                      <a:pt x="19660" y="49115"/>
                    </a:lnTo>
                    <a:cubicBezTo>
                      <a:pt x="19657" y="49146"/>
                      <a:pt x="19654" y="49177"/>
                      <a:pt x="19653" y="49207"/>
                    </a:cubicBezTo>
                    <a:lnTo>
                      <a:pt x="19653" y="49207"/>
                    </a:lnTo>
                    <a:cubicBezTo>
                      <a:pt x="19656" y="49174"/>
                      <a:pt x="19659" y="49141"/>
                      <a:pt x="19660" y="49115"/>
                    </a:cubicBezTo>
                    <a:close/>
                    <a:moveTo>
                      <a:pt x="19653" y="49207"/>
                    </a:moveTo>
                    <a:cubicBezTo>
                      <a:pt x="19644" y="49294"/>
                      <a:pt x="19632" y="49386"/>
                      <a:pt x="19637" y="49386"/>
                    </a:cubicBezTo>
                    <a:cubicBezTo>
                      <a:pt x="19639" y="49386"/>
                      <a:pt x="19642" y="49376"/>
                      <a:pt x="19648" y="49352"/>
                    </a:cubicBezTo>
                    <a:cubicBezTo>
                      <a:pt x="19648" y="49304"/>
                      <a:pt x="19650" y="49256"/>
                      <a:pt x="19653" y="49207"/>
                    </a:cubicBezTo>
                    <a:close/>
                    <a:moveTo>
                      <a:pt x="26846" y="50001"/>
                    </a:moveTo>
                    <a:cubicBezTo>
                      <a:pt x="26843" y="50007"/>
                      <a:pt x="26841" y="50013"/>
                      <a:pt x="26838" y="50019"/>
                    </a:cubicBezTo>
                    <a:lnTo>
                      <a:pt x="26838" y="50019"/>
                    </a:lnTo>
                    <a:cubicBezTo>
                      <a:pt x="26840" y="50016"/>
                      <a:pt x="26842" y="50010"/>
                      <a:pt x="26846" y="50001"/>
                    </a:cubicBezTo>
                    <a:close/>
                    <a:moveTo>
                      <a:pt x="19104" y="49812"/>
                    </a:moveTo>
                    <a:cubicBezTo>
                      <a:pt x="19084" y="50077"/>
                      <a:pt x="19024" y="50441"/>
                      <a:pt x="19078" y="50441"/>
                    </a:cubicBezTo>
                    <a:cubicBezTo>
                      <a:pt x="19080" y="50441"/>
                      <a:pt x="19081" y="50441"/>
                      <a:pt x="19083" y="50440"/>
                    </a:cubicBezTo>
                    <a:lnTo>
                      <a:pt x="19083" y="50147"/>
                    </a:lnTo>
                    <a:cubicBezTo>
                      <a:pt x="19091" y="50128"/>
                      <a:pt x="19098" y="50113"/>
                      <a:pt x="19104" y="50102"/>
                    </a:cubicBezTo>
                    <a:lnTo>
                      <a:pt x="19104" y="50102"/>
                    </a:lnTo>
                    <a:cubicBezTo>
                      <a:pt x="19104" y="50104"/>
                      <a:pt x="19104" y="50105"/>
                      <a:pt x="19104" y="50105"/>
                    </a:cubicBezTo>
                    <a:cubicBezTo>
                      <a:pt x="19104" y="50104"/>
                      <a:pt x="19104" y="50103"/>
                      <a:pt x="19104" y="50101"/>
                    </a:cubicBezTo>
                    <a:lnTo>
                      <a:pt x="19104" y="50101"/>
                    </a:lnTo>
                    <a:cubicBezTo>
                      <a:pt x="19104" y="50101"/>
                      <a:pt x="19104" y="50101"/>
                      <a:pt x="19104" y="50102"/>
                    </a:cubicBezTo>
                    <a:lnTo>
                      <a:pt x="19104" y="50102"/>
                    </a:lnTo>
                    <a:cubicBezTo>
                      <a:pt x="19104" y="50078"/>
                      <a:pt x="19104" y="49945"/>
                      <a:pt x="19104" y="49812"/>
                    </a:cubicBezTo>
                    <a:close/>
                    <a:moveTo>
                      <a:pt x="21562" y="53364"/>
                    </a:moveTo>
                    <a:lnTo>
                      <a:pt x="21573" y="53369"/>
                    </a:lnTo>
                    <a:cubicBezTo>
                      <a:pt x="21698" y="53390"/>
                      <a:pt x="21803" y="53411"/>
                      <a:pt x="21950" y="53432"/>
                    </a:cubicBezTo>
                    <a:lnTo>
                      <a:pt x="21719" y="53390"/>
                    </a:lnTo>
                    <a:lnTo>
                      <a:pt x="21562" y="53364"/>
                    </a:lnTo>
                    <a:close/>
                    <a:moveTo>
                      <a:pt x="30327" y="0"/>
                    </a:moveTo>
                    <a:cubicBezTo>
                      <a:pt x="30243" y="0"/>
                      <a:pt x="30162" y="11"/>
                      <a:pt x="30089" y="35"/>
                    </a:cubicBezTo>
                    <a:cubicBezTo>
                      <a:pt x="29817" y="77"/>
                      <a:pt x="29566" y="203"/>
                      <a:pt x="29336" y="349"/>
                    </a:cubicBezTo>
                    <a:cubicBezTo>
                      <a:pt x="29126" y="516"/>
                      <a:pt x="28959" y="726"/>
                      <a:pt x="28854" y="935"/>
                    </a:cubicBezTo>
                    <a:cubicBezTo>
                      <a:pt x="28729" y="1144"/>
                      <a:pt x="28666" y="1416"/>
                      <a:pt x="28624" y="1583"/>
                    </a:cubicBezTo>
                    <a:cubicBezTo>
                      <a:pt x="28645" y="1730"/>
                      <a:pt x="28561" y="2232"/>
                      <a:pt x="28478" y="2692"/>
                    </a:cubicBezTo>
                    <a:cubicBezTo>
                      <a:pt x="28394" y="3174"/>
                      <a:pt x="28289" y="3613"/>
                      <a:pt x="28352" y="3676"/>
                    </a:cubicBezTo>
                    <a:cubicBezTo>
                      <a:pt x="28185" y="4220"/>
                      <a:pt x="28080" y="4387"/>
                      <a:pt x="27976" y="4617"/>
                    </a:cubicBezTo>
                    <a:cubicBezTo>
                      <a:pt x="27913" y="4743"/>
                      <a:pt x="27850" y="4848"/>
                      <a:pt x="27745" y="5015"/>
                    </a:cubicBezTo>
                    <a:cubicBezTo>
                      <a:pt x="27704" y="5099"/>
                      <a:pt x="27641" y="5182"/>
                      <a:pt x="27557" y="5287"/>
                    </a:cubicBezTo>
                    <a:cubicBezTo>
                      <a:pt x="27515" y="5329"/>
                      <a:pt x="27473" y="5371"/>
                      <a:pt x="27411" y="5433"/>
                    </a:cubicBezTo>
                    <a:cubicBezTo>
                      <a:pt x="27369" y="5475"/>
                      <a:pt x="27285" y="5517"/>
                      <a:pt x="27243" y="5559"/>
                    </a:cubicBezTo>
                    <a:lnTo>
                      <a:pt x="27222" y="5559"/>
                    </a:lnTo>
                    <a:cubicBezTo>
                      <a:pt x="27222" y="5559"/>
                      <a:pt x="27222" y="5559"/>
                      <a:pt x="27201" y="5580"/>
                    </a:cubicBezTo>
                    <a:cubicBezTo>
                      <a:pt x="27160" y="5601"/>
                      <a:pt x="27118" y="5601"/>
                      <a:pt x="27076" y="5622"/>
                    </a:cubicBezTo>
                    <a:cubicBezTo>
                      <a:pt x="26992" y="5664"/>
                      <a:pt x="26908" y="5705"/>
                      <a:pt x="26825" y="5726"/>
                    </a:cubicBezTo>
                    <a:cubicBezTo>
                      <a:pt x="26678" y="5810"/>
                      <a:pt x="26511" y="5894"/>
                      <a:pt x="26239" y="5957"/>
                    </a:cubicBezTo>
                    <a:lnTo>
                      <a:pt x="26218" y="5894"/>
                    </a:lnTo>
                    <a:lnTo>
                      <a:pt x="25528" y="6166"/>
                    </a:lnTo>
                    <a:lnTo>
                      <a:pt x="25130" y="6166"/>
                    </a:lnTo>
                    <a:lnTo>
                      <a:pt x="24670" y="6291"/>
                    </a:lnTo>
                    <a:cubicBezTo>
                      <a:pt x="24786" y="6265"/>
                      <a:pt x="24918" y="6248"/>
                      <a:pt x="24993" y="6248"/>
                    </a:cubicBezTo>
                    <a:cubicBezTo>
                      <a:pt x="25039" y="6248"/>
                      <a:pt x="25062" y="6254"/>
                      <a:pt x="25046" y="6270"/>
                    </a:cubicBezTo>
                    <a:cubicBezTo>
                      <a:pt x="24399" y="6455"/>
                      <a:pt x="23440" y="6591"/>
                      <a:pt x="23212" y="6591"/>
                    </a:cubicBezTo>
                    <a:cubicBezTo>
                      <a:pt x="23183" y="6591"/>
                      <a:pt x="23166" y="6589"/>
                      <a:pt x="23163" y="6584"/>
                    </a:cubicBezTo>
                    <a:cubicBezTo>
                      <a:pt x="22556" y="6710"/>
                      <a:pt x="21970" y="6835"/>
                      <a:pt x="21364" y="6919"/>
                    </a:cubicBezTo>
                    <a:cubicBezTo>
                      <a:pt x="21385" y="6877"/>
                      <a:pt x="21573" y="6856"/>
                      <a:pt x="21782" y="6814"/>
                    </a:cubicBezTo>
                    <a:lnTo>
                      <a:pt x="21782" y="6814"/>
                    </a:lnTo>
                    <a:cubicBezTo>
                      <a:pt x="21615" y="6846"/>
                      <a:pt x="21521" y="6856"/>
                      <a:pt x="21466" y="6856"/>
                    </a:cubicBezTo>
                    <a:cubicBezTo>
                      <a:pt x="21411" y="6856"/>
                      <a:pt x="21395" y="6846"/>
                      <a:pt x="21385" y="6835"/>
                    </a:cubicBezTo>
                    <a:cubicBezTo>
                      <a:pt x="21369" y="6828"/>
                      <a:pt x="21357" y="6823"/>
                      <a:pt x="21326" y="6823"/>
                    </a:cubicBezTo>
                    <a:cubicBezTo>
                      <a:pt x="21271" y="6823"/>
                      <a:pt x="21161" y="6837"/>
                      <a:pt x="20882" y="6877"/>
                    </a:cubicBezTo>
                    <a:cubicBezTo>
                      <a:pt x="21008" y="6877"/>
                      <a:pt x="20820" y="6919"/>
                      <a:pt x="20799" y="6940"/>
                    </a:cubicBezTo>
                    <a:cubicBezTo>
                      <a:pt x="20590" y="6940"/>
                      <a:pt x="20213" y="6919"/>
                      <a:pt x="19836" y="6877"/>
                    </a:cubicBezTo>
                    <a:cubicBezTo>
                      <a:pt x="19753" y="6877"/>
                      <a:pt x="19648" y="6856"/>
                      <a:pt x="19564" y="6856"/>
                    </a:cubicBezTo>
                    <a:cubicBezTo>
                      <a:pt x="19481" y="6835"/>
                      <a:pt x="19397" y="6793"/>
                      <a:pt x="19313" y="6773"/>
                    </a:cubicBezTo>
                    <a:cubicBezTo>
                      <a:pt x="19250" y="6731"/>
                      <a:pt x="19167" y="6710"/>
                      <a:pt x="19083" y="6668"/>
                    </a:cubicBezTo>
                    <a:cubicBezTo>
                      <a:pt x="19020" y="6605"/>
                      <a:pt x="18937" y="6563"/>
                      <a:pt x="18874" y="6521"/>
                    </a:cubicBezTo>
                    <a:cubicBezTo>
                      <a:pt x="18916" y="6521"/>
                      <a:pt x="18957" y="6542"/>
                      <a:pt x="19020" y="6542"/>
                    </a:cubicBezTo>
                    <a:cubicBezTo>
                      <a:pt x="18539" y="6187"/>
                      <a:pt x="18079" y="5622"/>
                      <a:pt x="17618" y="5057"/>
                    </a:cubicBezTo>
                    <a:cubicBezTo>
                      <a:pt x="17388" y="4764"/>
                      <a:pt x="17158" y="4450"/>
                      <a:pt x="16886" y="4157"/>
                    </a:cubicBezTo>
                    <a:cubicBezTo>
                      <a:pt x="16635" y="3864"/>
                      <a:pt x="16384" y="3571"/>
                      <a:pt x="16070" y="3299"/>
                    </a:cubicBezTo>
                    <a:lnTo>
                      <a:pt x="16070" y="3299"/>
                    </a:lnTo>
                    <a:cubicBezTo>
                      <a:pt x="16279" y="3488"/>
                      <a:pt x="16321" y="3613"/>
                      <a:pt x="16300" y="3613"/>
                    </a:cubicBezTo>
                    <a:cubicBezTo>
                      <a:pt x="16258" y="3613"/>
                      <a:pt x="16133" y="3529"/>
                      <a:pt x="15965" y="3362"/>
                    </a:cubicBezTo>
                    <a:cubicBezTo>
                      <a:pt x="15924" y="3299"/>
                      <a:pt x="15903" y="3236"/>
                      <a:pt x="15861" y="3174"/>
                    </a:cubicBezTo>
                    <a:cubicBezTo>
                      <a:pt x="15823" y="3153"/>
                      <a:pt x="15803" y="3145"/>
                      <a:pt x="15795" y="3145"/>
                    </a:cubicBezTo>
                    <a:lnTo>
                      <a:pt x="15795" y="3145"/>
                    </a:lnTo>
                    <a:cubicBezTo>
                      <a:pt x="15761" y="3145"/>
                      <a:pt x="15947" y="3295"/>
                      <a:pt x="15915" y="3295"/>
                    </a:cubicBezTo>
                    <a:cubicBezTo>
                      <a:pt x="15900" y="3295"/>
                      <a:pt x="15840" y="3264"/>
                      <a:pt x="15693" y="3174"/>
                    </a:cubicBezTo>
                    <a:cubicBezTo>
                      <a:pt x="15463" y="2985"/>
                      <a:pt x="15359" y="2902"/>
                      <a:pt x="15400" y="2902"/>
                    </a:cubicBezTo>
                    <a:cubicBezTo>
                      <a:pt x="15407" y="2896"/>
                      <a:pt x="15415" y="2893"/>
                      <a:pt x="15424" y="2893"/>
                    </a:cubicBezTo>
                    <a:cubicBezTo>
                      <a:pt x="15446" y="2893"/>
                      <a:pt x="15476" y="2908"/>
                      <a:pt x="15505" y="2923"/>
                    </a:cubicBezTo>
                    <a:cubicBezTo>
                      <a:pt x="15548" y="2937"/>
                      <a:pt x="15601" y="2961"/>
                      <a:pt x="15657" y="2995"/>
                    </a:cubicBezTo>
                    <a:lnTo>
                      <a:pt x="15657" y="2995"/>
                    </a:lnTo>
                    <a:cubicBezTo>
                      <a:pt x="15456" y="2864"/>
                      <a:pt x="15198" y="2732"/>
                      <a:pt x="14940" y="2713"/>
                    </a:cubicBezTo>
                    <a:cubicBezTo>
                      <a:pt x="14919" y="2692"/>
                      <a:pt x="14961" y="2687"/>
                      <a:pt x="15016" y="2687"/>
                    </a:cubicBezTo>
                    <a:cubicBezTo>
                      <a:pt x="15071" y="2687"/>
                      <a:pt x="15139" y="2692"/>
                      <a:pt x="15170" y="2692"/>
                    </a:cubicBezTo>
                    <a:cubicBezTo>
                      <a:pt x="15066" y="2672"/>
                      <a:pt x="14919" y="2651"/>
                      <a:pt x="14752" y="2651"/>
                    </a:cubicBezTo>
                    <a:cubicBezTo>
                      <a:pt x="14718" y="2647"/>
                      <a:pt x="14685" y="2645"/>
                      <a:pt x="14652" y="2645"/>
                    </a:cubicBezTo>
                    <a:cubicBezTo>
                      <a:pt x="14497" y="2645"/>
                      <a:pt x="14342" y="2683"/>
                      <a:pt x="14187" y="2734"/>
                    </a:cubicBezTo>
                    <a:cubicBezTo>
                      <a:pt x="13831" y="2839"/>
                      <a:pt x="13517" y="3027"/>
                      <a:pt x="13350" y="3174"/>
                    </a:cubicBezTo>
                    <a:lnTo>
                      <a:pt x="13308" y="3174"/>
                    </a:lnTo>
                    <a:cubicBezTo>
                      <a:pt x="12994" y="3404"/>
                      <a:pt x="12701" y="3571"/>
                      <a:pt x="12450" y="3760"/>
                    </a:cubicBezTo>
                    <a:cubicBezTo>
                      <a:pt x="12199" y="3927"/>
                      <a:pt x="11969" y="4094"/>
                      <a:pt x="11760" y="4262"/>
                    </a:cubicBezTo>
                    <a:cubicBezTo>
                      <a:pt x="11341" y="4617"/>
                      <a:pt x="10944" y="4952"/>
                      <a:pt x="10525" y="5454"/>
                    </a:cubicBezTo>
                    <a:cubicBezTo>
                      <a:pt x="10567" y="5538"/>
                      <a:pt x="10211" y="5915"/>
                      <a:pt x="10086" y="6312"/>
                    </a:cubicBezTo>
                    <a:lnTo>
                      <a:pt x="10044" y="6396"/>
                    </a:lnTo>
                    <a:lnTo>
                      <a:pt x="10023" y="6438"/>
                    </a:lnTo>
                    <a:lnTo>
                      <a:pt x="10002" y="6501"/>
                    </a:lnTo>
                    <a:lnTo>
                      <a:pt x="9960" y="6563"/>
                    </a:lnTo>
                    <a:cubicBezTo>
                      <a:pt x="9960" y="6584"/>
                      <a:pt x="9960" y="6605"/>
                      <a:pt x="9960" y="6626"/>
                    </a:cubicBezTo>
                    <a:cubicBezTo>
                      <a:pt x="9939" y="6689"/>
                      <a:pt x="9939" y="6731"/>
                      <a:pt x="9960" y="6773"/>
                    </a:cubicBezTo>
                    <a:cubicBezTo>
                      <a:pt x="9960" y="6877"/>
                      <a:pt x="9981" y="6919"/>
                      <a:pt x="10002" y="7003"/>
                    </a:cubicBezTo>
                    <a:cubicBezTo>
                      <a:pt x="10002" y="7065"/>
                      <a:pt x="10023" y="7128"/>
                      <a:pt x="10044" y="7191"/>
                    </a:cubicBezTo>
                    <a:cubicBezTo>
                      <a:pt x="10128" y="7421"/>
                      <a:pt x="10211" y="7672"/>
                      <a:pt x="10295" y="7902"/>
                    </a:cubicBezTo>
                    <a:cubicBezTo>
                      <a:pt x="10483" y="8405"/>
                      <a:pt x="10714" y="8886"/>
                      <a:pt x="10944" y="9388"/>
                    </a:cubicBezTo>
                    <a:cubicBezTo>
                      <a:pt x="11127" y="9725"/>
                      <a:pt x="11167" y="9778"/>
                      <a:pt x="11183" y="9778"/>
                    </a:cubicBezTo>
                    <a:cubicBezTo>
                      <a:pt x="11191" y="9778"/>
                      <a:pt x="11193" y="9767"/>
                      <a:pt x="11203" y="9767"/>
                    </a:cubicBezTo>
                    <a:cubicBezTo>
                      <a:pt x="11215" y="9767"/>
                      <a:pt x="11239" y="9785"/>
                      <a:pt x="11299" y="9869"/>
                    </a:cubicBezTo>
                    <a:cubicBezTo>
                      <a:pt x="11266" y="9936"/>
                      <a:pt x="11582" y="10595"/>
                      <a:pt x="11547" y="10595"/>
                    </a:cubicBezTo>
                    <a:cubicBezTo>
                      <a:pt x="11538" y="10595"/>
                      <a:pt x="11508" y="10555"/>
                      <a:pt x="11446" y="10455"/>
                    </a:cubicBezTo>
                    <a:lnTo>
                      <a:pt x="11446" y="10455"/>
                    </a:lnTo>
                    <a:cubicBezTo>
                      <a:pt x="11613" y="10748"/>
                      <a:pt x="11739" y="10999"/>
                      <a:pt x="11843" y="11229"/>
                    </a:cubicBezTo>
                    <a:cubicBezTo>
                      <a:pt x="11948" y="11439"/>
                      <a:pt x="12053" y="11627"/>
                      <a:pt x="12157" y="11815"/>
                    </a:cubicBezTo>
                    <a:cubicBezTo>
                      <a:pt x="12157" y="11857"/>
                      <a:pt x="12199" y="11878"/>
                      <a:pt x="12157" y="11920"/>
                    </a:cubicBezTo>
                    <a:cubicBezTo>
                      <a:pt x="12136" y="11941"/>
                      <a:pt x="12115" y="11962"/>
                      <a:pt x="12095" y="12003"/>
                    </a:cubicBezTo>
                    <a:cubicBezTo>
                      <a:pt x="12053" y="12045"/>
                      <a:pt x="12011" y="12108"/>
                      <a:pt x="11969" y="12171"/>
                    </a:cubicBezTo>
                    <a:cubicBezTo>
                      <a:pt x="11781" y="12422"/>
                      <a:pt x="11592" y="12694"/>
                      <a:pt x="11362" y="13071"/>
                    </a:cubicBezTo>
                    <a:cubicBezTo>
                      <a:pt x="11460" y="12956"/>
                      <a:pt x="11559" y="12829"/>
                      <a:pt x="11577" y="12829"/>
                    </a:cubicBezTo>
                    <a:lnTo>
                      <a:pt x="11577" y="12829"/>
                    </a:lnTo>
                    <a:cubicBezTo>
                      <a:pt x="11582" y="12829"/>
                      <a:pt x="11581" y="12839"/>
                      <a:pt x="11571" y="12861"/>
                    </a:cubicBezTo>
                    <a:cubicBezTo>
                      <a:pt x="11415" y="13116"/>
                      <a:pt x="11203" y="13388"/>
                      <a:pt x="11177" y="13388"/>
                    </a:cubicBezTo>
                    <a:cubicBezTo>
                      <a:pt x="11175" y="13388"/>
                      <a:pt x="11174" y="13387"/>
                      <a:pt x="11174" y="13384"/>
                    </a:cubicBezTo>
                    <a:lnTo>
                      <a:pt x="11195" y="13301"/>
                    </a:lnTo>
                    <a:lnTo>
                      <a:pt x="11195" y="13301"/>
                    </a:lnTo>
                    <a:cubicBezTo>
                      <a:pt x="10253" y="14933"/>
                      <a:pt x="8810" y="16900"/>
                      <a:pt x="8119" y="18239"/>
                    </a:cubicBezTo>
                    <a:lnTo>
                      <a:pt x="8014" y="18406"/>
                    </a:lnTo>
                    <a:lnTo>
                      <a:pt x="7973" y="18490"/>
                    </a:lnTo>
                    <a:cubicBezTo>
                      <a:pt x="7952" y="18532"/>
                      <a:pt x="7952" y="18553"/>
                      <a:pt x="7931" y="18573"/>
                    </a:cubicBezTo>
                    <a:lnTo>
                      <a:pt x="7910" y="18615"/>
                    </a:lnTo>
                    <a:cubicBezTo>
                      <a:pt x="7868" y="18741"/>
                      <a:pt x="7826" y="18825"/>
                      <a:pt x="7784" y="18929"/>
                    </a:cubicBezTo>
                    <a:cubicBezTo>
                      <a:pt x="7659" y="19097"/>
                      <a:pt x="7533" y="19222"/>
                      <a:pt x="7324" y="19264"/>
                    </a:cubicBezTo>
                    <a:cubicBezTo>
                      <a:pt x="7198" y="19264"/>
                      <a:pt x="7136" y="19264"/>
                      <a:pt x="7136" y="19243"/>
                    </a:cubicBezTo>
                    <a:cubicBezTo>
                      <a:pt x="7136" y="19243"/>
                      <a:pt x="7177" y="19243"/>
                      <a:pt x="7240" y="19222"/>
                    </a:cubicBezTo>
                    <a:cubicBezTo>
                      <a:pt x="7325" y="19205"/>
                      <a:pt x="7396" y="19175"/>
                      <a:pt x="7320" y="19175"/>
                    </a:cubicBezTo>
                    <a:cubicBezTo>
                      <a:pt x="7302" y="19175"/>
                      <a:pt x="7276" y="19176"/>
                      <a:pt x="7240" y="19180"/>
                    </a:cubicBezTo>
                    <a:cubicBezTo>
                      <a:pt x="7191" y="19187"/>
                      <a:pt x="7140" y="19190"/>
                      <a:pt x="7088" y="19190"/>
                    </a:cubicBezTo>
                    <a:cubicBezTo>
                      <a:pt x="6809" y="19190"/>
                      <a:pt x="6497" y="19104"/>
                      <a:pt x="6215" y="19034"/>
                    </a:cubicBezTo>
                    <a:cubicBezTo>
                      <a:pt x="5880" y="18950"/>
                      <a:pt x="5545" y="18866"/>
                      <a:pt x="5232" y="18804"/>
                    </a:cubicBezTo>
                    <a:cubicBezTo>
                      <a:pt x="4758" y="18693"/>
                      <a:pt x="4285" y="18606"/>
                      <a:pt x="3766" y="18606"/>
                    </a:cubicBezTo>
                    <a:cubicBezTo>
                      <a:pt x="3597" y="18606"/>
                      <a:pt x="3424" y="18616"/>
                      <a:pt x="3244" y="18636"/>
                    </a:cubicBezTo>
                    <a:cubicBezTo>
                      <a:pt x="3153" y="18622"/>
                      <a:pt x="3049" y="18615"/>
                      <a:pt x="2932" y="18615"/>
                    </a:cubicBezTo>
                    <a:cubicBezTo>
                      <a:pt x="2700" y="18615"/>
                      <a:pt x="2421" y="18643"/>
                      <a:pt x="2114" y="18699"/>
                    </a:cubicBezTo>
                    <a:cubicBezTo>
                      <a:pt x="1863" y="18741"/>
                      <a:pt x="1591" y="18866"/>
                      <a:pt x="1361" y="19055"/>
                    </a:cubicBezTo>
                    <a:cubicBezTo>
                      <a:pt x="1131" y="19222"/>
                      <a:pt x="942" y="19452"/>
                      <a:pt x="796" y="19682"/>
                    </a:cubicBezTo>
                    <a:cubicBezTo>
                      <a:pt x="189" y="20645"/>
                      <a:pt x="43" y="21775"/>
                      <a:pt x="1" y="22549"/>
                    </a:cubicBezTo>
                    <a:lnTo>
                      <a:pt x="43" y="22444"/>
                    </a:lnTo>
                    <a:cubicBezTo>
                      <a:pt x="105" y="22863"/>
                      <a:pt x="43" y="22946"/>
                      <a:pt x="84" y="23239"/>
                    </a:cubicBezTo>
                    <a:cubicBezTo>
                      <a:pt x="100" y="23207"/>
                      <a:pt x="80" y="22969"/>
                      <a:pt x="88" y="22969"/>
                    </a:cubicBezTo>
                    <a:lnTo>
                      <a:pt x="88" y="22969"/>
                    </a:lnTo>
                    <a:cubicBezTo>
                      <a:pt x="90" y="22969"/>
                      <a:pt x="95" y="22992"/>
                      <a:pt x="105" y="23051"/>
                    </a:cubicBezTo>
                    <a:cubicBezTo>
                      <a:pt x="210" y="23679"/>
                      <a:pt x="419" y="24327"/>
                      <a:pt x="879" y="24871"/>
                    </a:cubicBezTo>
                    <a:cubicBezTo>
                      <a:pt x="1089" y="25143"/>
                      <a:pt x="1361" y="25353"/>
                      <a:pt x="1654" y="25520"/>
                    </a:cubicBezTo>
                    <a:cubicBezTo>
                      <a:pt x="1947" y="25687"/>
                      <a:pt x="2260" y="25834"/>
                      <a:pt x="2553" y="25939"/>
                    </a:cubicBezTo>
                    <a:cubicBezTo>
                      <a:pt x="3160" y="26148"/>
                      <a:pt x="3788" y="26315"/>
                      <a:pt x="4374" y="26483"/>
                    </a:cubicBezTo>
                    <a:cubicBezTo>
                      <a:pt x="4646" y="26587"/>
                      <a:pt x="4939" y="26671"/>
                      <a:pt x="5190" y="26796"/>
                    </a:cubicBezTo>
                    <a:cubicBezTo>
                      <a:pt x="5315" y="26859"/>
                      <a:pt x="5441" y="26943"/>
                      <a:pt x="5545" y="27006"/>
                    </a:cubicBezTo>
                    <a:lnTo>
                      <a:pt x="5692" y="27110"/>
                    </a:lnTo>
                    <a:lnTo>
                      <a:pt x="5734" y="27173"/>
                    </a:lnTo>
                    <a:lnTo>
                      <a:pt x="5776" y="27236"/>
                    </a:lnTo>
                    <a:lnTo>
                      <a:pt x="5817" y="27403"/>
                    </a:lnTo>
                    <a:lnTo>
                      <a:pt x="5880" y="27675"/>
                    </a:lnTo>
                    <a:lnTo>
                      <a:pt x="5985" y="28261"/>
                    </a:lnTo>
                    <a:cubicBezTo>
                      <a:pt x="6048" y="28659"/>
                      <a:pt x="6131" y="29056"/>
                      <a:pt x="6194" y="29433"/>
                    </a:cubicBezTo>
                    <a:cubicBezTo>
                      <a:pt x="6403" y="30625"/>
                      <a:pt x="6550" y="30061"/>
                      <a:pt x="6717" y="31567"/>
                    </a:cubicBezTo>
                    <a:lnTo>
                      <a:pt x="6550" y="31149"/>
                    </a:lnTo>
                    <a:lnTo>
                      <a:pt x="6550" y="31149"/>
                    </a:lnTo>
                    <a:cubicBezTo>
                      <a:pt x="6717" y="31839"/>
                      <a:pt x="6864" y="32530"/>
                      <a:pt x="7010" y="33220"/>
                    </a:cubicBezTo>
                    <a:cubicBezTo>
                      <a:pt x="7094" y="33576"/>
                      <a:pt x="7198" y="33931"/>
                      <a:pt x="7303" y="34287"/>
                    </a:cubicBezTo>
                    <a:cubicBezTo>
                      <a:pt x="7366" y="34475"/>
                      <a:pt x="7429" y="34643"/>
                      <a:pt x="7512" y="34810"/>
                    </a:cubicBezTo>
                    <a:lnTo>
                      <a:pt x="7575" y="34936"/>
                    </a:lnTo>
                    <a:lnTo>
                      <a:pt x="7617" y="35040"/>
                    </a:lnTo>
                    <a:lnTo>
                      <a:pt x="7638" y="35103"/>
                    </a:lnTo>
                    <a:cubicBezTo>
                      <a:pt x="7638" y="35103"/>
                      <a:pt x="7638" y="35124"/>
                      <a:pt x="7617" y="35124"/>
                    </a:cubicBezTo>
                    <a:lnTo>
                      <a:pt x="7554" y="35187"/>
                    </a:lnTo>
                    <a:cubicBezTo>
                      <a:pt x="7470" y="35271"/>
                      <a:pt x="7366" y="35354"/>
                      <a:pt x="7282" y="35438"/>
                    </a:cubicBezTo>
                    <a:cubicBezTo>
                      <a:pt x="7094" y="35584"/>
                      <a:pt x="6885" y="35752"/>
                      <a:pt x="6696" y="35898"/>
                    </a:cubicBezTo>
                    <a:cubicBezTo>
                      <a:pt x="6299" y="36212"/>
                      <a:pt x="5880" y="36505"/>
                      <a:pt x="5504" y="36840"/>
                    </a:cubicBezTo>
                    <a:cubicBezTo>
                      <a:pt x="5608" y="36735"/>
                      <a:pt x="5587" y="36714"/>
                      <a:pt x="5776" y="36568"/>
                    </a:cubicBezTo>
                    <a:lnTo>
                      <a:pt x="5776" y="36568"/>
                    </a:lnTo>
                    <a:cubicBezTo>
                      <a:pt x="5566" y="36693"/>
                      <a:pt x="5190" y="36986"/>
                      <a:pt x="4876" y="37279"/>
                    </a:cubicBezTo>
                    <a:cubicBezTo>
                      <a:pt x="4813" y="37363"/>
                      <a:pt x="4750" y="37447"/>
                      <a:pt x="4688" y="37509"/>
                    </a:cubicBezTo>
                    <a:cubicBezTo>
                      <a:pt x="4667" y="37520"/>
                      <a:pt x="4661" y="37520"/>
                      <a:pt x="4661" y="37520"/>
                    </a:cubicBezTo>
                    <a:cubicBezTo>
                      <a:pt x="4661" y="37520"/>
                      <a:pt x="4667" y="37520"/>
                      <a:pt x="4667" y="37530"/>
                    </a:cubicBezTo>
                    <a:cubicBezTo>
                      <a:pt x="4646" y="37551"/>
                      <a:pt x="4625" y="37551"/>
                      <a:pt x="4625" y="37572"/>
                    </a:cubicBezTo>
                    <a:lnTo>
                      <a:pt x="4541" y="37656"/>
                    </a:lnTo>
                    <a:cubicBezTo>
                      <a:pt x="4437" y="37739"/>
                      <a:pt x="4395" y="37802"/>
                      <a:pt x="4395" y="37823"/>
                    </a:cubicBezTo>
                    <a:cubicBezTo>
                      <a:pt x="4275" y="37918"/>
                      <a:pt x="4235" y="37938"/>
                      <a:pt x="4218" y="37938"/>
                    </a:cubicBezTo>
                    <a:cubicBezTo>
                      <a:pt x="4205" y="37938"/>
                      <a:pt x="4204" y="37926"/>
                      <a:pt x="4189" y="37926"/>
                    </a:cubicBezTo>
                    <a:cubicBezTo>
                      <a:pt x="4177" y="37926"/>
                      <a:pt x="4153" y="37935"/>
                      <a:pt x="4102" y="37970"/>
                    </a:cubicBezTo>
                    <a:cubicBezTo>
                      <a:pt x="3976" y="38074"/>
                      <a:pt x="3830" y="38200"/>
                      <a:pt x="3683" y="38346"/>
                    </a:cubicBezTo>
                    <a:lnTo>
                      <a:pt x="3474" y="38556"/>
                    </a:lnTo>
                    <a:cubicBezTo>
                      <a:pt x="3432" y="38597"/>
                      <a:pt x="3390" y="38618"/>
                      <a:pt x="3369" y="38660"/>
                    </a:cubicBezTo>
                    <a:cubicBezTo>
                      <a:pt x="3328" y="38702"/>
                      <a:pt x="3286" y="38723"/>
                      <a:pt x="3244" y="38807"/>
                    </a:cubicBezTo>
                    <a:cubicBezTo>
                      <a:pt x="3160" y="38911"/>
                      <a:pt x="3118" y="39058"/>
                      <a:pt x="3097" y="39141"/>
                    </a:cubicBezTo>
                    <a:cubicBezTo>
                      <a:pt x="3076" y="39246"/>
                      <a:pt x="3076" y="39330"/>
                      <a:pt x="3076" y="39372"/>
                    </a:cubicBezTo>
                    <a:cubicBezTo>
                      <a:pt x="3073" y="39381"/>
                      <a:pt x="3070" y="39385"/>
                      <a:pt x="3067" y="39385"/>
                    </a:cubicBezTo>
                    <a:cubicBezTo>
                      <a:pt x="3055" y="39385"/>
                      <a:pt x="3044" y="39309"/>
                      <a:pt x="3047" y="39226"/>
                    </a:cubicBezTo>
                    <a:lnTo>
                      <a:pt x="3047" y="39226"/>
                    </a:lnTo>
                    <a:cubicBezTo>
                      <a:pt x="3017" y="39750"/>
                      <a:pt x="3323" y="40478"/>
                      <a:pt x="3369" y="40478"/>
                    </a:cubicBezTo>
                    <a:cubicBezTo>
                      <a:pt x="3377" y="40478"/>
                      <a:pt x="3378" y="40459"/>
                      <a:pt x="3369" y="40418"/>
                    </a:cubicBezTo>
                    <a:lnTo>
                      <a:pt x="3369" y="40418"/>
                    </a:lnTo>
                    <a:cubicBezTo>
                      <a:pt x="3537" y="40857"/>
                      <a:pt x="3746" y="41255"/>
                      <a:pt x="3955" y="41589"/>
                    </a:cubicBezTo>
                    <a:lnTo>
                      <a:pt x="4039" y="41736"/>
                    </a:lnTo>
                    <a:lnTo>
                      <a:pt x="4081" y="41778"/>
                    </a:lnTo>
                    <a:lnTo>
                      <a:pt x="4102" y="41820"/>
                    </a:lnTo>
                    <a:cubicBezTo>
                      <a:pt x="4144" y="41903"/>
                      <a:pt x="4185" y="42008"/>
                      <a:pt x="4248" y="42092"/>
                    </a:cubicBezTo>
                    <a:cubicBezTo>
                      <a:pt x="4290" y="42175"/>
                      <a:pt x="4332" y="42259"/>
                      <a:pt x="4395" y="42343"/>
                    </a:cubicBezTo>
                    <a:cubicBezTo>
                      <a:pt x="4437" y="42447"/>
                      <a:pt x="4478" y="42531"/>
                      <a:pt x="4541" y="42594"/>
                    </a:cubicBezTo>
                    <a:cubicBezTo>
                      <a:pt x="4709" y="42782"/>
                      <a:pt x="4981" y="43096"/>
                      <a:pt x="5273" y="43326"/>
                    </a:cubicBezTo>
                    <a:cubicBezTo>
                      <a:pt x="5420" y="43452"/>
                      <a:pt x="5587" y="43535"/>
                      <a:pt x="5713" y="43598"/>
                    </a:cubicBezTo>
                    <a:cubicBezTo>
                      <a:pt x="5859" y="43640"/>
                      <a:pt x="5964" y="43661"/>
                      <a:pt x="6006" y="43661"/>
                    </a:cubicBezTo>
                    <a:cubicBezTo>
                      <a:pt x="5943" y="43703"/>
                      <a:pt x="6361" y="43870"/>
                      <a:pt x="6885" y="43891"/>
                    </a:cubicBezTo>
                    <a:cubicBezTo>
                      <a:pt x="6953" y="43897"/>
                      <a:pt x="7022" y="43899"/>
                      <a:pt x="7091" y="43899"/>
                    </a:cubicBezTo>
                    <a:cubicBezTo>
                      <a:pt x="7534" y="43899"/>
                      <a:pt x="7988" y="43793"/>
                      <a:pt x="8224" y="43703"/>
                    </a:cubicBezTo>
                    <a:lnTo>
                      <a:pt x="8224" y="43703"/>
                    </a:lnTo>
                    <a:cubicBezTo>
                      <a:pt x="8188" y="43720"/>
                      <a:pt x="8190" y="43727"/>
                      <a:pt x="8214" y="43727"/>
                    </a:cubicBezTo>
                    <a:cubicBezTo>
                      <a:pt x="8246" y="43727"/>
                      <a:pt x="8319" y="43715"/>
                      <a:pt x="8391" y="43703"/>
                    </a:cubicBezTo>
                    <a:cubicBezTo>
                      <a:pt x="8454" y="43692"/>
                      <a:pt x="8511" y="43682"/>
                      <a:pt x="8540" y="43682"/>
                    </a:cubicBezTo>
                    <a:cubicBezTo>
                      <a:pt x="8569" y="43682"/>
                      <a:pt x="8569" y="43692"/>
                      <a:pt x="8517" y="43724"/>
                    </a:cubicBezTo>
                    <a:cubicBezTo>
                      <a:pt x="9165" y="43556"/>
                      <a:pt x="9709" y="43326"/>
                      <a:pt x="9584" y="43305"/>
                    </a:cubicBezTo>
                    <a:cubicBezTo>
                      <a:pt x="10170" y="43180"/>
                      <a:pt x="10714" y="42929"/>
                      <a:pt x="11195" y="42761"/>
                    </a:cubicBezTo>
                    <a:cubicBezTo>
                      <a:pt x="11547" y="42639"/>
                      <a:pt x="11877" y="42561"/>
                      <a:pt x="12143" y="42561"/>
                    </a:cubicBezTo>
                    <a:cubicBezTo>
                      <a:pt x="12241" y="42561"/>
                      <a:pt x="12330" y="42571"/>
                      <a:pt x="12408" y="42594"/>
                    </a:cubicBezTo>
                    <a:cubicBezTo>
                      <a:pt x="12447" y="42590"/>
                      <a:pt x="12484" y="42588"/>
                      <a:pt x="12522" y="42588"/>
                    </a:cubicBezTo>
                    <a:cubicBezTo>
                      <a:pt x="12687" y="42588"/>
                      <a:pt x="12844" y="42622"/>
                      <a:pt x="13015" y="42657"/>
                    </a:cubicBezTo>
                    <a:cubicBezTo>
                      <a:pt x="13224" y="42719"/>
                      <a:pt x="13434" y="42761"/>
                      <a:pt x="13622" y="42866"/>
                    </a:cubicBezTo>
                    <a:lnTo>
                      <a:pt x="13936" y="42991"/>
                    </a:lnTo>
                    <a:lnTo>
                      <a:pt x="14229" y="43138"/>
                    </a:lnTo>
                    <a:cubicBezTo>
                      <a:pt x="14417" y="43221"/>
                      <a:pt x="14605" y="43326"/>
                      <a:pt x="14815" y="43431"/>
                    </a:cubicBezTo>
                    <a:cubicBezTo>
                      <a:pt x="15568" y="43870"/>
                      <a:pt x="16279" y="44351"/>
                      <a:pt x="16970" y="44854"/>
                    </a:cubicBezTo>
                    <a:cubicBezTo>
                      <a:pt x="16966" y="44856"/>
                      <a:pt x="16960" y="44858"/>
                      <a:pt x="16954" y="44858"/>
                    </a:cubicBezTo>
                    <a:cubicBezTo>
                      <a:pt x="16858" y="44858"/>
                      <a:pt x="16506" y="44586"/>
                      <a:pt x="16154" y="44351"/>
                    </a:cubicBezTo>
                    <a:cubicBezTo>
                      <a:pt x="15846" y="44134"/>
                      <a:pt x="15522" y="43916"/>
                      <a:pt x="15441" y="43916"/>
                    </a:cubicBezTo>
                    <a:cubicBezTo>
                      <a:pt x="15428" y="43916"/>
                      <a:pt x="15421" y="43922"/>
                      <a:pt x="15421" y="43933"/>
                    </a:cubicBezTo>
                    <a:cubicBezTo>
                      <a:pt x="16761" y="44791"/>
                      <a:pt x="17556" y="45293"/>
                      <a:pt x="18769" y="46339"/>
                    </a:cubicBezTo>
                    <a:cubicBezTo>
                      <a:pt x="18846" y="46416"/>
                      <a:pt x="18868" y="46445"/>
                      <a:pt x="18857" y="46445"/>
                    </a:cubicBezTo>
                    <a:cubicBezTo>
                      <a:pt x="18825" y="46445"/>
                      <a:pt x="18527" y="46213"/>
                      <a:pt x="18434" y="46151"/>
                    </a:cubicBezTo>
                    <a:lnTo>
                      <a:pt x="18434" y="46151"/>
                    </a:lnTo>
                    <a:cubicBezTo>
                      <a:pt x="18581" y="46276"/>
                      <a:pt x="18748" y="46402"/>
                      <a:pt x="18895" y="46527"/>
                    </a:cubicBezTo>
                    <a:lnTo>
                      <a:pt x="18999" y="46632"/>
                    </a:lnTo>
                    <a:cubicBezTo>
                      <a:pt x="19020" y="46632"/>
                      <a:pt x="19020" y="46653"/>
                      <a:pt x="19041" y="46674"/>
                    </a:cubicBezTo>
                    <a:cubicBezTo>
                      <a:pt x="19083" y="46737"/>
                      <a:pt x="19125" y="46820"/>
                      <a:pt x="19146" y="46904"/>
                    </a:cubicBezTo>
                    <a:cubicBezTo>
                      <a:pt x="19271" y="47218"/>
                      <a:pt x="19292" y="47574"/>
                      <a:pt x="19292" y="47929"/>
                    </a:cubicBezTo>
                    <a:cubicBezTo>
                      <a:pt x="19292" y="48660"/>
                      <a:pt x="19146" y="49391"/>
                      <a:pt x="19104" y="50101"/>
                    </a:cubicBezTo>
                    <a:lnTo>
                      <a:pt x="19104" y="50101"/>
                    </a:lnTo>
                    <a:cubicBezTo>
                      <a:pt x="19114" y="50083"/>
                      <a:pt x="19123" y="50074"/>
                      <a:pt x="19130" y="50074"/>
                    </a:cubicBezTo>
                    <a:cubicBezTo>
                      <a:pt x="19167" y="50074"/>
                      <a:pt x="19167" y="50296"/>
                      <a:pt x="19167" y="50566"/>
                    </a:cubicBezTo>
                    <a:cubicBezTo>
                      <a:pt x="19167" y="50880"/>
                      <a:pt x="19199" y="51243"/>
                      <a:pt x="19221" y="51338"/>
                    </a:cubicBezTo>
                    <a:lnTo>
                      <a:pt x="19221" y="51338"/>
                    </a:lnTo>
                    <a:cubicBezTo>
                      <a:pt x="19206" y="51297"/>
                      <a:pt x="19193" y="51279"/>
                      <a:pt x="19182" y="51279"/>
                    </a:cubicBezTo>
                    <a:cubicBezTo>
                      <a:pt x="19138" y="51279"/>
                      <a:pt x="19130" y="51563"/>
                      <a:pt x="19146" y="51821"/>
                    </a:cubicBezTo>
                    <a:cubicBezTo>
                      <a:pt x="19167" y="51988"/>
                      <a:pt x="19188" y="52135"/>
                      <a:pt x="19188" y="52219"/>
                    </a:cubicBezTo>
                    <a:cubicBezTo>
                      <a:pt x="19188" y="52239"/>
                      <a:pt x="19183" y="52250"/>
                      <a:pt x="19175" y="52250"/>
                    </a:cubicBezTo>
                    <a:cubicBezTo>
                      <a:pt x="19156" y="52250"/>
                      <a:pt x="19119" y="52200"/>
                      <a:pt x="19062" y="52072"/>
                    </a:cubicBezTo>
                    <a:lnTo>
                      <a:pt x="19062" y="52072"/>
                    </a:lnTo>
                    <a:cubicBezTo>
                      <a:pt x="19099" y="52240"/>
                      <a:pt x="19187" y="52459"/>
                      <a:pt x="19220" y="52459"/>
                    </a:cubicBezTo>
                    <a:cubicBezTo>
                      <a:pt x="19224" y="52459"/>
                      <a:pt x="19227" y="52455"/>
                      <a:pt x="19230" y="52449"/>
                    </a:cubicBezTo>
                    <a:cubicBezTo>
                      <a:pt x="19291" y="52621"/>
                      <a:pt x="19331" y="52728"/>
                      <a:pt x="19315" y="52728"/>
                    </a:cubicBezTo>
                    <a:cubicBezTo>
                      <a:pt x="19304" y="52728"/>
                      <a:pt x="19266" y="52675"/>
                      <a:pt x="19188" y="52553"/>
                    </a:cubicBezTo>
                    <a:lnTo>
                      <a:pt x="19188" y="52553"/>
                    </a:lnTo>
                    <a:cubicBezTo>
                      <a:pt x="19313" y="52825"/>
                      <a:pt x="19439" y="52993"/>
                      <a:pt x="19522" y="53097"/>
                    </a:cubicBezTo>
                    <a:cubicBezTo>
                      <a:pt x="19585" y="53139"/>
                      <a:pt x="19627" y="53181"/>
                      <a:pt x="19648" y="53223"/>
                    </a:cubicBezTo>
                    <a:cubicBezTo>
                      <a:pt x="19690" y="53265"/>
                      <a:pt x="19732" y="53286"/>
                      <a:pt x="19774" y="53307"/>
                    </a:cubicBezTo>
                    <a:cubicBezTo>
                      <a:pt x="19836" y="53369"/>
                      <a:pt x="19899" y="53411"/>
                      <a:pt x="20004" y="53474"/>
                    </a:cubicBezTo>
                    <a:cubicBezTo>
                      <a:pt x="20108" y="53537"/>
                      <a:pt x="20255" y="53621"/>
                      <a:pt x="20485" y="53704"/>
                    </a:cubicBezTo>
                    <a:cubicBezTo>
                      <a:pt x="20485" y="53715"/>
                      <a:pt x="20474" y="53720"/>
                      <a:pt x="20456" y="53720"/>
                    </a:cubicBezTo>
                    <a:cubicBezTo>
                      <a:pt x="20438" y="53720"/>
                      <a:pt x="20412" y="53715"/>
                      <a:pt x="20380" y="53704"/>
                    </a:cubicBezTo>
                    <a:cubicBezTo>
                      <a:pt x="20318" y="53683"/>
                      <a:pt x="20234" y="53662"/>
                      <a:pt x="20171" y="53641"/>
                    </a:cubicBezTo>
                    <a:lnTo>
                      <a:pt x="20171" y="53641"/>
                    </a:lnTo>
                    <a:cubicBezTo>
                      <a:pt x="20234" y="53662"/>
                      <a:pt x="20297" y="53683"/>
                      <a:pt x="20359" y="53725"/>
                    </a:cubicBezTo>
                    <a:cubicBezTo>
                      <a:pt x="20422" y="53725"/>
                      <a:pt x="20485" y="53746"/>
                      <a:pt x="20548" y="53767"/>
                    </a:cubicBezTo>
                    <a:cubicBezTo>
                      <a:pt x="20673" y="53809"/>
                      <a:pt x="20820" y="53830"/>
                      <a:pt x="20966" y="53851"/>
                    </a:cubicBezTo>
                    <a:cubicBezTo>
                      <a:pt x="21029" y="53872"/>
                      <a:pt x="21113" y="53872"/>
                      <a:pt x="21175" y="53893"/>
                    </a:cubicBezTo>
                    <a:cubicBezTo>
                      <a:pt x="21259" y="53893"/>
                      <a:pt x="21322" y="53913"/>
                      <a:pt x="21406" y="53913"/>
                    </a:cubicBezTo>
                    <a:cubicBezTo>
                      <a:pt x="21552" y="53955"/>
                      <a:pt x="21740" y="53976"/>
                      <a:pt x="21929" y="54018"/>
                    </a:cubicBezTo>
                    <a:cubicBezTo>
                      <a:pt x="21887" y="54018"/>
                      <a:pt x="21929" y="54039"/>
                      <a:pt x="21866" y="54039"/>
                    </a:cubicBezTo>
                    <a:cubicBezTo>
                      <a:pt x="22336" y="54120"/>
                      <a:pt x="22782" y="54151"/>
                      <a:pt x="23211" y="54151"/>
                    </a:cubicBezTo>
                    <a:cubicBezTo>
                      <a:pt x="23336" y="54151"/>
                      <a:pt x="23459" y="54148"/>
                      <a:pt x="23582" y="54144"/>
                    </a:cubicBezTo>
                    <a:cubicBezTo>
                      <a:pt x="23895" y="54144"/>
                      <a:pt x="24188" y="54102"/>
                      <a:pt x="24502" y="54060"/>
                    </a:cubicBezTo>
                    <a:cubicBezTo>
                      <a:pt x="24670" y="54018"/>
                      <a:pt x="24837" y="53997"/>
                      <a:pt x="25004" y="53934"/>
                    </a:cubicBezTo>
                    <a:cubicBezTo>
                      <a:pt x="25088" y="53913"/>
                      <a:pt x="25172" y="53893"/>
                      <a:pt x="25276" y="53851"/>
                    </a:cubicBezTo>
                    <a:cubicBezTo>
                      <a:pt x="25339" y="53830"/>
                      <a:pt x="25381" y="53788"/>
                      <a:pt x="25423" y="53767"/>
                    </a:cubicBezTo>
                    <a:cubicBezTo>
                      <a:pt x="25465" y="53704"/>
                      <a:pt x="25507" y="53662"/>
                      <a:pt x="25528" y="53621"/>
                    </a:cubicBezTo>
                    <a:lnTo>
                      <a:pt x="25528" y="53621"/>
                    </a:lnTo>
                    <a:cubicBezTo>
                      <a:pt x="25507" y="53683"/>
                      <a:pt x="25486" y="53725"/>
                      <a:pt x="25486" y="53746"/>
                    </a:cubicBezTo>
                    <a:cubicBezTo>
                      <a:pt x="25465" y="53767"/>
                      <a:pt x="25486" y="53767"/>
                      <a:pt x="25486" y="53767"/>
                    </a:cubicBezTo>
                    <a:cubicBezTo>
                      <a:pt x="25507" y="53746"/>
                      <a:pt x="25528" y="53725"/>
                      <a:pt x="25569" y="53683"/>
                    </a:cubicBezTo>
                    <a:cubicBezTo>
                      <a:pt x="25590" y="53662"/>
                      <a:pt x="25611" y="53621"/>
                      <a:pt x="25632" y="53579"/>
                    </a:cubicBezTo>
                    <a:cubicBezTo>
                      <a:pt x="25737" y="53390"/>
                      <a:pt x="25841" y="53160"/>
                      <a:pt x="25904" y="53139"/>
                    </a:cubicBezTo>
                    <a:cubicBezTo>
                      <a:pt x="26009" y="52888"/>
                      <a:pt x="26092" y="52637"/>
                      <a:pt x="26176" y="52386"/>
                    </a:cubicBezTo>
                    <a:lnTo>
                      <a:pt x="26176" y="52386"/>
                    </a:lnTo>
                    <a:lnTo>
                      <a:pt x="26030" y="52679"/>
                    </a:lnTo>
                    <a:cubicBezTo>
                      <a:pt x="26281" y="52030"/>
                      <a:pt x="26427" y="51424"/>
                      <a:pt x="26657" y="50880"/>
                    </a:cubicBezTo>
                    <a:lnTo>
                      <a:pt x="26657" y="50880"/>
                    </a:lnTo>
                    <a:lnTo>
                      <a:pt x="26511" y="51382"/>
                    </a:lnTo>
                    <a:lnTo>
                      <a:pt x="26929" y="50147"/>
                    </a:lnTo>
                    <a:lnTo>
                      <a:pt x="26657" y="50838"/>
                    </a:lnTo>
                    <a:cubicBezTo>
                      <a:pt x="26824" y="50152"/>
                      <a:pt x="26516" y="50848"/>
                      <a:pt x="26838" y="50019"/>
                    </a:cubicBezTo>
                    <a:lnTo>
                      <a:pt x="26838" y="50019"/>
                    </a:lnTo>
                    <a:cubicBezTo>
                      <a:pt x="26837" y="50022"/>
                      <a:pt x="26837" y="50023"/>
                      <a:pt x="26837" y="50023"/>
                    </a:cubicBezTo>
                    <a:cubicBezTo>
                      <a:pt x="26832" y="50023"/>
                      <a:pt x="27070" y="49322"/>
                      <a:pt x="27222" y="49017"/>
                    </a:cubicBezTo>
                    <a:cubicBezTo>
                      <a:pt x="27264" y="48850"/>
                      <a:pt x="27306" y="48683"/>
                      <a:pt x="27369" y="48494"/>
                    </a:cubicBezTo>
                    <a:cubicBezTo>
                      <a:pt x="27390" y="48411"/>
                      <a:pt x="27411" y="48306"/>
                      <a:pt x="27452" y="48201"/>
                    </a:cubicBezTo>
                    <a:cubicBezTo>
                      <a:pt x="27473" y="48097"/>
                      <a:pt x="27515" y="48013"/>
                      <a:pt x="27557" y="47929"/>
                    </a:cubicBezTo>
                    <a:cubicBezTo>
                      <a:pt x="27641" y="47950"/>
                      <a:pt x="27620" y="47971"/>
                      <a:pt x="27620" y="48013"/>
                    </a:cubicBezTo>
                    <a:cubicBezTo>
                      <a:pt x="27620" y="48034"/>
                      <a:pt x="27641" y="48055"/>
                      <a:pt x="27641" y="48055"/>
                    </a:cubicBezTo>
                    <a:cubicBezTo>
                      <a:pt x="27662" y="48034"/>
                      <a:pt x="27683" y="48034"/>
                      <a:pt x="27724" y="48034"/>
                    </a:cubicBezTo>
                    <a:cubicBezTo>
                      <a:pt x="27745" y="48013"/>
                      <a:pt x="27766" y="48013"/>
                      <a:pt x="27787" y="48013"/>
                    </a:cubicBezTo>
                    <a:lnTo>
                      <a:pt x="27913" y="48013"/>
                    </a:lnTo>
                    <a:cubicBezTo>
                      <a:pt x="28080" y="47992"/>
                      <a:pt x="28289" y="47992"/>
                      <a:pt x="28499" y="47971"/>
                    </a:cubicBezTo>
                    <a:cubicBezTo>
                      <a:pt x="28909" y="47951"/>
                      <a:pt x="29319" y="47890"/>
                      <a:pt x="29532" y="47828"/>
                    </a:cubicBezTo>
                    <a:lnTo>
                      <a:pt x="29532" y="47828"/>
                    </a:lnTo>
                    <a:cubicBezTo>
                      <a:pt x="29398" y="47869"/>
                      <a:pt x="29400" y="47909"/>
                      <a:pt x="29440" y="47929"/>
                    </a:cubicBezTo>
                    <a:lnTo>
                      <a:pt x="29733" y="47825"/>
                    </a:lnTo>
                    <a:cubicBezTo>
                      <a:pt x="29848" y="47817"/>
                      <a:pt x="29926" y="47812"/>
                      <a:pt x="29978" y="47812"/>
                    </a:cubicBezTo>
                    <a:cubicBezTo>
                      <a:pt x="30066" y="47812"/>
                      <a:pt x="30074" y="47827"/>
                      <a:pt x="30047" y="47867"/>
                    </a:cubicBezTo>
                    <a:cubicBezTo>
                      <a:pt x="31009" y="47741"/>
                      <a:pt x="29733" y="47783"/>
                      <a:pt x="30863" y="47657"/>
                    </a:cubicBezTo>
                    <a:lnTo>
                      <a:pt x="30863" y="47657"/>
                    </a:lnTo>
                    <a:cubicBezTo>
                      <a:pt x="30779" y="47678"/>
                      <a:pt x="30821" y="47678"/>
                      <a:pt x="30633" y="47720"/>
                    </a:cubicBezTo>
                    <a:cubicBezTo>
                      <a:pt x="31784" y="47574"/>
                      <a:pt x="32809" y="47239"/>
                      <a:pt x="33834" y="46946"/>
                    </a:cubicBezTo>
                    <a:cubicBezTo>
                      <a:pt x="34157" y="46946"/>
                      <a:pt x="33037" y="47219"/>
                      <a:pt x="33299" y="47219"/>
                    </a:cubicBezTo>
                    <a:cubicBezTo>
                      <a:pt x="33308" y="47219"/>
                      <a:pt x="33319" y="47219"/>
                      <a:pt x="33332" y="47218"/>
                    </a:cubicBezTo>
                    <a:cubicBezTo>
                      <a:pt x="33750" y="47071"/>
                      <a:pt x="34190" y="46925"/>
                      <a:pt x="34608" y="46758"/>
                    </a:cubicBezTo>
                    <a:cubicBezTo>
                      <a:pt x="34839" y="46653"/>
                      <a:pt x="35048" y="46569"/>
                      <a:pt x="35257" y="46486"/>
                    </a:cubicBezTo>
                    <a:cubicBezTo>
                      <a:pt x="35362" y="46423"/>
                      <a:pt x="35466" y="46381"/>
                      <a:pt x="35571" y="46339"/>
                    </a:cubicBezTo>
                    <a:lnTo>
                      <a:pt x="35780" y="46234"/>
                    </a:lnTo>
                    <a:lnTo>
                      <a:pt x="36031" y="46506"/>
                    </a:lnTo>
                    <a:cubicBezTo>
                      <a:pt x="36136" y="46611"/>
                      <a:pt x="36240" y="46737"/>
                      <a:pt x="36366" y="46841"/>
                    </a:cubicBezTo>
                    <a:cubicBezTo>
                      <a:pt x="36575" y="47092"/>
                      <a:pt x="36784" y="47323"/>
                      <a:pt x="36973" y="47553"/>
                    </a:cubicBezTo>
                    <a:lnTo>
                      <a:pt x="36805" y="47323"/>
                    </a:lnTo>
                    <a:lnTo>
                      <a:pt x="36805" y="47323"/>
                    </a:lnTo>
                    <a:cubicBezTo>
                      <a:pt x="37031" y="47384"/>
                      <a:pt x="37456" y="48167"/>
                      <a:pt x="37984" y="48671"/>
                    </a:cubicBezTo>
                    <a:lnTo>
                      <a:pt x="37984" y="48671"/>
                    </a:lnTo>
                    <a:cubicBezTo>
                      <a:pt x="37912" y="48608"/>
                      <a:pt x="37859" y="48588"/>
                      <a:pt x="37845" y="48588"/>
                    </a:cubicBezTo>
                    <a:lnTo>
                      <a:pt x="37845" y="48588"/>
                    </a:lnTo>
                    <a:cubicBezTo>
                      <a:pt x="37838" y="48588"/>
                      <a:pt x="37839" y="48593"/>
                      <a:pt x="37852" y="48599"/>
                    </a:cubicBezTo>
                    <a:cubicBezTo>
                      <a:pt x="38186" y="48975"/>
                      <a:pt x="38542" y="49352"/>
                      <a:pt x="38940" y="49771"/>
                    </a:cubicBezTo>
                    <a:cubicBezTo>
                      <a:pt x="39149" y="49980"/>
                      <a:pt x="39379" y="50189"/>
                      <a:pt x="39609" y="50419"/>
                    </a:cubicBezTo>
                    <a:cubicBezTo>
                      <a:pt x="39735" y="50524"/>
                      <a:pt x="39860" y="50649"/>
                      <a:pt x="40007" y="50775"/>
                    </a:cubicBezTo>
                    <a:cubicBezTo>
                      <a:pt x="40069" y="50838"/>
                      <a:pt x="40132" y="50880"/>
                      <a:pt x="40237" y="50942"/>
                    </a:cubicBezTo>
                    <a:cubicBezTo>
                      <a:pt x="40293" y="50998"/>
                      <a:pt x="40376" y="51017"/>
                      <a:pt x="40457" y="51017"/>
                    </a:cubicBezTo>
                    <a:cubicBezTo>
                      <a:pt x="40497" y="51017"/>
                      <a:pt x="40537" y="51012"/>
                      <a:pt x="40572" y="51005"/>
                    </a:cubicBezTo>
                    <a:lnTo>
                      <a:pt x="40572" y="51005"/>
                    </a:lnTo>
                    <a:cubicBezTo>
                      <a:pt x="40512" y="51020"/>
                      <a:pt x="40453" y="51035"/>
                      <a:pt x="40394" y="51035"/>
                    </a:cubicBezTo>
                    <a:cubicBezTo>
                      <a:pt x="40370" y="51035"/>
                      <a:pt x="40345" y="51032"/>
                      <a:pt x="40321" y="51026"/>
                    </a:cubicBezTo>
                    <a:lnTo>
                      <a:pt x="40321" y="51026"/>
                    </a:lnTo>
                    <a:cubicBezTo>
                      <a:pt x="40393" y="51048"/>
                      <a:pt x="40466" y="51057"/>
                      <a:pt x="40538" y="51057"/>
                    </a:cubicBezTo>
                    <a:cubicBezTo>
                      <a:pt x="40673" y="51057"/>
                      <a:pt x="40805" y="51025"/>
                      <a:pt x="40927" y="50984"/>
                    </a:cubicBezTo>
                    <a:cubicBezTo>
                      <a:pt x="41116" y="50921"/>
                      <a:pt x="41304" y="50838"/>
                      <a:pt x="41471" y="50754"/>
                    </a:cubicBezTo>
                    <a:cubicBezTo>
                      <a:pt x="41848" y="50566"/>
                      <a:pt x="42183" y="50336"/>
                      <a:pt x="42455" y="50168"/>
                    </a:cubicBezTo>
                    <a:cubicBezTo>
                      <a:pt x="42578" y="50045"/>
                      <a:pt x="42805" y="49877"/>
                      <a:pt x="42749" y="49877"/>
                    </a:cubicBezTo>
                    <a:cubicBezTo>
                      <a:pt x="42738" y="49877"/>
                      <a:pt x="42718" y="49883"/>
                      <a:pt x="42685" y="49896"/>
                    </a:cubicBezTo>
                    <a:cubicBezTo>
                      <a:pt x="43543" y="49394"/>
                      <a:pt x="44275" y="48766"/>
                      <a:pt x="44945" y="48159"/>
                    </a:cubicBezTo>
                    <a:cubicBezTo>
                      <a:pt x="45112" y="47992"/>
                      <a:pt x="45279" y="47846"/>
                      <a:pt x="45447" y="47699"/>
                    </a:cubicBezTo>
                    <a:lnTo>
                      <a:pt x="45761" y="47427"/>
                    </a:lnTo>
                    <a:lnTo>
                      <a:pt x="45782" y="47385"/>
                    </a:lnTo>
                    <a:cubicBezTo>
                      <a:pt x="45802" y="47364"/>
                      <a:pt x="45823" y="47364"/>
                      <a:pt x="45802" y="47343"/>
                    </a:cubicBezTo>
                    <a:lnTo>
                      <a:pt x="45761" y="47239"/>
                    </a:lnTo>
                    <a:lnTo>
                      <a:pt x="45656" y="47071"/>
                    </a:lnTo>
                    <a:lnTo>
                      <a:pt x="45489" y="46758"/>
                    </a:lnTo>
                    <a:lnTo>
                      <a:pt x="45342" y="46465"/>
                    </a:lnTo>
                    <a:cubicBezTo>
                      <a:pt x="45238" y="46255"/>
                      <a:pt x="45154" y="46067"/>
                      <a:pt x="45070" y="45858"/>
                    </a:cubicBezTo>
                    <a:lnTo>
                      <a:pt x="45070" y="45858"/>
                    </a:lnTo>
                    <a:cubicBezTo>
                      <a:pt x="45135" y="46004"/>
                      <a:pt x="45251" y="46176"/>
                      <a:pt x="45260" y="46176"/>
                    </a:cubicBezTo>
                    <a:cubicBezTo>
                      <a:pt x="45262" y="46176"/>
                      <a:pt x="45256" y="46162"/>
                      <a:pt x="45238" y="46130"/>
                    </a:cubicBezTo>
                    <a:lnTo>
                      <a:pt x="44505" y="44833"/>
                    </a:lnTo>
                    <a:lnTo>
                      <a:pt x="44505" y="44833"/>
                    </a:lnTo>
                    <a:cubicBezTo>
                      <a:pt x="44505" y="44979"/>
                      <a:pt x="44568" y="45021"/>
                      <a:pt x="44673" y="45335"/>
                    </a:cubicBezTo>
                    <a:cubicBezTo>
                      <a:pt x="44547" y="45167"/>
                      <a:pt x="44317" y="44812"/>
                      <a:pt x="44150" y="44498"/>
                    </a:cubicBezTo>
                    <a:lnTo>
                      <a:pt x="44150" y="44498"/>
                    </a:lnTo>
                    <a:cubicBezTo>
                      <a:pt x="44254" y="44663"/>
                      <a:pt x="44304" y="44726"/>
                      <a:pt x="44320" y="44726"/>
                    </a:cubicBezTo>
                    <a:cubicBezTo>
                      <a:pt x="44361" y="44726"/>
                      <a:pt x="44203" y="44356"/>
                      <a:pt x="44129" y="44163"/>
                    </a:cubicBezTo>
                    <a:cubicBezTo>
                      <a:pt x="44129" y="44182"/>
                      <a:pt x="44123" y="44187"/>
                      <a:pt x="44115" y="44187"/>
                    </a:cubicBezTo>
                    <a:cubicBezTo>
                      <a:pt x="44103" y="44187"/>
                      <a:pt x="44084" y="44172"/>
                      <a:pt x="44073" y="44172"/>
                    </a:cubicBezTo>
                    <a:cubicBezTo>
                      <a:pt x="44069" y="44172"/>
                      <a:pt x="44066" y="44175"/>
                      <a:pt x="44066" y="44184"/>
                    </a:cubicBezTo>
                    <a:cubicBezTo>
                      <a:pt x="43773" y="43431"/>
                      <a:pt x="43898" y="44121"/>
                      <a:pt x="43438" y="43159"/>
                    </a:cubicBezTo>
                    <a:lnTo>
                      <a:pt x="43438" y="43159"/>
                    </a:lnTo>
                    <a:lnTo>
                      <a:pt x="43501" y="43180"/>
                    </a:lnTo>
                    <a:cubicBezTo>
                      <a:pt x="43292" y="42845"/>
                      <a:pt x="43082" y="42531"/>
                      <a:pt x="42894" y="42154"/>
                    </a:cubicBezTo>
                    <a:cubicBezTo>
                      <a:pt x="42888" y="42127"/>
                      <a:pt x="42889" y="42115"/>
                      <a:pt x="42894" y="42115"/>
                    </a:cubicBezTo>
                    <a:cubicBezTo>
                      <a:pt x="42928" y="42115"/>
                      <a:pt x="43134" y="42510"/>
                      <a:pt x="43187" y="42510"/>
                    </a:cubicBezTo>
                    <a:cubicBezTo>
                      <a:pt x="43061" y="42322"/>
                      <a:pt x="42957" y="42133"/>
                      <a:pt x="42831" y="41945"/>
                    </a:cubicBezTo>
                    <a:cubicBezTo>
                      <a:pt x="42769" y="41861"/>
                      <a:pt x="42706" y="41757"/>
                      <a:pt x="42643" y="41673"/>
                    </a:cubicBezTo>
                    <a:cubicBezTo>
                      <a:pt x="42601" y="41589"/>
                      <a:pt x="42538" y="41506"/>
                      <a:pt x="42497" y="41422"/>
                    </a:cubicBezTo>
                    <a:cubicBezTo>
                      <a:pt x="42580" y="41317"/>
                      <a:pt x="42685" y="41213"/>
                      <a:pt x="42789" y="41129"/>
                    </a:cubicBezTo>
                    <a:lnTo>
                      <a:pt x="42789" y="41129"/>
                    </a:lnTo>
                    <a:cubicBezTo>
                      <a:pt x="42706" y="41234"/>
                      <a:pt x="42622" y="41317"/>
                      <a:pt x="42538" y="41422"/>
                    </a:cubicBezTo>
                    <a:cubicBezTo>
                      <a:pt x="42622" y="41548"/>
                      <a:pt x="42664" y="41652"/>
                      <a:pt x="42748" y="41778"/>
                    </a:cubicBezTo>
                    <a:cubicBezTo>
                      <a:pt x="42727" y="41715"/>
                      <a:pt x="42706" y="41673"/>
                      <a:pt x="42706" y="41631"/>
                    </a:cubicBezTo>
                    <a:cubicBezTo>
                      <a:pt x="42685" y="41610"/>
                      <a:pt x="42685" y="41569"/>
                      <a:pt x="42664" y="41548"/>
                    </a:cubicBezTo>
                    <a:cubicBezTo>
                      <a:pt x="42664" y="41506"/>
                      <a:pt x="42643" y="41464"/>
                      <a:pt x="42622" y="41443"/>
                    </a:cubicBezTo>
                    <a:cubicBezTo>
                      <a:pt x="42685" y="41380"/>
                      <a:pt x="42727" y="41338"/>
                      <a:pt x="42789" y="41297"/>
                    </a:cubicBezTo>
                    <a:cubicBezTo>
                      <a:pt x="42851" y="41214"/>
                      <a:pt x="42913" y="41152"/>
                      <a:pt x="43016" y="41049"/>
                    </a:cubicBezTo>
                    <a:lnTo>
                      <a:pt x="43016" y="41049"/>
                    </a:lnTo>
                    <a:lnTo>
                      <a:pt x="42999" y="41066"/>
                    </a:lnTo>
                    <a:cubicBezTo>
                      <a:pt x="43229" y="40815"/>
                      <a:pt x="43459" y="40564"/>
                      <a:pt x="43689" y="40313"/>
                    </a:cubicBezTo>
                    <a:lnTo>
                      <a:pt x="43689" y="40313"/>
                    </a:lnTo>
                    <a:cubicBezTo>
                      <a:pt x="43626" y="40376"/>
                      <a:pt x="43564" y="40439"/>
                      <a:pt x="43501" y="40501"/>
                    </a:cubicBezTo>
                    <a:cubicBezTo>
                      <a:pt x="43847" y="39830"/>
                      <a:pt x="44431" y="39297"/>
                      <a:pt x="44886" y="38420"/>
                    </a:cubicBezTo>
                    <a:lnTo>
                      <a:pt x="44886" y="38420"/>
                    </a:lnTo>
                    <a:cubicBezTo>
                      <a:pt x="44734" y="38720"/>
                      <a:pt x="44697" y="38808"/>
                      <a:pt x="44711" y="38808"/>
                    </a:cubicBezTo>
                    <a:cubicBezTo>
                      <a:pt x="44731" y="38808"/>
                      <a:pt x="44855" y="38628"/>
                      <a:pt x="44893" y="38628"/>
                    </a:cubicBezTo>
                    <a:cubicBezTo>
                      <a:pt x="44898" y="38628"/>
                      <a:pt x="44901" y="38632"/>
                      <a:pt x="44903" y="38639"/>
                    </a:cubicBezTo>
                    <a:cubicBezTo>
                      <a:pt x="45045" y="38462"/>
                      <a:pt x="45247" y="38193"/>
                      <a:pt x="45280" y="38193"/>
                    </a:cubicBezTo>
                    <a:lnTo>
                      <a:pt x="45280" y="38193"/>
                    </a:lnTo>
                    <a:cubicBezTo>
                      <a:pt x="45285" y="38193"/>
                      <a:pt x="45286" y="38202"/>
                      <a:pt x="45279" y="38221"/>
                    </a:cubicBezTo>
                    <a:cubicBezTo>
                      <a:pt x="45468" y="37760"/>
                      <a:pt x="45740" y="37551"/>
                      <a:pt x="45991" y="36903"/>
                    </a:cubicBezTo>
                    <a:cubicBezTo>
                      <a:pt x="46027" y="36884"/>
                      <a:pt x="46192" y="36545"/>
                      <a:pt x="46233" y="36545"/>
                    </a:cubicBezTo>
                    <a:cubicBezTo>
                      <a:pt x="46239" y="36545"/>
                      <a:pt x="46242" y="36552"/>
                      <a:pt x="46242" y="36568"/>
                    </a:cubicBezTo>
                    <a:cubicBezTo>
                      <a:pt x="46324" y="36391"/>
                      <a:pt x="46347" y="36330"/>
                      <a:pt x="46339" y="36330"/>
                    </a:cubicBezTo>
                    <a:lnTo>
                      <a:pt x="46339" y="36330"/>
                    </a:lnTo>
                    <a:cubicBezTo>
                      <a:pt x="46322" y="36330"/>
                      <a:pt x="46160" y="36614"/>
                      <a:pt x="46139" y="36614"/>
                    </a:cubicBezTo>
                    <a:cubicBezTo>
                      <a:pt x="46138" y="36614"/>
                      <a:pt x="46137" y="36612"/>
                      <a:pt x="46137" y="36610"/>
                    </a:cubicBezTo>
                    <a:cubicBezTo>
                      <a:pt x="46242" y="36338"/>
                      <a:pt x="46388" y="36024"/>
                      <a:pt x="46556" y="35710"/>
                    </a:cubicBezTo>
                    <a:cubicBezTo>
                      <a:pt x="46639" y="35543"/>
                      <a:pt x="46723" y="35375"/>
                      <a:pt x="46807" y="35208"/>
                    </a:cubicBezTo>
                    <a:cubicBezTo>
                      <a:pt x="46870" y="35061"/>
                      <a:pt x="46932" y="34936"/>
                      <a:pt x="46995" y="34789"/>
                    </a:cubicBezTo>
                    <a:lnTo>
                      <a:pt x="47079" y="34810"/>
                    </a:lnTo>
                    <a:lnTo>
                      <a:pt x="47204" y="34810"/>
                    </a:lnTo>
                    <a:cubicBezTo>
                      <a:pt x="47330" y="34810"/>
                      <a:pt x="47455" y="34831"/>
                      <a:pt x="47581" y="34831"/>
                    </a:cubicBezTo>
                    <a:cubicBezTo>
                      <a:pt x="47707" y="34842"/>
                      <a:pt x="47837" y="34847"/>
                      <a:pt x="47968" y="34847"/>
                    </a:cubicBezTo>
                    <a:cubicBezTo>
                      <a:pt x="48099" y="34847"/>
                      <a:pt x="48230" y="34842"/>
                      <a:pt x="48355" y="34831"/>
                    </a:cubicBezTo>
                    <a:cubicBezTo>
                      <a:pt x="48526" y="34834"/>
                      <a:pt x="48676" y="34835"/>
                      <a:pt x="48813" y="34835"/>
                    </a:cubicBezTo>
                    <a:cubicBezTo>
                      <a:pt x="49632" y="34835"/>
                      <a:pt x="49936" y="34789"/>
                      <a:pt x="50887" y="34789"/>
                    </a:cubicBezTo>
                    <a:cubicBezTo>
                      <a:pt x="51264" y="34852"/>
                      <a:pt x="50573" y="34873"/>
                      <a:pt x="50573" y="34873"/>
                    </a:cubicBezTo>
                    <a:cubicBezTo>
                      <a:pt x="51028" y="34920"/>
                      <a:pt x="51401" y="34944"/>
                      <a:pt x="51797" y="34944"/>
                    </a:cubicBezTo>
                    <a:cubicBezTo>
                      <a:pt x="51929" y="34944"/>
                      <a:pt x="52064" y="34941"/>
                      <a:pt x="52205" y="34936"/>
                    </a:cubicBezTo>
                    <a:lnTo>
                      <a:pt x="52205" y="34936"/>
                    </a:lnTo>
                    <a:cubicBezTo>
                      <a:pt x="52101" y="34957"/>
                      <a:pt x="52205" y="34978"/>
                      <a:pt x="52393" y="34998"/>
                    </a:cubicBezTo>
                    <a:cubicBezTo>
                      <a:pt x="52854" y="34998"/>
                      <a:pt x="52686" y="34936"/>
                      <a:pt x="53314" y="34915"/>
                    </a:cubicBezTo>
                    <a:lnTo>
                      <a:pt x="53314" y="34915"/>
                    </a:lnTo>
                    <a:cubicBezTo>
                      <a:pt x="53209" y="34957"/>
                      <a:pt x="53063" y="35019"/>
                      <a:pt x="52854" y="35040"/>
                    </a:cubicBezTo>
                    <a:cubicBezTo>
                      <a:pt x="52937" y="35040"/>
                      <a:pt x="53042" y="35040"/>
                      <a:pt x="53147" y="35019"/>
                    </a:cubicBezTo>
                    <a:cubicBezTo>
                      <a:pt x="53251" y="35019"/>
                      <a:pt x="53356" y="34998"/>
                      <a:pt x="53502" y="34957"/>
                    </a:cubicBezTo>
                    <a:cubicBezTo>
                      <a:pt x="53607" y="34894"/>
                      <a:pt x="53691" y="34810"/>
                      <a:pt x="53733" y="34726"/>
                    </a:cubicBezTo>
                    <a:cubicBezTo>
                      <a:pt x="53795" y="34643"/>
                      <a:pt x="53837" y="34559"/>
                      <a:pt x="53879" y="34475"/>
                    </a:cubicBezTo>
                    <a:cubicBezTo>
                      <a:pt x="53942" y="34308"/>
                      <a:pt x="54005" y="34141"/>
                      <a:pt x="54046" y="33952"/>
                    </a:cubicBezTo>
                    <a:cubicBezTo>
                      <a:pt x="54058" y="33938"/>
                      <a:pt x="54067" y="33932"/>
                      <a:pt x="54073" y="33932"/>
                    </a:cubicBezTo>
                    <a:lnTo>
                      <a:pt x="54073" y="33932"/>
                    </a:lnTo>
                    <a:cubicBezTo>
                      <a:pt x="54123" y="33932"/>
                      <a:pt x="54016" y="34332"/>
                      <a:pt x="53942" y="34517"/>
                    </a:cubicBezTo>
                    <a:cubicBezTo>
                      <a:pt x="54235" y="33890"/>
                      <a:pt x="54360" y="32906"/>
                      <a:pt x="54339" y="32697"/>
                    </a:cubicBezTo>
                    <a:lnTo>
                      <a:pt x="54339" y="32697"/>
                    </a:lnTo>
                    <a:lnTo>
                      <a:pt x="54256" y="32990"/>
                    </a:lnTo>
                    <a:cubicBezTo>
                      <a:pt x="54266" y="32969"/>
                      <a:pt x="54275" y="32960"/>
                      <a:pt x="54282" y="32960"/>
                    </a:cubicBezTo>
                    <a:cubicBezTo>
                      <a:pt x="54305" y="32960"/>
                      <a:pt x="54313" y="33047"/>
                      <a:pt x="54297" y="33157"/>
                    </a:cubicBezTo>
                    <a:cubicBezTo>
                      <a:pt x="54235" y="33701"/>
                      <a:pt x="54088" y="33910"/>
                      <a:pt x="54046" y="33931"/>
                    </a:cubicBezTo>
                    <a:cubicBezTo>
                      <a:pt x="54088" y="33806"/>
                      <a:pt x="54109" y="33659"/>
                      <a:pt x="54151" y="33534"/>
                    </a:cubicBezTo>
                    <a:lnTo>
                      <a:pt x="54151" y="33534"/>
                    </a:lnTo>
                    <a:cubicBezTo>
                      <a:pt x="54067" y="33659"/>
                      <a:pt x="53984" y="33869"/>
                      <a:pt x="53900" y="34099"/>
                    </a:cubicBezTo>
                    <a:cubicBezTo>
                      <a:pt x="53858" y="34224"/>
                      <a:pt x="53816" y="34350"/>
                      <a:pt x="53753" y="34496"/>
                    </a:cubicBezTo>
                    <a:cubicBezTo>
                      <a:pt x="53691" y="34622"/>
                      <a:pt x="53607" y="34768"/>
                      <a:pt x="53461" y="34852"/>
                    </a:cubicBezTo>
                    <a:cubicBezTo>
                      <a:pt x="53272" y="34894"/>
                      <a:pt x="53105" y="34915"/>
                      <a:pt x="52958" y="34915"/>
                    </a:cubicBezTo>
                    <a:cubicBezTo>
                      <a:pt x="52791" y="34936"/>
                      <a:pt x="52645" y="34936"/>
                      <a:pt x="52498" y="34936"/>
                    </a:cubicBezTo>
                    <a:lnTo>
                      <a:pt x="52833" y="34831"/>
                    </a:lnTo>
                    <a:lnTo>
                      <a:pt x="52833" y="34831"/>
                    </a:lnTo>
                    <a:cubicBezTo>
                      <a:pt x="52561" y="34852"/>
                      <a:pt x="52289" y="34894"/>
                      <a:pt x="52017" y="34915"/>
                    </a:cubicBezTo>
                    <a:cubicBezTo>
                      <a:pt x="51849" y="34873"/>
                      <a:pt x="51724" y="34810"/>
                      <a:pt x="52121" y="34810"/>
                    </a:cubicBezTo>
                    <a:cubicBezTo>
                      <a:pt x="51933" y="34789"/>
                      <a:pt x="51815" y="34785"/>
                      <a:pt x="51722" y="34785"/>
                    </a:cubicBezTo>
                    <a:cubicBezTo>
                      <a:pt x="51647" y="34785"/>
                      <a:pt x="51589" y="34788"/>
                      <a:pt x="51525" y="34788"/>
                    </a:cubicBezTo>
                    <a:cubicBezTo>
                      <a:pt x="51428" y="34788"/>
                      <a:pt x="51318" y="34781"/>
                      <a:pt x="51117" y="34747"/>
                    </a:cubicBezTo>
                    <a:cubicBezTo>
                      <a:pt x="51075" y="34747"/>
                      <a:pt x="51096" y="34747"/>
                      <a:pt x="51138" y="34726"/>
                    </a:cubicBezTo>
                    <a:lnTo>
                      <a:pt x="51138" y="34726"/>
                    </a:lnTo>
                    <a:lnTo>
                      <a:pt x="50573" y="34747"/>
                    </a:lnTo>
                    <a:cubicBezTo>
                      <a:pt x="50681" y="34729"/>
                      <a:pt x="50541" y="34680"/>
                      <a:pt x="50727" y="34680"/>
                    </a:cubicBezTo>
                    <a:cubicBezTo>
                      <a:pt x="50757" y="34680"/>
                      <a:pt x="50795" y="34682"/>
                      <a:pt x="50845" y="34685"/>
                    </a:cubicBezTo>
                    <a:cubicBezTo>
                      <a:pt x="50494" y="34648"/>
                      <a:pt x="50190" y="34640"/>
                      <a:pt x="49925" y="34640"/>
                    </a:cubicBezTo>
                    <a:cubicBezTo>
                      <a:pt x="49697" y="34640"/>
                      <a:pt x="49499" y="34646"/>
                      <a:pt x="49328" y="34646"/>
                    </a:cubicBezTo>
                    <a:cubicBezTo>
                      <a:pt x="49130" y="34646"/>
                      <a:pt x="48968" y="34637"/>
                      <a:pt x="48836" y="34601"/>
                    </a:cubicBezTo>
                    <a:lnTo>
                      <a:pt x="48920" y="34580"/>
                    </a:lnTo>
                    <a:cubicBezTo>
                      <a:pt x="48725" y="34574"/>
                      <a:pt x="48583" y="34572"/>
                      <a:pt x="48479" y="34572"/>
                    </a:cubicBezTo>
                    <a:cubicBezTo>
                      <a:pt x="47847" y="34572"/>
                      <a:pt x="48644" y="34667"/>
                      <a:pt x="47727" y="34685"/>
                    </a:cubicBezTo>
                    <a:lnTo>
                      <a:pt x="47393" y="34580"/>
                    </a:lnTo>
                    <a:cubicBezTo>
                      <a:pt x="47267" y="34538"/>
                      <a:pt x="47183" y="34496"/>
                      <a:pt x="46995" y="34454"/>
                    </a:cubicBezTo>
                    <a:cubicBezTo>
                      <a:pt x="46953" y="34475"/>
                      <a:pt x="46911" y="34496"/>
                      <a:pt x="46870" y="34517"/>
                    </a:cubicBezTo>
                    <a:lnTo>
                      <a:pt x="46828" y="34517"/>
                    </a:lnTo>
                    <a:cubicBezTo>
                      <a:pt x="46772" y="34648"/>
                      <a:pt x="46682" y="34862"/>
                      <a:pt x="46649" y="34862"/>
                    </a:cubicBezTo>
                    <a:cubicBezTo>
                      <a:pt x="46645" y="34862"/>
                      <a:pt x="46642" y="34859"/>
                      <a:pt x="46639" y="34852"/>
                    </a:cubicBezTo>
                    <a:cubicBezTo>
                      <a:pt x="46590" y="35029"/>
                      <a:pt x="46583" y="35079"/>
                      <a:pt x="46593" y="35079"/>
                    </a:cubicBezTo>
                    <a:cubicBezTo>
                      <a:pt x="46606" y="35079"/>
                      <a:pt x="46647" y="34995"/>
                      <a:pt x="46656" y="34995"/>
                    </a:cubicBezTo>
                    <a:lnTo>
                      <a:pt x="46656" y="34995"/>
                    </a:lnTo>
                    <a:cubicBezTo>
                      <a:pt x="46661" y="34995"/>
                      <a:pt x="46658" y="35017"/>
                      <a:pt x="46639" y="35082"/>
                    </a:cubicBezTo>
                    <a:cubicBezTo>
                      <a:pt x="46305" y="35710"/>
                      <a:pt x="45844" y="36840"/>
                      <a:pt x="45656" y="36903"/>
                    </a:cubicBezTo>
                    <a:cubicBezTo>
                      <a:pt x="45647" y="36938"/>
                      <a:pt x="45648" y="36952"/>
                      <a:pt x="45655" y="36952"/>
                    </a:cubicBezTo>
                    <a:cubicBezTo>
                      <a:pt x="45682" y="36952"/>
                      <a:pt x="45804" y="36737"/>
                      <a:pt x="45815" y="36737"/>
                    </a:cubicBezTo>
                    <a:lnTo>
                      <a:pt x="45815" y="36737"/>
                    </a:lnTo>
                    <a:cubicBezTo>
                      <a:pt x="45821" y="36737"/>
                      <a:pt x="45794" y="36803"/>
                      <a:pt x="45698" y="37007"/>
                    </a:cubicBezTo>
                    <a:cubicBezTo>
                      <a:pt x="45468" y="37133"/>
                      <a:pt x="45300" y="37760"/>
                      <a:pt x="44903" y="38263"/>
                    </a:cubicBezTo>
                    <a:cubicBezTo>
                      <a:pt x="44931" y="38134"/>
                      <a:pt x="45097" y="37857"/>
                      <a:pt x="45078" y="37857"/>
                    </a:cubicBezTo>
                    <a:lnTo>
                      <a:pt x="45078" y="37857"/>
                    </a:lnTo>
                    <a:cubicBezTo>
                      <a:pt x="45070" y="37857"/>
                      <a:pt x="45021" y="37916"/>
                      <a:pt x="44903" y="38074"/>
                    </a:cubicBezTo>
                    <a:cubicBezTo>
                      <a:pt x="44798" y="38472"/>
                      <a:pt x="44191" y="39079"/>
                      <a:pt x="43898" y="39518"/>
                    </a:cubicBezTo>
                    <a:cubicBezTo>
                      <a:pt x="43961" y="39602"/>
                      <a:pt x="43208" y="40460"/>
                      <a:pt x="42622" y="41108"/>
                    </a:cubicBezTo>
                    <a:cubicBezTo>
                      <a:pt x="42622" y="41106"/>
                      <a:pt x="42621" y="41106"/>
                      <a:pt x="42620" y="41106"/>
                    </a:cubicBezTo>
                    <a:cubicBezTo>
                      <a:pt x="42604" y="41106"/>
                      <a:pt x="42502" y="41208"/>
                      <a:pt x="42329" y="41380"/>
                    </a:cubicBezTo>
                    <a:cubicBezTo>
                      <a:pt x="42580" y="41882"/>
                      <a:pt x="43082" y="42866"/>
                      <a:pt x="43375" y="43410"/>
                    </a:cubicBezTo>
                    <a:lnTo>
                      <a:pt x="43334" y="43410"/>
                    </a:lnTo>
                    <a:cubicBezTo>
                      <a:pt x="43501" y="43493"/>
                      <a:pt x="43898" y="44268"/>
                      <a:pt x="44212" y="44812"/>
                    </a:cubicBezTo>
                    <a:cubicBezTo>
                      <a:pt x="44150" y="44812"/>
                      <a:pt x="44087" y="44728"/>
                      <a:pt x="43898" y="44435"/>
                    </a:cubicBezTo>
                    <a:lnTo>
                      <a:pt x="43898" y="44435"/>
                    </a:lnTo>
                    <a:lnTo>
                      <a:pt x="44170" y="44958"/>
                    </a:lnTo>
                    <a:cubicBezTo>
                      <a:pt x="44275" y="45063"/>
                      <a:pt x="44380" y="45209"/>
                      <a:pt x="44568" y="45544"/>
                    </a:cubicBezTo>
                    <a:lnTo>
                      <a:pt x="44422" y="45439"/>
                    </a:lnTo>
                    <a:lnTo>
                      <a:pt x="44422" y="45439"/>
                    </a:lnTo>
                    <a:cubicBezTo>
                      <a:pt x="44610" y="45795"/>
                      <a:pt x="44819" y="46130"/>
                      <a:pt x="45049" y="46486"/>
                    </a:cubicBezTo>
                    <a:cubicBezTo>
                      <a:pt x="45154" y="46674"/>
                      <a:pt x="45258" y="46862"/>
                      <a:pt x="45363" y="47051"/>
                    </a:cubicBezTo>
                    <a:cubicBezTo>
                      <a:pt x="45405" y="47134"/>
                      <a:pt x="45447" y="47197"/>
                      <a:pt x="45489" y="47260"/>
                    </a:cubicBezTo>
                    <a:cubicBezTo>
                      <a:pt x="45489" y="47281"/>
                      <a:pt x="45468" y="47302"/>
                      <a:pt x="45468" y="47302"/>
                    </a:cubicBezTo>
                    <a:lnTo>
                      <a:pt x="45426" y="47343"/>
                    </a:lnTo>
                    <a:lnTo>
                      <a:pt x="45321" y="47427"/>
                    </a:lnTo>
                    <a:cubicBezTo>
                      <a:pt x="45321" y="47437"/>
                      <a:pt x="45329" y="47441"/>
                      <a:pt x="45343" y="47441"/>
                    </a:cubicBezTo>
                    <a:cubicBezTo>
                      <a:pt x="45387" y="47441"/>
                      <a:pt x="45492" y="47396"/>
                      <a:pt x="45572" y="47364"/>
                    </a:cubicBezTo>
                    <a:cubicBezTo>
                      <a:pt x="45588" y="47357"/>
                      <a:pt x="45603" y="47352"/>
                      <a:pt x="45614" y="47352"/>
                    </a:cubicBezTo>
                    <a:cubicBezTo>
                      <a:pt x="45634" y="47352"/>
                      <a:pt x="45641" y="47366"/>
                      <a:pt x="45614" y="47406"/>
                    </a:cubicBezTo>
                    <a:cubicBezTo>
                      <a:pt x="45593" y="47469"/>
                      <a:pt x="45468" y="47595"/>
                      <a:pt x="45279" y="47762"/>
                    </a:cubicBezTo>
                    <a:cubicBezTo>
                      <a:pt x="45229" y="47762"/>
                      <a:pt x="45178" y="47748"/>
                      <a:pt x="45272" y="47643"/>
                    </a:cubicBezTo>
                    <a:lnTo>
                      <a:pt x="45272" y="47643"/>
                    </a:lnTo>
                    <a:cubicBezTo>
                      <a:pt x="45192" y="47719"/>
                      <a:pt x="45085" y="47817"/>
                      <a:pt x="44986" y="47887"/>
                    </a:cubicBezTo>
                    <a:lnTo>
                      <a:pt x="45258" y="47574"/>
                    </a:lnTo>
                    <a:lnTo>
                      <a:pt x="45258" y="47574"/>
                    </a:lnTo>
                    <a:cubicBezTo>
                      <a:pt x="44903" y="47846"/>
                      <a:pt x="45112" y="47762"/>
                      <a:pt x="44840" y="47992"/>
                    </a:cubicBezTo>
                    <a:cubicBezTo>
                      <a:pt x="44836" y="47988"/>
                      <a:pt x="44830" y="47986"/>
                      <a:pt x="44823" y="47986"/>
                    </a:cubicBezTo>
                    <a:cubicBezTo>
                      <a:pt x="44772" y="47986"/>
                      <a:pt x="44657" y="48089"/>
                      <a:pt x="44621" y="48089"/>
                    </a:cubicBezTo>
                    <a:cubicBezTo>
                      <a:pt x="44614" y="48089"/>
                      <a:pt x="44610" y="48085"/>
                      <a:pt x="44610" y="48076"/>
                    </a:cubicBezTo>
                    <a:cubicBezTo>
                      <a:pt x="44694" y="48013"/>
                      <a:pt x="44882" y="47887"/>
                      <a:pt x="44966" y="47783"/>
                    </a:cubicBezTo>
                    <a:lnTo>
                      <a:pt x="44966" y="47783"/>
                    </a:lnTo>
                    <a:cubicBezTo>
                      <a:pt x="44652" y="48034"/>
                      <a:pt x="44254" y="48327"/>
                      <a:pt x="44087" y="48411"/>
                    </a:cubicBezTo>
                    <a:cubicBezTo>
                      <a:pt x="44150" y="48411"/>
                      <a:pt x="44150" y="48473"/>
                      <a:pt x="43919" y="48662"/>
                    </a:cubicBezTo>
                    <a:cubicBezTo>
                      <a:pt x="43599" y="48915"/>
                      <a:pt x="43547" y="48936"/>
                      <a:pt x="43514" y="48936"/>
                    </a:cubicBezTo>
                    <a:cubicBezTo>
                      <a:pt x="43507" y="48936"/>
                      <a:pt x="43501" y="48936"/>
                      <a:pt x="43494" y="48936"/>
                    </a:cubicBezTo>
                    <a:cubicBezTo>
                      <a:pt x="43470" y="48936"/>
                      <a:pt x="43430" y="48946"/>
                      <a:pt x="43292" y="49038"/>
                    </a:cubicBezTo>
                    <a:cubicBezTo>
                      <a:pt x="43166" y="49185"/>
                      <a:pt x="42748" y="49457"/>
                      <a:pt x="42789" y="49519"/>
                    </a:cubicBezTo>
                    <a:cubicBezTo>
                      <a:pt x="42601" y="49645"/>
                      <a:pt x="42538" y="49645"/>
                      <a:pt x="42455" y="49687"/>
                    </a:cubicBezTo>
                    <a:cubicBezTo>
                      <a:pt x="42308" y="49812"/>
                      <a:pt x="41911" y="50084"/>
                      <a:pt x="41618" y="50273"/>
                    </a:cubicBezTo>
                    <a:cubicBezTo>
                      <a:pt x="41350" y="50433"/>
                      <a:pt x="41159" y="50533"/>
                      <a:pt x="41238" y="50533"/>
                    </a:cubicBezTo>
                    <a:cubicBezTo>
                      <a:pt x="41251" y="50533"/>
                      <a:pt x="41273" y="50530"/>
                      <a:pt x="41304" y="50524"/>
                    </a:cubicBezTo>
                    <a:cubicBezTo>
                      <a:pt x="41346" y="50503"/>
                      <a:pt x="41367" y="50482"/>
                      <a:pt x="41409" y="50482"/>
                    </a:cubicBezTo>
                    <a:lnTo>
                      <a:pt x="41409" y="50482"/>
                    </a:lnTo>
                    <a:cubicBezTo>
                      <a:pt x="41388" y="50482"/>
                      <a:pt x="41367" y="50503"/>
                      <a:pt x="41346" y="50503"/>
                    </a:cubicBezTo>
                    <a:cubicBezTo>
                      <a:pt x="41199" y="50587"/>
                      <a:pt x="41053" y="50670"/>
                      <a:pt x="40906" y="50733"/>
                    </a:cubicBezTo>
                    <a:cubicBezTo>
                      <a:pt x="40780" y="50769"/>
                      <a:pt x="40638" y="50821"/>
                      <a:pt x="40507" y="50821"/>
                    </a:cubicBezTo>
                    <a:cubicBezTo>
                      <a:pt x="40486" y="50821"/>
                      <a:pt x="40466" y="50820"/>
                      <a:pt x="40446" y="50817"/>
                    </a:cubicBezTo>
                    <a:cubicBezTo>
                      <a:pt x="40321" y="50796"/>
                      <a:pt x="40195" y="50649"/>
                      <a:pt x="40069" y="50524"/>
                    </a:cubicBezTo>
                    <a:cubicBezTo>
                      <a:pt x="39944" y="50419"/>
                      <a:pt x="39839" y="50294"/>
                      <a:pt x="39714" y="50168"/>
                    </a:cubicBezTo>
                    <a:cubicBezTo>
                      <a:pt x="39253" y="49666"/>
                      <a:pt x="38793" y="49143"/>
                      <a:pt x="38354" y="48662"/>
                    </a:cubicBezTo>
                    <a:lnTo>
                      <a:pt x="38375" y="48662"/>
                    </a:lnTo>
                    <a:cubicBezTo>
                      <a:pt x="37810" y="48097"/>
                      <a:pt x="37182" y="47364"/>
                      <a:pt x="36763" y="46988"/>
                    </a:cubicBezTo>
                    <a:cubicBezTo>
                      <a:pt x="36628" y="46814"/>
                      <a:pt x="36457" y="46586"/>
                      <a:pt x="36515" y="46586"/>
                    </a:cubicBezTo>
                    <a:cubicBezTo>
                      <a:pt x="36519" y="46586"/>
                      <a:pt x="36526" y="46587"/>
                      <a:pt x="36533" y="46590"/>
                    </a:cubicBezTo>
                    <a:cubicBezTo>
                      <a:pt x="36261" y="46318"/>
                      <a:pt x="36157" y="46214"/>
                      <a:pt x="35864" y="45900"/>
                    </a:cubicBezTo>
                    <a:cubicBezTo>
                      <a:pt x="35780" y="45942"/>
                      <a:pt x="35675" y="45983"/>
                      <a:pt x="35550" y="46025"/>
                    </a:cubicBezTo>
                    <a:cubicBezTo>
                      <a:pt x="35424" y="46067"/>
                      <a:pt x="35320" y="46109"/>
                      <a:pt x="35173" y="46172"/>
                    </a:cubicBezTo>
                    <a:cubicBezTo>
                      <a:pt x="35385" y="46058"/>
                      <a:pt x="35407" y="46045"/>
                      <a:pt x="35396" y="46045"/>
                    </a:cubicBezTo>
                    <a:lnTo>
                      <a:pt x="35396" y="46045"/>
                    </a:lnTo>
                    <a:cubicBezTo>
                      <a:pt x="35393" y="46045"/>
                      <a:pt x="35387" y="46046"/>
                      <a:pt x="35383" y="46046"/>
                    </a:cubicBezTo>
                    <a:cubicBezTo>
                      <a:pt x="35362" y="46046"/>
                      <a:pt x="35362" y="46046"/>
                      <a:pt x="35403" y="46025"/>
                    </a:cubicBezTo>
                    <a:cubicBezTo>
                      <a:pt x="35466" y="46004"/>
                      <a:pt x="35592" y="45962"/>
                      <a:pt x="35822" y="45858"/>
                    </a:cubicBezTo>
                    <a:lnTo>
                      <a:pt x="35822" y="45858"/>
                    </a:lnTo>
                    <a:cubicBezTo>
                      <a:pt x="35696" y="45900"/>
                      <a:pt x="35592" y="45942"/>
                      <a:pt x="35487" y="45983"/>
                    </a:cubicBezTo>
                    <a:cubicBezTo>
                      <a:pt x="35403" y="46025"/>
                      <a:pt x="35341" y="46046"/>
                      <a:pt x="35278" y="46067"/>
                    </a:cubicBezTo>
                    <a:cubicBezTo>
                      <a:pt x="35152" y="46109"/>
                      <a:pt x="35027" y="46151"/>
                      <a:pt x="34922" y="46193"/>
                    </a:cubicBezTo>
                    <a:cubicBezTo>
                      <a:pt x="34692" y="46276"/>
                      <a:pt x="34462" y="46381"/>
                      <a:pt x="34085" y="46548"/>
                    </a:cubicBezTo>
                    <a:cubicBezTo>
                      <a:pt x="34135" y="46517"/>
                      <a:pt x="34136" y="46504"/>
                      <a:pt x="34104" y="46504"/>
                    </a:cubicBezTo>
                    <a:cubicBezTo>
                      <a:pt x="33987" y="46504"/>
                      <a:pt x="33423" y="46680"/>
                      <a:pt x="33144" y="46778"/>
                    </a:cubicBezTo>
                    <a:cubicBezTo>
                      <a:pt x="33332" y="46737"/>
                      <a:pt x="33499" y="46695"/>
                      <a:pt x="33688" y="46653"/>
                    </a:cubicBezTo>
                    <a:lnTo>
                      <a:pt x="33688" y="46653"/>
                    </a:lnTo>
                    <a:cubicBezTo>
                      <a:pt x="33290" y="46799"/>
                      <a:pt x="32934" y="46904"/>
                      <a:pt x="32579" y="46988"/>
                    </a:cubicBezTo>
                    <a:lnTo>
                      <a:pt x="32746" y="46841"/>
                    </a:lnTo>
                    <a:lnTo>
                      <a:pt x="32746" y="46841"/>
                    </a:lnTo>
                    <a:cubicBezTo>
                      <a:pt x="31343" y="47130"/>
                      <a:pt x="30186" y="47542"/>
                      <a:pt x="29066" y="47542"/>
                    </a:cubicBezTo>
                    <a:cubicBezTo>
                      <a:pt x="28968" y="47542"/>
                      <a:pt x="28869" y="47539"/>
                      <a:pt x="28771" y="47532"/>
                    </a:cubicBezTo>
                    <a:cubicBezTo>
                      <a:pt x="28651" y="47556"/>
                      <a:pt x="28670" y="47562"/>
                      <a:pt x="28749" y="47562"/>
                    </a:cubicBezTo>
                    <a:cubicBezTo>
                      <a:pt x="28854" y="47562"/>
                      <a:pt x="29067" y="47550"/>
                      <a:pt x="29202" y="47550"/>
                    </a:cubicBezTo>
                    <a:cubicBezTo>
                      <a:pt x="29319" y="47550"/>
                      <a:pt x="29377" y="47560"/>
                      <a:pt x="29252" y="47595"/>
                    </a:cubicBezTo>
                    <a:cubicBezTo>
                      <a:pt x="29102" y="47612"/>
                      <a:pt x="28948" y="47619"/>
                      <a:pt x="28796" y="47619"/>
                    </a:cubicBezTo>
                    <a:cubicBezTo>
                      <a:pt x="28589" y="47619"/>
                      <a:pt x="28387" y="47607"/>
                      <a:pt x="28206" y="47595"/>
                    </a:cubicBezTo>
                    <a:cubicBezTo>
                      <a:pt x="28059" y="47595"/>
                      <a:pt x="27913" y="47574"/>
                      <a:pt x="27808" y="47574"/>
                    </a:cubicBezTo>
                    <a:cubicBezTo>
                      <a:pt x="27620" y="47553"/>
                      <a:pt x="27452" y="47553"/>
                      <a:pt x="27348" y="47553"/>
                    </a:cubicBezTo>
                    <a:lnTo>
                      <a:pt x="27306" y="47553"/>
                    </a:lnTo>
                    <a:cubicBezTo>
                      <a:pt x="27243" y="47741"/>
                      <a:pt x="27160" y="47929"/>
                      <a:pt x="27139" y="48055"/>
                    </a:cubicBezTo>
                    <a:cubicBezTo>
                      <a:pt x="27097" y="48139"/>
                      <a:pt x="27076" y="48222"/>
                      <a:pt x="27055" y="48285"/>
                    </a:cubicBezTo>
                    <a:cubicBezTo>
                      <a:pt x="27013" y="48431"/>
                      <a:pt x="26992" y="48557"/>
                      <a:pt x="26971" y="48662"/>
                    </a:cubicBezTo>
                    <a:cubicBezTo>
                      <a:pt x="26929" y="48913"/>
                      <a:pt x="26888" y="49143"/>
                      <a:pt x="26699" y="49645"/>
                    </a:cubicBezTo>
                    <a:cubicBezTo>
                      <a:pt x="26728" y="49601"/>
                      <a:pt x="26763" y="49563"/>
                      <a:pt x="26785" y="49563"/>
                    </a:cubicBezTo>
                    <a:cubicBezTo>
                      <a:pt x="26827" y="49563"/>
                      <a:pt x="26828" y="49698"/>
                      <a:pt x="26678" y="50189"/>
                    </a:cubicBezTo>
                    <a:cubicBezTo>
                      <a:pt x="26527" y="50605"/>
                      <a:pt x="26406" y="50808"/>
                      <a:pt x="26361" y="50808"/>
                    </a:cubicBezTo>
                    <a:cubicBezTo>
                      <a:pt x="26332" y="50808"/>
                      <a:pt x="26335" y="50720"/>
                      <a:pt x="26385" y="50545"/>
                    </a:cubicBezTo>
                    <a:cubicBezTo>
                      <a:pt x="26423" y="50394"/>
                      <a:pt x="26461" y="50311"/>
                      <a:pt x="26483" y="50311"/>
                    </a:cubicBezTo>
                    <a:cubicBezTo>
                      <a:pt x="26486" y="50311"/>
                      <a:pt x="26488" y="50312"/>
                      <a:pt x="26490" y="50315"/>
                    </a:cubicBezTo>
                    <a:cubicBezTo>
                      <a:pt x="26536" y="50147"/>
                      <a:pt x="26592" y="49946"/>
                      <a:pt x="26572" y="49946"/>
                    </a:cubicBezTo>
                    <a:lnTo>
                      <a:pt x="26572" y="49946"/>
                    </a:lnTo>
                    <a:cubicBezTo>
                      <a:pt x="26564" y="49946"/>
                      <a:pt x="26545" y="49974"/>
                      <a:pt x="26511" y="50043"/>
                    </a:cubicBezTo>
                    <a:lnTo>
                      <a:pt x="26511" y="50147"/>
                    </a:lnTo>
                    <a:cubicBezTo>
                      <a:pt x="26381" y="50444"/>
                      <a:pt x="26103" y="51235"/>
                      <a:pt x="26056" y="51235"/>
                    </a:cubicBezTo>
                    <a:cubicBezTo>
                      <a:pt x="26050" y="51235"/>
                      <a:pt x="26048" y="51222"/>
                      <a:pt x="26051" y="51193"/>
                    </a:cubicBezTo>
                    <a:lnTo>
                      <a:pt x="26051" y="51193"/>
                    </a:lnTo>
                    <a:cubicBezTo>
                      <a:pt x="25993" y="51407"/>
                      <a:pt x="25978" y="51491"/>
                      <a:pt x="25989" y="51491"/>
                    </a:cubicBezTo>
                    <a:cubicBezTo>
                      <a:pt x="25991" y="51491"/>
                      <a:pt x="25994" y="51488"/>
                      <a:pt x="25998" y="51482"/>
                    </a:cubicBezTo>
                    <a:lnTo>
                      <a:pt x="25998" y="51482"/>
                    </a:lnTo>
                    <a:cubicBezTo>
                      <a:pt x="25900" y="51734"/>
                      <a:pt x="25818" y="51960"/>
                      <a:pt x="25737" y="52177"/>
                    </a:cubicBezTo>
                    <a:cubicBezTo>
                      <a:pt x="25611" y="52532"/>
                      <a:pt x="25465" y="52888"/>
                      <a:pt x="25256" y="53286"/>
                    </a:cubicBezTo>
                    <a:cubicBezTo>
                      <a:pt x="25313" y="53200"/>
                      <a:pt x="25369" y="53124"/>
                      <a:pt x="25380" y="53124"/>
                    </a:cubicBezTo>
                    <a:lnTo>
                      <a:pt x="25380" y="53124"/>
                    </a:lnTo>
                    <a:cubicBezTo>
                      <a:pt x="25385" y="53124"/>
                      <a:pt x="25380" y="53141"/>
                      <a:pt x="25360" y="53181"/>
                    </a:cubicBezTo>
                    <a:cubicBezTo>
                      <a:pt x="25318" y="53265"/>
                      <a:pt x="25276" y="53328"/>
                      <a:pt x="25256" y="53390"/>
                    </a:cubicBezTo>
                    <a:cubicBezTo>
                      <a:pt x="25235" y="53411"/>
                      <a:pt x="25214" y="53453"/>
                      <a:pt x="25214" y="53453"/>
                    </a:cubicBezTo>
                    <a:cubicBezTo>
                      <a:pt x="25193" y="53474"/>
                      <a:pt x="25193" y="53495"/>
                      <a:pt x="25172" y="53495"/>
                    </a:cubicBezTo>
                    <a:cubicBezTo>
                      <a:pt x="25151" y="53516"/>
                      <a:pt x="25130" y="53537"/>
                      <a:pt x="25109" y="53537"/>
                    </a:cubicBezTo>
                    <a:cubicBezTo>
                      <a:pt x="25067" y="53558"/>
                      <a:pt x="25046" y="53558"/>
                      <a:pt x="25025" y="53579"/>
                    </a:cubicBezTo>
                    <a:cubicBezTo>
                      <a:pt x="24900" y="53621"/>
                      <a:pt x="24837" y="53641"/>
                      <a:pt x="24795" y="53662"/>
                    </a:cubicBezTo>
                    <a:cubicBezTo>
                      <a:pt x="24711" y="53704"/>
                      <a:pt x="24670" y="53746"/>
                      <a:pt x="24209" y="53809"/>
                    </a:cubicBezTo>
                    <a:cubicBezTo>
                      <a:pt x="23937" y="53809"/>
                      <a:pt x="23979" y="53767"/>
                      <a:pt x="23979" y="53767"/>
                    </a:cubicBezTo>
                    <a:cubicBezTo>
                      <a:pt x="23979" y="53757"/>
                      <a:pt x="23963" y="53751"/>
                      <a:pt x="23890" y="53751"/>
                    </a:cubicBezTo>
                    <a:cubicBezTo>
                      <a:pt x="23817" y="53751"/>
                      <a:pt x="23686" y="53757"/>
                      <a:pt x="23456" y="53767"/>
                    </a:cubicBezTo>
                    <a:cubicBezTo>
                      <a:pt x="22870" y="53704"/>
                      <a:pt x="23331" y="53683"/>
                      <a:pt x="23561" y="53662"/>
                    </a:cubicBezTo>
                    <a:lnTo>
                      <a:pt x="23561" y="53662"/>
                    </a:lnTo>
                    <a:cubicBezTo>
                      <a:pt x="23487" y="53666"/>
                      <a:pt x="23412" y="53668"/>
                      <a:pt x="23339" y="53668"/>
                    </a:cubicBezTo>
                    <a:cubicBezTo>
                      <a:pt x="22997" y="53668"/>
                      <a:pt x="22664" y="53630"/>
                      <a:pt x="22389" y="53579"/>
                    </a:cubicBezTo>
                    <a:cubicBezTo>
                      <a:pt x="22201" y="53537"/>
                      <a:pt x="22054" y="53495"/>
                      <a:pt x="21908" y="53453"/>
                    </a:cubicBezTo>
                    <a:cubicBezTo>
                      <a:pt x="21824" y="53453"/>
                      <a:pt x="21761" y="53432"/>
                      <a:pt x="21678" y="53411"/>
                    </a:cubicBezTo>
                    <a:cubicBezTo>
                      <a:pt x="21657" y="53390"/>
                      <a:pt x="21615" y="53390"/>
                      <a:pt x="21594" y="53390"/>
                    </a:cubicBezTo>
                    <a:cubicBezTo>
                      <a:pt x="21552" y="53369"/>
                      <a:pt x="21552" y="53369"/>
                      <a:pt x="21468" y="53349"/>
                    </a:cubicBezTo>
                    <a:lnTo>
                      <a:pt x="21468" y="53349"/>
                    </a:lnTo>
                    <a:lnTo>
                      <a:pt x="21562" y="53364"/>
                    </a:lnTo>
                    <a:lnTo>
                      <a:pt x="21562" y="53364"/>
                    </a:lnTo>
                    <a:lnTo>
                      <a:pt x="21531" y="53349"/>
                    </a:lnTo>
                    <a:lnTo>
                      <a:pt x="21447" y="53349"/>
                    </a:lnTo>
                    <a:lnTo>
                      <a:pt x="21364" y="53328"/>
                    </a:lnTo>
                    <a:lnTo>
                      <a:pt x="21217" y="53307"/>
                    </a:lnTo>
                    <a:lnTo>
                      <a:pt x="21447" y="53411"/>
                    </a:lnTo>
                    <a:cubicBezTo>
                      <a:pt x="21322" y="53369"/>
                      <a:pt x="21196" y="53369"/>
                      <a:pt x="21134" y="53349"/>
                    </a:cubicBezTo>
                    <a:cubicBezTo>
                      <a:pt x="21050" y="53307"/>
                      <a:pt x="20987" y="53286"/>
                      <a:pt x="21008" y="53286"/>
                    </a:cubicBezTo>
                    <a:cubicBezTo>
                      <a:pt x="20985" y="53282"/>
                      <a:pt x="20968" y="53280"/>
                      <a:pt x="20955" y="53280"/>
                    </a:cubicBezTo>
                    <a:cubicBezTo>
                      <a:pt x="20896" y="53280"/>
                      <a:pt x="20924" y="53314"/>
                      <a:pt x="20924" y="53349"/>
                    </a:cubicBezTo>
                    <a:cubicBezTo>
                      <a:pt x="20937" y="53361"/>
                      <a:pt x="20927" y="53382"/>
                      <a:pt x="20860" y="53382"/>
                    </a:cubicBezTo>
                    <a:cubicBezTo>
                      <a:pt x="20817" y="53382"/>
                      <a:pt x="20751" y="53373"/>
                      <a:pt x="20652" y="53349"/>
                    </a:cubicBezTo>
                    <a:cubicBezTo>
                      <a:pt x="20506" y="53286"/>
                      <a:pt x="20276" y="53160"/>
                      <a:pt x="20108" y="53014"/>
                    </a:cubicBezTo>
                    <a:cubicBezTo>
                      <a:pt x="20066" y="52993"/>
                      <a:pt x="20025" y="52951"/>
                      <a:pt x="19983" y="52909"/>
                    </a:cubicBezTo>
                    <a:cubicBezTo>
                      <a:pt x="19962" y="52867"/>
                      <a:pt x="19941" y="52846"/>
                      <a:pt x="19899" y="52804"/>
                    </a:cubicBezTo>
                    <a:cubicBezTo>
                      <a:pt x="19857" y="52742"/>
                      <a:pt x="19836" y="52679"/>
                      <a:pt x="19836" y="52637"/>
                    </a:cubicBezTo>
                    <a:lnTo>
                      <a:pt x="19836" y="52637"/>
                    </a:lnTo>
                    <a:cubicBezTo>
                      <a:pt x="19962" y="52846"/>
                      <a:pt x="20066" y="52930"/>
                      <a:pt x="20108" y="52951"/>
                    </a:cubicBezTo>
                    <a:cubicBezTo>
                      <a:pt x="20124" y="52967"/>
                      <a:pt x="20134" y="52974"/>
                      <a:pt x="20139" y="52974"/>
                    </a:cubicBezTo>
                    <a:cubicBezTo>
                      <a:pt x="20147" y="52974"/>
                      <a:pt x="20142" y="52956"/>
                      <a:pt x="20129" y="52930"/>
                    </a:cubicBezTo>
                    <a:cubicBezTo>
                      <a:pt x="20129" y="52909"/>
                      <a:pt x="20108" y="52888"/>
                      <a:pt x="20150" y="52888"/>
                    </a:cubicBezTo>
                    <a:cubicBezTo>
                      <a:pt x="20150" y="52909"/>
                      <a:pt x="20192" y="52909"/>
                      <a:pt x="20213" y="52951"/>
                    </a:cubicBezTo>
                    <a:cubicBezTo>
                      <a:pt x="20234" y="52951"/>
                      <a:pt x="20255" y="52972"/>
                      <a:pt x="20297" y="52993"/>
                    </a:cubicBezTo>
                    <a:cubicBezTo>
                      <a:pt x="20192" y="52909"/>
                      <a:pt x="20087" y="52825"/>
                      <a:pt x="20004" y="52700"/>
                    </a:cubicBezTo>
                    <a:cubicBezTo>
                      <a:pt x="19998" y="52688"/>
                      <a:pt x="19997" y="52683"/>
                      <a:pt x="20000" y="52683"/>
                    </a:cubicBezTo>
                    <a:lnTo>
                      <a:pt x="20000" y="52683"/>
                    </a:lnTo>
                    <a:cubicBezTo>
                      <a:pt x="20007" y="52683"/>
                      <a:pt x="20037" y="52712"/>
                      <a:pt x="20066" y="52742"/>
                    </a:cubicBezTo>
                    <a:cubicBezTo>
                      <a:pt x="19941" y="52574"/>
                      <a:pt x="19899" y="52449"/>
                      <a:pt x="19857" y="52365"/>
                    </a:cubicBezTo>
                    <a:cubicBezTo>
                      <a:pt x="19815" y="52281"/>
                      <a:pt x="19774" y="52219"/>
                      <a:pt x="19753" y="52177"/>
                    </a:cubicBezTo>
                    <a:cubicBezTo>
                      <a:pt x="19690" y="52072"/>
                      <a:pt x="19606" y="51968"/>
                      <a:pt x="19564" y="51444"/>
                    </a:cubicBezTo>
                    <a:lnTo>
                      <a:pt x="19564" y="51444"/>
                    </a:lnTo>
                    <a:cubicBezTo>
                      <a:pt x="19570" y="51462"/>
                      <a:pt x="19576" y="51470"/>
                      <a:pt x="19582" y="51470"/>
                    </a:cubicBezTo>
                    <a:cubicBezTo>
                      <a:pt x="19617" y="51470"/>
                      <a:pt x="19648" y="51167"/>
                      <a:pt x="19648" y="51005"/>
                    </a:cubicBezTo>
                    <a:lnTo>
                      <a:pt x="19648" y="51005"/>
                    </a:lnTo>
                    <a:cubicBezTo>
                      <a:pt x="19640" y="51173"/>
                      <a:pt x="19626" y="51243"/>
                      <a:pt x="19610" y="51243"/>
                    </a:cubicBezTo>
                    <a:cubicBezTo>
                      <a:pt x="19585" y="51243"/>
                      <a:pt x="19556" y="51062"/>
                      <a:pt x="19543" y="50817"/>
                    </a:cubicBezTo>
                    <a:cubicBezTo>
                      <a:pt x="19627" y="50105"/>
                      <a:pt x="19585" y="50043"/>
                      <a:pt x="19648" y="49645"/>
                    </a:cubicBezTo>
                    <a:lnTo>
                      <a:pt x="19648" y="49645"/>
                    </a:lnTo>
                    <a:lnTo>
                      <a:pt x="19564" y="50084"/>
                    </a:lnTo>
                    <a:cubicBezTo>
                      <a:pt x="19543" y="49938"/>
                      <a:pt x="19585" y="49582"/>
                      <a:pt x="19648" y="49059"/>
                    </a:cubicBezTo>
                    <a:cubicBezTo>
                      <a:pt x="19650" y="49057"/>
                      <a:pt x="19651" y="49057"/>
                      <a:pt x="19652" y="49057"/>
                    </a:cubicBezTo>
                    <a:lnTo>
                      <a:pt x="19652" y="49057"/>
                    </a:lnTo>
                    <a:cubicBezTo>
                      <a:pt x="19659" y="49057"/>
                      <a:pt x="19661" y="49080"/>
                      <a:pt x="19660" y="49115"/>
                    </a:cubicBezTo>
                    <a:lnTo>
                      <a:pt x="19660" y="49115"/>
                    </a:lnTo>
                    <a:cubicBezTo>
                      <a:pt x="19680" y="48890"/>
                      <a:pt x="19722" y="48651"/>
                      <a:pt x="19753" y="48390"/>
                    </a:cubicBezTo>
                    <a:cubicBezTo>
                      <a:pt x="19794" y="48055"/>
                      <a:pt x="19857" y="47657"/>
                      <a:pt x="19753" y="47239"/>
                    </a:cubicBezTo>
                    <a:cubicBezTo>
                      <a:pt x="19711" y="46841"/>
                      <a:pt x="19857" y="47176"/>
                      <a:pt x="19774" y="46820"/>
                    </a:cubicBezTo>
                    <a:cubicBezTo>
                      <a:pt x="19732" y="46716"/>
                      <a:pt x="19669" y="46611"/>
                      <a:pt x="19648" y="46506"/>
                    </a:cubicBezTo>
                    <a:cubicBezTo>
                      <a:pt x="19585" y="46423"/>
                      <a:pt x="19543" y="46339"/>
                      <a:pt x="19481" y="46234"/>
                    </a:cubicBezTo>
                    <a:cubicBezTo>
                      <a:pt x="19439" y="46214"/>
                      <a:pt x="19397" y="46172"/>
                      <a:pt x="19376" y="46151"/>
                    </a:cubicBezTo>
                    <a:cubicBezTo>
                      <a:pt x="19334" y="46109"/>
                      <a:pt x="19313" y="46088"/>
                      <a:pt x="19292" y="46067"/>
                    </a:cubicBezTo>
                    <a:cubicBezTo>
                      <a:pt x="19250" y="46025"/>
                      <a:pt x="19209" y="45983"/>
                      <a:pt x="19167" y="45942"/>
                    </a:cubicBezTo>
                    <a:cubicBezTo>
                      <a:pt x="18978" y="45774"/>
                      <a:pt x="18811" y="45586"/>
                      <a:pt x="18434" y="45314"/>
                    </a:cubicBezTo>
                    <a:lnTo>
                      <a:pt x="18434" y="45314"/>
                    </a:lnTo>
                    <a:cubicBezTo>
                      <a:pt x="18510" y="45409"/>
                      <a:pt x="18560" y="45465"/>
                      <a:pt x="18542" y="45465"/>
                    </a:cubicBezTo>
                    <a:cubicBezTo>
                      <a:pt x="18519" y="45465"/>
                      <a:pt x="18397" y="45383"/>
                      <a:pt x="18100" y="45188"/>
                    </a:cubicBezTo>
                    <a:lnTo>
                      <a:pt x="18100" y="45188"/>
                    </a:lnTo>
                    <a:cubicBezTo>
                      <a:pt x="18497" y="45481"/>
                      <a:pt x="18916" y="45816"/>
                      <a:pt x="19313" y="46130"/>
                    </a:cubicBezTo>
                    <a:cubicBezTo>
                      <a:pt x="19041" y="45942"/>
                      <a:pt x="18769" y="45753"/>
                      <a:pt x="18497" y="45565"/>
                    </a:cubicBezTo>
                    <a:lnTo>
                      <a:pt x="18497" y="45565"/>
                    </a:lnTo>
                    <a:cubicBezTo>
                      <a:pt x="18685" y="45711"/>
                      <a:pt x="18874" y="45858"/>
                      <a:pt x="19041" y="46004"/>
                    </a:cubicBezTo>
                    <a:cubicBezTo>
                      <a:pt x="19125" y="46067"/>
                      <a:pt x="19209" y="46130"/>
                      <a:pt x="19271" y="46193"/>
                    </a:cubicBezTo>
                    <a:cubicBezTo>
                      <a:pt x="19313" y="46234"/>
                      <a:pt x="19355" y="46276"/>
                      <a:pt x="19397" y="46297"/>
                    </a:cubicBezTo>
                    <a:cubicBezTo>
                      <a:pt x="19439" y="46339"/>
                      <a:pt x="19460" y="46402"/>
                      <a:pt x="19481" y="46423"/>
                    </a:cubicBezTo>
                    <a:cubicBezTo>
                      <a:pt x="19460" y="46402"/>
                      <a:pt x="19439" y="46360"/>
                      <a:pt x="19418" y="46339"/>
                    </a:cubicBezTo>
                    <a:cubicBezTo>
                      <a:pt x="19397" y="46318"/>
                      <a:pt x="19376" y="46297"/>
                      <a:pt x="19334" y="46276"/>
                    </a:cubicBezTo>
                    <a:cubicBezTo>
                      <a:pt x="19313" y="46255"/>
                      <a:pt x="19271" y="46234"/>
                      <a:pt x="19250" y="46214"/>
                    </a:cubicBezTo>
                    <a:cubicBezTo>
                      <a:pt x="19209" y="46172"/>
                      <a:pt x="19188" y="46151"/>
                      <a:pt x="19167" y="46151"/>
                    </a:cubicBezTo>
                    <a:cubicBezTo>
                      <a:pt x="19146" y="46151"/>
                      <a:pt x="19188" y="46193"/>
                      <a:pt x="19250" y="46297"/>
                    </a:cubicBezTo>
                    <a:cubicBezTo>
                      <a:pt x="18853" y="45816"/>
                      <a:pt x="18267" y="45523"/>
                      <a:pt x="17744" y="45021"/>
                    </a:cubicBezTo>
                    <a:lnTo>
                      <a:pt x="17849" y="44916"/>
                    </a:lnTo>
                    <a:cubicBezTo>
                      <a:pt x="17430" y="44540"/>
                      <a:pt x="17033" y="44247"/>
                      <a:pt x="16593" y="43975"/>
                    </a:cubicBezTo>
                    <a:cubicBezTo>
                      <a:pt x="16133" y="43682"/>
                      <a:pt x="15652" y="43368"/>
                      <a:pt x="15045" y="42970"/>
                    </a:cubicBezTo>
                    <a:lnTo>
                      <a:pt x="15045" y="42970"/>
                    </a:lnTo>
                    <a:cubicBezTo>
                      <a:pt x="15191" y="43075"/>
                      <a:pt x="15317" y="43159"/>
                      <a:pt x="15421" y="43242"/>
                    </a:cubicBezTo>
                    <a:cubicBezTo>
                      <a:pt x="15233" y="43180"/>
                      <a:pt x="14668" y="42782"/>
                      <a:pt x="14229" y="42594"/>
                    </a:cubicBezTo>
                    <a:cubicBezTo>
                      <a:pt x="14292" y="42573"/>
                      <a:pt x="14040" y="42426"/>
                      <a:pt x="13873" y="42322"/>
                    </a:cubicBezTo>
                    <a:cubicBezTo>
                      <a:pt x="13873" y="42323"/>
                      <a:pt x="13872" y="42324"/>
                      <a:pt x="13869" y="42324"/>
                    </a:cubicBezTo>
                    <a:cubicBezTo>
                      <a:pt x="13835" y="42324"/>
                      <a:pt x="13600" y="42211"/>
                      <a:pt x="13329" y="42133"/>
                    </a:cubicBezTo>
                    <a:cubicBezTo>
                      <a:pt x="13266" y="42113"/>
                      <a:pt x="13204" y="42092"/>
                      <a:pt x="13120" y="42071"/>
                    </a:cubicBezTo>
                    <a:cubicBezTo>
                      <a:pt x="13057" y="42071"/>
                      <a:pt x="12973" y="42050"/>
                      <a:pt x="12911" y="42050"/>
                    </a:cubicBezTo>
                    <a:cubicBezTo>
                      <a:pt x="12848" y="42050"/>
                      <a:pt x="12790" y="42045"/>
                      <a:pt x="12746" y="42045"/>
                    </a:cubicBezTo>
                    <a:cubicBezTo>
                      <a:pt x="12701" y="42045"/>
                      <a:pt x="12670" y="42050"/>
                      <a:pt x="12659" y="42071"/>
                    </a:cubicBezTo>
                    <a:cubicBezTo>
                      <a:pt x="12491" y="42040"/>
                      <a:pt x="12323" y="42021"/>
                      <a:pt x="12154" y="42021"/>
                    </a:cubicBezTo>
                    <a:cubicBezTo>
                      <a:pt x="12092" y="42021"/>
                      <a:pt x="12031" y="42023"/>
                      <a:pt x="11969" y="42029"/>
                    </a:cubicBezTo>
                    <a:cubicBezTo>
                      <a:pt x="11362" y="42113"/>
                      <a:pt x="11048" y="42259"/>
                      <a:pt x="10755" y="42385"/>
                    </a:cubicBezTo>
                    <a:cubicBezTo>
                      <a:pt x="10463" y="42531"/>
                      <a:pt x="10170" y="42677"/>
                      <a:pt x="9646" y="42845"/>
                    </a:cubicBezTo>
                    <a:cubicBezTo>
                      <a:pt x="9939" y="42677"/>
                      <a:pt x="9458" y="42824"/>
                      <a:pt x="10149" y="42531"/>
                    </a:cubicBezTo>
                    <a:lnTo>
                      <a:pt x="10149" y="42531"/>
                    </a:lnTo>
                    <a:cubicBezTo>
                      <a:pt x="9793" y="42657"/>
                      <a:pt x="9479" y="42761"/>
                      <a:pt x="9500" y="42803"/>
                    </a:cubicBezTo>
                    <a:cubicBezTo>
                      <a:pt x="9270" y="42845"/>
                      <a:pt x="8558" y="43180"/>
                      <a:pt x="8224" y="43201"/>
                    </a:cubicBezTo>
                    <a:cubicBezTo>
                      <a:pt x="8077" y="43263"/>
                      <a:pt x="8035" y="43326"/>
                      <a:pt x="7638" y="43389"/>
                    </a:cubicBezTo>
                    <a:cubicBezTo>
                      <a:pt x="7617" y="43389"/>
                      <a:pt x="7617" y="43389"/>
                      <a:pt x="7617" y="43368"/>
                    </a:cubicBezTo>
                    <a:cubicBezTo>
                      <a:pt x="7533" y="43410"/>
                      <a:pt x="7052" y="43452"/>
                      <a:pt x="7366" y="43493"/>
                    </a:cubicBezTo>
                    <a:cubicBezTo>
                      <a:pt x="7094" y="43473"/>
                      <a:pt x="6759" y="43452"/>
                      <a:pt x="6424" y="43368"/>
                    </a:cubicBezTo>
                    <a:cubicBezTo>
                      <a:pt x="6089" y="43284"/>
                      <a:pt x="5734" y="43138"/>
                      <a:pt x="5462" y="42908"/>
                    </a:cubicBezTo>
                    <a:cubicBezTo>
                      <a:pt x="5169" y="42677"/>
                      <a:pt x="4939" y="42385"/>
                      <a:pt x="4771" y="42092"/>
                    </a:cubicBezTo>
                    <a:cubicBezTo>
                      <a:pt x="4688" y="41945"/>
                      <a:pt x="4625" y="41799"/>
                      <a:pt x="4562" y="41652"/>
                    </a:cubicBezTo>
                    <a:cubicBezTo>
                      <a:pt x="4541" y="41589"/>
                      <a:pt x="4478" y="41485"/>
                      <a:pt x="4457" y="41443"/>
                    </a:cubicBezTo>
                    <a:cubicBezTo>
                      <a:pt x="4437" y="41380"/>
                      <a:pt x="4395" y="41317"/>
                      <a:pt x="4374" y="41255"/>
                    </a:cubicBezTo>
                    <a:cubicBezTo>
                      <a:pt x="4164" y="40920"/>
                      <a:pt x="3955" y="40543"/>
                      <a:pt x="3809" y="40146"/>
                    </a:cubicBezTo>
                    <a:cubicBezTo>
                      <a:pt x="3725" y="39957"/>
                      <a:pt x="3662" y="39769"/>
                      <a:pt x="3620" y="39581"/>
                    </a:cubicBezTo>
                    <a:cubicBezTo>
                      <a:pt x="3600" y="39392"/>
                      <a:pt x="3579" y="39204"/>
                      <a:pt x="3641" y="39120"/>
                    </a:cubicBezTo>
                    <a:lnTo>
                      <a:pt x="3641" y="39120"/>
                    </a:lnTo>
                    <a:cubicBezTo>
                      <a:pt x="3641" y="39141"/>
                      <a:pt x="3662" y="39120"/>
                      <a:pt x="3620" y="39204"/>
                    </a:cubicBezTo>
                    <a:cubicBezTo>
                      <a:pt x="3641" y="39162"/>
                      <a:pt x="3662" y="39120"/>
                      <a:pt x="3683" y="39100"/>
                    </a:cubicBezTo>
                    <a:cubicBezTo>
                      <a:pt x="3725" y="39058"/>
                      <a:pt x="3788" y="38995"/>
                      <a:pt x="3830" y="38953"/>
                    </a:cubicBezTo>
                    <a:cubicBezTo>
                      <a:pt x="3872" y="38911"/>
                      <a:pt x="3913" y="38869"/>
                      <a:pt x="3955" y="38828"/>
                    </a:cubicBezTo>
                    <a:cubicBezTo>
                      <a:pt x="4018" y="38744"/>
                      <a:pt x="4060" y="38681"/>
                      <a:pt x="4102" y="38618"/>
                    </a:cubicBezTo>
                    <a:cubicBezTo>
                      <a:pt x="4206" y="38493"/>
                      <a:pt x="4353" y="38325"/>
                      <a:pt x="4771" y="38011"/>
                    </a:cubicBezTo>
                    <a:cubicBezTo>
                      <a:pt x="4862" y="37955"/>
                      <a:pt x="4906" y="37932"/>
                      <a:pt x="4918" y="37932"/>
                    </a:cubicBezTo>
                    <a:lnTo>
                      <a:pt x="4918" y="37932"/>
                    </a:lnTo>
                    <a:cubicBezTo>
                      <a:pt x="4964" y="37932"/>
                      <a:pt x="4554" y="38259"/>
                      <a:pt x="4567" y="38259"/>
                    </a:cubicBezTo>
                    <a:cubicBezTo>
                      <a:pt x="4570" y="38259"/>
                      <a:pt x="4587" y="38248"/>
                      <a:pt x="4625" y="38221"/>
                    </a:cubicBezTo>
                    <a:cubicBezTo>
                      <a:pt x="4688" y="38221"/>
                      <a:pt x="4771" y="38179"/>
                      <a:pt x="4897" y="38095"/>
                    </a:cubicBezTo>
                    <a:cubicBezTo>
                      <a:pt x="4918" y="38053"/>
                      <a:pt x="4960" y="38032"/>
                      <a:pt x="5001" y="38011"/>
                    </a:cubicBezTo>
                    <a:cubicBezTo>
                      <a:pt x="5022" y="37991"/>
                      <a:pt x="5043" y="37970"/>
                      <a:pt x="5106" y="37907"/>
                    </a:cubicBezTo>
                    <a:cubicBezTo>
                      <a:pt x="5169" y="37844"/>
                      <a:pt x="5232" y="37781"/>
                      <a:pt x="5315" y="37698"/>
                    </a:cubicBezTo>
                    <a:cubicBezTo>
                      <a:pt x="5587" y="37405"/>
                      <a:pt x="5964" y="37091"/>
                      <a:pt x="6299" y="36903"/>
                    </a:cubicBezTo>
                    <a:lnTo>
                      <a:pt x="6299" y="36903"/>
                    </a:lnTo>
                    <a:lnTo>
                      <a:pt x="6173" y="37007"/>
                    </a:lnTo>
                    <a:cubicBezTo>
                      <a:pt x="6424" y="36861"/>
                      <a:pt x="6696" y="36631"/>
                      <a:pt x="7010" y="36379"/>
                    </a:cubicBezTo>
                    <a:cubicBezTo>
                      <a:pt x="7177" y="36254"/>
                      <a:pt x="7345" y="36107"/>
                      <a:pt x="7512" y="35961"/>
                    </a:cubicBezTo>
                    <a:cubicBezTo>
                      <a:pt x="7596" y="35877"/>
                      <a:pt x="7680" y="35794"/>
                      <a:pt x="7763" y="35710"/>
                    </a:cubicBezTo>
                    <a:cubicBezTo>
                      <a:pt x="7868" y="35626"/>
                      <a:pt x="7952" y="35543"/>
                      <a:pt x="8056" y="35459"/>
                    </a:cubicBezTo>
                    <a:lnTo>
                      <a:pt x="8056" y="35459"/>
                    </a:lnTo>
                    <a:cubicBezTo>
                      <a:pt x="8056" y="35459"/>
                      <a:pt x="8033" y="35494"/>
                      <a:pt x="8039" y="35494"/>
                    </a:cubicBezTo>
                    <a:cubicBezTo>
                      <a:pt x="8041" y="35494"/>
                      <a:pt x="8046" y="35490"/>
                      <a:pt x="8056" y="35480"/>
                    </a:cubicBezTo>
                    <a:cubicBezTo>
                      <a:pt x="8140" y="35396"/>
                      <a:pt x="8224" y="35291"/>
                      <a:pt x="8328" y="35166"/>
                    </a:cubicBezTo>
                    <a:cubicBezTo>
                      <a:pt x="8245" y="35061"/>
                      <a:pt x="8182" y="34957"/>
                      <a:pt x="8119" y="34831"/>
                    </a:cubicBezTo>
                    <a:cubicBezTo>
                      <a:pt x="8056" y="34747"/>
                      <a:pt x="8014" y="34664"/>
                      <a:pt x="7973" y="34580"/>
                    </a:cubicBezTo>
                    <a:cubicBezTo>
                      <a:pt x="7868" y="34392"/>
                      <a:pt x="7784" y="34182"/>
                      <a:pt x="7701" y="33973"/>
                    </a:cubicBezTo>
                    <a:cubicBezTo>
                      <a:pt x="7554" y="33555"/>
                      <a:pt x="7450" y="33115"/>
                      <a:pt x="7345" y="32697"/>
                    </a:cubicBezTo>
                    <a:lnTo>
                      <a:pt x="7345" y="32697"/>
                    </a:lnTo>
                    <a:cubicBezTo>
                      <a:pt x="7431" y="32884"/>
                      <a:pt x="7458" y="33012"/>
                      <a:pt x="7480" y="33012"/>
                    </a:cubicBezTo>
                    <a:cubicBezTo>
                      <a:pt x="7490" y="33012"/>
                      <a:pt x="7499" y="32986"/>
                      <a:pt x="7512" y="32927"/>
                    </a:cubicBezTo>
                    <a:cubicBezTo>
                      <a:pt x="7408" y="32530"/>
                      <a:pt x="7429" y="33074"/>
                      <a:pt x="7240" y="32258"/>
                    </a:cubicBezTo>
                    <a:cubicBezTo>
                      <a:pt x="7219" y="31985"/>
                      <a:pt x="7136" y="31400"/>
                      <a:pt x="7198" y="31295"/>
                    </a:cubicBezTo>
                    <a:lnTo>
                      <a:pt x="7198" y="31295"/>
                    </a:lnTo>
                    <a:lnTo>
                      <a:pt x="7345" y="32069"/>
                    </a:lnTo>
                    <a:cubicBezTo>
                      <a:pt x="7366" y="31651"/>
                      <a:pt x="7157" y="31065"/>
                      <a:pt x="7094" y="30667"/>
                    </a:cubicBezTo>
                    <a:lnTo>
                      <a:pt x="7094" y="30667"/>
                    </a:lnTo>
                    <a:lnTo>
                      <a:pt x="7136" y="30709"/>
                    </a:lnTo>
                    <a:cubicBezTo>
                      <a:pt x="6905" y="29537"/>
                      <a:pt x="6822" y="29537"/>
                      <a:pt x="6571" y="28261"/>
                    </a:cubicBezTo>
                    <a:lnTo>
                      <a:pt x="6571" y="28408"/>
                    </a:lnTo>
                    <a:cubicBezTo>
                      <a:pt x="6320" y="27738"/>
                      <a:pt x="6529" y="27822"/>
                      <a:pt x="6278" y="27131"/>
                    </a:cubicBezTo>
                    <a:cubicBezTo>
                      <a:pt x="6299" y="27068"/>
                      <a:pt x="6278" y="26985"/>
                      <a:pt x="6278" y="26901"/>
                    </a:cubicBezTo>
                    <a:lnTo>
                      <a:pt x="6257" y="26859"/>
                    </a:lnTo>
                    <a:cubicBezTo>
                      <a:pt x="6069" y="26629"/>
                      <a:pt x="5692" y="26399"/>
                      <a:pt x="5232" y="26252"/>
                    </a:cubicBezTo>
                    <a:cubicBezTo>
                      <a:pt x="4792" y="26106"/>
                      <a:pt x="4311" y="26001"/>
                      <a:pt x="3892" y="25897"/>
                    </a:cubicBezTo>
                    <a:lnTo>
                      <a:pt x="3892" y="25897"/>
                    </a:lnTo>
                    <a:cubicBezTo>
                      <a:pt x="4374" y="25959"/>
                      <a:pt x="5336" y="26148"/>
                      <a:pt x="5922" y="26504"/>
                    </a:cubicBezTo>
                    <a:cubicBezTo>
                      <a:pt x="5713" y="26357"/>
                      <a:pt x="5336" y="26169"/>
                      <a:pt x="4981" y="26064"/>
                    </a:cubicBezTo>
                    <a:cubicBezTo>
                      <a:pt x="4625" y="25939"/>
                      <a:pt x="4290" y="25876"/>
                      <a:pt x="4164" y="25876"/>
                    </a:cubicBezTo>
                    <a:cubicBezTo>
                      <a:pt x="4353" y="25897"/>
                      <a:pt x="4583" y="25939"/>
                      <a:pt x="4750" y="26022"/>
                    </a:cubicBezTo>
                    <a:cubicBezTo>
                      <a:pt x="4185" y="25918"/>
                      <a:pt x="3453" y="25813"/>
                      <a:pt x="2595" y="25499"/>
                    </a:cubicBezTo>
                    <a:cubicBezTo>
                      <a:pt x="2637" y="25478"/>
                      <a:pt x="2532" y="25415"/>
                      <a:pt x="2344" y="25311"/>
                    </a:cubicBezTo>
                    <a:cubicBezTo>
                      <a:pt x="2135" y="25206"/>
                      <a:pt x="1863" y="25060"/>
                      <a:pt x="1612" y="24871"/>
                    </a:cubicBezTo>
                    <a:cubicBezTo>
                      <a:pt x="1361" y="24662"/>
                      <a:pt x="1131" y="24390"/>
                      <a:pt x="1005" y="24118"/>
                    </a:cubicBezTo>
                    <a:cubicBezTo>
                      <a:pt x="859" y="23846"/>
                      <a:pt x="817" y="23574"/>
                      <a:pt x="817" y="23407"/>
                    </a:cubicBezTo>
                    <a:cubicBezTo>
                      <a:pt x="587" y="22695"/>
                      <a:pt x="628" y="21879"/>
                      <a:pt x="859" y="21126"/>
                    </a:cubicBezTo>
                    <a:cubicBezTo>
                      <a:pt x="963" y="20750"/>
                      <a:pt x="1131" y="20373"/>
                      <a:pt x="1361" y="20059"/>
                    </a:cubicBezTo>
                    <a:cubicBezTo>
                      <a:pt x="1570" y="19724"/>
                      <a:pt x="1884" y="19452"/>
                      <a:pt x="2240" y="19348"/>
                    </a:cubicBezTo>
                    <a:lnTo>
                      <a:pt x="2051" y="19348"/>
                    </a:lnTo>
                    <a:cubicBezTo>
                      <a:pt x="2072" y="19327"/>
                      <a:pt x="2135" y="19285"/>
                      <a:pt x="2219" y="19264"/>
                    </a:cubicBezTo>
                    <a:cubicBezTo>
                      <a:pt x="2407" y="19222"/>
                      <a:pt x="2679" y="19180"/>
                      <a:pt x="2595" y="19117"/>
                    </a:cubicBezTo>
                    <a:cubicBezTo>
                      <a:pt x="2874" y="19062"/>
                      <a:pt x="3042" y="19043"/>
                      <a:pt x="3135" y="19043"/>
                    </a:cubicBezTo>
                    <a:cubicBezTo>
                      <a:pt x="3181" y="19043"/>
                      <a:pt x="3209" y="19048"/>
                      <a:pt x="3223" y="19055"/>
                    </a:cubicBezTo>
                    <a:lnTo>
                      <a:pt x="3244" y="19055"/>
                    </a:lnTo>
                    <a:cubicBezTo>
                      <a:pt x="3662" y="19055"/>
                      <a:pt x="4102" y="19117"/>
                      <a:pt x="4520" y="19201"/>
                    </a:cubicBezTo>
                    <a:cubicBezTo>
                      <a:pt x="4613" y="19228"/>
                      <a:pt x="4607" y="19235"/>
                      <a:pt x="4557" y="19235"/>
                    </a:cubicBezTo>
                    <a:cubicBezTo>
                      <a:pt x="4490" y="19235"/>
                      <a:pt x="4343" y="19222"/>
                      <a:pt x="4249" y="19222"/>
                    </a:cubicBezTo>
                    <a:cubicBezTo>
                      <a:pt x="4192" y="19222"/>
                      <a:pt x="4154" y="19227"/>
                      <a:pt x="4164" y="19243"/>
                    </a:cubicBezTo>
                    <a:cubicBezTo>
                      <a:pt x="4604" y="19285"/>
                      <a:pt x="4709" y="19327"/>
                      <a:pt x="4750" y="19348"/>
                    </a:cubicBezTo>
                    <a:cubicBezTo>
                      <a:pt x="4813" y="19389"/>
                      <a:pt x="4834" y="19410"/>
                      <a:pt x="5127" y="19494"/>
                    </a:cubicBezTo>
                    <a:cubicBezTo>
                      <a:pt x="5096" y="19469"/>
                      <a:pt x="5113" y="19457"/>
                      <a:pt x="5166" y="19457"/>
                    </a:cubicBezTo>
                    <a:cubicBezTo>
                      <a:pt x="5292" y="19457"/>
                      <a:pt x="5618" y="19523"/>
                      <a:pt x="5985" y="19641"/>
                    </a:cubicBezTo>
                    <a:cubicBezTo>
                      <a:pt x="5734" y="19557"/>
                      <a:pt x="5504" y="19473"/>
                      <a:pt x="5253" y="19389"/>
                    </a:cubicBezTo>
                    <a:lnTo>
                      <a:pt x="5253" y="19389"/>
                    </a:lnTo>
                    <a:cubicBezTo>
                      <a:pt x="5901" y="19494"/>
                      <a:pt x="6173" y="19620"/>
                      <a:pt x="6466" y="19724"/>
                    </a:cubicBezTo>
                    <a:cubicBezTo>
                      <a:pt x="6613" y="19766"/>
                      <a:pt x="6759" y="19829"/>
                      <a:pt x="6989" y="19850"/>
                    </a:cubicBezTo>
                    <a:cubicBezTo>
                      <a:pt x="7041" y="19860"/>
                      <a:pt x="7104" y="19865"/>
                      <a:pt x="7175" y="19865"/>
                    </a:cubicBezTo>
                    <a:cubicBezTo>
                      <a:pt x="7246" y="19865"/>
                      <a:pt x="7324" y="19860"/>
                      <a:pt x="7408" y="19850"/>
                    </a:cubicBezTo>
                    <a:cubicBezTo>
                      <a:pt x="7554" y="19829"/>
                      <a:pt x="7763" y="19766"/>
                      <a:pt x="7952" y="19620"/>
                    </a:cubicBezTo>
                    <a:lnTo>
                      <a:pt x="7952" y="19620"/>
                    </a:lnTo>
                    <a:cubicBezTo>
                      <a:pt x="7835" y="19719"/>
                      <a:pt x="7693" y="19806"/>
                      <a:pt x="7544" y="19848"/>
                    </a:cubicBezTo>
                    <a:lnTo>
                      <a:pt x="7544" y="19848"/>
                    </a:lnTo>
                    <a:cubicBezTo>
                      <a:pt x="7630" y="19829"/>
                      <a:pt x="7728" y="19801"/>
                      <a:pt x="7826" y="19745"/>
                    </a:cubicBezTo>
                    <a:cubicBezTo>
                      <a:pt x="7994" y="19661"/>
                      <a:pt x="8140" y="19536"/>
                      <a:pt x="8266" y="19389"/>
                    </a:cubicBezTo>
                    <a:cubicBezTo>
                      <a:pt x="8370" y="19243"/>
                      <a:pt x="8454" y="19076"/>
                      <a:pt x="8538" y="18908"/>
                    </a:cubicBezTo>
                    <a:cubicBezTo>
                      <a:pt x="8579" y="18783"/>
                      <a:pt x="8538" y="18866"/>
                      <a:pt x="8600" y="18762"/>
                    </a:cubicBezTo>
                    <a:lnTo>
                      <a:pt x="8747" y="18553"/>
                    </a:lnTo>
                    <a:cubicBezTo>
                      <a:pt x="9061" y="17988"/>
                      <a:pt x="9374" y="17423"/>
                      <a:pt x="9500" y="17109"/>
                    </a:cubicBezTo>
                    <a:cubicBezTo>
                      <a:pt x="9535" y="17051"/>
                      <a:pt x="9589" y="16987"/>
                      <a:pt x="9605" y="16987"/>
                    </a:cubicBezTo>
                    <a:lnTo>
                      <a:pt x="9605" y="16987"/>
                    </a:lnTo>
                    <a:cubicBezTo>
                      <a:pt x="9618" y="16987"/>
                      <a:pt x="9607" y="17029"/>
                      <a:pt x="9542" y="17151"/>
                    </a:cubicBezTo>
                    <a:cubicBezTo>
                      <a:pt x="10421" y="15728"/>
                      <a:pt x="11320" y="13887"/>
                      <a:pt x="12136" y="12903"/>
                    </a:cubicBezTo>
                    <a:lnTo>
                      <a:pt x="12136" y="12903"/>
                    </a:lnTo>
                    <a:lnTo>
                      <a:pt x="12095" y="13029"/>
                    </a:lnTo>
                    <a:cubicBezTo>
                      <a:pt x="12178" y="12882"/>
                      <a:pt x="12241" y="12778"/>
                      <a:pt x="12304" y="12652"/>
                    </a:cubicBezTo>
                    <a:cubicBezTo>
                      <a:pt x="12346" y="12589"/>
                      <a:pt x="12387" y="12527"/>
                      <a:pt x="12429" y="12464"/>
                    </a:cubicBezTo>
                    <a:cubicBezTo>
                      <a:pt x="12471" y="12443"/>
                      <a:pt x="12492" y="12401"/>
                      <a:pt x="12513" y="12380"/>
                    </a:cubicBezTo>
                    <a:lnTo>
                      <a:pt x="12555" y="12338"/>
                    </a:lnTo>
                    <a:lnTo>
                      <a:pt x="12639" y="12255"/>
                    </a:lnTo>
                    <a:lnTo>
                      <a:pt x="12639" y="12255"/>
                    </a:lnTo>
                    <a:cubicBezTo>
                      <a:pt x="12639" y="12268"/>
                      <a:pt x="12595" y="12334"/>
                      <a:pt x="12609" y="12334"/>
                    </a:cubicBezTo>
                    <a:cubicBezTo>
                      <a:pt x="12617" y="12334"/>
                      <a:pt x="12642" y="12314"/>
                      <a:pt x="12701" y="12255"/>
                    </a:cubicBezTo>
                    <a:cubicBezTo>
                      <a:pt x="12743" y="12192"/>
                      <a:pt x="12806" y="12108"/>
                      <a:pt x="12911" y="11983"/>
                    </a:cubicBezTo>
                    <a:cubicBezTo>
                      <a:pt x="12911" y="11983"/>
                      <a:pt x="12931" y="11983"/>
                      <a:pt x="12931" y="11962"/>
                    </a:cubicBezTo>
                    <a:lnTo>
                      <a:pt x="12911" y="11941"/>
                    </a:lnTo>
                    <a:lnTo>
                      <a:pt x="12869" y="11878"/>
                    </a:lnTo>
                    <a:cubicBezTo>
                      <a:pt x="12848" y="11836"/>
                      <a:pt x="12827" y="11815"/>
                      <a:pt x="12806" y="11773"/>
                    </a:cubicBezTo>
                    <a:cubicBezTo>
                      <a:pt x="12764" y="11690"/>
                      <a:pt x="12722" y="11606"/>
                      <a:pt x="12680" y="11522"/>
                    </a:cubicBezTo>
                    <a:cubicBezTo>
                      <a:pt x="12555" y="11313"/>
                      <a:pt x="12429" y="11083"/>
                      <a:pt x="12346" y="10894"/>
                    </a:cubicBezTo>
                    <a:lnTo>
                      <a:pt x="12346" y="10894"/>
                    </a:lnTo>
                    <a:lnTo>
                      <a:pt x="12555" y="11187"/>
                    </a:lnTo>
                    <a:cubicBezTo>
                      <a:pt x="11885" y="9702"/>
                      <a:pt x="11341" y="8990"/>
                      <a:pt x="10776" y="7756"/>
                    </a:cubicBezTo>
                    <a:cubicBezTo>
                      <a:pt x="10839" y="7735"/>
                      <a:pt x="10735" y="7442"/>
                      <a:pt x="10630" y="7065"/>
                    </a:cubicBezTo>
                    <a:cubicBezTo>
                      <a:pt x="10609" y="6982"/>
                      <a:pt x="10588" y="6877"/>
                      <a:pt x="10567" y="6793"/>
                    </a:cubicBezTo>
                    <a:lnTo>
                      <a:pt x="10546" y="6731"/>
                    </a:lnTo>
                    <a:lnTo>
                      <a:pt x="10546" y="6710"/>
                    </a:lnTo>
                    <a:cubicBezTo>
                      <a:pt x="10546" y="6710"/>
                      <a:pt x="10567" y="6689"/>
                      <a:pt x="10567" y="6689"/>
                    </a:cubicBezTo>
                    <a:lnTo>
                      <a:pt x="10567" y="6668"/>
                    </a:lnTo>
                    <a:lnTo>
                      <a:pt x="10588" y="6647"/>
                    </a:lnTo>
                    <a:lnTo>
                      <a:pt x="10609" y="6584"/>
                    </a:lnTo>
                    <a:cubicBezTo>
                      <a:pt x="10651" y="6542"/>
                      <a:pt x="10672" y="6501"/>
                      <a:pt x="10693" y="6480"/>
                    </a:cubicBezTo>
                    <a:cubicBezTo>
                      <a:pt x="10735" y="6396"/>
                      <a:pt x="10776" y="6333"/>
                      <a:pt x="10818" y="6270"/>
                    </a:cubicBezTo>
                    <a:lnTo>
                      <a:pt x="10818" y="6291"/>
                    </a:lnTo>
                    <a:cubicBezTo>
                      <a:pt x="11320" y="5601"/>
                      <a:pt x="11906" y="5057"/>
                      <a:pt x="12492" y="4576"/>
                    </a:cubicBezTo>
                    <a:cubicBezTo>
                      <a:pt x="12659" y="4471"/>
                      <a:pt x="12806" y="4345"/>
                      <a:pt x="12952" y="4241"/>
                    </a:cubicBezTo>
                    <a:cubicBezTo>
                      <a:pt x="13120" y="4136"/>
                      <a:pt x="13287" y="4011"/>
                      <a:pt x="13455" y="3885"/>
                    </a:cubicBezTo>
                    <a:cubicBezTo>
                      <a:pt x="13768" y="3655"/>
                      <a:pt x="14082" y="3404"/>
                      <a:pt x="14459" y="3278"/>
                    </a:cubicBezTo>
                    <a:cubicBezTo>
                      <a:pt x="14533" y="3264"/>
                      <a:pt x="14617" y="3249"/>
                      <a:pt x="14712" y="3249"/>
                    </a:cubicBezTo>
                    <a:cubicBezTo>
                      <a:pt x="14752" y="3249"/>
                      <a:pt x="14793" y="3251"/>
                      <a:pt x="14836" y="3257"/>
                    </a:cubicBezTo>
                    <a:cubicBezTo>
                      <a:pt x="14961" y="3278"/>
                      <a:pt x="15087" y="3320"/>
                      <a:pt x="15233" y="3425"/>
                    </a:cubicBezTo>
                    <a:cubicBezTo>
                      <a:pt x="15547" y="3655"/>
                      <a:pt x="15882" y="3969"/>
                      <a:pt x="16196" y="4324"/>
                    </a:cubicBezTo>
                    <a:cubicBezTo>
                      <a:pt x="16823" y="5078"/>
                      <a:pt x="17430" y="5977"/>
                      <a:pt x="18058" y="6668"/>
                    </a:cubicBezTo>
                    <a:cubicBezTo>
                      <a:pt x="18003" y="6593"/>
                      <a:pt x="17995" y="6562"/>
                      <a:pt x="18018" y="6562"/>
                    </a:cubicBezTo>
                    <a:cubicBezTo>
                      <a:pt x="18065" y="6562"/>
                      <a:pt x="18244" y="6694"/>
                      <a:pt x="18413" y="6835"/>
                    </a:cubicBezTo>
                    <a:cubicBezTo>
                      <a:pt x="18497" y="6919"/>
                      <a:pt x="18581" y="7003"/>
                      <a:pt x="18706" y="7065"/>
                    </a:cubicBezTo>
                    <a:cubicBezTo>
                      <a:pt x="18811" y="7149"/>
                      <a:pt x="18957" y="7212"/>
                      <a:pt x="19062" y="7254"/>
                    </a:cubicBezTo>
                    <a:cubicBezTo>
                      <a:pt x="19313" y="7358"/>
                      <a:pt x="19502" y="7400"/>
                      <a:pt x="19460" y="7442"/>
                    </a:cubicBezTo>
                    <a:cubicBezTo>
                      <a:pt x="19397" y="7421"/>
                      <a:pt x="19334" y="7400"/>
                      <a:pt x="19292" y="7379"/>
                    </a:cubicBezTo>
                    <a:lnTo>
                      <a:pt x="19292" y="7379"/>
                    </a:lnTo>
                    <a:cubicBezTo>
                      <a:pt x="19334" y="7400"/>
                      <a:pt x="19376" y="7442"/>
                      <a:pt x="19439" y="7463"/>
                    </a:cubicBezTo>
                    <a:cubicBezTo>
                      <a:pt x="19502" y="7484"/>
                      <a:pt x="19564" y="7505"/>
                      <a:pt x="19627" y="7505"/>
                    </a:cubicBezTo>
                    <a:cubicBezTo>
                      <a:pt x="19774" y="7547"/>
                      <a:pt x="19941" y="7568"/>
                      <a:pt x="20108" y="7568"/>
                    </a:cubicBezTo>
                    <a:cubicBezTo>
                      <a:pt x="20219" y="7581"/>
                      <a:pt x="20333" y="7586"/>
                      <a:pt x="20448" y="7586"/>
                    </a:cubicBezTo>
                    <a:cubicBezTo>
                      <a:pt x="20705" y="7586"/>
                      <a:pt x="20965" y="7561"/>
                      <a:pt x="21196" y="7547"/>
                    </a:cubicBezTo>
                    <a:lnTo>
                      <a:pt x="21301" y="7400"/>
                    </a:lnTo>
                    <a:cubicBezTo>
                      <a:pt x="21371" y="7404"/>
                      <a:pt x="21443" y="7405"/>
                      <a:pt x="21517" y="7405"/>
                    </a:cubicBezTo>
                    <a:cubicBezTo>
                      <a:pt x="22360" y="7405"/>
                      <a:pt x="23390" y="7193"/>
                      <a:pt x="24314" y="6982"/>
                    </a:cubicBezTo>
                    <a:cubicBezTo>
                      <a:pt x="25318" y="6731"/>
                      <a:pt x="26218" y="6459"/>
                      <a:pt x="26699" y="6417"/>
                    </a:cubicBezTo>
                    <a:cubicBezTo>
                      <a:pt x="26888" y="6354"/>
                      <a:pt x="27118" y="6270"/>
                      <a:pt x="27348" y="6187"/>
                    </a:cubicBezTo>
                    <a:lnTo>
                      <a:pt x="27432" y="6166"/>
                    </a:lnTo>
                    <a:cubicBezTo>
                      <a:pt x="27473" y="6145"/>
                      <a:pt x="27515" y="6145"/>
                      <a:pt x="27557" y="6124"/>
                    </a:cubicBezTo>
                    <a:cubicBezTo>
                      <a:pt x="27620" y="6061"/>
                      <a:pt x="27683" y="6019"/>
                      <a:pt x="27745" y="5977"/>
                    </a:cubicBezTo>
                    <a:cubicBezTo>
                      <a:pt x="27829" y="5894"/>
                      <a:pt x="27913" y="5789"/>
                      <a:pt x="27996" y="5705"/>
                    </a:cubicBezTo>
                    <a:lnTo>
                      <a:pt x="28017" y="5768"/>
                    </a:lnTo>
                    <a:cubicBezTo>
                      <a:pt x="28457" y="5245"/>
                      <a:pt x="28624" y="4806"/>
                      <a:pt x="28771" y="4345"/>
                    </a:cubicBezTo>
                    <a:cubicBezTo>
                      <a:pt x="28896" y="3864"/>
                      <a:pt x="29001" y="3362"/>
                      <a:pt x="29105" y="2651"/>
                    </a:cubicBezTo>
                    <a:lnTo>
                      <a:pt x="29126" y="2944"/>
                    </a:lnTo>
                    <a:cubicBezTo>
                      <a:pt x="29189" y="2546"/>
                      <a:pt x="29168" y="2295"/>
                      <a:pt x="29168" y="2044"/>
                    </a:cubicBezTo>
                    <a:cubicBezTo>
                      <a:pt x="29168" y="1918"/>
                      <a:pt x="29147" y="1793"/>
                      <a:pt x="29147" y="1667"/>
                    </a:cubicBezTo>
                    <a:cubicBezTo>
                      <a:pt x="29147" y="1583"/>
                      <a:pt x="29168" y="1521"/>
                      <a:pt x="29168" y="1437"/>
                    </a:cubicBezTo>
                    <a:cubicBezTo>
                      <a:pt x="29168" y="1374"/>
                      <a:pt x="29189" y="1311"/>
                      <a:pt x="29210" y="1228"/>
                    </a:cubicBezTo>
                    <a:cubicBezTo>
                      <a:pt x="29273" y="1186"/>
                      <a:pt x="29336" y="1144"/>
                      <a:pt x="29398" y="1102"/>
                    </a:cubicBezTo>
                    <a:cubicBezTo>
                      <a:pt x="29545" y="851"/>
                      <a:pt x="29775" y="663"/>
                      <a:pt x="30047" y="579"/>
                    </a:cubicBezTo>
                    <a:cubicBezTo>
                      <a:pt x="30139" y="549"/>
                      <a:pt x="30242" y="529"/>
                      <a:pt x="30340" y="529"/>
                    </a:cubicBezTo>
                    <a:cubicBezTo>
                      <a:pt x="30376" y="529"/>
                      <a:pt x="30411" y="532"/>
                      <a:pt x="30445" y="537"/>
                    </a:cubicBezTo>
                    <a:cubicBezTo>
                      <a:pt x="30612" y="537"/>
                      <a:pt x="30800" y="558"/>
                      <a:pt x="30989" y="558"/>
                    </a:cubicBezTo>
                    <a:cubicBezTo>
                      <a:pt x="31139" y="563"/>
                      <a:pt x="31288" y="564"/>
                      <a:pt x="31437" y="564"/>
                    </a:cubicBezTo>
                    <a:cubicBezTo>
                      <a:pt x="31842" y="564"/>
                      <a:pt x="32241" y="552"/>
                      <a:pt x="32633" y="552"/>
                    </a:cubicBezTo>
                    <a:cubicBezTo>
                      <a:pt x="32776" y="552"/>
                      <a:pt x="32919" y="554"/>
                      <a:pt x="33060" y="558"/>
                    </a:cubicBezTo>
                    <a:cubicBezTo>
                      <a:pt x="33030" y="573"/>
                      <a:pt x="33001" y="588"/>
                      <a:pt x="32912" y="588"/>
                    </a:cubicBezTo>
                    <a:cubicBezTo>
                      <a:pt x="32896" y="588"/>
                      <a:pt x="32877" y="587"/>
                      <a:pt x="32857" y="586"/>
                    </a:cubicBezTo>
                    <a:lnTo>
                      <a:pt x="32857" y="586"/>
                    </a:lnTo>
                    <a:cubicBezTo>
                      <a:pt x="33186" y="616"/>
                      <a:pt x="33721" y="704"/>
                      <a:pt x="34064" y="914"/>
                    </a:cubicBezTo>
                    <a:cubicBezTo>
                      <a:pt x="34378" y="1088"/>
                      <a:pt x="34576" y="1321"/>
                      <a:pt x="34633" y="1321"/>
                    </a:cubicBezTo>
                    <a:cubicBezTo>
                      <a:pt x="34639" y="1321"/>
                      <a:pt x="34644" y="1318"/>
                      <a:pt x="34646" y="1312"/>
                    </a:cubicBezTo>
                    <a:lnTo>
                      <a:pt x="34646" y="1312"/>
                    </a:lnTo>
                    <a:cubicBezTo>
                      <a:pt x="34665" y="1384"/>
                      <a:pt x="34835" y="1615"/>
                      <a:pt x="34943" y="1939"/>
                    </a:cubicBezTo>
                    <a:cubicBezTo>
                      <a:pt x="35090" y="2316"/>
                      <a:pt x="35152" y="2839"/>
                      <a:pt x="35152" y="3216"/>
                    </a:cubicBezTo>
                    <a:lnTo>
                      <a:pt x="35090" y="3090"/>
                    </a:lnTo>
                    <a:lnTo>
                      <a:pt x="35090" y="3090"/>
                    </a:lnTo>
                    <a:cubicBezTo>
                      <a:pt x="35152" y="3718"/>
                      <a:pt x="35173" y="3739"/>
                      <a:pt x="35111" y="4617"/>
                    </a:cubicBezTo>
                    <a:cubicBezTo>
                      <a:pt x="35092" y="4711"/>
                      <a:pt x="35073" y="4758"/>
                      <a:pt x="35064" y="4758"/>
                    </a:cubicBezTo>
                    <a:cubicBezTo>
                      <a:pt x="35059" y="4758"/>
                      <a:pt x="35057" y="4746"/>
                      <a:pt x="35058" y="4721"/>
                    </a:cubicBezTo>
                    <a:lnTo>
                      <a:pt x="35058" y="4721"/>
                    </a:lnTo>
                    <a:cubicBezTo>
                      <a:pt x="35027" y="4931"/>
                      <a:pt x="35027" y="5050"/>
                      <a:pt x="35027" y="5182"/>
                    </a:cubicBezTo>
                    <a:cubicBezTo>
                      <a:pt x="35048" y="5329"/>
                      <a:pt x="35027" y="5517"/>
                      <a:pt x="35006" y="5957"/>
                    </a:cubicBezTo>
                    <a:cubicBezTo>
                      <a:pt x="34985" y="5831"/>
                      <a:pt x="34985" y="5726"/>
                      <a:pt x="34964" y="5622"/>
                    </a:cubicBezTo>
                    <a:lnTo>
                      <a:pt x="34964" y="5622"/>
                    </a:lnTo>
                    <a:cubicBezTo>
                      <a:pt x="34964" y="5998"/>
                      <a:pt x="34985" y="6166"/>
                      <a:pt x="35006" y="6291"/>
                    </a:cubicBezTo>
                    <a:cubicBezTo>
                      <a:pt x="35027" y="6438"/>
                      <a:pt x="35048" y="6521"/>
                      <a:pt x="35111" y="6710"/>
                    </a:cubicBezTo>
                    <a:cubicBezTo>
                      <a:pt x="35173" y="6940"/>
                      <a:pt x="35299" y="7296"/>
                      <a:pt x="35508" y="7568"/>
                    </a:cubicBezTo>
                    <a:cubicBezTo>
                      <a:pt x="35696" y="7819"/>
                      <a:pt x="35927" y="8007"/>
                      <a:pt x="35968" y="8049"/>
                    </a:cubicBezTo>
                    <a:cubicBezTo>
                      <a:pt x="36073" y="8091"/>
                      <a:pt x="36471" y="8216"/>
                      <a:pt x="36910" y="8321"/>
                    </a:cubicBezTo>
                    <a:cubicBezTo>
                      <a:pt x="36928" y="8339"/>
                      <a:pt x="36912" y="8345"/>
                      <a:pt x="36881" y="8345"/>
                    </a:cubicBezTo>
                    <a:cubicBezTo>
                      <a:pt x="36839" y="8345"/>
                      <a:pt x="36770" y="8333"/>
                      <a:pt x="36722" y="8321"/>
                    </a:cubicBezTo>
                    <a:lnTo>
                      <a:pt x="36722" y="8321"/>
                    </a:lnTo>
                    <a:cubicBezTo>
                      <a:pt x="36784" y="8342"/>
                      <a:pt x="36868" y="8363"/>
                      <a:pt x="36931" y="8384"/>
                    </a:cubicBezTo>
                    <a:cubicBezTo>
                      <a:pt x="36952" y="8384"/>
                      <a:pt x="36973" y="8405"/>
                      <a:pt x="36973" y="8405"/>
                    </a:cubicBezTo>
                    <a:cubicBezTo>
                      <a:pt x="37015" y="8426"/>
                      <a:pt x="37035" y="8446"/>
                      <a:pt x="37077" y="8446"/>
                    </a:cubicBezTo>
                    <a:cubicBezTo>
                      <a:pt x="37182" y="8509"/>
                      <a:pt x="37308" y="8572"/>
                      <a:pt x="37412" y="8635"/>
                    </a:cubicBezTo>
                    <a:cubicBezTo>
                      <a:pt x="37621" y="8739"/>
                      <a:pt x="37810" y="8844"/>
                      <a:pt x="37977" y="8928"/>
                    </a:cubicBezTo>
                    <a:cubicBezTo>
                      <a:pt x="38333" y="9116"/>
                      <a:pt x="38647" y="9283"/>
                      <a:pt x="38960" y="9555"/>
                    </a:cubicBezTo>
                    <a:cubicBezTo>
                      <a:pt x="38960" y="9576"/>
                      <a:pt x="39002" y="9618"/>
                      <a:pt x="39065" y="9660"/>
                    </a:cubicBezTo>
                    <a:cubicBezTo>
                      <a:pt x="38333" y="9179"/>
                      <a:pt x="37705" y="8823"/>
                      <a:pt x="37663" y="8781"/>
                    </a:cubicBezTo>
                    <a:lnTo>
                      <a:pt x="37663" y="8781"/>
                    </a:lnTo>
                    <a:cubicBezTo>
                      <a:pt x="37647" y="8830"/>
                      <a:pt x="38037" y="9082"/>
                      <a:pt x="37933" y="9082"/>
                    </a:cubicBezTo>
                    <a:cubicBezTo>
                      <a:pt x="37904" y="9082"/>
                      <a:pt x="37834" y="9062"/>
                      <a:pt x="37705" y="9011"/>
                    </a:cubicBezTo>
                    <a:lnTo>
                      <a:pt x="37705" y="9011"/>
                    </a:lnTo>
                    <a:cubicBezTo>
                      <a:pt x="38270" y="9262"/>
                      <a:pt x="39212" y="9765"/>
                      <a:pt x="39797" y="10225"/>
                    </a:cubicBezTo>
                    <a:cubicBezTo>
                      <a:pt x="39818" y="10267"/>
                      <a:pt x="39839" y="10288"/>
                      <a:pt x="39860" y="10309"/>
                    </a:cubicBezTo>
                    <a:lnTo>
                      <a:pt x="39797" y="10267"/>
                    </a:lnTo>
                    <a:lnTo>
                      <a:pt x="39797" y="10267"/>
                    </a:lnTo>
                    <a:cubicBezTo>
                      <a:pt x="39923" y="10392"/>
                      <a:pt x="40048" y="10476"/>
                      <a:pt x="40174" y="10560"/>
                    </a:cubicBezTo>
                    <a:cubicBezTo>
                      <a:pt x="40362" y="10706"/>
                      <a:pt x="40467" y="10811"/>
                      <a:pt x="40655" y="10957"/>
                    </a:cubicBezTo>
                    <a:cubicBezTo>
                      <a:pt x="40661" y="10985"/>
                      <a:pt x="40708" y="11038"/>
                      <a:pt x="40779" y="11107"/>
                    </a:cubicBezTo>
                    <a:lnTo>
                      <a:pt x="40779" y="11107"/>
                    </a:lnTo>
                    <a:cubicBezTo>
                      <a:pt x="40859" y="11170"/>
                      <a:pt x="40944" y="11236"/>
                      <a:pt x="41053" y="11313"/>
                    </a:cubicBezTo>
                    <a:cubicBezTo>
                      <a:pt x="41053" y="11313"/>
                      <a:pt x="41074" y="11334"/>
                      <a:pt x="41074" y="11334"/>
                    </a:cubicBezTo>
                    <a:cubicBezTo>
                      <a:pt x="41059" y="11334"/>
                      <a:pt x="41034" y="11324"/>
                      <a:pt x="41006" y="11310"/>
                    </a:cubicBezTo>
                    <a:lnTo>
                      <a:pt x="41006" y="11310"/>
                    </a:lnTo>
                    <a:cubicBezTo>
                      <a:pt x="41203" y="11481"/>
                      <a:pt x="41436" y="11676"/>
                      <a:pt x="41576" y="11815"/>
                    </a:cubicBezTo>
                    <a:cubicBezTo>
                      <a:pt x="41578" y="11810"/>
                      <a:pt x="41582" y="11807"/>
                      <a:pt x="41588" y="11807"/>
                    </a:cubicBezTo>
                    <a:cubicBezTo>
                      <a:pt x="41627" y="11807"/>
                      <a:pt x="41745" y="11907"/>
                      <a:pt x="41770" y="11907"/>
                    </a:cubicBezTo>
                    <a:cubicBezTo>
                      <a:pt x="41786" y="11907"/>
                      <a:pt x="41765" y="11868"/>
                      <a:pt x="41668" y="11742"/>
                    </a:cubicBezTo>
                    <a:lnTo>
                      <a:pt x="41668" y="11742"/>
                    </a:lnTo>
                    <a:cubicBezTo>
                      <a:pt x="41668" y="11742"/>
                      <a:pt x="41668" y="11742"/>
                      <a:pt x="41669" y="11742"/>
                    </a:cubicBezTo>
                    <a:cubicBezTo>
                      <a:pt x="41670" y="11742"/>
                      <a:pt x="41667" y="11739"/>
                      <a:pt x="41660" y="11731"/>
                    </a:cubicBezTo>
                    <a:lnTo>
                      <a:pt x="41660" y="11731"/>
                    </a:lnTo>
                    <a:cubicBezTo>
                      <a:pt x="41662" y="11735"/>
                      <a:pt x="41665" y="11738"/>
                      <a:pt x="41668" y="11742"/>
                    </a:cubicBezTo>
                    <a:lnTo>
                      <a:pt x="41668" y="11742"/>
                    </a:lnTo>
                    <a:cubicBezTo>
                      <a:pt x="41656" y="11737"/>
                      <a:pt x="41559" y="11656"/>
                      <a:pt x="41409" y="11522"/>
                    </a:cubicBezTo>
                    <a:cubicBezTo>
                      <a:pt x="41367" y="11480"/>
                      <a:pt x="41304" y="11439"/>
                      <a:pt x="41283" y="11418"/>
                    </a:cubicBezTo>
                    <a:lnTo>
                      <a:pt x="41304" y="11418"/>
                    </a:lnTo>
                    <a:cubicBezTo>
                      <a:pt x="41116" y="11250"/>
                      <a:pt x="40865" y="11041"/>
                      <a:pt x="40572" y="10811"/>
                    </a:cubicBezTo>
                    <a:lnTo>
                      <a:pt x="40572" y="10811"/>
                    </a:lnTo>
                    <a:cubicBezTo>
                      <a:pt x="40823" y="10978"/>
                      <a:pt x="41095" y="11146"/>
                      <a:pt x="41388" y="11459"/>
                    </a:cubicBezTo>
                    <a:cubicBezTo>
                      <a:pt x="41555" y="11564"/>
                      <a:pt x="41743" y="11690"/>
                      <a:pt x="41848" y="11752"/>
                    </a:cubicBezTo>
                    <a:cubicBezTo>
                      <a:pt x="41911" y="11836"/>
                      <a:pt x="42015" y="11962"/>
                      <a:pt x="42141" y="12087"/>
                    </a:cubicBezTo>
                    <a:cubicBezTo>
                      <a:pt x="42413" y="11983"/>
                      <a:pt x="42727" y="11836"/>
                      <a:pt x="42999" y="11731"/>
                    </a:cubicBezTo>
                    <a:cubicBezTo>
                      <a:pt x="43229" y="11627"/>
                      <a:pt x="43417" y="11543"/>
                      <a:pt x="43480" y="11543"/>
                    </a:cubicBezTo>
                    <a:cubicBezTo>
                      <a:pt x="44505" y="10936"/>
                      <a:pt x="45928" y="10183"/>
                      <a:pt x="46514" y="9702"/>
                    </a:cubicBezTo>
                    <a:cubicBezTo>
                      <a:pt x="46695" y="9590"/>
                      <a:pt x="46784" y="9581"/>
                      <a:pt x="46860" y="9581"/>
                    </a:cubicBezTo>
                    <a:cubicBezTo>
                      <a:pt x="46875" y="9581"/>
                      <a:pt x="46889" y="9581"/>
                      <a:pt x="46904" y="9581"/>
                    </a:cubicBezTo>
                    <a:cubicBezTo>
                      <a:pt x="46927" y="9581"/>
                      <a:pt x="46949" y="9580"/>
                      <a:pt x="46974" y="9576"/>
                    </a:cubicBezTo>
                    <a:lnTo>
                      <a:pt x="46974" y="9576"/>
                    </a:lnTo>
                    <a:cubicBezTo>
                      <a:pt x="46864" y="9618"/>
                      <a:pt x="46744" y="9668"/>
                      <a:pt x="46651" y="9722"/>
                    </a:cubicBezTo>
                    <a:lnTo>
                      <a:pt x="46651" y="9722"/>
                    </a:lnTo>
                    <a:cubicBezTo>
                      <a:pt x="46689" y="9719"/>
                      <a:pt x="46727" y="9700"/>
                      <a:pt x="46765" y="9681"/>
                    </a:cubicBezTo>
                    <a:cubicBezTo>
                      <a:pt x="46849" y="9639"/>
                      <a:pt x="46932" y="9597"/>
                      <a:pt x="47016" y="9576"/>
                    </a:cubicBezTo>
                    <a:cubicBezTo>
                      <a:pt x="47154" y="9546"/>
                      <a:pt x="47303" y="9526"/>
                      <a:pt x="47455" y="9526"/>
                    </a:cubicBezTo>
                    <a:cubicBezTo>
                      <a:pt x="47511" y="9526"/>
                      <a:pt x="47567" y="9529"/>
                      <a:pt x="47623" y="9534"/>
                    </a:cubicBezTo>
                    <a:cubicBezTo>
                      <a:pt x="47999" y="9576"/>
                      <a:pt x="48292" y="9786"/>
                      <a:pt x="48376" y="9786"/>
                    </a:cubicBezTo>
                    <a:cubicBezTo>
                      <a:pt x="48523" y="9911"/>
                      <a:pt x="48564" y="9974"/>
                      <a:pt x="48564" y="9995"/>
                    </a:cubicBezTo>
                    <a:cubicBezTo>
                      <a:pt x="48564" y="10001"/>
                      <a:pt x="48561" y="10003"/>
                      <a:pt x="48555" y="10003"/>
                    </a:cubicBezTo>
                    <a:cubicBezTo>
                      <a:pt x="48542" y="10003"/>
                      <a:pt x="48516" y="9989"/>
                      <a:pt x="48502" y="9974"/>
                    </a:cubicBezTo>
                    <a:cubicBezTo>
                      <a:pt x="48477" y="9962"/>
                      <a:pt x="48460" y="9950"/>
                      <a:pt x="48458" y="9950"/>
                    </a:cubicBezTo>
                    <a:lnTo>
                      <a:pt x="48458" y="9950"/>
                    </a:lnTo>
                    <a:cubicBezTo>
                      <a:pt x="48457" y="9950"/>
                      <a:pt x="48463" y="9956"/>
                      <a:pt x="48481" y="9974"/>
                    </a:cubicBezTo>
                    <a:cubicBezTo>
                      <a:pt x="48481" y="9995"/>
                      <a:pt x="48523" y="10016"/>
                      <a:pt x="48564" y="10058"/>
                    </a:cubicBezTo>
                    <a:cubicBezTo>
                      <a:pt x="48606" y="10120"/>
                      <a:pt x="48690" y="10204"/>
                      <a:pt x="48774" y="10309"/>
                    </a:cubicBezTo>
                    <a:lnTo>
                      <a:pt x="48648" y="10204"/>
                    </a:lnTo>
                    <a:lnTo>
                      <a:pt x="48648" y="10204"/>
                    </a:lnTo>
                    <a:cubicBezTo>
                      <a:pt x="49192" y="10957"/>
                      <a:pt x="49694" y="11564"/>
                      <a:pt x="50176" y="12150"/>
                    </a:cubicBezTo>
                    <a:cubicBezTo>
                      <a:pt x="50406" y="12464"/>
                      <a:pt x="50657" y="12757"/>
                      <a:pt x="50845" y="13091"/>
                    </a:cubicBezTo>
                    <a:cubicBezTo>
                      <a:pt x="50950" y="13259"/>
                      <a:pt x="51054" y="13426"/>
                      <a:pt x="51138" y="13615"/>
                    </a:cubicBezTo>
                    <a:cubicBezTo>
                      <a:pt x="51201" y="13803"/>
                      <a:pt x="51284" y="14012"/>
                      <a:pt x="51222" y="14159"/>
                    </a:cubicBezTo>
                    <a:cubicBezTo>
                      <a:pt x="51201" y="14221"/>
                      <a:pt x="51117" y="14305"/>
                      <a:pt x="51054" y="14368"/>
                    </a:cubicBezTo>
                    <a:cubicBezTo>
                      <a:pt x="50971" y="14452"/>
                      <a:pt x="50887" y="14535"/>
                      <a:pt x="50803" y="14598"/>
                    </a:cubicBezTo>
                    <a:cubicBezTo>
                      <a:pt x="50657" y="14744"/>
                      <a:pt x="50468" y="14912"/>
                      <a:pt x="50280" y="15058"/>
                    </a:cubicBezTo>
                    <a:cubicBezTo>
                      <a:pt x="50427" y="14954"/>
                      <a:pt x="50489" y="14891"/>
                      <a:pt x="50531" y="14891"/>
                    </a:cubicBezTo>
                    <a:lnTo>
                      <a:pt x="50531" y="14891"/>
                    </a:lnTo>
                    <a:cubicBezTo>
                      <a:pt x="49987" y="15372"/>
                      <a:pt x="49443" y="15853"/>
                      <a:pt x="48899" y="16356"/>
                    </a:cubicBezTo>
                    <a:lnTo>
                      <a:pt x="48481" y="16732"/>
                    </a:lnTo>
                    <a:lnTo>
                      <a:pt x="48397" y="16816"/>
                    </a:lnTo>
                    <a:cubicBezTo>
                      <a:pt x="48376" y="16837"/>
                      <a:pt x="48376" y="16837"/>
                      <a:pt x="48355" y="16837"/>
                    </a:cubicBezTo>
                    <a:lnTo>
                      <a:pt x="48292" y="16879"/>
                    </a:lnTo>
                    <a:cubicBezTo>
                      <a:pt x="48209" y="16920"/>
                      <a:pt x="48125" y="16962"/>
                      <a:pt x="48041" y="17025"/>
                    </a:cubicBezTo>
                    <a:cubicBezTo>
                      <a:pt x="47727" y="17234"/>
                      <a:pt x="47414" y="17465"/>
                      <a:pt x="47163" y="17757"/>
                    </a:cubicBezTo>
                    <a:cubicBezTo>
                      <a:pt x="47037" y="17904"/>
                      <a:pt x="46911" y="18071"/>
                      <a:pt x="46828" y="18260"/>
                    </a:cubicBezTo>
                    <a:cubicBezTo>
                      <a:pt x="46786" y="18364"/>
                      <a:pt x="46765" y="18490"/>
                      <a:pt x="46765" y="18594"/>
                    </a:cubicBezTo>
                    <a:cubicBezTo>
                      <a:pt x="46786" y="18741"/>
                      <a:pt x="46807" y="18804"/>
                      <a:pt x="46828" y="18908"/>
                    </a:cubicBezTo>
                    <a:cubicBezTo>
                      <a:pt x="46932" y="19264"/>
                      <a:pt x="47016" y="19620"/>
                      <a:pt x="47121" y="19975"/>
                    </a:cubicBezTo>
                    <a:cubicBezTo>
                      <a:pt x="47288" y="20687"/>
                      <a:pt x="47435" y="21398"/>
                      <a:pt x="47560" y="22089"/>
                    </a:cubicBezTo>
                    <a:cubicBezTo>
                      <a:pt x="47686" y="22884"/>
                      <a:pt x="47769" y="22967"/>
                      <a:pt x="47895" y="23449"/>
                    </a:cubicBezTo>
                    <a:lnTo>
                      <a:pt x="47853" y="23637"/>
                    </a:lnTo>
                    <a:cubicBezTo>
                      <a:pt x="47916" y="23909"/>
                      <a:pt x="47999" y="24181"/>
                      <a:pt x="48062" y="24453"/>
                    </a:cubicBezTo>
                    <a:cubicBezTo>
                      <a:pt x="48167" y="25039"/>
                      <a:pt x="48188" y="25562"/>
                      <a:pt x="48188" y="26127"/>
                    </a:cubicBezTo>
                    <a:cubicBezTo>
                      <a:pt x="48188" y="26190"/>
                      <a:pt x="48167" y="26273"/>
                      <a:pt x="48167" y="26336"/>
                    </a:cubicBezTo>
                    <a:cubicBezTo>
                      <a:pt x="48167" y="26441"/>
                      <a:pt x="48188" y="26524"/>
                      <a:pt x="48188" y="26629"/>
                    </a:cubicBezTo>
                    <a:lnTo>
                      <a:pt x="48188" y="26796"/>
                    </a:lnTo>
                    <a:lnTo>
                      <a:pt x="48188" y="26817"/>
                    </a:lnTo>
                    <a:lnTo>
                      <a:pt x="48209" y="26817"/>
                    </a:lnTo>
                    <a:lnTo>
                      <a:pt x="48230" y="26838"/>
                    </a:lnTo>
                    <a:lnTo>
                      <a:pt x="48313" y="26859"/>
                    </a:lnTo>
                    <a:cubicBezTo>
                      <a:pt x="48418" y="26901"/>
                      <a:pt x="48523" y="26922"/>
                      <a:pt x="48627" y="26964"/>
                    </a:cubicBezTo>
                    <a:cubicBezTo>
                      <a:pt x="48920" y="27048"/>
                      <a:pt x="49255" y="27131"/>
                      <a:pt x="49632" y="27215"/>
                    </a:cubicBezTo>
                    <a:lnTo>
                      <a:pt x="49464" y="27110"/>
                    </a:lnTo>
                    <a:lnTo>
                      <a:pt x="49464" y="27110"/>
                    </a:lnTo>
                    <a:cubicBezTo>
                      <a:pt x="49987" y="27278"/>
                      <a:pt x="51138" y="27571"/>
                      <a:pt x="51033" y="27592"/>
                    </a:cubicBezTo>
                    <a:cubicBezTo>
                      <a:pt x="51075" y="27612"/>
                      <a:pt x="51222" y="27592"/>
                      <a:pt x="51410" y="27675"/>
                    </a:cubicBezTo>
                    <a:lnTo>
                      <a:pt x="51410" y="27738"/>
                    </a:lnTo>
                    <a:lnTo>
                      <a:pt x="52728" y="28031"/>
                    </a:lnTo>
                    <a:cubicBezTo>
                      <a:pt x="53209" y="28198"/>
                      <a:pt x="53168" y="28219"/>
                      <a:pt x="53168" y="28282"/>
                    </a:cubicBezTo>
                    <a:cubicBezTo>
                      <a:pt x="53168" y="28303"/>
                      <a:pt x="53189" y="28324"/>
                      <a:pt x="53314" y="28366"/>
                    </a:cubicBezTo>
                    <a:cubicBezTo>
                      <a:pt x="53356" y="28387"/>
                      <a:pt x="53440" y="28408"/>
                      <a:pt x="53544" y="28449"/>
                    </a:cubicBezTo>
                    <a:cubicBezTo>
                      <a:pt x="53565" y="28470"/>
                      <a:pt x="53607" y="28470"/>
                      <a:pt x="53628" y="28491"/>
                    </a:cubicBezTo>
                    <a:cubicBezTo>
                      <a:pt x="53649" y="28491"/>
                      <a:pt x="53691" y="28491"/>
                      <a:pt x="53712" y="28512"/>
                    </a:cubicBezTo>
                    <a:cubicBezTo>
                      <a:pt x="53774" y="28533"/>
                      <a:pt x="53837" y="28554"/>
                      <a:pt x="53900" y="28596"/>
                    </a:cubicBezTo>
                    <a:cubicBezTo>
                      <a:pt x="54088" y="28721"/>
                      <a:pt x="54318" y="28952"/>
                      <a:pt x="54402" y="29224"/>
                    </a:cubicBezTo>
                    <a:cubicBezTo>
                      <a:pt x="54488" y="29412"/>
                      <a:pt x="54489" y="29586"/>
                      <a:pt x="54510" y="29586"/>
                    </a:cubicBezTo>
                    <a:cubicBezTo>
                      <a:pt x="54514" y="29586"/>
                      <a:pt x="54520" y="29577"/>
                      <a:pt x="54528" y="29558"/>
                    </a:cubicBezTo>
                    <a:cubicBezTo>
                      <a:pt x="54549" y="29349"/>
                      <a:pt x="54465" y="29035"/>
                      <a:pt x="54486" y="28993"/>
                    </a:cubicBezTo>
                    <a:lnTo>
                      <a:pt x="54486" y="28993"/>
                    </a:lnTo>
                    <a:cubicBezTo>
                      <a:pt x="54569" y="29161"/>
                      <a:pt x="54611" y="29328"/>
                      <a:pt x="54611" y="29496"/>
                    </a:cubicBezTo>
                    <a:cubicBezTo>
                      <a:pt x="54653" y="29517"/>
                      <a:pt x="54695" y="29621"/>
                      <a:pt x="54758" y="29621"/>
                    </a:cubicBezTo>
                    <a:cubicBezTo>
                      <a:pt x="54737" y="29684"/>
                      <a:pt x="54737" y="29747"/>
                      <a:pt x="54716" y="29872"/>
                    </a:cubicBezTo>
                    <a:lnTo>
                      <a:pt x="54800" y="30102"/>
                    </a:lnTo>
                    <a:lnTo>
                      <a:pt x="54800" y="29600"/>
                    </a:lnTo>
                    <a:cubicBezTo>
                      <a:pt x="54841" y="29579"/>
                      <a:pt x="54862" y="29496"/>
                      <a:pt x="54862" y="29370"/>
                    </a:cubicBezTo>
                    <a:cubicBezTo>
                      <a:pt x="54862" y="29203"/>
                      <a:pt x="54841" y="28931"/>
                      <a:pt x="54653" y="28596"/>
                    </a:cubicBezTo>
                    <a:cubicBezTo>
                      <a:pt x="54423" y="28303"/>
                      <a:pt x="54109" y="28094"/>
                      <a:pt x="53753" y="28031"/>
                    </a:cubicBezTo>
                    <a:lnTo>
                      <a:pt x="53502" y="27884"/>
                    </a:lnTo>
                    <a:lnTo>
                      <a:pt x="53502" y="27884"/>
                    </a:lnTo>
                    <a:cubicBezTo>
                      <a:pt x="53628" y="27926"/>
                      <a:pt x="53712" y="27947"/>
                      <a:pt x="53879" y="28010"/>
                    </a:cubicBezTo>
                    <a:cubicBezTo>
                      <a:pt x="54025" y="28052"/>
                      <a:pt x="54151" y="28136"/>
                      <a:pt x="54277" y="28219"/>
                    </a:cubicBezTo>
                    <a:cubicBezTo>
                      <a:pt x="54088" y="28052"/>
                      <a:pt x="53858" y="27968"/>
                      <a:pt x="53712" y="27926"/>
                    </a:cubicBezTo>
                    <a:cubicBezTo>
                      <a:pt x="53544" y="27884"/>
                      <a:pt x="53398" y="27864"/>
                      <a:pt x="53251" y="27843"/>
                    </a:cubicBezTo>
                    <a:cubicBezTo>
                      <a:pt x="53189" y="27801"/>
                      <a:pt x="53084" y="27738"/>
                      <a:pt x="52917" y="27675"/>
                    </a:cubicBezTo>
                    <a:lnTo>
                      <a:pt x="52059" y="27550"/>
                    </a:lnTo>
                    <a:cubicBezTo>
                      <a:pt x="51975" y="27466"/>
                      <a:pt x="52456" y="27550"/>
                      <a:pt x="51912" y="27361"/>
                    </a:cubicBezTo>
                    <a:cubicBezTo>
                      <a:pt x="51871" y="27355"/>
                      <a:pt x="51840" y="27352"/>
                      <a:pt x="51819" y="27352"/>
                    </a:cubicBezTo>
                    <a:cubicBezTo>
                      <a:pt x="51678" y="27352"/>
                      <a:pt x="51950" y="27477"/>
                      <a:pt x="51854" y="27477"/>
                    </a:cubicBezTo>
                    <a:cubicBezTo>
                      <a:pt x="51821" y="27477"/>
                      <a:pt x="51746" y="27462"/>
                      <a:pt x="51598" y="27424"/>
                    </a:cubicBezTo>
                    <a:cubicBezTo>
                      <a:pt x="51201" y="27257"/>
                      <a:pt x="51326" y="27257"/>
                      <a:pt x="50845" y="27152"/>
                    </a:cubicBezTo>
                    <a:cubicBezTo>
                      <a:pt x="50814" y="27131"/>
                      <a:pt x="50824" y="27121"/>
                      <a:pt x="50866" y="27121"/>
                    </a:cubicBezTo>
                    <a:cubicBezTo>
                      <a:pt x="50899" y="27121"/>
                      <a:pt x="50952" y="27127"/>
                      <a:pt x="51019" y="27140"/>
                    </a:cubicBezTo>
                    <a:lnTo>
                      <a:pt x="51019" y="27140"/>
                    </a:lnTo>
                    <a:cubicBezTo>
                      <a:pt x="50597" y="27049"/>
                      <a:pt x="49955" y="26838"/>
                      <a:pt x="49715" y="26838"/>
                    </a:cubicBezTo>
                    <a:cubicBezTo>
                      <a:pt x="49527" y="26734"/>
                      <a:pt x="49171" y="26650"/>
                      <a:pt x="48857" y="26545"/>
                    </a:cubicBezTo>
                    <a:cubicBezTo>
                      <a:pt x="48815" y="26545"/>
                      <a:pt x="48795" y="26524"/>
                      <a:pt x="48753" y="26524"/>
                    </a:cubicBezTo>
                    <a:lnTo>
                      <a:pt x="48711" y="26504"/>
                    </a:lnTo>
                    <a:lnTo>
                      <a:pt x="48690" y="26504"/>
                    </a:lnTo>
                    <a:cubicBezTo>
                      <a:pt x="48669" y="26483"/>
                      <a:pt x="48648" y="26483"/>
                      <a:pt x="48627" y="26462"/>
                    </a:cubicBezTo>
                    <a:lnTo>
                      <a:pt x="48606" y="26462"/>
                    </a:lnTo>
                    <a:cubicBezTo>
                      <a:pt x="48627" y="26441"/>
                      <a:pt x="48627" y="26441"/>
                      <a:pt x="48627" y="26441"/>
                    </a:cubicBezTo>
                    <a:cubicBezTo>
                      <a:pt x="48627" y="26420"/>
                      <a:pt x="48648" y="26420"/>
                      <a:pt x="48669" y="26399"/>
                    </a:cubicBezTo>
                    <a:cubicBezTo>
                      <a:pt x="48648" y="26399"/>
                      <a:pt x="48648" y="26399"/>
                      <a:pt x="48627" y="26378"/>
                    </a:cubicBezTo>
                    <a:lnTo>
                      <a:pt x="48627" y="26357"/>
                    </a:lnTo>
                    <a:lnTo>
                      <a:pt x="48627" y="26336"/>
                    </a:lnTo>
                    <a:cubicBezTo>
                      <a:pt x="48627" y="26294"/>
                      <a:pt x="48606" y="26273"/>
                      <a:pt x="48606" y="26252"/>
                    </a:cubicBezTo>
                    <a:cubicBezTo>
                      <a:pt x="48606" y="26190"/>
                      <a:pt x="48585" y="26148"/>
                      <a:pt x="48585" y="26085"/>
                    </a:cubicBezTo>
                    <a:cubicBezTo>
                      <a:pt x="48543" y="25855"/>
                      <a:pt x="48502" y="25604"/>
                      <a:pt x="48481" y="25395"/>
                    </a:cubicBezTo>
                    <a:lnTo>
                      <a:pt x="48481" y="25395"/>
                    </a:lnTo>
                    <a:cubicBezTo>
                      <a:pt x="48510" y="25494"/>
                      <a:pt x="48529" y="25536"/>
                      <a:pt x="48541" y="25536"/>
                    </a:cubicBezTo>
                    <a:cubicBezTo>
                      <a:pt x="48570" y="25536"/>
                      <a:pt x="48547" y="25251"/>
                      <a:pt x="48502" y="24934"/>
                    </a:cubicBezTo>
                    <a:cubicBezTo>
                      <a:pt x="48463" y="24514"/>
                      <a:pt x="48390" y="24042"/>
                      <a:pt x="48457" y="24042"/>
                    </a:cubicBezTo>
                    <a:lnTo>
                      <a:pt x="48457" y="24042"/>
                    </a:lnTo>
                    <a:cubicBezTo>
                      <a:pt x="48464" y="24042"/>
                      <a:pt x="48472" y="24046"/>
                      <a:pt x="48481" y="24055"/>
                    </a:cubicBezTo>
                    <a:cubicBezTo>
                      <a:pt x="48271" y="23511"/>
                      <a:pt x="48083" y="22089"/>
                      <a:pt x="47790" y="21147"/>
                    </a:cubicBezTo>
                    <a:lnTo>
                      <a:pt x="47790" y="21147"/>
                    </a:lnTo>
                    <a:cubicBezTo>
                      <a:pt x="47811" y="21189"/>
                      <a:pt x="47853" y="21294"/>
                      <a:pt x="47874" y="21377"/>
                    </a:cubicBezTo>
                    <a:cubicBezTo>
                      <a:pt x="47748" y="20833"/>
                      <a:pt x="47748" y="20687"/>
                      <a:pt x="47686" y="20331"/>
                    </a:cubicBezTo>
                    <a:cubicBezTo>
                      <a:pt x="47581" y="20289"/>
                      <a:pt x="47351" y="19452"/>
                      <a:pt x="47163" y="19034"/>
                    </a:cubicBezTo>
                    <a:cubicBezTo>
                      <a:pt x="47141" y="18864"/>
                      <a:pt x="47146" y="18803"/>
                      <a:pt x="47164" y="18803"/>
                    </a:cubicBezTo>
                    <a:cubicBezTo>
                      <a:pt x="47211" y="18803"/>
                      <a:pt x="47350" y="19194"/>
                      <a:pt x="47398" y="19194"/>
                    </a:cubicBezTo>
                    <a:cubicBezTo>
                      <a:pt x="47406" y="19194"/>
                      <a:pt x="47411" y="19183"/>
                      <a:pt x="47414" y="19159"/>
                    </a:cubicBezTo>
                    <a:lnTo>
                      <a:pt x="47414" y="19159"/>
                    </a:lnTo>
                    <a:cubicBezTo>
                      <a:pt x="47412" y="19162"/>
                      <a:pt x="47411" y="19163"/>
                      <a:pt x="47409" y="19163"/>
                    </a:cubicBezTo>
                    <a:cubicBezTo>
                      <a:pt x="47379" y="19163"/>
                      <a:pt x="47283" y="18892"/>
                      <a:pt x="47204" y="18657"/>
                    </a:cubicBezTo>
                    <a:cubicBezTo>
                      <a:pt x="47183" y="18573"/>
                      <a:pt x="47183" y="18594"/>
                      <a:pt x="47163" y="18573"/>
                    </a:cubicBezTo>
                    <a:cubicBezTo>
                      <a:pt x="47163" y="18532"/>
                      <a:pt x="47163" y="18511"/>
                      <a:pt x="47163" y="18490"/>
                    </a:cubicBezTo>
                    <a:cubicBezTo>
                      <a:pt x="47163" y="18449"/>
                      <a:pt x="47171" y="18426"/>
                      <a:pt x="47166" y="18426"/>
                    </a:cubicBezTo>
                    <a:lnTo>
                      <a:pt x="47166" y="18426"/>
                    </a:lnTo>
                    <a:cubicBezTo>
                      <a:pt x="47163" y="18426"/>
                      <a:pt x="47156" y="18433"/>
                      <a:pt x="47142" y="18448"/>
                    </a:cubicBezTo>
                    <a:cubicBezTo>
                      <a:pt x="47246" y="18281"/>
                      <a:pt x="47309" y="18197"/>
                      <a:pt x="47372" y="18155"/>
                    </a:cubicBezTo>
                    <a:cubicBezTo>
                      <a:pt x="47414" y="18113"/>
                      <a:pt x="47455" y="18092"/>
                      <a:pt x="47560" y="18029"/>
                    </a:cubicBezTo>
                    <a:cubicBezTo>
                      <a:pt x="47539" y="17883"/>
                      <a:pt x="47874" y="17716"/>
                      <a:pt x="48167" y="17423"/>
                    </a:cubicBezTo>
                    <a:cubicBezTo>
                      <a:pt x="48313" y="17339"/>
                      <a:pt x="48418" y="17318"/>
                      <a:pt x="48460" y="17297"/>
                    </a:cubicBezTo>
                    <a:cubicBezTo>
                      <a:pt x="48523" y="17276"/>
                      <a:pt x="48543" y="17276"/>
                      <a:pt x="48606" y="17255"/>
                    </a:cubicBezTo>
                    <a:cubicBezTo>
                      <a:pt x="48648" y="17255"/>
                      <a:pt x="48711" y="17172"/>
                      <a:pt x="48753" y="17151"/>
                    </a:cubicBezTo>
                    <a:cubicBezTo>
                      <a:pt x="48815" y="17088"/>
                      <a:pt x="48899" y="17004"/>
                      <a:pt x="49046" y="16858"/>
                    </a:cubicBezTo>
                    <a:cubicBezTo>
                      <a:pt x="49102" y="16816"/>
                      <a:pt x="49132" y="16799"/>
                      <a:pt x="49144" y="16799"/>
                    </a:cubicBezTo>
                    <a:lnTo>
                      <a:pt x="49144" y="16799"/>
                    </a:lnTo>
                    <a:cubicBezTo>
                      <a:pt x="49195" y="16799"/>
                      <a:pt x="48857" y="17151"/>
                      <a:pt x="48857" y="17151"/>
                    </a:cubicBezTo>
                    <a:cubicBezTo>
                      <a:pt x="49464" y="16586"/>
                      <a:pt x="49067" y="16816"/>
                      <a:pt x="49171" y="16669"/>
                    </a:cubicBezTo>
                    <a:cubicBezTo>
                      <a:pt x="49543" y="16309"/>
                      <a:pt x="49629" y="16251"/>
                      <a:pt x="49668" y="16251"/>
                    </a:cubicBezTo>
                    <a:cubicBezTo>
                      <a:pt x="49687" y="16251"/>
                      <a:pt x="49695" y="16264"/>
                      <a:pt x="49718" y="16264"/>
                    </a:cubicBezTo>
                    <a:cubicBezTo>
                      <a:pt x="49739" y="16264"/>
                      <a:pt x="49773" y="16252"/>
                      <a:pt x="49841" y="16209"/>
                    </a:cubicBezTo>
                    <a:cubicBezTo>
                      <a:pt x="50280" y="15770"/>
                      <a:pt x="50573" y="15372"/>
                      <a:pt x="50908" y="15058"/>
                    </a:cubicBezTo>
                    <a:cubicBezTo>
                      <a:pt x="50920" y="15046"/>
                      <a:pt x="50953" y="15020"/>
                      <a:pt x="50966" y="15020"/>
                    </a:cubicBezTo>
                    <a:lnTo>
                      <a:pt x="50966" y="15020"/>
                    </a:lnTo>
                    <a:cubicBezTo>
                      <a:pt x="50977" y="15020"/>
                      <a:pt x="50976" y="15035"/>
                      <a:pt x="50950" y="15079"/>
                    </a:cubicBezTo>
                    <a:cubicBezTo>
                      <a:pt x="51012" y="14975"/>
                      <a:pt x="51096" y="14870"/>
                      <a:pt x="51201" y="14765"/>
                    </a:cubicBezTo>
                    <a:cubicBezTo>
                      <a:pt x="51264" y="14703"/>
                      <a:pt x="51305" y="14640"/>
                      <a:pt x="51368" y="14577"/>
                    </a:cubicBezTo>
                    <a:cubicBezTo>
                      <a:pt x="51389" y="14556"/>
                      <a:pt x="51410" y="14514"/>
                      <a:pt x="51452" y="14472"/>
                    </a:cubicBezTo>
                    <a:cubicBezTo>
                      <a:pt x="51473" y="14431"/>
                      <a:pt x="51515" y="14368"/>
                      <a:pt x="51556" y="14305"/>
                    </a:cubicBezTo>
                    <a:cubicBezTo>
                      <a:pt x="51598" y="14200"/>
                      <a:pt x="51598" y="14054"/>
                      <a:pt x="51598" y="13949"/>
                    </a:cubicBezTo>
                    <a:cubicBezTo>
                      <a:pt x="51577" y="13845"/>
                      <a:pt x="51556" y="13740"/>
                      <a:pt x="51536" y="13656"/>
                    </a:cubicBezTo>
                    <a:cubicBezTo>
                      <a:pt x="51473" y="13468"/>
                      <a:pt x="51410" y="13301"/>
                      <a:pt x="51326" y="13154"/>
                    </a:cubicBezTo>
                    <a:cubicBezTo>
                      <a:pt x="51159" y="12861"/>
                      <a:pt x="50992" y="12610"/>
                      <a:pt x="50824" y="12401"/>
                    </a:cubicBezTo>
                    <a:cubicBezTo>
                      <a:pt x="50803" y="12359"/>
                      <a:pt x="50803" y="12317"/>
                      <a:pt x="50782" y="12317"/>
                    </a:cubicBezTo>
                    <a:lnTo>
                      <a:pt x="50782" y="12317"/>
                    </a:lnTo>
                    <a:cubicBezTo>
                      <a:pt x="50824" y="12443"/>
                      <a:pt x="50782" y="12485"/>
                      <a:pt x="50740" y="12485"/>
                    </a:cubicBezTo>
                    <a:cubicBezTo>
                      <a:pt x="50531" y="12171"/>
                      <a:pt x="50301" y="11941"/>
                      <a:pt x="50280" y="11794"/>
                    </a:cubicBezTo>
                    <a:lnTo>
                      <a:pt x="50280" y="11794"/>
                    </a:lnTo>
                    <a:cubicBezTo>
                      <a:pt x="50406" y="11983"/>
                      <a:pt x="50427" y="11983"/>
                      <a:pt x="50510" y="12066"/>
                    </a:cubicBezTo>
                    <a:lnTo>
                      <a:pt x="50259" y="11752"/>
                    </a:lnTo>
                    <a:cubicBezTo>
                      <a:pt x="50236" y="11691"/>
                      <a:pt x="50233" y="11666"/>
                      <a:pt x="50243" y="11666"/>
                    </a:cubicBezTo>
                    <a:lnTo>
                      <a:pt x="50243" y="11666"/>
                    </a:lnTo>
                    <a:cubicBezTo>
                      <a:pt x="50287" y="11666"/>
                      <a:pt x="50585" y="12131"/>
                      <a:pt x="50651" y="12131"/>
                    </a:cubicBezTo>
                    <a:cubicBezTo>
                      <a:pt x="50653" y="12131"/>
                      <a:pt x="50655" y="12130"/>
                      <a:pt x="50657" y="12129"/>
                    </a:cubicBezTo>
                    <a:cubicBezTo>
                      <a:pt x="50196" y="11522"/>
                      <a:pt x="49590" y="10874"/>
                      <a:pt x="49234" y="10392"/>
                    </a:cubicBezTo>
                    <a:cubicBezTo>
                      <a:pt x="49234" y="10384"/>
                      <a:pt x="49237" y="10380"/>
                      <a:pt x="49243" y="10380"/>
                    </a:cubicBezTo>
                    <a:cubicBezTo>
                      <a:pt x="49312" y="10380"/>
                      <a:pt x="49776" y="10985"/>
                      <a:pt x="49806" y="10985"/>
                    </a:cubicBezTo>
                    <a:cubicBezTo>
                      <a:pt x="49815" y="10985"/>
                      <a:pt x="49785" y="10930"/>
                      <a:pt x="49694" y="10790"/>
                    </a:cubicBezTo>
                    <a:lnTo>
                      <a:pt x="49694" y="10790"/>
                    </a:lnTo>
                    <a:cubicBezTo>
                      <a:pt x="49862" y="11020"/>
                      <a:pt x="50050" y="11271"/>
                      <a:pt x="50217" y="11522"/>
                    </a:cubicBezTo>
                    <a:cubicBezTo>
                      <a:pt x="50146" y="11365"/>
                      <a:pt x="50128" y="11311"/>
                      <a:pt x="50138" y="11311"/>
                    </a:cubicBezTo>
                    <a:lnTo>
                      <a:pt x="50138" y="11311"/>
                    </a:lnTo>
                    <a:cubicBezTo>
                      <a:pt x="50159" y="11311"/>
                      <a:pt x="50312" y="11564"/>
                      <a:pt x="50339" y="11564"/>
                    </a:cubicBezTo>
                    <a:cubicBezTo>
                      <a:pt x="50350" y="11564"/>
                      <a:pt x="50338" y="11516"/>
                      <a:pt x="50280" y="11376"/>
                    </a:cubicBezTo>
                    <a:cubicBezTo>
                      <a:pt x="49924" y="10894"/>
                      <a:pt x="49715" y="10622"/>
                      <a:pt x="49485" y="10371"/>
                    </a:cubicBezTo>
                    <a:cubicBezTo>
                      <a:pt x="49380" y="10246"/>
                      <a:pt x="49276" y="10120"/>
                      <a:pt x="49150" y="9974"/>
                    </a:cubicBezTo>
                    <a:cubicBezTo>
                      <a:pt x="49087" y="9890"/>
                      <a:pt x="49004" y="9806"/>
                      <a:pt x="48920" y="9723"/>
                    </a:cubicBezTo>
                    <a:cubicBezTo>
                      <a:pt x="48836" y="9618"/>
                      <a:pt x="48732" y="9493"/>
                      <a:pt x="48585" y="9388"/>
                    </a:cubicBezTo>
                    <a:cubicBezTo>
                      <a:pt x="48523" y="9361"/>
                      <a:pt x="48490" y="9352"/>
                      <a:pt x="48472" y="9352"/>
                    </a:cubicBezTo>
                    <a:cubicBezTo>
                      <a:pt x="48424" y="9352"/>
                      <a:pt x="48496" y="9424"/>
                      <a:pt x="48448" y="9424"/>
                    </a:cubicBezTo>
                    <a:cubicBezTo>
                      <a:pt x="48430" y="9424"/>
                      <a:pt x="48396" y="9415"/>
                      <a:pt x="48334" y="9388"/>
                    </a:cubicBezTo>
                    <a:cubicBezTo>
                      <a:pt x="47916" y="9158"/>
                      <a:pt x="47581" y="9137"/>
                      <a:pt x="47330" y="9116"/>
                    </a:cubicBezTo>
                    <a:cubicBezTo>
                      <a:pt x="47100" y="9116"/>
                      <a:pt x="46911" y="9116"/>
                      <a:pt x="46744" y="9137"/>
                    </a:cubicBezTo>
                    <a:cubicBezTo>
                      <a:pt x="46681" y="9137"/>
                      <a:pt x="46598" y="9158"/>
                      <a:pt x="46514" y="9179"/>
                    </a:cubicBezTo>
                    <a:cubicBezTo>
                      <a:pt x="46451" y="9200"/>
                      <a:pt x="46347" y="9242"/>
                      <a:pt x="46284" y="9283"/>
                    </a:cubicBezTo>
                    <a:cubicBezTo>
                      <a:pt x="46137" y="9346"/>
                      <a:pt x="45949" y="9451"/>
                      <a:pt x="45698" y="9618"/>
                    </a:cubicBezTo>
                    <a:cubicBezTo>
                      <a:pt x="45426" y="9827"/>
                      <a:pt x="45384" y="9995"/>
                      <a:pt x="44589" y="10350"/>
                    </a:cubicBezTo>
                    <a:lnTo>
                      <a:pt x="44798" y="10120"/>
                    </a:lnTo>
                    <a:lnTo>
                      <a:pt x="44798" y="10120"/>
                    </a:lnTo>
                    <a:cubicBezTo>
                      <a:pt x="43773" y="10664"/>
                      <a:pt x="44296" y="10560"/>
                      <a:pt x="43208" y="11083"/>
                    </a:cubicBezTo>
                    <a:cubicBezTo>
                      <a:pt x="43360" y="10949"/>
                      <a:pt x="43878" y="10677"/>
                      <a:pt x="43842" y="10677"/>
                    </a:cubicBezTo>
                    <a:lnTo>
                      <a:pt x="43842" y="10677"/>
                    </a:lnTo>
                    <a:cubicBezTo>
                      <a:pt x="43838" y="10677"/>
                      <a:pt x="43830" y="10680"/>
                      <a:pt x="43815" y="10685"/>
                    </a:cubicBezTo>
                    <a:cubicBezTo>
                      <a:pt x="43103" y="10999"/>
                      <a:pt x="43354" y="10999"/>
                      <a:pt x="42831" y="11292"/>
                    </a:cubicBezTo>
                    <a:lnTo>
                      <a:pt x="42685" y="11271"/>
                    </a:lnTo>
                    <a:cubicBezTo>
                      <a:pt x="42580" y="11334"/>
                      <a:pt x="42455" y="11397"/>
                      <a:pt x="42350" y="11480"/>
                    </a:cubicBezTo>
                    <a:lnTo>
                      <a:pt x="42266" y="11522"/>
                    </a:lnTo>
                    <a:lnTo>
                      <a:pt x="42245" y="11543"/>
                    </a:lnTo>
                    <a:lnTo>
                      <a:pt x="42183" y="11564"/>
                    </a:lnTo>
                    <a:lnTo>
                      <a:pt x="42141" y="11543"/>
                    </a:lnTo>
                    <a:cubicBezTo>
                      <a:pt x="42120" y="11522"/>
                      <a:pt x="42120" y="11522"/>
                      <a:pt x="42057" y="11459"/>
                    </a:cubicBezTo>
                    <a:cubicBezTo>
                      <a:pt x="41973" y="11376"/>
                      <a:pt x="41869" y="11292"/>
                      <a:pt x="41785" y="11208"/>
                    </a:cubicBezTo>
                    <a:cubicBezTo>
                      <a:pt x="41576" y="11041"/>
                      <a:pt x="41388" y="10874"/>
                      <a:pt x="41178" y="10706"/>
                    </a:cubicBezTo>
                    <a:cubicBezTo>
                      <a:pt x="40760" y="10371"/>
                      <a:pt x="40321" y="10058"/>
                      <a:pt x="39881" y="9744"/>
                    </a:cubicBezTo>
                    <a:lnTo>
                      <a:pt x="39881" y="9744"/>
                    </a:lnTo>
                    <a:cubicBezTo>
                      <a:pt x="39928" y="9755"/>
                      <a:pt x="40015" y="9800"/>
                      <a:pt x="40037" y="9800"/>
                    </a:cubicBezTo>
                    <a:cubicBezTo>
                      <a:pt x="40055" y="9800"/>
                      <a:pt x="40033" y="9773"/>
                      <a:pt x="39923" y="9681"/>
                    </a:cubicBezTo>
                    <a:cubicBezTo>
                      <a:pt x="39212" y="9179"/>
                      <a:pt x="38437" y="8677"/>
                      <a:pt x="37642" y="8216"/>
                    </a:cubicBezTo>
                    <a:lnTo>
                      <a:pt x="37349" y="8049"/>
                    </a:lnTo>
                    <a:lnTo>
                      <a:pt x="37203" y="7965"/>
                    </a:lnTo>
                    <a:cubicBezTo>
                      <a:pt x="37161" y="7965"/>
                      <a:pt x="37119" y="7923"/>
                      <a:pt x="37077" y="7902"/>
                    </a:cubicBezTo>
                    <a:lnTo>
                      <a:pt x="36952" y="7881"/>
                    </a:lnTo>
                    <a:cubicBezTo>
                      <a:pt x="36868" y="7861"/>
                      <a:pt x="36763" y="7840"/>
                      <a:pt x="36659" y="7798"/>
                    </a:cubicBezTo>
                    <a:lnTo>
                      <a:pt x="36533" y="7756"/>
                    </a:lnTo>
                    <a:lnTo>
                      <a:pt x="36408" y="7693"/>
                    </a:lnTo>
                    <a:cubicBezTo>
                      <a:pt x="36303" y="7651"/>
                      <a:pt x="36240" y="7589"/>
                      <a:pt x="36157" y="7547"/>
                    </a:cubicBezTo>
                    <a:cubicBezTo>
                      <a:pt x="36094" y="7505"/>
                      <a:pt x="36010" y="7442"/>
                      <a:pt x="35968" y="7379"/>
                    </a:cubicBezTo>
                    <a:cubicBezTo>
                      <a:pt x="35843" y="7254"/>
                      <a:pt x="35759" y="7128"/>
                      <a:pt x="35696" y="6961"/>
                    </a:cubicBezTo>
                    <a:cubicBezTo>
                      <a:pt x="35592" y="6814"/>
                      <a:pt x="35529" y="6647"/>
                      <a:pt x="35487" y="6459"/>
                    </a:cubicBezTo>
                    <a:cubicBezTo>
                      <a:pt x="35473" y="6373"/>
                      <a:pt x="35478" y="6297"/>
                      <a:pt x="35489" y="6297"/>
                    </a:cubicBezTo>
                    <a:cubicBezTo>
                      <a:pt x="35495" y="6297"/>
                      <a:pt x="35501" y="6314"/>
                      <a:pt x="35508" y="6354"/>
                    </a:cubicBezTo>
                    <a:cubicBezTo>
                      <a:pt x="35500" y="6133"/>
                      <a:pt x="35492" y="6076"/>
                      <a:pt x="35482" y="6076"/>
                    </a:cubicBezTo>
                    <a:cubicBezTo>
                      <a:pt x="35471" y="6076"/>
                      <a:pt x="35458" y="6140"/>
                      <a:pt x="35439" y="6140"/>
                    </a:cubicBezTo>
                    <a:cubicBezTo>
                      <a:pt x="35429" y="6140"/>
                      <a:pt x="35417" y="6121"/>
                      <a:pt x="35403" y="6061"/>
                    </a:cubicBezTo>
                    <a:cubicBezTo>
                      <a:pt x="35403" y="5828"/>
                      <a:pt x="35430" y="5703"/>
                      <a:pt x="35449" y="5703"/>
                    </a:cubicBezTo>
                    <a:cubicBezTo>
                      <a:pt x="35456" y="5703"/>
                      <a:pt x="35462" y="5721"/>
                      <a:pt x="35464" y="5757"/>
                    </a:cubicBezTo>
                    <a:lnTo>
                      <a:pt x="35464" y="5757"/>
                    </a:lnTo>
                    <a:cubicBezTo>
                      <a:pt x="35451" y="5233"/>
                      <a:pt x="35530" y="4444"/>
                      <a:pt x="35571" y="3655"/>
                    </a:cubicBezTo>
                    <a:cubicBezTo>
                      <a:pt x="35592" y="3236"/>
                      <a:pt x="35592" y="2818"/>
                      <a:pt x="35550" y="2400"/>
                    </a:cubicBezTo>
                    <a:cubicBezTo>
                      <a:pt x="35508" y="2002"/>
                      <a:pt x="35403" y="1625"/>
                      <a:pt x="35257" y="1332"/>
                    </a:cubicBezTo>
                    <a:lnTo>
                      <a:pt x="35257" y="1332"/>
                    </a:lnTo>
                    <a:cubicBezTo>
                      <a:pt x="35299" y="1395"/>
                      <a:pt x="35362" y="1479"/>
                      <a:pt x="35403" y="1542"/>
                    </a:cubicBezTo>
                    <a:cubicBezTo>
                      <a:pt x="35194" y="1060"/>
                      <a:pt x="34943" y="851"/>
                      <a:pt x="34713" y="684"/>
                    </a:cubicBezTo>
                    <a:cubicBezTo>
                      <a:pt x="34671" y="663"/>
                      <a:pt x="34608" y="621"/>
                      <a:pt x="34546" y="579"/>
                    </a:cubicBezTo>
                    <a:cubicBezTo>
                      <a:pt x="34483" y="537"/>
                      <a:pt x="34420" y="516"/>
                      <a:pt x="34336" y="475"/>
                    </a:cubicBezTo>
                    <a:cubicBezTo>
                      <a:pt x="34211" y="391"/>
                      <a:pt x="34043" y="307"/>
                      <a:pt x="33813" y="223"/>
                    </a:cubicBezTo>
                    <a:lnTo>
                      <a:pt x="33813" y="223"/>
                    </a:lnTo>
                    <a:lnTo>
                      <a:pt x="34002" y="265"/>
                    </a:lnTo>
                    <a:cubicBezTo>
                      <a:pt x="33478" y="77"/>
                      <a:pt x="32934" y="35"/>
                      <a:pt x="32411" y="14"/>
                    </a:cubicBezTo>
                    <a:cubicBezTo>
                      <a:pt x="32063" y="14"/>
                      <a:pt x="31714" y="24"/>
                      <a:pt x="31371" y="24"/>
                    </a:cubicBezTo>
                    <a:cubicBezTo>
                      <a:pt x="31200" y="24"/>
                      <a:pt x="31030" y="21"/>
                      <a:pt x="30863" y="14"/>
                    </a:cubicBezTo>
                    <a:lnTo>
                      <a:pt x="30507" y="14"/>
                    </a:lnTo>
                    <a:cubicBezTo>
                      <a:pt x="30447" y="6"/>
                      <a:pt x="30386" y="0"/>
                      <a:pt x="30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9"/>
              <p:cNvSpPr/>
              <p:nvPr/>
            </p:nvSpPr>
            <p:spPr>
              <a:xfrm>
                <a:off x="10706675" y="2991125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0" y="1"/>
                    </a:moveTo>
                    <a:cubicBezTo>
                      <a:pt x="84" y="22"/>
                      <a:pt x="105" y="22"/>
                      <a:pt x="147" y="22"/>
                    </a:cubicBezTo>
                    <a:cubicBezTo>
                      <a:pt x="84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9"/>
              <p:cNvSpPr/>
              <p:nvPr/>
            </p:nvSpPr>
            <p:spPr>
              <a:xfrm>
                <a:off x="10818625" y="178645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lnTo>
                      <a:pt x="0" y="22"/>
                    </a:lnTo>
                    <a:lnTo>
                      <a:pt x="21" y="4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9"/>
              <p:cNvSpPr/>
              <p:nvPr/>
            </p:nvSpPr>
            <p:spPr>
              <a:xfrm>
                <a:off x="10641275" y="2879450"/>
                <a:ext cx="8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2" extrusionOk="0">
                    <a:moveTo>
                      <a:pt x="30" y="1"/>
                    </a:moveTo>
                    <a:cubicBezTo>
                      <a:pt x="28" y="1"/>
                      <a:pt x="16" y="104"/>
                      <a:pt x="4" y="215"/>
                    </a:cubicBezTo>
                    <a:lnTo>
                      <a:pt x="4" y="215"/>
                    </a:lnTo>
                    <a:cubicBezTo>
                      <a:pt x="10" y="188"/>
                      <a:pt x="22" y="169"/>
                      <a:pt x="22" y="137"/>
                    </a:cubicBezTo>
                    <a:cubicBezTo>
                      <a:pt x="29" y="39"/>
                      <a:pt x="32" y="1"/>
                      <a:pt x="30" y="1"/>
                    </a:cubicBezTo>
                    <a:close/>
                    <a:moveTo>
                      <a:pt x="4" y="215"/>
                    </a:moveTo>
                    <a:cubicBezTo>
                      <a:pt x="2" y="223"/>
                      <a:pt x="1" y="231"/>
                      <a:pt x="1" y="241"/>
                    </a:cubicBezTo>
                    <a:cubicBezTo>
                      <a:pt x="2" y="232"/>
                      <a:pt x="3" y="223"/>
                      <a:pt x="4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9"/>
              <p:cNvSpPr/>
              <p:nvPr/>
            </p:nvSpPr>
            <p:spPr>
              <a:xfrm>
                <a:off x="10841625" y="2866125"/>
                <a:ext cx="37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40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3" y="147"/>
                      <a:pt x="43" y="272"/>
                      <a:pt x="1" y="440"/>
                    </a:cubicBezTo>
                    <a:cubicBezTo>
                      <a:pt x="84" y="189"/>
                      <a:pt x="147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9"/>
              <p:cNvSpPr/>
              <p:nvPr/>
            </p:nvSpPr>
            <p:spPr>
              <a:xfrm>
                <a:off x="10836400" y="2877100"/>
                <a:ext cx="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08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26" y="189"/>
                      <a:pt x="42" y="419"/>
                      <a:pt x="0" y="607"/>
                    </a:cubicBezTo>
                    <a:cubicBezTo>
                      <a:pt x="84" y="377"/>
                      <a:pt x="147" y="189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9"/>
              <p:cNvSpPr/>
              <p:nvPr/>
            </p:nvSpPr>
            <p:spPr>
              <a:xfrm>
                <a:off x="11071575" y="2797600"/>
                <a:ext cx="39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7" extrusionOk="0">
                    <a:moveTo>
                      <a:pt x="18" y="1"/>
                    </a:moveTo>
                    <a:cubicBezTo>
                      <a:pt x="1" y="1"/>
                      <a:pt x="94" y="128"/>
                      <a:pt x="60" y="145"/>
                    </a:cubicBezTo>
                    <a:lnTo>
                      <a:pt x="60" y="145"/>
                    </a:lnTo>
                    <a:lnTo>
                      <a:pt x="156" y="126"/>
                    </a:lnTo>
                    <a:cubicBezTo>
                      <a:pt x="62" y="33"/>
                      <a:pt x="26" y="1"/>
                      <a:pt x="18" y="1"/>
                    </a:cubicBezTo>
                    <a:close/>
                    <a:moveTo>
                      <a:pt x="60" y="145"/>
                    </a:moveTo>
                    <a:lnTo>
                      <a:pt x="51" y="147"/>
                    </a:lnTo>
                    <a:cubicBezTo>
                      <a:pt x="55" y="147"/>
                      <a:pt x="58" y="146"/>
                      <a:pt x="6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9"/>
              <p:cNvSpPr/>
              <p:nvPr/>
            </p:nvSpPr>
            <p:spPr>
              <a:xfrm>
                <a:off x="10973975" y="2821125"/>
                <a:ext cx="14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69" extrusionOk="0">
                    <a:moveTo>
                      <a:pt x="586" y="1"/>
                    </a:moveTo>
                    <a:cubicBezTo>
                      <a:pt x="398" y="64"/>
                      <a:pt x="189" y="126"/>
                      <a:pt x="0" y="168"/>
                    </a:cubicBezTo>
                    <a:lnTo>
                      <a:pt x="419" y="10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9"/>
              <p:cNvSpPr/>
              <p:nvPr/>
            </p:nvSpPr>
            <p:spPr>
              <a:xfrm>
                <a:off x="10897075" y="2824800"/>
                <a:ext cx="167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5" extrusionOk="0">
                    <a:moveTo>
                      <a:pt x="670" y="0"/>
                    </a:moveTo>
                    <a:lnTo>
                      <a:pt x="670" y="0"/>
                    </a:lnTo>
                    <a:cubicBezTo>
                      <a:pt x="461" y="21"/>
                      <a:pt x="231" y="63"/>
                      <a:pt x="1" y="105"/>
                    </a:cubicBezTo>
                    <a:cubicBezTo>
                      <a:pt x="168" y="84"/>
                      <a:pt x="335" y="63"/>
                      <a:pt x="503" y="21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9"/>
              <p:cNvSpPr/>
              <p:nvPr/>
            </p:nvSpPr>
            <p:spPr>
              <a:xfrm>
                <a:off x="10708250" y="1825175"/>
                <a:ext cx="157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05" extrusionOk="0">
                    <a:moveTo>
                      <a:pt x="628" y="0"/>
                    </a:moveTo>
                    <a:lnTo>
                      <a:pt x="335" y="42"/>
                    </a:lnTo>
                    <a:lnTo>
                      <a:pt x="0" y="10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9"/>
              <p:cNvSpPr/>
              <p:nvPr/>
            </p:nvSpPr>
            <p:spPr>
              <a:xfrm>
                <a:off x="10863075" y="2468575"/>
                <a:ext cx="10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5" extrusionOk="0">
                    <a:moveTo>
                      <a:pt x="377" y="0"/>
                    </a:moveTo>
                    <a:cubicBezTo>
                      <a:pt x="314" y="105"/>
                      <a:pt x="294" y="63"/>
                      <a:pt x="231" y="168"/>
                    </a:cubicBezTo>
                    <a:cubicBezTo>
                      <a:pt x="219" y="172"/>
                      <a:pt x="208" y="173"/>
                      <a:pt x="197" y="173"/>
                    </a:cubicBezTo>
                    <a:cubicBezTo>
                      <a:pt x="154" y="173"/>
                      <a:pt x="126" y="143"/>
                      <a:pt x="126" y="126"/>
                    </a:cubicBezTo>
                    <a:cubicBezTo>
                      <a:pt x="121" y="131"/>
                      <a:pt x="113" y="132"/>
                      <a:pt x="104" y="132"/>
                    </a:cubicBezTo>
                    <a:cubicBezTo>
                      <a:pt x="94" y="132"/>
                      <a:pt x="83" y="131"/>
                      <a:pt x="71" y="131"/>
                    </a:cubicBezTo>
                    <a:cubicBezTo>
                      <a:pt x="48" y="131"/>
                      <a:pt x="21" y="136"/>
                      <a:pt x="1" y="168"/>
                    </a:cubicBezTo>
                    <a:cubicBezTo>
                      <a:pt x="42" y="199"/>
                      <a:pt x="89" y="215"/>
                      <a:pt x="139" y="215"/>
                    </a:cubicBezTo>
                    <a:cubicBezTo>
                      <a:pt x="189" y="215"/>
                      <a:pt x="241" y="199"/>
                      <a:pt x="294" y="168"/>
                    </a:cubicBezTo>
                    <a:cubicBezTo>
                      <a:pt x="314" y="168"/>
                      <a:pt x="294" y="210"/>
                      <a:pt x="294" y="210"/>
                    </a:cubicBezTo>
                    <a:cubicBezTo>
                      <a:pt x="356" y="168"/>
                      <a:pt x="419" y="84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9"/>
              <p:cNvSpPr/>
              <p:nvPr/>
            </p:nvSpPr>
            <p:spPr>
              <a:xfrm>
                <a:off x="11012150" y="23085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22" y="22"/>
                      <a:pt x="22" y="43"/>
                      <a:pt x="22" y="43"/>
                    </a:cubicBezTo>
                    <a:cubicBezTo>
                      <a:pt x="22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9"/>
              <p:cNvSpPr/>
              <p:nvPr/>
            </p:nvSpPr>
            <p:spPr>
              <a:xfrm>
                <a:off x="11014250" y="22923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42"/>
                    </a:cubicBezTo>
                    <a:cubicBezTo>
                      <a:pt x="0" y="21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9"/>
              <p:cNvSpPr/>
              <p:nvPr/>
            </p:nvSpPr>
            <p:spPr>
              <a:xfrm>
                <a:off x="10988625" y="2394675"/>
                <a:ext cx="15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9" extrusionOk="0">
                    <a:moveTo>
                      <a:pt x="51" y="1"/>
                    </a:moveTo>
                    <a:cubicBezTo>
                      <a:pt x="34" y="1"/>
                      <a:pt x="17" y="35"/>
                      <a:pt x="0" y="69"/>
                    </a:cubicBezTo>
                    <a:lnTo>
                      <a:pt x="63" y="6"/>
                    </a:lnTo>
                    <a:cubicBezTo>
                      <a:pt x="59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9"/>
              <p:cNvSpPr/>
              <p:nvPr/>
            </p:nvSpPr>
            <p:spPr>
              <a:xfrm>
                <a:off x="1088765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cubicBezTo>
                      <a:pt x="22" y="1"/>
                      <a:pt x="22" y="22"/>
                      <a:pt x="1" y="43"/>
                    </a:cubicBezTo>
                    <a:lnTo>
                      <a:pt x="43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9"/>
              <p:cNvSpPr/>
              <p:nvPr/>
            </p:nvSpPr>
            <p:spPr>
              <a:xfrm>
                <a:off x="10965600" y="243090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1" y="22"/>
                    </a:lnTo>
                    <a:cubicBezTo>
                      <a:pt x="22" y="22"/>
                      <a:pt x="22" y="43"/>
                      <a:pt x="22" y="64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9"/>
              <p:cNvSpPr/>
              <p:nvPr/>
            </p:nvSpPr>
            <p:spPr>
              <a:xfrm>
                <a:off x="10942075" y="24492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21" y="42"/>
                      <a:pt x="21" y="63"/>
                      <a:pt x="0" y="84"/>
                    </a:cubicBezTo>
                    <a:cubicBezTo>
                      <a:pt x="0" y="84"/>
                      <a:pt x="21" y="105"/>
                      <a:pt x="42" y="105"/>
                    </a:cubicBezTo>
                    <a:cubicBezTo>
                      <a:pt x="63" y="105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9"/>
              <p:cNvSpPr/>
              <p:nvPr/>
            </p:nvSpPr>
            <p:spPr>
              <a:xfrm>
                <a:off x="10826450" y="246335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" y="21"/>
                    </a:cubicBezTo>
                    <a:cubicBezTo>
                      <a:pt x="1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9"/>
              <p:cNvSpPr/>
              <p:nvPr/>
            </p:nvSpPr>
            <p:spPr>
              <a:xfrm>
                <a:off x="10859425" y="247537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42" y="0"/>
                    </a:moveTo>
                    <a:lnTo>
                      <a:pt x="21" y="21"/>
                    </a:lnTo>
                    <a:cubicBezTo>
                      <a:pt x="21" y="21"/>
                      <a:pt x="0" y="42"/>
                      <a:pt x="21" y="6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9"/>
              <p:cNvSpPr/>
              <p:nvPr/>
            </p:nvSpPr>
            <p:spPr>
              <a:xfrm>
                <a:off x="11012150" y="2263000"/>
                <a:ext cx="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8"/>
                      <a:pt x="15" y="24"/>
                      <a:pt x="16" y="24"/>
                    </a:cubicBezTo>
                    <a:cubicBezTo>
                      <a:pt x="18" y="24"/>
                      <a:pt x="13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9"/>
              <p:cNvSpPr/>
              <p:nvPr/>
            </p:nvSpPr>
            <p:spPr>
              <a:xfrm>
                <a:off x="10795075" y="2150475"/>
                <a:ext cx="74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" extrusionOk="0">
                    <a:moveTo>
                      <a:pt x="193" y="1"/>
                    </a:moveTo>
                    <a:cubicBezTo>
                      <a:pt x="186" y="1"/>
                      <a:pt x="178" y="1"/>
                      <a:pt x="168" y="3"/>
                    </a:cubicBezTo>
                    <a:cubicBezTo>
                      <a:pt x="293" y="24"/>
                      <a:pt x="1" y="149"/>
                      <a:pt x="189" y="149"/>
                    </a:cubicBezTo>
                    <a:cubicBezTo>
                      <a:pt x="169" y="130"/>
                      <a:pt x="296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9"/>
              <p:cNvSpPr/>
              <p:nvPr/>
            </p:nvSpPr>
            <p:spPr>
              <a:xfrm>
                <a:off x="10982875" y="22012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2"/>
                    </a:moveTo>
                    <a:cubicBezTo>
                      <a:pt x="0" y="42"/>
                      <a:pt x="0" y="42"/>
                      <a:pt x="0" y="0"/>
                    </a:cubicBezTo>
                    <a:cubicBezTo>
                      <a:pt x="0" y="21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9"/>
              <p:cNvSpPr/>
              <p:nvPr/>
            </p:nvSpPr>
            <p:spPr>
              <a:xfrm>
                <a:off x="10962475" y="21824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9"/>
                      <a:pt x="27" y="14"/>
                      <a:pt x="33" y="18"/>
                    </a:cubicBezTo>
                    <a:lnTo>
                      <a:pt x="33" y="18"/>
                    </a:lnTo>
                    <a:cubicBezTo>
                      <a:pt x="25" y="8"/>
                      <a:pt x="13" y="0"/>
                      <a:pt x="0" y="0"/>
                    </a:cubicBezTo>
                    <a:close/>
                    <a:moveTo>
                      <a:pt x="33" y="18"/>
                    </a:moveTo>
                    <a:cubicBezTo>
                      <a:pt x="38" y="25"/>
                      <a:pt x="42" y="33"/>
                      <a:pt x="42" y="42"/>
                    </a:cubicBezTo>
                    <a:cubicBezTo>
                      <a:pt x="42" y="29"/>
                      <a:pt x="42" y="24"/>
                      <a:pt x="3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9"/>
              <p:cNvSpPr/>
              <p:nvPr/>
            </p:nvSpPr>
            <p:spPr>
              <a:xfrm>
                <a:off x="10942075" y="21672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0" y="0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9"/>
              <p:cNvSpPr/>
              <p:nvPr/>
            </p:nvSpPr>
            <p:spPr>
              <a:xfrm>
                <a:off x="10755325" y="2438225"/>
                <a:ext cx="33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7"/>
                      <a:pt x="21" y="57"/>
                      <a:pt x="8" y="76"/>
                    </a:cubicBezTo>
                    <a:lnTo>
                      <a:pt x="8" y="76"/>
                    </a:lnTo>
                    <a:cubicBezTo>
                      <a:pt x="41" y="52"/>
                      <a:pt x="134" y="96"/>
                      <a:pt x="0" y="1"/>
                    </a:cubicBezTo>
                    <a:close/>
                    <a:moveTo>
                      <a:pt x="8" y="76"/>
                    </a:moveTo>
                    <a:cubicBezTo>
                      <a:pt x="5" y="78"/>
                      <a:pt x="2" y="81"/>
                      <a:pt x="0" y="84"/>
                    </a:cubicBezTo>
                    <a:cubicBezTo>
                      <a:pt x="3" y="82"/>
                      <a:pt x="6" y="79"/>
                      <a:pt x="8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9"/>
              <p:cNvSpPr/>
              <p:nvPr/>
            </p:nvSpPr>
            <p:spPr>
              <a:xfrm>
                <a:off x="1088870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35" y="1"/>
                      <a:pt x="30" y="4"/>
                      <a:pt x="27" y="9"/>
                    </a:cubicBezTo>
                    <a:lnTo>
                      <a:pt x="27" y="9"/>
                    </a:lnTo>
                    <a:lnTo>
                      <a:pt x="43" y="1"/>
                    </a:lnTo>
                    <a:close/>
                    <a:moveTo>
                      <a:pt x="27" y="9"/>
                    </a:moveTo>
                    <a:lnTo>
                      <a:pt x="1" y="22"/>
                    </a:lnTo>
                    <a:cubicBezTo>
                      <a:pt x="1" y="22"/>
                      <a:pt x="1" y="43"/>
                      <a:pt x="22" y="43"/>
                    </a:cubicBezTo>
                    <a:cubicBezTo>
                      <a:pt x="22" y="30"/>
                      <a:pt x="22" y="17"/>
                      <a:pt x="27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19"/>
              <p:cNvSpPr/>
              <p:nvPr/>
            </p:nvSpPr>
            <p:spPr>
              <a:xfrm>
                <a:off x="10950425" y="2190800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05" y="105"/>
                    </a:moveTo>
                    <a:lnTo>
                      <a:pt x="1" y="1"/>
                    </a:lnTo>
                    <a:cubicBezTo>
                      <a:pt x="22" y="22"/>
                      <a:pt x="64" y="64"/>
                      <a:pt x="105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19"/>
              <p:cNvSpPr/>
              <p:nvPr/>
            </p:nvSpPr>
            <p:spPr>
              <a:xfrm>
                <a:off x="10938925" y="2181925"/>
                <a:ext cx="2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0" y="0"/>
                    </a:moveTo>
                    <a:lnTo>
                      <a:pt x="84" y="84"/>
                    </a:lnTo>
                    <a:cubicBezTo>
                      <a:pt x="63" y="63"/>
                      <a:pt x="63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9"/>
              <p:cNvSpPr/>
              <p:nvPr/>
            </p:nvSpPr>
            <p:spPr>
              <a:xfrm>
                <a:off x="10671625" y="2142675"/>
                <a:ext cx="3447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3560" extrusionOk="0">
                    <a:moveTo>
                      <a:pt x="10391" y="789"/>
                    </a:moveTo>
                    <a:lnTo>
                      <a:pt x="10391" y="789"/>
                    </a:lnTo>
                    <a:cubicBezTo>
                      <a:pt x="10394" y="791"/>
                      <a:pt x="10397" y="793"/>
                      <a:pt x="10400" y="796"/>
                    </a:cubicBezTo>
                    <a:cubicBezTo>
                      <a:pt x="10396" y="793"/>
                      <a:pt x="10393" y="790"/>
                      <a:pt x="10391" y="789"/>
                    </a:cubicBezTo>
                    <a:close/>
                    <a:moveTo>
                      <a:pt x="13213" y="4105"/>
                    </a:moveTo>
                    <a:cubicBezTo>
                      <a:pt x="13220" y="4117"/>
                      <a:pt x="13228" y="4128"/>
                      <a:pt x="13238" y="4138"/>
                    </a:cubicBezTo>
                    <a:lnTo>
                      <a:pt x="13238" y="4138"/>
                    </a:lnTo>
                    <a:cubicBezTo>
                      <a:pt x="13233" y="4128"/>
                      <a:pt x="13225" y="4113"/>
                      <a:pt x="13213" y="4105"/>
                    </a:cubicBezTo>
                    <a:close/>
                    <a:moveTo>
                      <a:pt x="13238" y="4138"/>
                    </a:moveTo>
                    <a:cubicBezTo>
                      <a:pt x="13241" y="4143"/>
                      <a:pt x="13243" y="4147"/>
                      <a:pt x="13244" y="4147"/>
                    </a:cubicBezTo>
                    <a:cubicBezTo>
                      <a:pt x="13245" y="4147"/>
                      <a:pt x="13245" y="4146"/>
                      <a:pt x="13245" y="4144"/>
                    </a:cubicBezTo>
                    <a:cubicBezTo>
                      <a:pt x="13243" y="4142"/>
                      <a:pt x="13241" y="4140"/>
                      <a:pt x="13238" y="4138"/>
                    </a:cubicBezTo>
                    <a:close/>
                    <a:moveTo>
                      <a:pt x="12869" y="4374"/>
                    </a:moveTo>
                    <a:cubicBezTo>
                      <a:pt x="12869" y="4383"/>
                      <a:pt x="12873" y="4392"/>
                      <a:pt x="12879" y="4399"/>
                    </a:cubicBezTo>
                    <a:lnTo>
                      <a:pt x="12879" y="4399"/>
                    </a:lnTo>
                    <a:cubicBezTo>
                      <a:pt x="12876" y="4391"/>
                      <a:pt x="12873" y="4382"/>
                      <a:pt x="12869" y="4374"/>
                    </a:cubicBezTo>
                    <a:close/>
                    <a:moveTo>
                      <a:pt x="12879" y="4399"/>
                    </a:moveTo>
                    <a:cubicBezTo>
                      <a:pt x="12889" y="4430"/>
                      <a:pt x="12895" y="4462"/>
                      <a:pt x="12916" y="4462"/>
                    </a:cubicBezTo>
                    <a:cubicBezTo>
                      <a:pt x="12921" y="4462"/>
                      <a:pt x="12926" y="4460"/>
                      <a:pt x="12931" y="4458"/>
                    </a:cubicBezTo>
                    <a:lnTo>
                      <a:pt x="12910" y="4416"/>
                    </a:lnTo>
                    <a:cubicBezTo>
                      <a:pt x="12899" y="4416"/>
                      <a:pt x="12887" y="4409"/>
                      <a:pt x="12879" y="4399"/>
                    </a:cubicBezTo>
                    <a:close/>
                    <a:moveTo>
                      <a:pt x="13609" y="4855"/>
                    </a:moveTo>
                    <a:cubicBezTo>
                      <a:pt x="13617" y="4884"/>
                      <a:pt x="13630" y="4905"/>
                      <a:pt x="13643" y="4918"/>
                    </a:cubicBezTo>
                    <a:cubicBezTo>
                      <a:pt x="13631" y="4884"/>
                      <a:pt x="13620" y="4865"/>
                      <a:pt x="13609" y="4855"/>
                    </a:cubicBezTo>
                    <a:close/>
                    <a:moveTo>
                      <a:pt x="13161" y="5315"/>
                    </a:moveTo>
                    <a:cubicBezTo>
                      <a:pt x="13161" y="5328"/>
                      <a:pt x="13163" y="5336"/>
                      <a:pt x="13166" y="5343"/>
                    </a:cubicBezTo>
                    <a:lnTo>
                      <a:pt x="13166" y="5343"/>
                    </a:lnTo>
                    <a:cubicBezTo>
                      <a:pt x="13165" y="5334"/>
                      <a:pt x="13163" y="5325"/>
                      <a:pt x="13161" y="5315"/>
                    </a:cubicBezTo>
                    <a:close/>
                    <a:moveTo>
                      <a:pt x="545" y="8977"/>
                    </a:moveTo>
                    <a:cubicBezTo>
                      <a:pt x="545" y="8982"/>
                      <a:pt x="546" y="8987"/>
                      <a:pt x="547" y="8991"/>
                    </a:cubicBezTo>
                    <a:lnTo>
                      <a:pt x="547" y="8991"/>
                    </a:lnTo>
                    <a:cubicBezTo>
                      <a:pt x="546" y="8987"/>
                      <a:pt x="545" y="8982"/>
                      <a:pt x="545" y="8977"/>
                    </a:cubicBezTo>
                    <a:close/>
                    <a:moveTo>
                      <a:pt x="1402" y="9898"/>
                    </a:moveTo>
                    <a:lnTo>
                      <a:pt x="1402" y="9898"/>
                    </a:lnTo>
                    <a:cubicBezTo>
                      <a:pt x="1402" y="9940"/>
                      <a:pt x="1444" y="9981"/>
                      <a:pt x="1465" y="10023"/>
                    </a:cubicBezTo>
                    <a:cubicBezTo>
                      <a:pt x="1455" y="10034"/>
                      <a:pt x="1444" y="10039"/>
                      <a:pt x="1434" y="10039"/>
                    </a:cubicBezTo>
                    <a:cubicBezTo>
                      <a:pt x="1423" y="10039"/>
                      <a:pt x="1413" y="10034"/>
                      <a:pt x="1402" y="10023"/>
                    </a:cubicBezTo>
                    <a:cubicBezTo>
                      <a:pt x="1423" y="10023"/>
                      <a:pt x="1402" y="9961"/>
                      <a:pt x="1402" y="9898"/>
                    </a:cubicBezTo>
                    <a:close/>
                    <a:moveTo>
                      <a:pt x="1298" y="10672"/>
                    </a:moveTo>
                    <a:cubicBezTo>
                      <a:pt x="1319" y="10672"/>
                      <a:pt x="1340" y="10714"/>
                      <a:pt x="1361" y="10735"/>
                    </a:cubicBezTo>
                    <a:lnTo>
                      <a:pt x="1340" y="10735"/>
                    </a:lnTo>
                    <a:cubicBezTo>
                      <a:pt x="1298" y="10693"/>
                      <a:pt x="1298" y="10672"/>
                      <a:pt x="1298" y="10672"/>
                    </a:cubicBezTo>
                    <a:close/>
                    <a:moveTo>
                      <a:pt x="12078" y="10944"/>
                    </a:moveTo>
                    <a:cubicBezTo>
                      <a:pt x="12075" y="10952"/>
                      <a:pt x="12073" y="10959"/>
                      <a:pt x="12073" y="10965"/>
                    </a:cubicBezTo>
                    <a:cubicBezTo>
                      <a:pt x="12076" y="10957"/>
                      <a:pt x="12077" y="10951"/>
                      <a:pt x="12078" y="10944"/>
                    </a:cubicBezTo>
                    <a:close/>
                    <a:moveTo>
                      <a:pt x="10337" y="12199"/>
                    </a:moveTo>
                    <a:cubicBezTo>
                      <a:pt x="10334" y="12202"/>
                      <a:pt x="10333" y="12205"/>
                      <a:pt x="10334" y="12206"/>
                    </a:cubicBezTo>
                    <a:lnTo>
                      <a:pt x="10334" y="12206"/>
                    </a:lnTo>
                    <a:cubicBezTo>
                      <a:pt x="10335" y="12204"/>
                      <a:pt x="10336" y="12202"/>
                      <a:pt x="10337" y="12199"/>
                    </a:cubicBezTo>
                    <a:close/>
                    <a:moveTo>
                      <a:pt x="3647" y="12559"/>
                    </a:moveTo>
                    <a:cubicBezTo>
                      <a:pt x="3653" y="12567"/>
                      <a:pt x="3663" y="12577"/>
                      <a:pt x="3683" y="12597"/>
                    </a:cubicBezTo>
                    <a:cubicBezTo>
                      <a:pt x="3671" y="12584"/>
                      <a:pt x="3659" y="12571"/>
                      <a:pt x="3647" y="12559"/>
                    </a:cubicBezTo>
                    <a:close/>
                    <a:moveTo>
                      <a:pt x="8198" y="13141"/>
                    </a:moveTo>
                    <a:cubicBezTo>
                      <a:pt x="8200" y="13144"/>
                      <a:pt x="8204" y="13145"/>
                      <a:pt x="8208" y="13145"/>
                    </a:cubicBezTo>
                    <a:cubicBezTo>
                      <a:pt x="8213" y="13145"/>
                      <a:pt x="8218" y="13144"/>
                      <a:pt x="8224" y="13141"/>
                    </a:cubicBezTo>
                    <a:close/>
                    <a:moveTo>
                      <a:pt x="7575" y="1"/>
                    </a:moveTo>
                    <a:cubicBezTo>
                      <a:pt x="7491" y="1"/>
                      <a:pt x="7261" y="22"/>
                      <a:pt x="7219" y="85"/>
                    </a:cubicBezTo>
                    <a:cubicBezTo>
                      <a:pt x="7261" y="64"/>
                      <a:pt x="7303" y="43"/>
                      <a:pt x="7345" y="43"/>
                    </a:cubicBezTo>
                    <a:cubicBezTo>
                      <a:pt x="7219" y="126"/>
                      <a:pt x="7094" y="189"/>
                      <a:pt x="6905" y="189"/>
                    </a:cubicBezTo>
                    <a:cubicBezTo>
                      <a:pt x="6913" y="101"/>
                      <a:pt x="6847" y="80"/>
                      <a:pt x="6755" y="80"/>
                    </a:cubicBezTo>
                    <a:cubicBezTo>
                      <a:pt x="6674" y="80"/>
                      <a:pt x="6575" y="96"/>
                      <a:pt x="6485" y="96"/>
                    </a:cubicBezTo>
                    <a:cubicBezTo>
                      <a:pt x="6409" y="96"/>
                      <a:pt x="6340" y="84"/>
                      <a:pt x="6299" y="43"/>
                    </a:cubicBezTo>
                    <a:cubicBezTo>
                      <a:pt x="5985" y="147"/>
                      <a:pt x="5650" y="147"/>
                      <a:pt x="5294" y="252"/>
                    </a:cubicBezTo>
                    <a:cubicBezTo>
                      <a:pt x="5462" y="357"/>
                      <a:pt x="5190" y="273"/>
                      <a:pt x="5252" y="419"/>
                    </a:cubicBezTo>
                    <a:cubicBezTo>
                      <a:pt x="5169" y="440"/>
                      <a:pt x="5148" y="461"/>
                      <a:pt x="5127" y="461"/>
                    </a:cubicBezTo>
                    <a:lnTo>
                      <a:pt x="4855" y="461"/>
                    </a:lnTo>
                    <a:cubicBezTo>
                      <a:pt x="4771" y="440"/>
                      <a:pt x="4918" y="398"/>
                      <a:pt x="4897" y="357"/>
                    </a:cubicBezTo>
                    <a:lnTo>
                      <a:pt x="4897" y="357"/>
                    </a:lnTo>
                    <a:cubicBezTo>
                      <a:pt x="4845" y="374"/>
                      <a:pt x="4816" y="380"/>
                      <a:pt x="4797" y="380"/>
                    </a:cubicBezTo>
                    <a:cubicBezTo>
                      <a:pt x="4747" y="380"/>
                      <a:pt x="4773" y="336"/>
                      <a:pt x="4666" y="336"/>
                    </a:cubicBezTo>
                    <a:cubicBezTo>
                      <a:pt x="4708" y="378"/>
                      <a:pt x="4625" y="440"/>
                      <a:pt x="4520" y="461"/>
                    </a:cubicBezTo>
                    <a:lnTo>
                      <a:pt x="4687" y="461"/>
                    </a:lnTo>
                    <a:cubicBezTo>
                      <a:pt x="4621" y="521"/>
                      <a:pt x="4569" y="536"/>
                      <a:pt x="4523" y="536"/>
                    </a:cubicBezTo>
                    <a:cubicBezTo>
                      <a:pt x="4473" y="536"/>
                      <a:pt x="4430" y="519"/>
                      <a:pt x="4381" y="519"/>
                    </a:cubicBezTo>
                    <a:cubicBezTo>
                      <a:pt x="4332" y="519"/>
                      <a:pt x="4277" y="536"/>
                      <a:pt x="4206" y="608"/>
                    </a:cubicBezTo>
                    <a:lnTo>
                      <a:pt x="4269" y="524"/>
                    </a:lnTo>
                    <a:lnTo>
                      <a:pt x="4269" y="524"/>
                    </a:lnTo>
                    <a:cubicBezTo>
                      <a:pt x="4164" y="629"/>
                      <a:pt x="3809" y="754"/>
                      <a:pt x="3746" y="942"/>
                    </a:cubicBezTo>
                    <a:cubicBezTo>
                      <a:pt x="3704" y="942"/>
                      <a:pt x="3662" y="901"/>
                      <a:pt x="3704" y="880"/>
                    </a:cubicBezTo>
                    <a:lnTo>
                      <a:pt x="3704" y="880"/>
                    </a:lnTo>
                    <a:cubicBezTo>
                      <a:pt x="3558" y="942"/>
                      <a:pt x="3432" y="1089"/>
                      <a:pt x="3286" y="1194"/>
                    </a:cubicBezTo>
                    <a:cubicBezTo>
                      <a:pt x="3160" y="1319"/>
                      <a:pt x="3034" y="1424"/>
                      <a:pt x="2909" y="1466"/>
                    </a:cubicBezTo>
                    <a:lnTo>
                      <a:pt x="2909" y="1424"/>
                    </a:lnTo>
                    <a:cubicBezTo>
                      <a:pt x="2867" y="1466"/>
                      <a:pt x="2867" y="1549"/>
                      <a:pt x="2783" y="1570"/>
                    </a:cubicBezTo>
                    <a:cubicBezTo>
                      <a:pt x="2766" y="1553"/>
                      <a:pt x="2777" y="1523"/>
                      <a:pt x="2759" y="1523"/>
                    </a:cubicBezTo>
                    <a:cubicBezTo>
                      <a:pt x="2755" y="1523"/>
                      <a:pt x="2750" y="1524"/>
                      <a:pt x="2742" y="1528"/>
                    </a:cubicBezTo>
                    <a:cubicBezTo>
                      <a:pt x="2742" y="1570"/>
                      <a:pt x="2658" y="1696"/>
                      <a:pt x="2595" y="1717"/>
                    </a:cubicBezTo>
                    <a:lnTo>
                      <a:pt x="2616" y="1654"/>
                    </a:lnTo>
                    <a:lnTo>
                      <a:pt x="2616" y="1654"/>
                    </a:lnTo>
                    <a:cubicBezTo>
                      <a:pt x="2470" y="1738"/>
                      <a:pt x="2386" y="1821"/>
                      <a:pt x="2323" y="1926"/>
                    </a:cubicBezTo>
                    <a:cubicBezTo>
                      <a:pt x="2260" y="2030"/>
                      <a:pt x="2218" y="2156"/>
                      <a:pt x="2135" y="2261"/>
                    </a:cubicBezTo>
                    <a:cubicBezTo>
                      <a:pt x="2123" y="2245"/>
                      <a:pt x="2105" y="2238"/>
                      <a:pt x="2084" y="2238"/>
                    </a:cubicBezTo>
                    <a:cubicBezTo>
                      <a:pt x="1996" y="2238"/>
                      <a:pt x="1843" y="2360"/>
                      <a:pt x="1758" y="2428"/>
                    </a:cubicBezTo>
                    <a:lnTo>
                      <a:pt x="1737" y="2407"/>
                    </a:lnTo>
                    <a:cubicBezTo>
                      <a:pt x="1612" y="2533"/>
                      <a:pt x="1549" y="2700"/>
                      <a:pt x="1465" y="2826"/>
                    </a:cubicBezTo>
                    <a:cubicBezTo>
                      <a:pt x="1402" y="2972"/>
                      <a:pt x="1340" y="3119"/>
                      <a:pt x="1256" y="3286"/>
                    </a:cubicBezTo>
                    <a:cubicBezTo>
                      <a:pt x="1151" y="3328"/>
                      <a:pt x="1047" y="3495"/>
                      <a:pt x="942" y="3663"/>
                    </a:cubicBezTo>
                    <a:cubicBezTo>
                      <a:pt x="837" y="3830"/>
                      <a:pt x="733" y="4018"/>
                      <a:pt x="628" y="4165"/>
                    </a:cubicBezTo>
                    <a:cubicBezTo>
                      <a:pt x="635" y="4158"/>
                      <a:pt x="642" y="4155"/>
                      <a:pt x="648" y="4155"/>
                    </a:cubicBezTo>
                    <a:cubicBezTo>
                      <a:pt x="682" y="4155"/>
                      <a:pt x="709" y="4237"/>
                      <a:pt x="691" y="4290"/>
                    </a:cubicBezTo>
                    <a:cubicBezTo>
                      <a:pt x="654" y="4346"/>
                      <a:pt x="683" y="4485"/>
                      <a:pt x="616" y="4485"/>
                    </a:cubicBezTo>
                    <a:cubicBezTo>
                      <a:pt x="607" y="4485"/>
                      <a:pt x="598" y="4483"/>
                      <a:pt x="586" y="4479"/>
                    </a:cubicBezTo>
                    <a:lnTo>
                      <a:pt x="607" y="4437"/>
                    </a:lnTo>
                    <a:lnTo>
                      <a:pt x="607" y="4437"/>
                    </a:lnTo>
                    <a:cubicBezTo>
                      <a:pt x="482" y="4458"/>
                      <a:pt x="440" y="4625"/>
                      <a:pt x="398" y="4751"/>
                    </a:cubicBezTo>
                    <a:lnTo>
                      <a:pt x="524" y="4813"/>
                    </a:lnTo>
                    <a:cubicBezTo>
                      <a:pt x="210" y="5085"/>
                      <a:pt x="356" y="5692"/>
                      <a:pt x="168" y="5859"/>
                    </a:cubicBezTo>
                    <a:cubicBezTo>
                      <a:pt x="189" y="5943"/>
                      <a:pt x="168" y="6048"/>
                      <a:pt x="189" y="6132"/>
                    </a:cubicBezTo>
                    <a:lnTo>
                      <a:pt x="126" y="6111"/>
                    </a:lnTo>
                    <a:cubicBezTo>
                      <a:pt x="84" y="6341"/>
                      <a:pt x="63" y="6466"/>
                      <a:pt x="63" y="6738"/>
                    </a:cubicBezTo>
                    <a:lnTo>
                      <a:pt x="21" y="6676"/>
                    </a:lnTo>
                    <a:lnTo>
                      <a:pt x="21" y="6676"/>
                    </a:lnTo>
                    <a:cubicBezTo>
                      <a:pt x="1" y="6843"/>
                      <a:pt x="231" y="6885"/>
                      <a:pt x="231" y="7031"/>
                    </a:cubicBezTo>
                    <a:lnTo>
                      <a:pt x="126" y="7073"/>
                    </a:lnTo>
                    <a:cubicBezTo>
                      <a:pt x="126" y="7366"/>
                      <a:pt x="63" y="7659"/>
                      <a:pt x="210" y="7910"/>
                    </a:cubicBezTo>
                    <a:cubicBezTo>
                      <a:pt x="189" y="7910"/>
                      <a:pt x="147" y="7910"/>
                      <a:pt x="147" y="7868"/>
                    </a:cubicBezTo>
                    <a:lnTo>
                      <a:pt x="147" y="7868"/>
                    </a:lnTo>
                    <a:cubicBezTo>
                      <a:pt x="147" y="7982"/>
                      <a:pt x="164" y="8319"/>
                      <a:pt x="261" y="8319"/>
                    </a:cubicBezTo>
                    <a:cubicBezTo>
                      <a:pt x="267" y="8319"/>
                      <a:pt x="273" y="8318"/>
                      <a:pt x="280" y="8315"/>
                    </a:cubicBezTo>
                    <a:lnTo>
                      <a:pt x="280" y="8315"/>
                    </a:lnTo>
                    <a:cubicBezTo>
                      <a:pt x="229" y="8364"/>
                      <a:pt x="362" y="8609"/>
                      <a:pt x="440" y="8726"/>
                    </a:cubicBezTo>
                    <a:lnTo>
                      <a:pt x="356" y="8726"/>
                    </a:lnTo>
                    <a:cubicBezTo>
                      <a:pt x="482" y="8831"/>
                      <a:pt x="524" y="8810"/>
                      <a:pt x="586" y="8977"/>
                    </a:cubicBezTo>
                    <a:cubicBezTo>
                      <a:pt x="597" y="8998"/>
                      <a:pt x="586" y="9009"/>
                      <a:pt x="573" y="9009"/>
                    </a:cubicBezTo>
                    <a:cubicBezTo>
                      <a:pt x="564" y="9009"/>
                      <a:pt x="552" y="9003"/>
                      <a:pt x="547" y="8991"/>
                    </a:cubicBezTo>
                    <a:lnTo>
                      <a:pt x="547" y="8991"/>
                    </a:lnTo>
                    <a:cubicBezTo>
                      <a:pt x="572" y="9098"/>
                      <a:pt x="650" y="9046"/>
                      <a:pt x="670" y="9207"/>
                    </a:cubicBezTo>
                    <a:lnTo>
                      <a:pt x="607" y="9165"/>
                    </a:lnTo>
                    <a:lnTo>
                      <a:pt x="607" y="9165"/>
                    </a:lnTo>
                    <a:cubicBezTo>
                      <a:pt x="649" y="9312"/>
                      <a:pt x="670" y="9291"/>
                      <a:pt x="754" y="9333"/>
                    </a:cubicBezTo>
                    <a:cubicBezTo>
                      <a:pt x="817" y="9417"/>
                      <a:pt x="837" y="9605"/>
                      <a:pt x="796" y="9647"/>
                    </a:cubicBezTo>
                    <a:cubicBezTo>
                      <a:pt x="837" y="9647"/>
                      <a:pt x="921" y="9689"/>
                      <a:pt x="942" y="9772"/>
                    </a:cubicBezTo>
                    <a:cubicBezTo>
                      <a:pt x="936" y="9778"/>
                      <a:pt x="930" y="9781"/>
                      <a:pt x="924" y="9781"/>
                    </a:cubicBezTo>
                    <a:cubicBezTo>
                      <a:pt x="909" y="9781"/>
                      <a:pt x="894" y="9766"/>
                      <a:pt x="879" y="9751"/>
                    </a:cubicBezTo>
                    <a:lnTo>
                      <a:pt x="879" y="9751"/>
                    </a:lnTo>
                    <a:cubicBezTo>
                      <a:pt x="942" y="10002"/>
                      <a:pt x="1130" y="10023"/>
                      <a:pt x="1151" y="10212"/>
                    </a:cubicBezTo>
                    <a:cubicBezTo>
                      <a:pt x="1130" y="10233"/>
                      <a:pt x="1130" y="10233"/>
                      <a:pt x="1130" y="10253"/>
                    </a:cubicBezTo>
                    <a:cubicBezTo>
                      <a:pt x="1026" y="10086"/>
                      <a:pt x="963" y="9961"/>
                      <a:pt x="963" y="9961"/>
                    </a:cubicBezTo>
                    <a:cubicBezTo>
                      <a:pt x="914" y="9993"/>
                      <a:pt x="955" y="10091"/>
                      <a:pt x="904" y="10091"/>
                    </a:cubicBezTo>
                    <a:cubicBezTo>
                      <a:pt x="890" y="10091"/>
                      <a:pt x="869" y="10083"/>
                      <a:pt x="837" y="10065"/>
                    </a:cubicBezTo>
                    <a:lnTo>
                      <a:pt x="837" y="10065"/>
                    </a:lnTo>
                    <a:cubicBezTo>
                      <a:pt x="942" y="10170"/>
                      <a:pt x="1151" y="10295"/>
                      <a:pt x="1193" y="10421"/>
                    </a:cubicBezTo>
                    <a:cubicBezTo>
                      <a:pt x="1193" y="10442"/>
                      <a:pt x="1193" y="10442"/>
                      <a:pt x="1193" y="10463"/>
                    </a:cubicBezTo>
                    <a:lnTo>
                      <a:pt x="1172" y="10442"/>
                    </a:lnTo>
                    <a:lnTo>
                      <a:pt x="1172" y="10442"/>
                    </a:lnTo>
                    <a:cubicBezTo>
                      <a:pt x="1193" y="10484"/>
                      <a:pt x="1214" y="10505"/>
                      <a:pt x="1235" y="10525"/>
                    </a:cubicBezTo>
                    <a:cubicBezTo>
                      <a:pt x="1256" y="10567"/>
                      <a:pt x="1277" y="10609"/>
                      <a:pt x="1298" y="10630"/>
                    </a:cubicBezTo>
                    <a:cubicBezTo>
                      <a:pt x="1256" y="10693"/>
                      <a:pt x="1381" y="10797"/>
                      <a:pt x="1423" y="10860"/>
                    </a:cubicBezTo>
                    <a:cubicBezTo>
                      <a:pt x="1433" y="10850"/>
                      <a:pt x="1444" y="10847"/>
                      <a:pt x="1455" y="10847"/>
                    </a:cubicBezTo>
                    <a:cubicBezTo>
                      <a:pt x="1470" y="10847"/>
                      <a:pt x="1485" y="10853"/>
                      <a:pt x="1495" y="10853"/>
                    </a:cubicBezTo>
                    <a:cubicBezTo>
                      <a:pt x="1509" y="10853"/>
                      <a:pt x="1516" y="10843"/>
                      <a:pt x="1507" y="10797"/>
                    </a:cubicBezTo>
                    <a:cubicBezTo>
                      <a:pt x="1528" y="10797"/>
                      <a:pt x="1507" y="10777"/>
                      <a:pt x="1465" y="10735"/>
                    </a:cubicBezTo>
                    <a:cubicBezTo>
                      <a:pt x="1465" y="10735"/>
                      <a:pt x="1444" y="10735"/>
                      <a:pt x="1444" y="10714"/>
                    </a:cubicBezTo>
                    <a:cubicBezTo>
                      <a:pt x="1423" y="10693"/>
                      <a:pt x="1381" y="10630"/>
                      <a:pt x="1340" y="10567"/>
                    </a:cubicBezTo>
                    <a:lnTo>
                      <a:pt x="1340" y="10567"/>
                    </a:lnTo>
                    <a:cubicBezTo>
                      <a:pt x="1402" y="10609"/>
                      <a:pt x="1465" y="10630"/>
                      <a:pt x="1486" y="10714"/>
                    </a:cubicBezTo>
                    <a:cubicBezTo>
                      <a:pt x="1549" y="10735"/>
                      <a:pt x="1612" y="10735"/>
                      <a:pt x="1633" y="10735"/>
                    </a:cubicBezTo>
                    <a:cubicBezTo>
                      <a:pt x="1633" y="10797"/>
                      <a:pt x="1653" y="10902"/>
                      <a:pt x="1674" y="10965"/>
                    </a:cubicBezTo>
                    <a:cubicBezTo>
                      <a:pt x="1695" y="11049"/>
                      <a:pt x="1716" y="11111"/>
                      <a:pt x="1695" y="11132"/>
                    </a:cubicBezTo>
                    <a:cubicBezTo>
                      <a:pt x="1884" y="11279"/>
                      <a:pt x="2093" y="11509"/>
                      <a:pt x="2302" y="11509"/>
                    </a:cubicBezTo>
                    <a:cubicBezTo>
                      <a:pt x="2365" y="11551"/>
                      <a:pt x="2323" y="11593"/>
                      <a:pt x="2323" y="11613"/>
                    </a:cubicBezTo>
                    <a:cubicBezTo>
                      <a:pt x="2281" y="11613"/>
                      <a:pt x="2260" y="11572"/>
                      <a:pt x="2239" y="11572"/>
                    </a:cubicBezTo>
                    <a:lnTo>
                      <a:pt x="2239" y="11572"/>
                    </a:lnTo>
                    <a:cubicBezTo>
                      <a:pt x="2334" y="11628"/>
                      <a:pt x="2496" y="11787"/>
                      <a:pt x="2588" y="11787"/>
                    </a:cubicBezTo>
                    <a:cubicBezTo>
                      <a:pt x="2598" y="11787"/>
                      <a:pt x="2608" y="11785"/>
                      <a:pt x="2616" y="11781"/>
                    </a:cubicBezTo>
                    <a:cubicBezTo>
                      <a:pt x="2668" y="11854"/>
                      <a:pt x="2637" y="11854"/>
                      <a:pt x="2616" y="11854"/>
                    </a:cubicBezTo>
                    <a:cubicBezTo>
                      <a:pt x="2595" y="11854"/>
                      <a:pt x="2585" y="11854"/>
                      <a:pt x="2679" y="11927"/>
                    </a:cubicBezTo>
                    <a:lnTo>
                      <a:pt x="2637" y="11927"/>
                    </a:lnTo>
                    <a:cubicBezTo>
                      <a:pt x="2742" y="12137"/>
                      <a:pt x="2930" y="12199"/>
                      <a:pt x="3118" y="12262"/>
                    </a:cubicBezTo>
                    <a:cubicBezTo>
                      <a:pt x="3295" y="12321"/>
                      <a:pt x="3471" y="12380"/>
                      <a:pt x="3647" y="12559"/>
                    </a:cubicBezTo>
                    <a:lnTo>
                      <a:pt x="3647" y="12559"/>
                    </a:lnTo>
                    <a:cubicBezTo>
                      <a:pt x="3641" y="12550"/>
                      <a:pt x="3641" y="12545"/>
                      <a:pt x="3641" y="12534"/>
                    </a:cubicBezTo>
                    <a:lnTo>
                      <a:pt x="3641" y="12534"/>
                    </a:lnTo>
                    <a:cubicBezTo>
                      <a:pt x="3871" y="12702"/>
                      <a:pt x="4143" y="12806"/>
                      <a:pt x="4436" y="12890"/>
                    </a:cubicBezTo>
                    <a:cubicBezTo>
                      <a:pt x="4708" y="12953"/>
                      <a:pt x="4980" y="13036"/>
                      <a:pt x="5231" y="13162"/>
                    </a:cubicBezTo>
                    <a:cubicBezTo>
                      <a:pt x="5289" y="13186"/>
                      <a:pt x="5330" y="13195"/>
                      <a:pt x="5366" y="13195"/>
                    </a:cubicBezTo>
                    <a:cubicBezTo>
                      <a:pt x="5420" y="13195"/>
                      <a:pt x="5461" y="13175"/>
                      <a:pt x="5524" y="13162"/>
                    </a:cubicBezTo>
                    <a:lnTo>
                      <a:pt x="5524" y="13246"/>
                    </a:lnTo>
                    <a:lnTo>
                      <a:pt x="5713" y="13183"/>
                    </a:lnTo>
                    <a:cubicBezTo>
                      <a:pt x="5721" y="13182"/>
                      <a:pt x="5729" y="13182"/>
                      <a:pt x="5736" y="13182"/>
                    </a:cubicBezTo>
                    <a:cubicBezTo>
                      <a:pt x="5924" y="13182"/>
                      <a:pt x="6045" y="13386"/>
                      <a:pt x="6272" y="13386"/>
                    </a:cubicBezTo>
                    <a:cubicBezTo>
                      <a:pt x="6306" y="13386"/>
                      <a:pt x="6343" y="13382"/>
                      <a:pt x="6382" y="13371"/>
                    </a:cubicBezTo>
                    <a:lnTo>
                      <a:pt x="6361" y="13329"/>
                    </a:lnTo>
                    <a:lnTo>
                      <a:pt x="6361" y="13329"/>
                    </a:lnTo>
                    <a:cubicBezTo>
                      <a:pt x="6466" y="13350"/>
                      <a:pt x="6696" y="13329"/>
                      <a:pt x="6675" y="13392"/>
                    </a:cubicBezTo>
                    <a:cubicBezTo>
                      <a:pt x="6675" y="13392"/>
                      <a:pt x="6702" y="13365"/>
                      <a:pt x="6734" y="13365"/>
                    </a:cubicBezTo>
                    <a:cubicBezTo>
                      <a:pt x="6742" y="13365"/>
                      <a:pt x="6750" y="13367"/>
                      <a:pt x="6759" y="13371"/>
                    </a:cubicBezTo>
                    <a:lnTo>
                      <a:pt x="6759" y="13413"/>
                    </a:lnTo>
                    <a:cubicBezTo>
                      <a:pt x="6843" y="13392"/>
                      <a:pt x="6926" y="13392"/>
                      <a:pt x="7010" y="13371"/>
                    </a:cubicBezTo>
                    <a:lnTo>
                      <a:pt x="7010" y="13371"/>
                    </a:lnTo>
                    <a:cubicBezTo>
                      <a:pt x="7219" y="13413"/>
                      <a:pt x="6968" y="13538"/>
                      <a:pt x="7282" y="13559"/>
                    </a:cubicBezTo>
                    <a:cubicBezTo>
                      <a:pt x="7387" y="13538"/>
                      <a:pt x="7596" y="13434"/>
                      <a:pt x="7554" y="13413"/>
                    </a:cubicBezTo>
                    <a:cubicBezTo>
                      <a:pt x="7491" y="13413"/>
                      <a:pt x="7428" y="13371"/>
                      <a:pt x="7428" y="13329"/>
                    </a:cubicBezTo>
                    <a:lnTo>
                      <a:pt x="7533" y="13308"/>
                    </a:lnTo>
                    <a:cubicBezTo>
                      <a:pt x="7533" y="13266"/>
                      <a:pt x="7554" y="13225"/>
                      <a:pt x="7554" y="13183"/>
                    </a:cubicBezTo>
                    <a:lnTo>
                      <a:pt x="7596" y="13183"/>
                    </a:lnTo>
                    <a:lnTo>
                      <a:pt x="7638" y="13099"/>
                    </a:lnTo>
                    <a:lnTo>
                      <a:pt x="7554" y="13120"/>
                    </a:lnTo>
                    <a:cubicBezTo>
                      <a:pt x="7533" y="13078"/>
                      <a:pt x="7491" y="13015"/>
                      <a:pt x="7387" y="12994"/>
                    </a:cubicBezTo>
                    <a:cubicBezTo>
                      <a:pt x="7345" y="13015"/>
                      <a:pt x="7282" y="13036"/>
                      <a:pt x="7219" y="13057"/>
                    </a:cubicBezTo>
                    <a:lnTo>
                      <a:pt x="7177" y="12994"/>
                    </a:lnTo>
                    <a:lnTo>
                      <a:pt x="7303" y="12994"/>
                    </a:lnTo>
                    <a:cubicBezTo>
                      <a:pt x="7283" y="12975"/>
                      <a:pt x="7263" y="12967"/>
                      <a:pt x="7244" y="12967"/>
                    </a:cubicBezTo>
                    <a:cubicBezTo>
                      <a:pt x="7202" y="12967"/>
                      <a:pt x="7164" y="13001"/>
                      <a:pt x="7135" y="13015"/>
                    </a:cubicBezTo>
                    <a:cubicBezTo>
                      <a:pt x="7115" y="12994"/>
                      <a:pt x="7094" y="12953"/>
                      <a:pt x="7073" y="12953"/>
                    </a:cubicBezTo>
                    <a:lnTo>
                      <a:pt x="6905" y="13057"/>
                    </a:lnTo>
                    <a:cubicBezTo>
                      <a:pt x="6884" y="12994"/>
                      <a:pt x="6968" y="12974"/>
                      <a:pt x="6884" y="12932"/>
                    </a:cubicBezTo>
                    <a:lnTo>
                      <a:pt x="6884" y="12932"/>
                    </a:lnTo>
                    <a:cubicBezTo>
                      <a:pt x="6801" y="12974"/>
                      <a:pt x="6947" y="13036"/>
                      <a:pt x="6801" y="13057"/>
                    </a:cubicBezTo>
                    <a:cubicBezTo>
                      <a:pt x="6755" y="13012"/>
                      <a:pt x="6754" y="12978"/>
                      <a:pt x="6725" y="12978"/>
                    </a:cubicBezTo>
                    <a:cubicBezTo>
                      <a:pt x="6714" y="12978"/>
                      <a:pt x="6699" y="12983"/>
                      <a:pt x="6675" y="12994"/>
                    </a:cubicBezTo>
                    <a:cubicBezTo>
                      <a:pt x="6654" y="12974"/>
                      <a:pt x="6675" y="12953"/>
                      <a:pt x="6717" y="12932"/>
                    </a:cubicBezTo>
                    <a:lnTo>
                      <a:pt x="6717" y="12932"/>
                    </a:lnTo>
                    <a:cubicBezTo>
                      <a:pt x="6675" y="12953"/>
                      <a:pt x="6623" y="12953"/>
                      <a:pt x="6573" y="12953"/>
                    </a:cubicBezTo>
                    <a:cubicBezTo>
                      <a:pt x="6523" y="12953"/>
                      <a:pt x="6476" y="12953"/>
                      <a:pt x="6445" y="12974"/>
                    </a:cubicBezTo>
                    <a:cubicBezTo>
                      <a:pt x="6382" y="12911"/>
                      <a:pt x="6173" y="12953"/>
                      <a:pt x="6194" y="12848"/>
                    </a:cubicBezTo>
                    <a:lnTo>
                      <a:pt x="6194" y="12848"/>
                    </a:lnTo>
                    <a:cubicBezTo>
                      <a:pt x="6177" y="12865"/>
                      <a:pt x="6092" y="12896"/>
                      <a:pt x="6015" y="12896"/>
                    </a:cubicBezTo>
                    <a:cubicBezTo>
                      <a:pt x="5997" y="12896"/>
                      <a:pt x="5980" y="12894"/>
                      <a:pt x="5964" y="12890"/>
                    </a:cubicBezTo>
                    <a:cubicBezTo>
                      <a:pt x="6131" y="12785"/>
                      <a:pt x="5692" y="12827"/>
                      <a:pt x="5755" y="12702"/>
                    </a:cubicBezTo>
                    <a:lnTo>
                      <a:pt x="5755" y="12702"/>
                    </a:lnTo>
                    <a:cubicBezTo>
                      <a:pt x="5722" y="12723"/>
                      <a:pt x="5684" y="12731"/>
                      <a:pt x="5640" y="12731"/>
                    </a:cubicBezTo>
                    <a:cubicBezTo>
                      <a:pt x="5526" y="12731"/>
                      <a:pt x="5380" y="12678"/>
                      <a:pt x="5240" y="12678"/>
                    </a:cubicBezTo>
                    <a:cubicBezTo>
                      <a:pt x="5225" y="12678"/>
                      <a:pt x="5210" y="12679"/>
                      <a:pt x="5196" y="12680"/>
                    </a:cubicBezTo>
                    <a:lnTo>
                      <a:pt x="5196" y="12680"/>
                    </a:lnTo>
                    <a:cubicBezTo>
                      <a:pt x="5215" y="12677"/>
                      <a:pt x="5234" y="12660"/>
                      <a:pt x="5252" y="12660"/>
                    </a:cubicBezTo>
                    <a:cubicBezTo>
                      <a:pt x="5148" y="12639"/>
                      <a:pt x="5127" y="12597"/>
                      <a:pt x="5064" y="12555"/>
                    </a:cubicBezTo>
                    <a:cubicBezTo>
                      <a:pt x="5022" y="12639"/>
                      <a:pt x="4876" y="12618"/>
                      <a:pt x="4771" y="12660"/>
                    </a:cubicBezTo>
                    <a:cubicBezTo>
                      <a:pt x="4666" y="12534"/>
                      <a:pt x="4876" y="12576"/>
                      <a:pt x="4855" y="12471"/>
                    </a:cubicBezTo>
                    <a:lnTo>
                      <a:pt x="4855" y="12471"/>
                    </a:lnTo>
                    <a:cubicBezTo>
                      <a:pt x="4855" y="12555"/>
                      <a:pt x="4625" y="12492"/>
                      <a:pt x="4646" y="12555"/>
                    </a:cubicBezTo>
                    <a:cubicBezTo>
                      <a:pt x="4583" y="12471"/>
                      <a:pt x="4562" y="12513"/>
                      <a:pt x="4562" y="12409"/>
                    </a:cubicBezTo>
                    <a:cubicBezTo>
                      <a:pt x="4547" y="12453"/>
                      <a:pt x="4532" y="12466"/>
                      <a:pt x="4515" y="12466"/>
                    </a:cubicBezTo>
                    <a:cubicBezTo>
                      <a:pt x="4492" y="12466"/>
                      <a:pt x="4466" y="12441"/>
                      <a:pt x="4431" y="12441"/>
                    </a:cubicBezTo>
                    <a:cubicBezTo>
                      <a:pt x="4419" y="12441"/>
                      <a:pt x="4407" y="12444"/>
                      <a:pt x="4394" y="12450"/>
                    </a:cubicBezTo>
                    <a:cubicBezTo>
                      <a:pt x="4290" y="12346"/>
                      <a:pt x="4394" y="12346"/>
                      <a:pt x="4248" y="12325"/>
                    </a:cubicBezTo>
                    <a:cubicBezTo>
                      <a:pt x="4206" y="12262"/>
                      <a:pt x="4332" y="12262"/>
                      <a:pt x="4332" y="12262"/>
                    </a:cubicBezTo>
                    <a:cubicBezTo>
                      <a:pt x="4307" y="12250"/>
                      <a:pt x="4289" y="12245"/>
                      <a:pt x="4276" y="12245"/>
                    </a:cubicBezTo>
                    <a:cubicBezTo>
                      <a:pt x="4218" y="12245"/>
                      <a:pt x="4236" y="12333"/>
                      <a:pt x="4185" y="12367"/>
                    </a:cubicBezTo>
                    <a:cubicBezTo>
                      <a:pt x="4018" y="12304"/>
                      <a:pt x="4143" y="12262"/>
                      <a:pt x="4122" y="12178"/>
                    </a:cubicBezTo>
                    <a:cubicBezTo>
                      <a:pt x="4094" y="12174"/>
                      <a:pt x="4067" y="12172"/>
                      <a:pt x="4040" y="12172"/>
                    </a:cubicBezTo>
                    <a:cubicBezTo>
                      <a:pt x="3993" y="12172"/>
                      <a:pt x="3950" y="12177"/>
                      <a:pt x="3910" y="12177"/>
                    </a:cubicBezTo>
                    <a:cubicBezTo>
                      <a:pt x="3873" y="12177"/>
                      <a:pt x="3840" y="12173"/>
                      <a:pt x="3809" y="12158"/>
                    </a:cubicBezTo>
                    <a:cubicBezTo>
                      <a:pt x="3809" y="12137"/>
                      <a:pt x="3809" y="12116"/>
                      <a:pt x="3830" y="12116"/>
                    </a:cubicBezTo>
                    <a:cubicBezTo>
                      <a:pt x="3683" y="12116"/>
                      <a:pt x="3537" y="11948"/>
                      <a:pt x="3369" y="11948"/>
                    </a:cubicBezTo>
                    <a:cubicBezTo>
                      <a:pt x="3369" y="11927"/>
                      <a:pt x="3369" y="11906"/>
                      <a:pt x="3369" y="11906"/>
                    </a:cubicBezTo>
                    <a:cubicBezTo>
                      <a:pt x="3348" y="11969"/>
                      <a:pt x="3327" y="12011"/>
                      <a:pt x="3306" y="12032"/>
                    </a:cubicBezTo>
                    <a:cubicBezTo>
                      <a:pt x="3244" y="11990"/>
                      <a:pt x="3160" y="12011"/>
                      <a:pt x="3181" y="11927"/>
                    </a:cubicBezTo>
                    <a:lnTo>
                      <a:pt x="3181" y="11927"/>
                    </a:lnTo>
                    <a:cubicBezTo>
                      <a:pt x="3202" y="11948"/>
                      <a:pt x="3218" y="11953"/>
                      <a:pt x="3231" y="11953"/>
                    </a:cubicBezTo>
                    <a:cubicBezTo>
                      <a:pt x="3244" y="11953"/>
                      <a:pt x="3254" y="11948"/>
                      <a:pt x="3265" y="11948"/>
                    </a:cubicBezTo>
                    <a:lnTo>
                      <a:pt x="3181" y="11927"/>
                    </a:lnTo>
                    <a:lnTo>
                      <a:pt x="3181" y="11927"/>
                    </a:lnTo>
                    <a:cubicBezTo>
                      <a:pt x="3181" y="11927"/>
                      <a:pt x="3181" y="11927"/>
                      <a:pt x="3181" y="11927"/>
                    </a:cubicBezTo>
                    <a:cubicBezTo>
                      <a:pt x="3181" y="11888"/>
                      <a:pt x="3191" y="11875"/>
                      <a:pt x="3207" y="11875"/>
                    </a:cubicBezTo>
                    <a:cubicBezTo>
                      <a:pt x="3234" y="11875"/>
                      <a:pt x="3277" y="11914"/>
                      <a:pt x="3308" y="11914"/>
                    </a:cubicBezTo>
                    <a:cubicBezTo>
                      <a:pt x="3315" y="11914"/>
                      <a:pt x="3322" y="11912"/>
                      <a:pt x="3327" y="11906"/>
                    </a:cubicBezTo>
                    <a:cubicBezTo>
                      <a:pt x="3202" y="11844"/>
                      <a:pt x="3014" y="11802"/>
                      <a:pt x="2951" y="11718"/>
                    </a:cubicBezTo>
                    <a:cubicBezTo>
                      <a:pt x="2958" y="11703"/>
                      <a:pt x="2970" y="11698"/>
                      <a:pt x="2983" y="11698"/>
                    </a:cubicBezTo>
                    <a:cubicBezTo>
                      <a:pt x="3024" y="11698"/>
                      <a:pt x="3084" y="11751"/>
                      <a:pt x="3104" y="11751"/>
                    </a:cubicBezTo>
                    <a:cubicBezTo>
                      <a:pt x="3114" y="11751"/>
                      <a:pt x="3114" y="11737"/>
                      <a:pt x="3097" y="11697"/>
                    </a:cubicBezTo>
                    <a:lnTo>
                      <a:pt x="3097" y="11697"/>
                    </a:lnTo>
                    <a:lnTo>
                      <a:pt x="3202" y="11823"/>
                    </a:lnTo>
                    <a:cubicBezTo>
                      <a:pt x="3202" y="11764"/>
                      <a:pt x="3210" y="11748"/>
                      <a:pt x="3221" y="11748"/>
                    </a:cubicBezTo>
                    <a:cubicBezTo>
                      <a:pt x="3235" y="11748"/>
                      <a:pt x="3253" y="11772"/>
                      <a:pt x="3266" y="11772"/>
                    </a:cubicBezTo>
                    <a:cubicBezTo>
                      <a:pt x="3277" y="11772"/>
                      <a:pt x="3286" y="11756"/>
                      <a:pt x="3286" y="11697"/>
                    </a:cubicBezTo>
                    <a:cubicBezTo>
                      <a:pt x="3139" y="11551"/>
                      <a:pt x="3076" y="11593"/>
                      <a:pt x="2909" y="11425"/>
                    </a:cubicBezTo>
                    <a:cubicBezTo>
                      <a:pt x="2846" y="11425"/>
                      <a:pt x="2888" y="11488"/>
                      <a:pt x="2804" y="11509"/>
                    </a:cubicBezTo>
                    <a:cubicBezTo>
                      <a:pt x="2511" y="11362"/>
                      <a:pt x="2783" y="11174"/>
                      <a:pt x="2532" y="11090"/>
                    </a:cubicBezTo>
                    <a:lnTo>
                      <a:pt x="2532" y="11090"/>
                    </a:lnTo>
                    <a:cubicBezTo>
                      <a:pt x="2496" y="11099"/>
                      <a:pt x="2460" y="11112"/>
                      <a:pt x="2424" y="11112"/>
                    </a:cubicBezTo>
                    <a:cubicBezTo>
                      <a:pt x="2376" y="11112"/>
                      <a:pt x="2329" y="11090"/>
                      <a:pt x="2281" y="11007"/>
                    </a:cubicBezTo>
                    <a:lnTo>
                      <a:pt x="2386" y="10965"/>
                    </a:lnTo>
                    <a:cubicBezTo>
                      <a:pt x="2239" y="10818"/>
                      <a:pt x="2198" y="10986"/>
                      <a:pt x="2093" y="10777"/>
                    </a:cubicBezTo>
                    <a:lnTo>
                      <a:pt x="2093" y="10777"/>
                    </a:lnTo>
                    <a:cubicBezTo>
                      <a:pt x="2145" y="10777"/>
                      <a:pt x="2212" y="10849"/>
                      <a:pt x="2221" y="10849"/>
                    </a:cubicBezTo>
                    <a:cubicBezTo>
                      <a:pt x="2223" y="10849"/>
                      <a:pt x="2222" y="10846"/>
                      <a:pt x="2218" y="10839"/>
                    </a:cubicBezTo>
                    <a:cubicBezTo>
                      <a:pt x="2200" y="10775"/>
                      <a:pt x="2177" y="10763"/>
                      <a:pt x="2151" y="10763"/>
                    </a:cubicBezTo>
                    <a:cubicBezTo>
                      <a:pt x="2136" y="10763"/>
                      <a:pt x="2120" y="10767"/>
                      <a:pt x="2102" y="10767"/>
                    </a:cubicBezTo>
                    <a:cubicBezTo>
                      <a:pt x="2080" y="10767"/>
                      <a:pt x="2056" y="10761"/>
                      <a:pt x="2030" y="10735"/>
                    </a:cubicBezTo>
                    <a:lnTo>
                      <a:pt x="2072" y="10651"/>
                    </a:lnTo>
                    <a:cubicBezTo>
                      <a:pt x="1946" y="10505"/>
                      <a:pt x="1737" y="10337"/>
                      <a:pt x="1591" y="10149"/>
                    </a:cubicBezTo>
                    <a:lnTo>
                      <a:pt x="1591" y="10149"/>
                    </a:lnTo>
                    <a:cubicBezTo>
                      <a:pt x="1598" y="10149"/>
                      <a:pt x="1607" y="10151"/>
                      <a:pt x="1616" y="10151"/>
                    </a:cubicBezTo>
                    <a:cubicBezTo>
                      <a:pt x="1635" y="10151"/>
                      <a:pt x="1653" y="10142"/>
                      <a:pt x="1653" y="10086"/>
                    </a:cubicBezTo>
                    <a:cubicBezTo>
                      <a:pt x="1444" y="9856"/>
                      <a:pt x="1319" y="9521"/>
                      <a:pt x="1256" y="9228"/>
                    </a:cubicBezTo>
                    <a:lnTo>
                      <a:pt x="1151" y="9145"/>
                    </a:lnTo>
                    <a:cubicBezTo>
                      <a:pt x="1134" y="9128"/>
                      <a:pt x="1145" y="9097"/>
                      <a:pt x="1161" y="9097"/>
                    </a:cubicBezTo>
                    <a:cubicBezTo>
                      <a:pt x="1164" y="9097"/>
                      <a:pt x="1168" y="9099"/>
                      <a:pt x="1172" y="9103"/>
                    </a:cubicBezTo>
                    <a:cubicBezTo>
                      <a:pt x="1172" y="9070"/>
                      <a:pt x="1168" y="9060"/>
                      <a:pt x="1161" y="9060"/>
                    </a:cubicBezTo>
                    <a:cubicBezTo>
                      <a:pt x="1150" y="9060"/>
                      <a:pt x="1130" y="9091"/>
                      <a:pt x="1108" y="9091"/>
                    </a:cubicBezTo>
                    <a:cubicBezTo>
                      <a:pt x="1101" y="9091"/>
                      <a:pt x="1095" y="9088"/>
                      <a:pt x="1089" y="9082"/>
                    </a:cubicBezTo>
                    <a:cubicBezTo>
                      <a:pt x="1058" y="9036"/>
                      <a:pt x="1072" y="9002"/>
                      <a:pt x="1097" y="9002"/>
                    </a:cubicBezTo>
                    <a:cubicBezTo>
                      <a:pt x="1107" y="9002"/>
                      <a:pt x="1119" y="9007"/>
                      <a:pt x="1130" y="9019"/>
                    </a:cubicBezTo>
                    <a:cubicBezTo>
                      <a:pt x="984" y="8852"/>
                      <a:pt x="796" y="8496"/>
                      <a:pt x="837" y="8266"/>
                    </a:cubicBezTo>
                    <a:lnTo>
                      <a:pt x="837" y="8266"/>
                    </a:lnTo>
                    <a:lnTo>
                      <a:pt x="879" y="8308"/>
                    </a:lnTo>
                    <a:cubicBezTo>
                      <a:pt x="858" y="8119"/>
                      <a:pt x="670" y="8140"/>
                      <a:pt x="712" y="7973"/>
                    </a:cubicBezTo>
                    <a:lnTo>
                      <a:pt x="712" y="7973"/>
                    </a:lnTo>
                    <a:lnTo>
                      <a:pt x="733" y="7994"/>
                    </a:lnTo>
                    <a:cubicBezTo>
                      <a:pt x="691" y="7638"/>
                      <a:pt x="586" y="7220"/>
                      <a:pt x="712" y="6948"/>
                    </a:cubicBezTo>
                    <a:cubicBezTo>
                      <a:pt x="586" y="6885"/>
                      <a:pt x="775" y="6571"/>
                      <a:pt x="607" y="6550"/>
                    </a:cubicBezTo>
                    <a:cubicBezTo>
                      <a:pt x="712" y="6341"/>
                      <a:pt x="733" y="6404"/>
                      <a:pt x="817" y="6111"/>
                    </a:cubicBezTo>
                    <a:cubicBezTo>
                      <a:pt x="837" y="6048"/>
                      <a:pt x="733" y="5985"/>
                      <a:pt x="733" y="5880"/>
                    </a:cubicBezTo>
                    <a:lnTo>
                      <a:pt x="733" y="5880"/>
                    </a:lnTo>
                    <a:lnTo>
                      <a:pt x="817" y="5901"/>
                    </a:lnTo>
                    <a:lnTo>
                      <a:pt x="754" y="5755"/>
                    </a:lnTo>
                    <a:lnTo>
                      <a:pt x="858" y="5692"/>
                    </a:lnTo>
                    <a:lnTo>
                      <a:pt x="858" y="5608"/>
                    </a:lnTo>
                    <a:cubicBezTo>
                      <a:pt x="837" y="5629"/>
                      <a:pt x="796" y="5671"/>
                      <a:pt x="775" y="5671"/>
                    </a:cubicBezTo>
                    <a:cubicBezTo>
                      <a:pt x="775" y="5504"/>
                      <a:pt x="921" y="5336"/>
                      <a:pt x="963" y="5336"/>
                    </a:cubicBezTo>
                    <a:cubicBezTo>
                      <a:pt x="963" y="5232"/>
                      <a:pt x="984" y="5106"/>
                      <a:pt x="984" y="5002"/>
                    </a:cubicBezTo>
                    <a:cubicBezTo>
                      <a:pt x="1005" y="5023"/>
                      <a:pt x="1005" y="5064"/>
                      <a:pt x="1026" y="5127"/>
                    </a:cubicBezTo>
                    <a:cubicBezTo>
                      <a:pt x="1005" y="5033"/>
                      <a:pt x="1026" y="5033"/>
                      <a:pt x="1049" y="5033"/>
                    </a:cubicBezTo>
                    <a:cubicBezTo>
                      <a:pt x="1073" y="5033"/>
                      <a:pt x="1099" y="5033"/>
                      <a:pt x="1089" y="4939"/>
                    </a:cubicBezTo>
                    <a:lnTo>
                      <a:pt x="1089" y="4939"/>
                    </a:lnTo>
                    <a:cubicBezTo>
                      <a:pt x="1085" y="4943"/>
                      <a:pt x="1081" y="4945"/>
                      <a:pt x="1077" y="4945"/>
                    </a:cubicBezTo>
                    <a:cubicBezTo>
                      <a:pt x="1060" y="4945"/>
                      <a:pt x="1047" y="4914"/>
                      <a:pt x="1047" y="4897"/>
                    </a:cubicBezTo>
                    <a:cubicBezTo>
                      <a:pt x="1109" y="4855"/>
                      <a:pt x="1193" y="4667"/>
                      <a:pt x="1214" y="4541"/>
                    </a:cubicBezTo>
                    <a:lnTo>
                      <a:pt x="1256" y="4583"/>
                    </a:lnTo>
                    <a:cubicBezTo>
                      <a:pt x="1319" y="4479"/>
                      <a:pt x="1340" y="4353"/>
                      <a:pt x="1402" y="4227"/>
                    </a:cubicBezTo>
                    <a:cubicBezTo>
                      <a:pt x="1465" y="4102"/>
                      <a:pt x="1528" y="3976"/>
                      <a:pt x="1591" y="3851"/>
                    </a:cubicBezTo>
                    <a:lnTo>
                      <a:pt x="1591" y="3851"/>
                    </a:lnTo>
                    <a:cubicBezTo>
                      <a:pt x="1570" y="3879"/>
                      <a:pt x="1547" y="3890"/>
                      <a:pt x="1526" y="3890"/>
                    </a:cubicBezTo>
                    <a:cubicBezTo>
                      <a:pt x="1486" y="3890"/>
                      <a:pt x="1458" y="3844"/>
                      <a:pt x="1486" y="3788"/>
                    </a:cubicBezTo>
                    <a:lnTo>
                      <a:pt x="1486" y="3788"/>
                    </a:lnTo>
                    <a:lnTo>
                      <a:pt x="1570" y="3809"/>
                    </a:lnTo>
                    <a:cubicBezTo>
                      <a:pt x="1564" y="3784"/>
                      <a:pt x="1556" y="3778"/>
                      <a:pt x="1547" y="3778"/>
                    </a:cubicBezTo>
                    <a:cubicBezTo>
                      <a:pt x="1538" y="3778"/>
                      <a:pt x="1530" y="3785"/>
                      <a:pt x="1522" y="3785"/>
                    </a:cubicBezTo>
                    <a:cubicBezTo>
                      <a:pt x="1513" y="3785"/>
                      <a:pt x="1507" y="3774"/>
                      <a:pt x="1507" y="3725"/>
                    </a:cubicBezTo>
                    <a:cubicBezTo>
                      <a:pt x="1526" y="3700"/>
                      <a:pt x="1545" y="3690"/>
                      <a:pt x="1561" y="3690"/>
                    </a:cubicBezTo>
                    <a:cubicBezTo>
                      <a:pt x="1600" y="3690"/>
                      <a:pt x="1626" y="3744"/>
                      <a:pt x="1612" y="3788"/>
                    </a:cubicBezTo>
                    <a:lnTo>
                      <a:pt x="1653" y="3663"/>
                    </a:lnTo>
                    <a:cubicBezTo>
                      <a:pt x="1674" y="3663"/>
                      <a:pt x="1674" y="3704"/>
                      <a:pt x="1695" y="3725"/>
                    </a:cubicBezTo>
                    <a:cubicBezTo>
                      <a:pt x="1695" y="3683"/>
                      <a:pt x="1737" y="3642"/>
                      <a:pt x="1779" y="3600"/>
                    </a:cubicBezTo>
                    <a:cubicBezTo>
                      <a:pt x="1821" y="3579"/>
                      <a:pt x="1863" y="3537"/>
                      <a:pt x="1863" y="3474"/>
                    </a:cubicBezTo>
                    <a:lnTo>
                      <a:pt x="1884" y="3474"/>
                    </a:lnTo>
                    <a:cubicBezTo>
                      <a:pt x="2051" y="3265"/>
                      <a:pt x="2093" y="3139"/>
                      <a:pt x="2239" y="2951"/>
                    </a:cubicBezTo>
                    <a:cubicBezTo>
                      <a:pt x="2177" y="2909"/>
                      <a:pt x="2260" y="2846"/>
                      <a:pt x="2260" y="2763"/>
                    </a:cubicBezTo>
                    <a:cubicBezTo>
                      <a:pt x="2407" y="2658"/>
                      <a:pt x="2574" y="2554"/>
                      <a:pt x="2700" y="2407"/>
                    </a:cubicBezTo>
                    <a:cubicBezTo>
                      <a:pt x="2783" y="2282"/>
                      <a:pt x="2700" y="2323"/>
                      <a:pt x="2721" y="2261"/>
                    </a:cubicBezTo>
                    <a:lnTo>
                      <a:pt x="2721" y="2261"/>
                    </a:lnTo>
                    <a:cubicBezTo>
                      <a:pt x="2727" y="2267"/>
                      <a:pt x="2736" y="2269"/>
                      <a:pt x="2747" y="2269"/>
                    </a:cubicBezTo>
                    <a:cubicBezTo>
                      <a:pt x="2789" y="2269"/>
                      <a:pt x="2856" y="2231"/>
                      <a:pt x="2875" y="2231"/>
                    </a:cubicBezTo>
                    <a:lnTo>
                      <a:pt x="2875" y="2231"/>
                    </a:lnTo>
                    <a:cubicBezTo>
                      <a:pt x="2884" y="2231"/>
                      <a:pt x="2883" y="2239"/>
                      <a:pt x="2867" y="2261"/>
                    </a:cubicBezTo>
                    <a:cubicBezTo>
                      <a:pt x="3055" y="2114"/>
                      <a:pt x="3097" y="2051"/>
                      <a:pt x="3306" y="1821"/>
                    </a:cubicBezTo>
                    <a:cubicBezTo>
                      <a:pt x="3265" y="1821"/>
                      <a:pt x="3223" y="1821"/>
                      <a:pt x="3244" y="1800"/>
                    </a:cubicBezTo>
                    <a:cubicBezTo>
                      <a:pt x="3268" y="1776"/>
                      <a:pt x="3307" y="1766"/>
                      <a:pt x="3335" y="1766"/>
                    </a:cubicBezTo>
                    <a:cubicBezTo>
                      <a:pt x="3355" y="1766"/>
                      <a:pt x="3369" y="1771"/>
                      <a:pt x="3369" y="1779"/>
                    </a:cubicBezTo>
                    <a:lnTo>
                      <a:pt x="3369" y="1800"/>
                    </a:lnTo>
                    <a:cubicBezTo>
                      <a:pt x="3474" y="1654"/>
                      <a:pt x="3683" y="1591"/>
                      <a:pt x="3871" y="1528"/>
                    </a:cubicBezTo>
                    <a:cubicBezTo>
                      <a:pt x="4039" y="1445"/>
                      <a:pt x="4227" y="1424"/>
                      <a:pt x="4332" y="1298"/>
                    </a:cubicBezTo>
                    <a:lnTo>
                      <a:pt x="4311" y="1298"/>
                    </a:lnTo>
                    <a:lnTo>
                      <a:pt x="4541" y="1110"/>
                    </a:lnTo>
                    <a:cubicBezTo>
                      <a:pt x="4559" y="1104"/>
                      <a:pt x="4570" y="1101"/>
                      <a:pt x="4577" y="1101"/>
                    </a:cubicBezTo>
                    <a:cubicBezTo>
                      <a:pt x="4619" y="1101"/>
                      <a:pt x="4493" y="1194"/>
                      <a:pt x="4583" y="1194"/>
                    </a:cubicBezTo>
                    <a:cubicBezTo>
                      <a:pt x="4834" y="963"/>
                      <a:pt x="5043" y="1026"/>
                      <a:pt x="5273" y="859"/>
                    </a:cubicBezTo>
                    <a:cubicBezTo>
                      <a:pt x="5317" y="881"/>
                      <a:pt x="5366" y="890"/>
                      <a:pt x="5418" y="890"/>
                    </a:cubicBezTo>
                    <a:cubicBezTo>
                      <a:pt x="5516" y="890"/>
                      <a:pt x="5625" y="858"/>
                      <a:pt x="5734" y="817"/>
                    </a:cubicBezTo>
                    <a:cubicBezTo>
                      <a:pt x="5869" y="783"/>
                      <a:pt x="6018" y="722"/>
                      <a:pt x="6148" y="722"/>
                    </a:cubicBezTo>
                    <a:cubicBezTo>
                      <a:pt x="6178" y="722"/>
                      <a:pt x="6208" y="725"/>
                      <a:pt x="6236" y="733"/>
                    </a:cubicBezTo>
                    <a:lnTo>
                      <a:pt x="6194" y="691"/>
                    </a:lnTo>
                    <a:cubicBezTo>
                      <a:pt x="6210" y="681"/>
                      <a:pt x="6224" y="677"/>
                      <a:pt x="6237" y="677"/>
                    </a:cubicBezTo>
                    <a:cubicBezTo>
                      <a:pt x="6278" y="677"/>
                      <a:pt x="6309" y="712"/>
                      <a:pt x="6340" y="712"/>
                    </a:cubicBezTo>
                    <a:cubicBezTo>
                      <a:pt x="6319" y="670"/>
                      <a:pt x="6257" y="691"/>
                      <a:pt x="6299" y="650"/>
                    </a:cubicBezTo>
                    <a:cubicBezTo>
                      <a:pt x="6445" y="608"/>
                      <a:pt x="6591" y="587"/>
                      <a:pt x="6738" y="566"/>
                    </a:cubicBezTo>
                    <a:cubicBezTo>
                      <a:pt x="6767" y="562"/>
                      <a:pt x="6797" y="560"/>
                      <a:pt x="6826" y="560"/>
                    </a:cubicBezTo>
                    <a:cubicBezTo>
                      <a:pt x="6944" y="560"/>
                      <a:pt x="7064" y="587"/>
                      <a:pt x="7198" y="587"/>
                    </a:cubicBezTo>
                    <a:cubicBezTo>
                      <a:pt x="7345" y="587"/>
                      <a:pt x="7491" y="608"/>
                      <a:pt x="7638" y="629"/>
                    </a:cubicBezTo>
                    <a:cubicBezTo>
                      <a:pt x="7784" y="650"/>
                      <a:pt x="7931" y="691"/>
                      <a:pt x="8077" y="712"/>
                    </a:cubicBezTo>
                    <a:cubicBezTo>
                      <a:pt x="8085" y="713"/>
                      <a:pt x="8092" y="713"/>
                      <a:pt x="8100" y="713"/>
                    </a:cubicBezTo>
                    <a:cubicBezTo>
                      <a:pt x="8238" y="713"/>
                      <a:pt x="8255" y="574"/>
                      <a:pt x="8359" y="574"/>
                    </a:cubicBezTo>
                    <a:cubicBezTo>
                      <a:pt x="8393" y="574"/>
                      <a:pt x="8436" y="589"/>
                      <a:pt x="8496" y="629"/>
                    </a:cubicBezTo>
                    <a:lnTo>
                      <a:pt x="8391" y="691"/>
                    </a:lnTo>
                    <a:cubicBezTo>
                      <a:pt x="8621" y="691"/>
                      <a:pt x="8830" y="733"/>
                      <a:pt x="9060" y="796"/>
                    </a:cubicBezTo>
                    <a:cubicBezTo>
                      <a:pt x="9270" y="859"/>
                      <a:pt x="9479" y="942"/>
                      <a:pt x="9688" y="963"/>
                    </a:cubicBezTo>
                    <a:cubicBezTo>
                      <a:pt x="9673" y="978"/>
                      <a:pt x="9659" y="993"/>
                      <a:pt x="9636" y="993"/>
                    </a:cubicBezTo>
                    <a:cubicBezTo>
                      <a:pt x="9627" y="993"/>
                      <a:pt x="9617" y="990"/>
                      <a:pt x="9604" y="984"/>
                    </a:cubicBezTo>
                    <a:lnTo>
                      <a:pt x="9604" y="984"/>
                    </a:lnTo>
                    <a:cubicBezTo>
                      <a:pt x="9646" y="1026"/>
                      <a:pt x="9730" y="1047"/>
                      <a:pt x="9793" y="1068"/>
                    </a:cubicBezTo>
                    <a:cubicBezTo>
                      <a:pt x="9824" y="1078"/>
                      <a:pt x="9856" y="1084"/>
                      <a:pt x="9882" y="1084"/>
                    </a:cubicBezTo>
                    <a:cubicBezTo>
                      <a:pt x="9908" y="1084"/>
                      <a:pt x="9929" y="1078"/>
                      <a:pt x="9939" y="1068"/>
                    </a:cubicBezTo>
                    <a:cubicBezTo>
                      <a:pt x="10002" y="1110"/>
                      <a:pt x="9939" y="1131"/>
                      <a:pt x="9960" y="1173"/>
                    </a:cubicBezTo>
                    <a:cubicBezTo>
                      <a:pt x="10023" y="1235"/>
                      <a:pt x="10190" y="1194"/>
                      <a:pt x="10211" y="1277"/>
                    </a:cubicBezTo>
                    <a:lnTo>
                      <a:pt x="10169" y="1277"/>
                    </a:lnTo>
                    <a:cubicBezTo>
                      <a:pt x="10216" y="1277"/>
                      <a:pt x="10322" y="1348"/>
                      <a:pt x="10364" y="1348"/>
                    </a:cubicBezTo>
                    <a:cubicBezTo>
                      <a:pt x="10377" y="1348"/>
                      <a:pt x="10384" y="1340"/>
                      <a:pt x="10379" y="1319"/>
                    </a:cubicBezTo>
                    <a:lnTo>
                      <a:pt x="10379" y="1319"/>
                    </a:lnTo>
                    <a:cubicBezTo>
                      <a:pt x="10504" y="1424"/>
                      <a:pt x="10651" y="1466"/>
                      <a:pt x="10734" y="1549"/>
                    </a:cubicBezTo>
                    <a:cubicBezTo>
                      <a:pt x="10842" y="1549"/>
                      <a:pt x="10919" y="1688"/>
                      <a:pt x="11004" y="1688"/>
                    </a:cubicBezTo>
                    <a:cubicBezTo>
                      <a:pt x="11019" y="1688"/>
                      <a:pt x="11033" y="1684"/>
                      <a:pt x="11048" y="1675"/>
                    </a:cubicBezTo>
                    <a:lnTo>
                      <a:pt x="11048" y="1675"/>
                    </a:lnTo>
                    <a:cubicBezTo>
                      <a:pt x="11006" y="1717"/>
                      <a:pt x="11048" y="1758"/>
                      <a:pt x="11111" y="1821"/>
                    </a:cubicBezTo>
                    <a:cubicBezTo>
                      <a:pt x="11174" y="1863"/>
                      <a:pt x="11257" y="1926"/>
                      <a:pt x="11320" y="1926"/>
                    </a:cubicBezTo>
                    <a:cubicBezTo>
                      <a:pt x="11257" y="1947"/>
                      <a:pt x="11341" y="2030"/>
                      <a:pt x="11278" y="2030"/>
                    </a:cubicBezTo>
                    <a:cubicBezTo>
                      <a:pt x="11338" y="2090"/>
                      <a:pt x="11409" y="2140"/>
                      <a:pt x="11452" y="2140"/>
                    </a:cubicBezTo>
                    <a:cubicBezTo>
                      <a:pt x="11469" y="2140"/>
                      <a:pt x="11482" y="2132"/>
                      <a:pt x="11488" y="2114"/>
                    </a:cubicBezTo>
                    <a:cubicBezTo>
                      <a:pt x="11529" y="2365"/>
                      <a:pt x="11864" y="2344"/>
                      <a:pt x="11801" y="2554"/>
                    </a:cubicBezTo>
                    <a:cubicBezTo>
                      <a:pt x="12073" y="2784"/>
                      <a:pt x="12283" y="3035"/>
                      <a:pt x="12471" y="3286"/>
                    </a:cubicBezTo>
                    <a:cubicBezTo>
                      <a:pt x="12465" y="3288"/>
                      <a:pt x="12459" y="3290"/>
                      <a:pt x="12453" y="3290"/>
                    </a:cubicBezTo>
                    <a:cubicBezTo>
                      <a:pt x="12368" y="3290"/>
                      <a:pt x="12296" y="3063"/>
                      <a:pt x="12212" y="3063"/>
                    </a:cubicBezTo>
                    <a:cubicBezTo>
                      <a:pt x="12201" y="3063"/>
                      <a:pt x="12190" y="3067"/>
                      <a:pt x="12178" y="3077"/>
                    </a:cubicBezTo>
                    <a:cubicBezTo>
                      <a:pt x="12387" y="3286"/>
                      <a:pt x="12555" y="3391"/>
                      <a:pt x="12638" y="3683"/>
                    </a:cubicBezTo>
                    <a:cubicBezTo>
                      <a:pt x="12644" y="3707"/>
                      <a:pt x="12642" y="3715"/>
                      <a:pt x="12635" y="3715"/>
                    </a:cubicBezTo>
                    <a:cubicBezTo>
                      <a:pt x="12618" y="3715"/>
                      <a:pt x="12570" y="3657"/>
                      <a:pt x="12555" y="3642"/>
                    </a:cubicBezTo>
                    <a:lnTo>
                      <a:pt x="12555" y="3642"/>
                    </a:lnTo>
                    <a:cubicBezTo>
                      <a:pt x="12722" y="3893"/>
                      <a:pt x="12764" y="4186"/>
                      <a:pt x="12910" y="4416"/>
                    </a:cubicBezTo>
                    <a:cubicBezTo>
                      <a:pt x="12918" y="4398"/>
                      <a:pt x="12929" y="4390"/>
                      <a:pt x="12942" y="4390"/>
                    </a:cubicBezTo>
                    <a:cubicBezTo>
                      <a:pt x="13003" y="4390"/>
                      <a:pt x="13114" y="4544"/>
                      <a:pt x="13155" y="4561"/>
                    </a:cubicBezTo>
                    <a:lnTo>
                      <a:pt x="13155" y="4561"/>
                    </a:lnTo>
                    <a:cubicBezTo>
                      <a:pt x="13147" y="4559"/>
                      <a:pt x="13140" y="4558"/>
                      <a:pt x="13134" y="4558"/>
                    </a:cubicBezTo>
                    <a:cubicBezTo>
                      <a:pt x="13031" y="4558"/>
                      <a:pt x="13135" y="4765"/>
                      <a:pt x="13032" y="4765"/>
                    </a:cubicBezTo>
                    <a:cubicBezTo>
                      <a:pt x="13017" y="4765"/>
                      <a:pt x="12998" y="4760"/>
                      <a:pt x="12973" y="4751"/>
                    </a:cubicBezTo>
                    <a:lnTo>
                      <a:pt x="12973" y="4751"/>
                    </a:lnTo>
                    <a:cubicBezTo>
                      <a:pt x="12990" y="4767"/>
                      <a:pt x="13007" y="4798"/>
                      <a:pt x="13035" y="4798"/>
                    </a:cubicBezTo>
                    <a:cubicBezTo>
                      <a:pt x="13042" y="4798"/>
                      <a:pt x="13049" y="4796"/>
                      <a:pt x="13057" y="4792"/>
                    </a:cubicBezTo>
                    <a:lnTo>
                      <a:pt x="13057" y="4792"/>
                    </a:lnTo>
                    <a:cubicBezTo>
                      <a:pt x="13057" y="4833"/>
                      <a:pt x="13048" y="4856"/>
                      <a:pt x="13031" y="4856"/>
                    </a:cubicBezTo>
                    <a:cubicBezTo>
                      <a:pt x="13021" y="4856"/>
                      <a:pt x="13009" y="4849"/>
                      <a:pt x="12994" y="4834"/>
                    </a:cubicBezTo>
                    <a:lnTo>
                      <a:pt x="12994" y="4834"/>
                    </a:lnTo>
                    <a:cubicBezTo>
                      <a:pt x="13057" y="5002"/>
                      <a:pt x="13099" y="4918"/>
                      <a:pt x="13141" y="5085"/>
                    </a:cubicBezTo>
                    <a:cubicBezTo>
                      <a:pt x="13136" y="5090"/>
                      <a:pt x="13132" y="5091"/>
                      <a:pt x="13128" y="5091"/>
                    </a:cubicBezTo>
                    <a:cubicBezTo>
                      <a:pt x="13110" y="5091"/>
                      <a:pt x="13090" y="5064"/>
                      <a:pt x="13057" y="5064"/>
                    </a:cubicBezTo>
                    <a:lnTo>
                      <a:pt x="13057" y="5064"/>
                    </a:lnTo>
                    <a:cubicBezTo>
                      <a:pt x="13120" y="5127"/>
                      <a:pt x="13182" y="5211"/>
                      <a:pt x="13203" y="5357"/>
                    </a:cubicBezTo>
                    <a:cubicBezTo>
                      <a:pt x="13189" y="5357"/>
                      <a:pt x="13174" y="5357"/>
                      <a:pt x="13166" y="5343"/>
                    </a:cubicBezTo>
                    <a:lnTo>
                      <a:pt x="13166" y="5343"/>
                    </a:lnTo>
                    <a:cubicBezTo>
                      <a:pt x="13189" y="5456"/>
                      <a:pt x="13227" y="5553"/>
                      <a:pt x="13266" y="5650"/>
                    </a:cubicBezTo>
                    <a:cubicBezTo>
                      <a:pt x="13308" y="5755"/>
                      <a:pt x="13329" y="5859"/>
                      <a:pt x="13329" y="6006"/>
                    </a:cubicBezTo>
                    <a:cubicBezTo>
                      <a:pt x="13309" y="5996"/>
                      <a:pt x="13295" y="5992"/>
                      <a:pt x="13284" y="5992"/>
                    </a:cubicBezTo>
                    <a:cubicBezTo>
                      <a:pt x="13225" y="5992"/>
                      <a:pt x="13271" y="6114"/>
                      <a:pt x="13182" y="6132"/>
                    </a:cubicBezTo>
                    <a:cubicBezTo>
                      <a:pt x="13203" y="6173"/>
                      <a:pt x="13224" y="6215"/>
                      <a:pt x="13224" y="6257"/>
                    </a:cubicBezTo>
                    <a:lnTo>
                      <a:pt x="13266" y="6215"/>
                    </a:lnTo>
                    <a:cubicBezTo>
                      <a:pt x="13266" y="6341"/>
                      <a:pt x="13350" y="6445"/>
                      <a:pt x="13308" y="6550"/>
                    </a:cubicBezTo>
                    <a:lnTo>
                      <a:pt x="13266" y="6466"/>
                    </a:lnTo>
                    <a:lnTo>
                      <a:pt x="13266" y="6466"/>
                    </a:lnTo>
                    <a:cubicBezTo>
                      <a:pt x="13287" y="6550"/>
                      <a:pt x="13287" y="6613"/>
                      <a:pt x="13287" y="6696"/>
                    </a:cubicBezTo>
                    <a:cubicBezTo>
                      <a:pt x="13308" y="6655"/>
                      <a:pt x="13329" y="6613"/>
                      <a:pt x="13329" y="6571"/>
                    </a:cubicBezTo>
                    <a:cubicBezTo>
                      <a:pt x="13392" y="6696"/>
                      <a:pt x="13454" y="6550"/>
                      <a:pt x="13413" y="6738"/>
                    </a:cubicBezTo>
                    <a:cubicBezTo>
                      <a:pt x="13413" y="6734"/>
                      <a:pt x="13413" y="6732"/>
                      <a:pt x="13412" y="6732"/>
                    </a:cubicBezTo>
                    <a:cubicBezTo>
                      <a:pt x="13412" y="6732"/>
                      <a:pt x="13406" y="6871"/>
                      <a:pt x="13350" y="6927"/>
                    </a:cubicBezTo>
                    <a:cubicBezTo>
                      <a:pt x="13392" y="6989"/>
                      <a:pt x="13413" y="7052"/>
                      <a:pt x="13371" y="7157"/>
                    </a:cubicBezTo>
                    <a:cubicBezTo>
                      <a:pt x="13367" y="7161"/>
                      <a:pt x="13360" y="7163"/>
                      <a:pt x="13352" y="7163"/>
                    </a:cubicBezTo>
                    <a:cubicBezTo>
                      <a:pt x="13319" y="7163"/>
                      <a:pt x="13262" y="7136"/>
                      <a:pt x="13245" y="7136"/>
                    </a:cubicBezTo>
                    <a:lnTo>
                      <a:pt x="13245" y="7136"/>
                    </a:lnTo>
                    <a:cubicBezTo>
                      <a:pt x="13324" y="7215"/>
                      <a:pt x="13254" y="7426"/>
                      <a:pt x="13299" y="7519"/>
                    </a:cubicBezTo>
                    <a:lnTo>
                      <a:pt x="13299" y="7519"/>
                    </a:lnTo>
                    <a:cubicBezTo>
                      <a:pt x="13282" y="7504"/>
                      <a:pt x="13245" y="7492"/>
                      <a:pt x="13245" y="7492"/>
                    </a:cubicBezTo>
                    <a:lnTo>
                      <a:pt x="13245" y="7492"/>
                    </a:lnTo>
                    <a:lnTo>
                      <a:pt x="13287" y="7554"/>
                    </a:lnTo>
                    <a:cubicBezTo>
                      <a:pt x="13266" y="7617"/>
                      <a:pt x="13245" y="7617"/>
                      <a:pt x="13203" y="7617"/>
                    </a:cubicBezTo>
                    <a:cubicBezTo>
                      <a:pt x="13196" y="7677"/>
                      <a:pt x="13212" y="7689"/>
                      <a:pt x="13233" y="7689"/>
                    </a:cubicBezTo>
                    <a:cubicBezTo>
                      <a:pt x="13246" y="7689"/>
                      <a:pt x="13262" y="7683"/>
                      <a:pt x="13273" y="7683"/>
                    </a:cubicBezTo>
                    <a:cubicBezTo>
                      <a:pt x="13293" y="7683"/>
                      <a:pt x="13300" y="7699"/>
                      <a:pt x="13266" y="7784"/>
                    </a:cubicBezTo>
                    <a:cubicBezTo>
                      <a:pt x="13266" y="7764"/>
                      <a:pt x="13245" y="7764"/>
                      <a:pt x="13245" y="7722"/>
                    </a:cubicBezTo>
                    <a:cubicBezTo>
                      <a:pt x="13182" y="7931"/>
                      <a:pt x="13203" y="8140"/>
                      <a:pt x="13120" y="8328"/>
                    </a:cubicBezTo>
                    <a:cubicBezTo>
                      <a:pt x="13110" y="8332"/>
                      <a:pt x="13102" y="8334"/>
                      <a:pt x="13096" y="8334"/>
                    </a:cubicBezTo>
                    <a:cubicBezTo>
                      <a:pt x="13042" y="8334"/>
                      <a:pt x="13115" y="8197"/>
                      <a:pt x="13075" y="8197"/>
                    </a:cubicBezTo>
                    <a:cubicBezTo>
                      <a:pt x="13070" y="8197"/>
                      <a:pt x="13065" y="8199"/>
                      <a:pt x="13057" y="8203"/>
                    </a:cubicBezTo>
                    <a:cubicBezTo>
                      <a:pt x="12994" y="8475"/>
                      <a:pt x="13015" y="8810"/>
                      <a:pt x="12889" y="9061"/>
                    </a:cubicBezTo>
                    <a:lnTo>
                      <a:pt x="12931" y="9019"/>
                    </a:lnTo>
                    <a:lnTo>
                      <a:pt x="12931" y="9019"/>
                    </a:lnTo>
                    <a:cubicBezTo>
                      <a:pt x="13034" y="9101"/>
                      <a:pt x="12795" y="9183"/>
                      <a:pt x="12805" y="9324"/>
                    </a:cubicBezTo>
                    <a:lnTo>
                      <a:pt x="12805" y="9324"/>
                    </a:lnTo>
                    <a:cubicBezTo>
                      <a:pt x="12797" y="9288"/>
                      <a:pt x="12743" y="9270"/>
                      <a:pt x="12743" y="9270"/>
                    </a:cubicBezTo>
                    <a:cubicBezTo>
                      <a:pt x="12659" y="9437"/>
                      <a:pt x="12638" y="9647"/>
                      <a:pt x="12534" y="9919"/>
                    </a:cubicBezTo>
                    <a:lnTo>
                      <a:pt x="12534" y="9877"/>
                    </a:lnTo>
                    <a:cubicBezTo>
                      <a:pt x="12450" y="9961"/>
                      <a:pt x="12366" y="10128"/>
                      <a:pt x="12304" y="10212"/>
                    </a:cubicBezTo>
                    <a:cubicBezTo>
                      <a:pt x="12304" y="10274"/>
                      <a:pt x="12262" y="10316"/>
                      <a:pt x="12345" y="10316"/>
                    </a:cubicBezTo>
                    <a:cubicBezTo>
                      <a:pt x="12157" y="10421"/>
                      <a:pt x="12073" y="10567"/>
                      <a:pt x="12011" y="10735"/>
                    </a:cubicBezTo>
                    <a:cubicBezTo>
                      <a:pt x="11927" y="10881"/>
                      <a:pt x="11864" y="11049"/>
                      <a:pt x="11676" y="11111"/>
                    </a:cubicBezTo>
                    <a:cubicBezTo>
                      <a:pt x="11694" y="11093"/>
                      <a:pt x="11712" y="11044"/>
                      <a:pt x="11703" y="11044"/>
                    </a:cubicBezTo>
                    <a:lnTo>
                      <a:pt x="11703" y="11044"/>
                    </a:lnTo>
                    <a:cubicBezTo>
                      <a:pt x="11702" y="11044"/>
                      <a:pt x="11700" y="11046"/>
                      <a:pt x="11697" y="11049"/>
                    </a:cubicBezTo>
                    <a:lnTo>
                      <a:pt x="11550" y="11279"/>
                    </a:lnTo>
                    <a:cubicBezTo>
                      <a:pt x="11563" y="11285"/>
                      <a:pt x="11571" y="11287"/>
                      <a:pt x="11580" y="11287"/>
                    </a:cubicBezTo>
                    <a:cubicBezTo>
                      <a:pt x="11599" y="11287"/>
                      <a:pt x="11617" y="11273"/>
                      <a:pt x="11676" y="11258"/>
                    </a:cubicBezTo>
                    <a:lnTo>
                      <a:pt x="11676" y="11258"/>
                    </a:lnTo>
                    <a:cubicBezTo>
                      <a:pt x="11676" y="11321"/>
                      <a:pt x="11634" y="11404"/>
                      <a:pt x="11592" y="11446"/>
                    </a:cubicBezTo>
                    <a:cubicBezTo>
                      <a:pt x="11624" y="11383"/>
                      <a:pt x="11603" y="11368"/>
                      <a:pt x="11566" y="11368"/>
                    </a:cubicBezTo>
                    <a:cubicBezTo>
                      <a:pt x="11529" y="11368"/>
                      <a:pt x="11477" y="11383"/>
                      <a:pt x="11446" y="11383"/>
                    </a:cubicBezTo>
                    <a:cubicBezTo>
                      <a:pt x="11467" y="11404"/>
                      <a:pt x="11467" y="11425"/>
                      <a:pt x="11488" y="11446"/>
                    </a:cubicBezTo>
                    <a:cubicBezTo>
                      <a:pt x="11320" y="11467"/>
                      <a:pt x="11571" y="11530"/>
                      <a:pt x="11362" y="11634"/>
                    </a:cubicBezTo>
                    <a:lnTo>
                      <a:pt x="11362" y="11593"/>
                    </a:lnTo>
                    <a:cubicBezTo>
                      <a:pt x="11320" y="11676"/>
                      <a:pt x="11278" y="11739"/>
                      <a:pt x="11216" y="11781"/>
                    </a:cubicBezTo>
                    <a:cubicBezTo>
                      <a:pt x="11153" y="11760"/>
                      <a:pt x="11257" y="11718"/>
                      <a:pt x="11216" y="11676"/>
                    </a:cubicBezTo>
                    <a:lnTo>
                      <a:pt x="11216" y="11676"/>
                    </a:lnTo>
                    <a:cubicBezTo>
                      <a:pt x="11132" y="11739"/>
                      <a:pt x="11132" y="11906"/>
                      <a:pt x="11006" y="11927"/>
                    </a:cubicBezTo>
                    <a:cubicBezTo>
                      <a:pt x="11048" y="11885"/>
                      <a:pt x="11090" y="11844"/>
                      <a:pt x="11111" y="11802"/>
                    </a:cubicBezTo>
                    <a:cubicBezTo>
                      <a:pt x="10985" y="11802"/>
                      <a:pt x="10985" y="11823"/>
                      <a:pt x="10902" y="11865"/>
                    </a:cubicBezTo>
                    <a:lnTo>
                      <a:pt x="10923" y="11865"/>
                    </a:lnTo>
                    <a:lnTo>
                      <a:pt x="10734" y="11948"/>
                    </a:lnTo>
                    <a:lnTo>
                      <a:pt x="10797" y="11948"/>
                    </a:lnTo>
                    <a:cubicBezTo>
                      <a:pt x="10797" y="12169"/>
                      <a:pt x="10605" y="12140"/>
                      <a:pt x="10497" y="12321"/>
                    </a:cubicBezTo>
                    <a:lnTo>
                      <a:pt x="10497" y="12321"/>
                    </a:lnTo>
                    <a:cubicBezTo>
                      <a:pt x="10544" y="12233"/>
                      <a:pt x="10531" y="12233"/>
                      <a:pt x="10504" y="12233"/>
                    </a:cubicBezTo>
                    <a:lnTo>
                      <a:pt x="10504" y="12233"/>
                    </a:lnTo>
                    <a:cubicBezTo>
                      <a:pt x="10485" y="12233"/>
                      <a:pt x="10458" y="12233"/>
                      <a:pt x="10441" y="12199"/>
                    </a:cubicBezTo>
                    <a:cubicBezTo>
                      <a:pt x="10414" y="12199"/>
                      <a:pt x="10367" y="12209"/>
                      <a:pt x="10345" y="12209"/>
                    </a:cubicBezTo>
                    <a:cubicBezTo>
                      <a:pt x="10339" y="12209"/>
                      <a:pt x="10335" y="12208"/>
                      <a:pt x="10334" y="12206"/>
                    </a:cubicBezTo>
                    <a:lnTo>
                      <a:pt x="10334" y="12206"/>
                    </a:lnTo>
                    <a:cubicBezTo>
                      <a:pt x="10289" y="12300"/>
                      <a:pt x="10168" y="12224"/>
                      <a:pt x="10107" y="12367"/>
                    </a:cubicBezTo>
                    <a:cubicBezTo>
                      <a:pt x="10103" y="12363"/>
                      <a:pt x="10099" y="12362"/>
                      <a:pt x="10094" y="12362"/>
                    </a:cubicBezTo>
                    <a:cubicBezTo>
                      <a:pt x="10079" y="12362"/>
                      <a:pt x="10057" y="12375"/>
                      <a:pt x="10042" y="12375"/>
                    </a:cubicBezTo>
                    <a:cubicBezTo>
                      <a:pt x="10031" y="12375"/>
                      <a:pt x="10023" y="12368"/>
                      <a:pt x="10023" y="12346"/>
                    </a:cubicBezTo>
                    <a:lnTo>
                      <a:pt x="10023" y="12346"/>
                    </a:lnTo>
                    <a:cubicBezTo>
                      <a:pt x="9953" y="12402"/>
                      <a:pt x="9995" y="12402"/>
                      <a:pt x="10031" y="12402"/>
                    </a:cubicBezTo>
                    <a:cubicBezTo>
                      <a:pt x="10049" y="12402"/>
                      <a:pt x="10065" y="12402"/>
                      <a:pt x="10065" y="12409"/>
                    </a:cubicBezTo>
                    <a:cubicBezTo>
                      <a:pt x="10023" y="12492"/>
                      <a:pt x="9897" y="12513"/>
                      <a:pt x="9793" y="12555"/>
                    </a:cubicBezTo>
                    <a:cubicBezTo>
                      <a:pt x="9688" y="12576"/>
                      <a:pt x="9563" y="12618"/>
                      <a:pt x="9458" y="12702"/>
                    </a:cubicBezTo>
                    <a:cubicBezTo>
                      <a:pt x="9270" y="12848"/>
                      <a:pt x="9270" y="12932"/>
                      <a:pt x="9060" y="13036"/>
                    </a:cubicBezTo>
                    <a:cubicBezTo>
                      <a:pt x="8998" y="13015"/>
                      <a:pt x="9102" y="12932"/>
                      <a:pt x="9102" y="12932"/>
                    </a:cubicBezTo>
                    <a:cubicBezTo>
                      <a:pt x="8977" y="12932"/>
                      <a:pt x="8893" y="12974"/>
                      <a:pt x="8809" y="13015"/>
                    </a:cubicBezTo>
                    <a:cubicBezTo>
                      <a:pt x="8809" y="12994"/>
                      <a:pt x="8788" y="12974"/>
                      <a:pt x="8747" y="12953"/>
                    </a:cubicBezTo>
                    <a:cubicBezTo>
                      <a:pt x="8672" y="12971"/>
                      <a:pt x="8714" y="13040"/>
                      <a:pt x="8635" y="13040"/>
                    </a:cubicBezTo>
                    <a:cubicBezTo>
                      <a:pt x="8625" y="13040"/>
                      <a:pt x="8614" y="13039"/>
                      <a:pt x="8600" y="13036"/>
                    </a:cubicBezTo>
                    <a:cubicBezTo>
                      <a:pt x="8621" y="13015"/>
                      <a:pt x="8621" y="12974"/>
                      <a:pt x="8663" y="12932"/>
                    </a:cubicBezTo>
                    <a:lnTo>
                      <a:pt x="8663" y="12932"/>
                    </a:lnTo>
                    <a:cubicBezTo>
                      <a:pt x="8558" y="12974"/>
                      <a:pt x="8475" y="13036"/>
                      <a:pt x="8391" y="13078"/>
                    </a:cubicBezTo>
                    <a:cubicBezTo>
                      <a:pt x="8349" y="13036"/>
                      <a:pt x="8433" y="13015"/>
                      <a:pt x="8454" y="12974"/>
                    </a:cubicBezTo>
                    <a:lnTo>
                      <a:pt x="8454" y="12974"/>
                    </a:lnTo>
                    <a:cubicBezTo>
                      <a:pt x="8349" y="13015"/>
                      <a:pt x="8161" y="13057"/>
                      <a:pt x="8140" y="13141"/>
                    </a:cubicBezTo>
                    <a:lnTo>
                      <a:pt x="8198" y="13141"/>
                    </a:lnTo>
                    <a:cubicBezTo>
                      <a:pt x="8185" y="13129"/>
                      <a:pt x="8194" y="13093"/>
                      <a:pt x="8224" y="13078"/>
                    </a:cubicBezTo>
                    <a:cubicBezTo>
                      <a:pt x="8250" y="13058"/>
                      <a:pt x="8274" y="13051"/>
                      <a:pt x="8295" y="13051"/>
                    </a:cubicBezTo>
                    <a:cubicBezTo>
                      <a:pt x="8341" y="13051"/>
                      <a:pt x="8370" y="13085"/>
                      <a:pt x="8370" y="13099"/>
                    </a:cubicBezTo>
                    <a:lnTo>
                      <a:pt x="8307" y="13141"/>
                    </a:lnTo>
                    <a:cubicBezTo>
                      <a:pt x="8331" y="13169"/>
                      <a:pt x="8359" y="13181"/>
                      <a:pt x="8389" y="13181"/>
                    </a:cubicBezTo>
                    <a:cubicBezTo>
                      <a:pt x="8495" y="13181"/>
                      <a:pt x="8633" y="13048"/>
                      <a:pt x="8747" y="13015"/>
                    </a:cubicBezTo>
                    <a:lnTo>
                      <a:pt x="8747" y="13015"/>
                    </a:lnTo>
                    <a:lnTo>
                      <a:pt x="8705" y="13141"/>
                    </a:lnTo>
                    <a:lnTo>
                      <a:pt x="8830" y="13015"/>
                    </a:lnTo>
                    <a:cubicBezTo>
                      <a:pt x="8872" y="13036"/>
                      <a:pt x="8914" y="13099"/>
                      <a:pt x="8851" y="13120"/>
                    </a:cubicBezTo>
                    <a:cubicBezTo>
                      <a:pt x="8873" y="13127"/>
                      <a:pt x="8890" y="13130"/>
                      <a:pt x="8903" y="13130"/>
                    </a:cubicBezTo>
                    <a:cubicBezTo>
                      <a:pt x="8953" y="13130"/>
                      <a:pt x="8955" y="13089"/>
                      <a:pt x="8997" y="13089"/>
                    </a:cubicBezTo>
                    <a:cubicBezTo>
                      <a:pt x="9008" y="13089"/>
                      <a:pt x="9021" y="13092"/>
                      <a:pt x="9040" y="13099"/>
                    </a:cubicBezTo>
                    <a:cubicBezTo>
                      <a:pt x="9060" y="13099"/>
                      <a:pt x="9040" y="13099"/>
                      <a:pt x="9040" y="13120"/>
                    </a:cubicBezTo>
                    <a:lnTo>
                      <a:pt x="9123" y="13057"/>
                    </a:lnTo>
                    <a:lnTo>
                      <a:pt x="9123" y="13057"/>
                    </a:lnTo>
                    <a:cubicBezTo>
                      <a:pt x="9123" y="13078"/>
                      <a:pt x="9165" y="13120"/>
                      <a:pt x="9102" y="13120"/>
                    </a:cubicBezTo>
                    <a:cubicBezTo>
                      <a:pt x="9288" y="13120"/>
                      <a:pt x="9359" y="12988"/>
                      <a:pt x="9445" y="12988"/>
                    </a:cubicBezTo>
                    <a:cubicBezTo>
                      <a:pt x="9456" y="12988"/>
                      <a:pt x="9467" y="12990"/>
                      <a:pt x="9479" y="12994"/>
                    </a:cubicBezTo>
                    <a:lnTo>
                      <a:pt x="9458" y="13015"/>
                    </a:lnTo>
                    <a:cubicBezTo>
                      <a:pt x="9709" y="12869"/>
                      <a:pt x="9458" y="12932"/>
                      <a:pt x="9604" y="12764"/>
                    </a:cubicBezTo>
                    <a:lnTo>
                      <a:pt x="9604" y="12764"/>
                    </a:lnTo>
                    <a:cubicBezTo>
                      <a:pt x="9667" y="12806"/>
                      <a:pt x="9751" y="12848"/>
                      <a:pt x="9814" y="12890"/>
                    </a:cubicBezTo>
                    <a:lnTo>
                      <a:pt x="9793" y="12806"/>
                    </a:lnTo>
                    <a:cubicBezTo>
                      <a:pt x="9821" y="12806"/>
                      <a:pt x="9849" y="12797"/>
                      <a:pt x="9864" y="12797"/>
                    </a:cubicBezTo>
                    <a:cubicBezTo>
                      <a:pt x="9872" y="12797"/>
                      <a:pt x="9876" y="12799"/>
                      <a:pt x="9876" y="12806"/>
                    </a:cubicBezTo>
                    <a:cubicBezTo>
                      <a:pt x="9960" y="12722"/>
                      <a:pt x="9856" y="12785"/>
                      <a:pt x="9876" y="12722"/>
                    </a:cubicBezTo>
                    <a:cubicBezTo>
                      <a:pt x="10010" y="12722"/>
                      <a:pt x="10131" y="12589"/>
                      <a:pt x="10217" y="12589"/>
                    </a:cubicBezTo>
                    <a:cubicBezTo>
                      <a:pt x="10238" y="12589"/>
                      <a:pt x="10257" y="12597"/>
                      <a:pt x="10274" y="12618"/>
                    </a:cubicBezTo>
                    <a:cubicBezTo>
                      <a:pt x="10281" y="12588"/>
                      <a:pt x="10268" y="12582"/>
                      <a:pt x="10252" y="12582"/>
                    </a:cubicBezTo>
                    <a:cubicBezTo>
                      <a:pt x="10241" y="12582"/>
                      <a:pt x="10229" y="12585"/>
                      <a:pt x="10222" y="12585"/>
                    </a:cubicBezTo>
                    <a:cubicBezTo>
                      <a:pt x="10210" y="12585"/>
                      <a:pt x="10210" y="12577"/>
                      <a:pt x="10253" y="12534"/>
                    </a:cubicBezTo>
                    <a:cubicBezTo>
                      <a:pt x="10274" y="12555"/>
                      <a:pt x="10291" y="12563"/>
                      <a:pt x="10307" y="12563"/>
                    </a:cubicBezTo>
                    <a:cubicBezTo>
                      <a:pt x="10371" y="12563"/>
                      <a:pt x="10408" y="12425"/>
                      <a:pt x="10525" y="12409"/>
                    </a:cubicBezTo>
                    <a:lnTo>
                      <a:pt x="10525" y="12409"/>
                    </a:lnTo>
                    <a:cubicBezTo>
                      <a:pt x="10525" y="12478"/>
                      <a:pt x="10439" y="12519"/>
                      <a:pt x="10493" y="12519"/>
                    </a:cubicBezTo>
                    <a:cubicBezTo>
                      <a:pt x="10504" y="12519"/>
                      <a:pt x="10521" y="12517"/>
                      <a:pt x="10546" y="12513"/>
                    </a:cubicBezTo>
                    <a:cubicBezTo>
                      <a:pt x="10546" y="12367"/>
                      <a:pt x="10755" y="12409"/>
                      <a:pt x="10839" y="12325"/>
                    </a:cubicBezTo>
                    <a:cubicBezTo>
                      <a:pt x="10776" y="12241"/>
                      <a:pt x="10985" y="12158"/>
                      <a:pt x="11111" y="12032"/>
                    </a:cubicBezTo>
                    <a:cubicBezTo>
                      <a:pt x="11111" y="12033"/>
                      <a:pt x="11112" y="12033"/>
                      <a:pt x="11113" y="12033"/>
                    </a:cubicBezTo>
                    <a:cubicBezTo>
                      <a:pt x="11136" y="12033"/>
                      <a:pt x="11383" y="11845"/>
                      <a:pt x="11524" y="11763"/>
                    </a:cubicBezTo>
                    <a:lnTo>
                      <a:pt x="11524" y="11763"/>
                    </a:lnTo>
                    <a:cubicBezTo>
                      <a:pt x="11525" y="11769"/>
                      <a:pt x="11527" y="11775"/>
                      <a:pt x="11529" y="11781"/>
                    </a:cubicBezTo>
                    <a:lnTo>
                      <a:pt x="11529" y="11760"/>
                    </a:lnTo>
                    <a:cubicBezTo>
                      <a:pt x="11528" y="11761"/>
                      <a:pt x="11526" y="11762"/>
                      <a:pt x="11524" y="11763"/>
                    </a:cubicBezTo>
                    <a:lnTo>
                      <a:pt x="11524" y="11763"/>
                    </a:lnTo>
                    <a:cubicBezTo>
                      <a:pt x="11502" y="11664"/>
                      <a:pt x="11618" y="11567"/>
                      <a:pt x="11697" y="11488"/>
                    </a:cubicBezTo>
                    <a:cubicBezTo>
                      <a:pt x="11739" y="11530"/>
                      <a:pt x="11739" y="11551"/>
                      <a:pt x="11697" y="11613"/>
                    </a:cubicBezTo>
                    <a:cubicBezTo>
                      <a:pt x="11718" y="11593"/>
                      <a:pt x="11760" y="11572"/>
                      <a:pt x="11781" y="11530"/>
                    </a:cubicBezTo>
                    <a:cubicBezTo>
                      <a:pt x="11781" y="11488"/>
                      <a:pt x="11781" y="11446"/>
                      <a:pt x="11822" y="11383"/>
                    </a:cubicBezTo>
                    <a:lnTo>
                      <a:pt x="11864" y="11467"/>
                    </a:lnTo>
                    <a:cubicBezTo>
                      <a:pt x="11969" y="11341"/>
                      <a:pt x="12011" y="11174"/>
                      <a:pt x="12157" y="11049"/>
                    </a:cubicBezTo>
                    <a:cubicBezTo>
                      <a:pt x="12115" y="11007"/>
                      <a:pt x="11927" y="11049"/>
                      <a:pt x="12011" y="10860"/>
                    </a:cubicBezTo>
                    <a:lnTo>
                      <a:pt x="12011" y="10860"/>
                    </a:lnTo>
                    <a:cubicBezTo>
                      <a:pt x="12029" y="10879"/>
                      <a:pt x="12080" y="10897"/>
                      <a:pt x="12078" y="10944"/>
                    </a:cubicBezTo>
                    <a:lnTo>
                      <a:pt x="12078" y="10944"/>
                    </a:lnTo>
                    <a:cubicBezTo>
                      <a:pt x="12085" y="10923"/>
                      <a:pt x="12100" y="10896"/>
                      <a:pt x="12115" y="10881"/>
                    </a:cubicBezTo>
                    <a:lnTo>
                      <a:pt x="12115" y="10986"/>
                    </a:lnTo>
                    <a:cubicBezTo>
                      <a:pt x="12199" y="10923"/>
                      <a:pt x="12115" y="10902"/>
                      <a:pt x="12157" y="10860"/>
                    </a:cubicBezTo>
                    <a:lnTo>
                      <a:pt x="12157" y="10860"/>
                    </a:lnTo>
                    <a:cubicBezTo>
                      <a:pt x="12166" y="10865"/>
                      <a:pt x="12174" y="10866"/>
                      <a:pt x="12181" y="10866"/>
                    </a:cubicBezTo>
                    <a:cubicBezTo>
                      <a:pt x="12201" y="10866"/>
                      <a:pt x="12215" y="10854"/>
                      <a:pt x="12227" y="10854"/>
                    </a:cubicBezTo>
                    <a:cubicBezTo>
                      <a:pt x="12232" y="10854"/>
                      <a:pt x="12236" y="10856"/>
                      <a:pt x="12241" y="10860"/>
                    </a:cubicBezTo>
                    <a:cubicBezTo>
                      <a:pt x="12241" y="10881"/>
                      <a:pt x="12199" y="10902"/>
                      <a:pt x="12199" y="10944"/>
                    </a:cubicBezTo>
                    <a:cubicBezTo>
                      <a:pt x="12241" y="10881"/>
                      <a:pt x="12325" y="10818"/>
                      <a:pt x="12366" y="10818"/>
                    </a:cubicBezTo>
                    <a:cubicBezTo>
                      <a:pt x="12345" y="10797"/>
                      <a:pt x="12325" y="10777"/>
                      <a:pt x="12345" y="10714"/>
                    </a:cubicBezTo>
                    <a:cubicBezTo>
                      <a:pt x="12376" y="10667"/>
                      <a:pt x="12396" y="10655"/>
                      <a:pt x="12411" y="10655"/>
                    </a:cubicBezTo>
                    <a:cubicBezTo>
                      <a:pt x="12428" y="10655"/>
                      <a:pt x="12440" y="10670"/>
                      <a:pt x="12457" y="10670"/>
                    </a:cubicBezTo>
                    <a:cubicBezTo>
                      <a:pt x="12467" y="10670"/>
                      <a:pt x="12478" y="10665"/>
                      <a:pt x="12492" y="10651"/>
                    </a:cubicBezTo>
                    <a:cubicBezTo>
                      <a:pt x="12492" y="10609"/>
                      <a:pt x="12576" y="10546"/>
                      <a:pt x="12513" y="10505"/>
                    </a:cubicBezTo>
                    <a:cubicBezTo>
                      <a:pt x="12534" y="10463"/>
                      <a:pt x="12576" y="10463"/>
                      <a:pt x="12597" y="10463"/>
                    </a:cubicBezTo>
                    <a:cubicBezTo>
                      <a:pt x="12597" y="10383"/>
                      <a:pt x="12769" y="10168"/>
                      <a:pt x="12674" y="10168"/>
                    </a:cubicBezTo>
                    <a:cubicBezTo>
                      <a:pt x="12670" y="10168"/>
                      <a:pt x="12665" y="10169"/>
                      <a:pt x="12659" y="10170"/>
                    </a:cubicBezTo>
                    <a:lnTo>
                      <a:pt x="12638" y="10191"/>
                    </a:lnTo>
                    <a:cubicBezTo>
                      <a:pt x="12659" y="10044"/>
                      <a:pt x="12743" y="9940"/>
                      <a:pt x="12827" y="9835"/>
                    </a:cubicBezTo>
                    <a:cubicBezTo>
                      <a:pt x="12889" y="9709"/>
                      <a:pt x="12952" y="9605"/>
                      <a:pt x="12994" y="9479"/>
                    </a:cubicBezTo>
                    <a:lnTo>
                      <a:pt x="13015" y="9479"/>
                    </a:lnTo>
                    <a:cubicBezTo>
                      <a:pt x="13057" y="9333"/>
                      <a:pt x="13120" y="9165"/>
                      <a:pt x="13120" y="9040"/>
                    </a:cubicBezTo>
                    <a:cubicBezTo>
                      <a:pt x="13120" y="9006"/>
                      <a:pt x="13161" y="8972"/>
                      <a:pt x="13188" y="8972"/>
                    </a:cubicBezTo>
                    <a:cubicBezTo>
                      <a:pt x="13194" y="8972"/>
                      <a:pt x="13199" y="8973"/>
                      <a:pt x="13203" y="8977"/>
                    </a:cubicBezTo>
                    <a:cubicBezTo>
                      <a:pt x="13224" y="8872"/>
                      <a:pt x="13203" y="8852"/>
                      <a:pt x="13308" y="8705"/>
                    </a:cubicBezTo>
                    <a:cubicBezTo>
                      <a:pt x="13308" y="8747"/>
                      <a:pt x="13313" y="8756"/>
                      <a:pt x="13316" y="8756"/>
                    </a:cubicBezTo>
                    <a:cubicBezTo>
                      <a:pt x="13317" y="8756"/>
                      <a:pt x="13317" y="8756"/>
                      <a:pt x="13318" y="8756"/>
                    </a:cubicBezTo>
                    <a:lnTo>
                      <a:pt x="13318" y="8756"/>
                    </a:lnTo>
                    <a:cubicBezTo>
                      <a:pt x="13313" y="8765"/>
                      <a:pt x="13304" y="8785"/>
                      <a:pt x="13287" y="8831"/>
                    </a:cubicBezTo>
                    <a:cubicBezTo>
                      <a:pt x="13371" y="8684"/>
                      <a:pt x="13413" y="8663"/>
                      <a:pt x="13392" y="8475"/>
                    </a:cubicBezTo>
                    <a:lnTo>
                      <a:pt x="13392" y="8475"/>
                    </a:lnTo>
                    <a:cubicBezTo>
                      <a:pt x="13400" y="8491"/>
                      <a:pt x="13408" y="8498"/>
                      <a:pt x="13417" y="8498"/>
                    </a:cubicBezTo>
                    <a:cubicBezTo>
                      <a:pt x="13455" y="8498"/>
                      <a:pt x="13496" y="8375"/>
                      <a:pt x="13496" y="8308"/>
                    </a:cubicBezTo>
                    <a:lnTo>
                      <a:pt x="13496" y="8308"/>
                    </a:lnTo>
                    <a:lnTo>
                      <a:pt x="13413" y="8412"/>
                    </a:lnTo>
                    <a:cubicBezTo>
                      <a:pt x="13433" y="8328"/>
                      <a:pt x="13454" y="8266"/>
                      <a:pt x="13475" y="8182"/>
                    </a:cubicBezTo>
                    <a:lnTo>
                      <a:pt x="13538" y="8245"/>
                    </a:lnTo>
                    <a:cubicBezTo>
                      <a:pt x="13726" y="7952"/>
                      <a:pt x="13475" y="7659"/>
                      <a:pt x="13685" y="7450"/>
                    </a:cubicBezTo>
                    <a:cubicBezTo>
                      <a:pt x="13675" y="7437"/>
                      <a:pt x="13668" y="7432"/>
                      <a:pt x="13661" y="7432"/>
                    </a:cubicBezTo>
                    <a:cubicBezTo>
                      <a:pt x="13627" y="7432"/>
                      <a:pt x="13616" y="7551"/>
                      <a:pt x="13583" y="7551"/>
                    </a:cubicBezTo>
                    <a:cubicBezTo>
                      <a:pt x="13576" y="7551"/>
                      <a:pt x="13568" y="7546"/>
                      <a:pt x="13559" y="7533"/>
                    </a:cubicBezTo>
                    <a:cubicBezTo>
                      <a:pt x="13580" y="7387"/>
                      <a:pt x="13726" y="7240"/>
                      <a:pt x="13726" y="7199"/>
                    </a:cubicBezTo>
                    <a:cubicBezTo>
                      <a:pt x="13789" y="7010"/>
                      <a:pt x="13622" y="7010"/>
                      <a:pt x="13664" y="6801"/>
                    </a:cubicBezTo>
                    <a:lnTo>
                      <a:pt x="13664" y="6801"/>
                    </a:lnTo>
                    <a:cubicBezTo>
                      <a:pt x="13649" y="6808"/>
                      <a:pt x="13629" y="6816"/>
                      <a:pt x="13608" y="6816"/>
                    </a:cubicBezTo>
                    <a:cubicBezTo>
                      <a:pt x="13570" y="6816"/>
                      <a:pt x="13531" y="6791"/>
                      <a:pt x="13517" y="6696"/>
                    </a:cubicBezTo>
                    <a:cubicBezTo>
                      <a:pt x="13530" y="6606"/>
                      <a:pt x="13575" y="6564"/>
                      <a:pt x="13617" y="6564"/>
                    </a:cubicBezTo>
                    <a:cubicBezTo>
                      <a:pt x="13643" y="6564"/>
                      <a:pt x="13668" y="6581"/>
                      <a:pt x="13685" y="6613"/>
                    </a:cubicBezTo>
                    <a:cubicBezTo>
                      <a:pt x="13685" y="6643"/>
                      <a:pt x="13673" y="6663"/>
                      <a:pt x="13667" y="6663"/>
                    </a:cubicBezTo>
                    <a:cubicBezTo>
                      <a:pt x="13665" y="6663"/>
                      <a:pt x="13664" y="6660"/>
                      <a:pt x="13664" y="6655"/>
                    </a:cubicBezTo>
                    <a:lnTo>
                      <a:pt x="13664" y="6655"/>
                    </a:lnTo>
                    <a:cubicBezTo>
                      <a:pt x="13664" y="6699"/>
                      <a:pt x="13674" y="6743"/>
                      <a:pt x="13688" y="6743"/>
                    </a:cubicBezTo>
                    <a:cubicBezTo>
                      <a:pt x="13693" y="6743"/>
                      <a:pt x="13699" y="6736"/>
                      <a:pt x="13705" y="6717"/>
                    </a:cubicBezTo>
                    <a:lnTo>
                      <a:pt x="13685" y="6696"/>
                    </a:lnTo>
                    <a:cubicBezTo>
                      <a:pt x="13703" y="6642"/>
                      <a:pt x="13705" y="6476"/>
                      <a:pt x="13733" y="6476"/>
                    </a:cubicBezTo>
                    <a:cubicBezTo>
                      <a:pt x="13737" y="6476"/>
                      <a:pt x="13742" y="6479"/>
                      <a:pt x="13747" y="6487"/>
                    </a:cubicBezTo>
                    <a:cubicBezTo>
                      <a:pt x="13739" y="6436"/>
                      <a:pt x="13730" y="6416"/>
                      <a:pt x="13722" y="6416"/>
                    </a:cubicBezTo>
                    <a:cubicBezTo>
                      <a:pt x="13709" y="6416"/>
                      <a:pt x="13697" y="6458"/>
                      <a:pt x="13685" y="6508"/>
                    </a:cubicBezTo>
                    <a:cubicBezTo>
                      <a:pt x="13726" y="6320"/>
                      <a:pt x="13685" y="6215"/>
                      <a:pt x="13705" y="6027"/>
                    </a:cubicBezTo>
                    <a:lnTo>
                      <a:pt x="13705" y="6027"/>
                    </a:lnTo>
                    <a:cubicBezTo>
                      <a:pt x="13690" y="6058"/>
                      <a:pt x="13664" y="6077"/>
                      <a:pt x="13651" y="6077"/>
                    </a:cubicBezTo>
                    <a:cubicBezTo>
                      <a:pt x="13646" y="6077"/>
                      <a:pt x="13643" y="6074"/>
                      <a:pt x="13643" y="6069"/>
                    </a:cubicBezTo>
                    <a:cubicBezTo>
                      <a:pt x="13664" y="5776"/>
                      <a:pt x="13580" y="5943"/>
                      <a:pt x="13559" y="5755"/>
                    </a:cubicBezTo>
                    <a:cubicBezTo>
                      <a:pt x="13580" y="5629"/>
                      <a:pt x="13664" y="5776"/>
                      <a:pt x="13601" y="5587"/>
                    </a:cubicBezTo>
                    <a:cubicBezTo>
                      <a:pt x="13608" y="5550"/>
                      <a:pt x="13621" y="5537"/>
                      <a:pt x="13636" y="5537"/>
                    </a:cubicBezTo>
                    <a:cubicBezTo>
                      <a:pt x="13664" y="5537"/>
                      <a:pt x="13699" y="5581"/>
                      <a:pt x="13726" y="5608"/>
                    </a:cubicBezTo>
                    <a:cubicBezTo>
                      <a:pt x="13643" y="5441"/>
                      <a:pt x="13705" y="5274"/>
                      <a:pt x="13705" y="5169"/>
                    </a:cubicBezTo>
                    <a:lnTo>
                      <a:pt x="13705" y="5169"/>
                    </a:lnTo>
                    <a:lnTo>
                      <a:pt x="13747" y="5253"/>
                    </a:lnTo>
                    <a:cubicBezTo>
                      <a:pt x="13726" y="5211"/>
                      <a:pt x="13726" y="5148"/>
                      <a:pt x="13705" y="5106"/>
                    </a:cubicBezTo>
                    <a:lnTo>
                      <a:pt x="13664" y="5169"/>
                    </a:lnTo>
                    <a:cubicBezTo>
                      <a:pt x="13664" y="5127"/>
                      <a:pt x="13643" y="5064"/>
                      <a:pt x="13685" y="5064"/>
                    </a:cubicBezTo>
                    <a:cubicBezTo>
                      <a:pt x="13673" y="5057"/>
                      <a:pt x="13662" y="5054"/>
                      <a:pt x="13652" y="5054"/>
                    </a:cubicBezTo>
                    <a:cubicBezTo>
                      <a:pt x="13626" y="5054"/>
                      <a:pt x="13603" y="5071"/>
                      <a:pt x="13579" y="5071"/>
                    </a:cubicBezTo>
                    <a:cubicBezTo>
                      <a:pt x="13560" y="5071"/>
                      <a:pt x="13540" y="5060"/>
                      <a:pt x="13517" y="5023"/>
                    </a:cubicBezTo>
                    <a:cubicBezTo>
                      <a:pt x="13517" y="4960"/>
                      <a:pt x="13433" y="4834"/>
                      <a:pt x="13496" y="4792"/>
                    </a:cubicBezTo>
                    <a:lnTo>
                      <a:pt x="13496" y="4792"/>
                    </a:lnTo>
                    <a:cubicBezTo>
                      <a:pt x="13503" y="4858"/>
                      <a:pt x="13513" y="4876"/>
                      <a:pt x="13527" y="4876"/>
                    </a:cubicBezTo>
                    <a:cubicBezTo>
                      <a:pt x="13544" y="4876"/>
                      <a:pt x="13565" y="4847"/>
                      <a:pt x="13589" y="4847"/>
                    </a:cubicBezTo>
                    <a:cubicBezTo>
                      <a:pt x="13595" y="4847"/>
                      <a:pt x="13602" y="4850"/>
                      <a:pt x="13609" y="4855"/>
                    </a:cubicBezTo>
                    <a:lnTo>
                      <a:pt x="13609" y="4855"/>
                    </a:lnTo>
                    <a:cubicBezTo>
                      <a:pt x="13604" y="4837"/>
                      <a:pt x="13601" y="4816"/>
                      <a:pt x="13601" y="4792"/>
                    </a:cubicBezTo>
                    <a:cubicBezTo>
                      <a:pt x="13601" y="4786"/>
                      <a:pt x="13603" y="4784"/>
                      <a:pt x="13605" y="4784"/>
                    </a:cubicBezTo>
                    <a:cubicBezTo>
                      <a:pt x="13611" y="4784"/>
                      <a:pt x="13622" y="4799"/>
                      <a:pt x="13622" y="4813"/>
                    </a:cubicBezTo>
                    <a:cubicBezTo>
                      <a:pt x="13643" y="4583"/>
                      <a:pt x="13517" y="4730"/>
                      <a:pt x="13454" y="4520"/>
                    </a:cubicBezTo>
                    <a:cubicBezTo>
                      <a:pt x="13517" y="4520"/>
                      <a:pt x="13538" y="4437"/>
                      <a:pt x="13517" y="4416"/>
                    </a:cubicBezTo>
                    <a:lnTo>
                      <a:pt x="13517" y="4416"/>
                    </a:lnTo>
                    <a:cubicBezTo>
                      <a:pt x="13526" y="4452"/>
                      <a:pt x="13515" y="4469"/>
                      <a:pt x="13495" y="4469"/>
                    </a:cubicBezTo>
                    <a:cubicBezTo>
                      <a:pt x="13469" y="4469"/>
                      <a:pt x="13427" y="4442"/>
                      <a:pt x="13392" y="4395"/>
                    </a:cubicBezTo>
                    <a:cubicBezTo>
                      <a:pt x="13392" y="4248"/>
                      <a:pt x="13308" y="4248"/>
                      <a:pt x="13308" y="4186"/>
                    </a:cubicBezTo>
                    <a:lnTo>
                      <a:pt x="13308" y="4269"/>
                    </a:lnTo>
                    <a:cubicBezTo>
                      <a:pt x="13245" y="4248"/>
                      <a:pt x="13245" y="4186"/>
                      <a:pt x="13182" y="4102"/>
                    </a:cubicBezTo>
                    <a:cubicBezTo>
                      <a:pt x="13187" y="4100"/>
                      <a:pt x="13192" y="4099"/>
                      <a:pt x="13196" y="4099"/>
                    </a:cubicBezTo>
                    <a:cubicBezTo>
                      <a:pt x="13202" y="4099"/>
                      <a:pt x="13208" y="4101"/>
                      <a:pt x="13213" y="4105"/>
                    </a:cubicBezTo>
                    <a:lnTo>
                      <a:pt x="13213" y="4105"/>
                    </a:lnTo>
                    <a:cubicBezTo>
                      <a:pt x="13165" y="4011"/>
                      <a:pt x="13231" y="3855"/>
                      <a:pt x="13141" y="3746"/>
                    </a:cubicBezTo>
                    <a:cubicBezTo>
                      <a:pt x="13141" y="3663"/>
                      <a:pt x="13203" y="3704"/>
                      <a:pt x="13203" y="3642"/>
                    </a:cubicBezTo>
                    <a:cubicBezTo>
                      <a:pt x="13078" y="3495"/>
                      <a:pt x="13182" y="3432"/>
                      <a:pt x="13057" y="3286"/>
                    </a:cubicBezTo>
                    <a:cubicBezTo>
                      <a:pt x="13047" y="3325"/>
                      <a:pt x="13046" y="3346"/>
                      <a:pt x="13035" y="3346"/>
                    </a:cubicBezTo>
                    <a:cubicBezTo>
                      <a:pt x="13023" y="3346"/>
                      <a:pt x="12998" y="3320"/>
                      <a:pt x="12931" y="3265"/>
                    </a:cubicBezTo>
                    <a:lnTo>
                      <a:pt x="12931" y="3265"/>
                    </a:lnTo>
                    <a:cubicBezTo>
                      <a:pt x="12994" y="3349"/>
                      <a:pt x="13057" y="3453"/>
                      <a:pt x="13099" y="3537"/>
                    </a:cubicBezTo>
                    <a:lnTo>
                      <a:pt x="12952" y="3391"/>
                    </a:lnTo>
                    <a:lnTo>
                      <a:pt x="12952" y="3391"/>
                    </a:lnTo>
                    <a:cubicBezTo>
                      <a:pt x="12973" y="3474"/>
                      <a:pt x="13057" y="3558"/>
                      <a:pt x="13078" y="3600"/>
                    </a:cubicBezTo>
                    <a:cubicBezTo>
                      <a:pt x="13036" y="3568"/>
                      <a:pt x="13015" y="3553"/>
                      <a:pt x="13002" y="3553"/>
                    </a:cubicBezTo>
                    <a:cubicBezTo>
                      <a:pt x="12989" y="3553"/>
                      <a:pt x="12984" y="3568"/>
                      <a:pt x="12973" y="3600"/>
                    </a:cubicBezTo>
                    <a:cubicBezTo>
                      <a:pt x="13015" y="3453"/>
                      <a:pt x="12827" y="3411"/>
                      <a:pt x="12827" y="3244"/>
                    </a:cubicBezTo>
                    <a:lnTo>
                      <a:pt x="12952" y="3181"/>
                    </a:lnTo>
                    <a:cubicBezTo>
                      <a:pt x="12910" y="2951"/>
                      <a:pt x="12701" y="2888"/>
                      <a:pt x="12576" y="2616"/>
                    </a:cubicBezTo>
                    <a:lnTo>
                      <a:pt x="12576" y="2616"/>
                    </a:lnTo>
                    <a:lnTo>
                      <a:pt x="12597" y="2721"/>
                    </a:lnTo>
                    <a:cubicBezTo>
                      <a:pt x="12534" y="2721"/>
                      <a:pt x="12492" y="2574"/>
                      <a:pt x="12429" y="2512"/>
                    </a:cubicBezTo>
                    <a:cubicBezTo>
                      <a:pt x="12471" y="2491"/>
                      <a:pt x="12450" y="2428"/>
                      <a:pt x="12450" y="2386"/>
                    </a:cubicBezTo>
                    <a:lnTo>
                      <a:pt x="12450" y="2386"/>
                    </a:lnTo>
                    <a:cubicBezTo>
                      <a:pt x="12449" y="2387"/>
                      <a:pt x="12448" y="2388"/>
                      <a:pt x="12446" y="2388"/>
                    </a:cubicBezTo>
                    <a:cubicBezTo>
                      <a:pt x="12421" y="2388"/>
                      <a:pt x="12340" y="2255"/>
                      <a:pt x="12267" y="2255"/>
                    </a:cubicBezTo>
                    <a:cubicBezTo>
                      <a:pt x="12258" y="2255"/>
                      <a:pt x="12249" y="2256"/>
                      <a:pt x="12241" y="2261"/>
                    </a:cubicBezTo>
                    <a:lnTo>
                      <a:pt x="12199" y="2135"/>
                    </a:lnTo>
                    <a:cubicBezTo>
                      <a:pt x="12073" y="1926"/>
                      <a:pt x="11927" y="2030"/>
                      <a:pt x="11781" y="1863"/>
                    </a:cubicBezTo>
                    <a:cubicBezTo>
                      <a:pt x="11857" y="1863"/>
                      <a:pt x="11844" y="1819"/>
                      <a:pt x="11888" y="1819"/>
                    </a:cubicBezTo>
                    <a:cubicBezTo>
                      <a:pt x="11905" y="1819"/>
                      <a:pt x="11929" y="1825"/>
                      <a:pt x="11969" y="1842"/>
                    </a:cubicBezTo>
                    <a:cubicBezTo>
                      <a:pt x="11915" y="1806"/>
                      <a:pt x="11876" y="1754"/>
                      <a:pt x="11853" y="1754"/>
                    </a:cubicBezTo>
                    <a:cubicBezTo>
                      <a:pt x="11849" y="1754"/>
                      <a:pt x="11846" y="1756"/>
                      <a:pt x="11843" y="1758"/>
                    </a:cubicBezTo>
                    <a:cubicBezTo>
                      <a:pt x="11843" y="1717"/>
                      <a:pt x="11655" y="1675"/>
                      <a:pt x="11634" y="1591"/>
                    </a:cubicBezTo>
                    <a:cubicBezTo>
                      <a:pt x="11613" y="1591"/>
                      <a:pt x="11592" y="1596"/>
                      <a:pt x="11571" y="1596"/>
                    </a:cubicBezTo>
                    <a:cubicBezTo>
                      <a:pt x="11550" y="1596"/>
                      <a:pt x="11529" y="1591"/>
                      <a:pt x="11509" y="1570"/>
                    </a:cubicBezTo>
                    <a:cubicBezTo>
                      <a:pt x="11509" y="1549"/>
                      <a:pt x="11509" y="1549"/>
                      <a:pt x="11509" y="1549"/>
                    </a:cubicBezTo>
                    <a:cubicBezTo>
                      <a:pt x="11509" y="1552"/>
                      <a:pt x="11507" y="1553"/>
                      <a:pt x="11505" y="1553"/>
                    </a:cubicBezTo>
                    <a:cubicBezTo>
                      <a:pt x="11493" y="1553"/>
                      <a:pt x="11460" y="1532"/>
                      <a:pt x="11439" y="1532"/>
                    </a:cubicBezTo>
                    <a:cubicBezTo>
                      <a:pt x="11426" y="1532"/>
                      <a:pt x="11418" y="1541"/>
                      <a:pt x="11425" y="1570"/>
                    </a:cubicBezTo>
                    <a:cubicBezTo>
                      <a:pt x="11341" y="1298"/>
                      <a:pt x="10902" y="1235"/>
                      <a:pt x="10818" y="1005"/>
                    </a:cubicBezTo>
                    <a:cubicBezTo>
                      <a:pt x="10692" y="922"/>
                      <a:pt x="10504" y="859"/>
                      <a:pt x="10379" y="796"/>
                    </a:cubicBezTo>
                    <a:cubicBezTo>
                      <a:pt x="10379" y="796"/>
                      <a:pt x="10379" y="787"/>
                      <a:pt x="10385" y="787"/>
                    </a:cubicBezTo>
                    <a:cubicBezTo>
                      <a:pt x="10386" y="787"/>
                      <a:pt x="10388" y="787"/>
                      <a:pt x="10391" y="789"/>
                    </a:cubicBezTo>
                    <a:lnTo>
                      <a:pt x="10391" y="789"/>
                    </a:lnTo>
                    <a:cubicBezTo>
                      <a:pt x="10358" y="763"/>
                      <a:pt x="10331" y="754"/>
                      <a:pt x="10308" y="754"/>
                    </a:cubicBezTo>
                    <a:cubicBezTo>
                      <a:pt x="10262" y="754"/>
                      <a:pt x="10227" y="788"/>
                      <a:pt x="10178" y="788"/>
                    </a:cubicBezTo>
                    <a:cubicBezTo>
                      <a:pt x="10148" y="788"/>
                      <a:pt x="10112" y="775"/>
                      <a:pt x="10065" y="733"/>
                    </a:cubicBezTo>
                    <a:cubicBezTo>
                      <a:pt x="10034" y="687"/>
                      <a:pt x="10043" y="675"/>
                      <a:pt x="10063" y="675"/>
                    </a:cubicBezTo>
                    <a:cubicBezTo>
                      <a:pt x="10086" y="675"/>
                      <a:pt x="10122" y="689"/>
                      <a:pt x="10135" y="689"/>
                    </a:cubicBezTo>
                    <a:cubicBezTo>
                      <a:pt x="10142" y="689"/>
                      <a:pt x="10142" y="685"/>
                      <a:pt x="10128" y="670"/>
                    </a:cubicBezTo>
                    <a:cubicBezTo>
                      <a:pt x="10148" y="587"/>
                      <a:pt x="10086" y="566"/>
                      <a:pt x="10002" y="545"/>
                    </a:cubicBezTo>
                    <a:cubicBezTo>
                      <a:pt x="9918" y="524"/>
                      <a:pt x="9814" y="524"/>
                      <a:pt x="9772" y="440"/>
                    </a:cubicBezTo>
                    <a:lnTo>
                      <a:pt x="9814" y="440"/>
                    </a:lnTo>
                    <a:cubicBezTo>
                      <a:pt x="9709" y="357"/>
                      <a:pt x="9521" y="419"/>
                      <a:pt x="9332" y="336"/>
                    </a:cubicBezTo>
                    <a:cubicBezTo>
                      <a:pt x="9332" y="336"/>
                      <a:pt x="9353" y="336"/>
                      <a:pt x="9353" y="315"/>
                    </a:cubicBezTo>
                    <a:lnTo>
                      <a:pt x="9353" y="315"/>
                    </a:lnTo>
                    <a:cubicBezTo>
                      <a:pt x="9291" y="332"/>
                      <a:pt x="9211" y="339"/>
                      <a:pt x="9124" y="339"/>
                    </a:cubicBezTo>
                    <a:cubicBezTo>
                      <a:pt x="9006" y="339"/>
                      <a:pt x="8876" y="327"/>
                      <a:pt x="8768" y="315"/>
                    </a:cubicBezTo>
                    <a:cubicBezTo>
                      <a:pt x="8851" y="273"/>
                      <a:pt x="8872" y="294"/>
                      <a:pt x="8851" y="231"/>
                    </a:cubicBezTo>
                    <a:cubicBezTo>
                      <a:pt x="8845" y="229"/>
                      <a:pt x="8839" y="229"/>
                      <a:pt x="8835" y="229"/>
                    </a:cubicBezTo>
                    <a:cubicBezTo>
                      <a:pt x="8784" y="229"/>
                      <a:pt x="8829" y="317"/>
                      <a:pt x="8718" y="317"/>
                    </a:cubicBezTo>
                    <a:cubicBezTo>
                      <a:pt x="8708" y="317"/>
                      <a:pt x="8697" y="316"/>
                      <a:pt x="8684" y="315"/>
                    </a:cubicBezTo>
                    <a:cubicBezTo>
                      <a:pt x="8642" y="273"/>
                      <a:pt x="8537" y="231"/>
                      <a:pt x="8537" y="147"/>
                    </a:cubicBezTo>
                    <a:lnTo>
                      <a:pt x="8537" y="147"/>
                    </a:lnTo>
                    <a:lnTo>
                      <a:pt x="8684" y="168"/>
                    </a:lnTo>
                    <a:cubicBezTo>
                      <a:pt x="8656" y="123"/>
                      <a:pt x="8613" y="113"/>
                      <a:pt x="8568" y="113"/>
                    </a:cubicBezTo>
                    <a:cubicBezTo>
                      <a:pt x="8534" y="113"/>
                      <a:pt x="8499" y="118"/>
                      <a:pt x="8468" y="118"/>
                    </a:cubicBezTo>
                    <a:cubicBezTo>
                      <a:pt x="8446" y="118"/>
                      <a:pt x="8427" y="115"/>
                      <a:pt x="8412" y="106"/>
                    </a:cubicBezTo>
                    <a:lnTo>
                      <a:pt x="8433" y="64"/>
                    </a:lnTo>
                    <a:cubicBezTo>
                      <a:pt x="8224" y="64"/>
                      <a:pt x="8174" y="136"/>
                      <a:pt x="8030" y="136"/>
                    </a:cubicBezTo>
                    <a:cubicBezTo>
                      <a:pt x="8001" y="136"/>
                      <a:pt x="7969" y="133"/>
                      <a:pt x="7931" y="126"/>
                    </a:cubicBezTo>
                    <a:lnTo>
                      <a:pt x="7931" y="126"/>
                    </a:lnTo>
                    <a:lnTo>
                      <a:pt x="7952" y="168"/>
                    </a:lnTo>
                    <a:cubicBezTo>
                      <a:pt x="7917" y="188"/>
                      <a:pt x="7892" y="195"/>
                      <a:pt x="7872" y="195"/>
                    </a:cubicBezTo>
                    <a:cubicBezTo>
                      <a:pt x="7823" y="195"/>
                      <a:pt x="7805" y="152"/>
                      <a:pt x="7757" y="152"/>
                    </a:cubicBezTo>
                    <a:cubicBezTo>
                      <a:pt x="7742" y="152"/>
                      <a:pt x="7724" y="157"/>
                      <a:pt x="7700" y="168"/>
                    </a:cubicBezTo>
                    <a:lnTo>
                      <a:pt x="7659" y="64"/>
                    </a:lnTo>
                    <a:cubicBezTo>
                      <a:pt x="7575" y="64"/>
                      <a:pt x="7345" y="168"/>
                      <a:pt x="7177" y="189"/>
                    </a:cubicBezTo>
                    <a:cubicBezTo>
                      <a:pt x="7261" y="106"/>
                      <a:pt x="7449" y="64"/>
                      <a:pt x="7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9"/>
              <p:cNvSpPr/>
              <p:nvPr/>
            </p:nvSpPr>
            <p:spPr>
              <a:xfrm>
                <a:off x="10707725" y="24110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1"/>
                    </a:moveTo>
                    <a:lnTo>
                      <a:pt x="21" y="22"/>
                    </a:lnTo>
                    <a:lnTo>
                      <a:pt x="42" y="22"/>
                    </a:lnTo>
                    <a:cubicBezTo>
                      <a:pt x="42" y="22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9"/>
              <p:cNvSpPr/>
              <p:nvPr/>
            </p:nvSpPr>
            <p:spPr>
              <a:xfrm>
                <a:off x="10987575" y="2397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19"/>
              <p:cNvSpPr/>
              <p:nvPr/>
            </p:nvSpPr>
            <p:spPr>
              <a:xfrm>
                <a:off x="10691500" y="22902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19"/>
              <p:cNvSpPr/>
              <p:nvPr/>
            </p:nvSpPr>
            <p:spPr>
              <a:xfrm>
                <a:off x="10941550" y="24398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0"/>
                    </a:moveTo>
                    <a:lnTo>
                      <a:pt x="0" y="42"/>
                    </a:lnTo>
                    <a:cubicBezTo>
                      <a:pt x="42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9"/>
              <p:cNvSpPr/>
              <p:nvPr/>
            </p:nvSpPr>
            <p:spPr>
              <a:xfrm>
                <a:off x="10932125" y="24471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9"/>
              <p:cNvSpPr/>
              <p:nvPr/>
            </p:nvSpPr>
            <p:spPr>
              <a:xfrm>
                <a:off x="10992050" y="2251050"/>
                <a:ext cx="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" y="5"/>
                      <a:pt x="10" y="1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16" y="2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19"/>
              <p:cNvSpPr/>
              <p:nvPr/>
            </p:nvSpPr>
            <p:spPr>
              <a:xfrm>
                <a:off x="11004300" y="23142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cubicBezTo>
                      <a:pt x="1" y="43"/>
                      <a:pt x="1" y="85"/>
                      <a:pt x="43" y="85"/>
                    </a:cubicBezTo>
                    <a:cubicBezTo>
                      <a:pt x="22" y="43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19"/>
              <p:cNvSpPr/>
              <p:nvPr/>
            </p:nvSpPr>
            <p:spPr>
              <a:xfrm>
                <a:off x="10953050" y="2193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19"/>
              <p:cNvSpPr/>
              <p:nvPr/>
            </p:nvSpPr>
            <p:spPr>
              <a:xfrm>
                <a:off x="11004300" y="231112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19"/>
              <p:cNvSpPr/>
              <p:nvPr/>
            </p:nvSpPr>
            <p:spPr>
              <a:xfrm>
                <a:off x="10876150" y="2467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2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19"/>
              <p:cNvSpPr/>
              <p:nvPr/>
            </p:nvSpPr>
            <p:spPr>
              <a:xfrm>
                <a:off x="10874050" y="24680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0"/>
                    </a:moveTo>
                    <a:cubicBezTo>
                      <a:pt x="22" y="21"/>
                      <a:pt x="1" y="21"/>
                      <a:pt x="1" y="4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19"/>
              <p:cNvSpPr/>
              <p:nvPr/>
            </p:nvSpPr>
            <p:spPr>
              <a:xfrm>
                <a:off x="10894450" y="2462675"/>
                <a:ext cx="5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8" extrusionOk="0">
                    <a:moveTo>
                      <a:pt x="121" y="1"/>
                    </a:moveTo>
                    <a:cubicBezTo>
                      <a:pt x="85" y="1"/>
                      <a:pt x="43" y="6"/>
                      <a:pt x="1" y="27"/>
                    </a:cubicBezTo>
                    <a:lnTo>
                      <a:pt x="1" y="48"/>
                    </a:lnTo>
                    <a:cubicBezTo>
                      <a:pt x="7" y="36"/>
                      <a:pt x="26" y="32"/>
                      <a:pt x="51" y="32"/>
                    </a:cubicBezTo>
                    <a:cubicBezTo>
                      <a:pt x="77" y="32"/>
                      <a:pt x="108" y="36"/>
                      <a:pt x="137" y="36"/>
                    </a:cubicBezTo>
                    <a:cubicBezTo>
                      <a:pt x="172" y="36"/>
                      <a:pt x="202" y="30"/>
                      <a:pt x="210" y="6"/>
                    </a:cubicBezTo>
                    <a:cubicBezTo>
                      <a:pt x="189" y="6"/>
                      <a:pt x="15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19"/>
              <p:cNvSpPr/>
              <p:nvPr/>
            </p:nvSpPr>
            <p:spPr>
              <a:xfrm>
                <a:off x="10920075" y="2460725"/>
                <a:ext cx="6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7" extrusionOk="0">
                    <a:moveTo>
                      <a:pt x="190" y="0"/>
                    </a:moveTo>
                    <a:cubicBezTo>
                      <a:pt x="174" y="9"/>
                      <a:pt x="162" y="16"/>
                      <a:pt x="151" y="24"/>
                    </a:cubicBezTo>
                    <a:lnTo>
                      <a:pt x="151" y="24"/>
                    </a:lnTo>
                    <a:cubicBezTo>
                      <a:pt x="164" y="17"/>
                      <a:pt x="177" y="9"/>
                      <a:pt x="190" y="0"/>
                    </a:cubicBezTo>
                    <a:close/>
                    <a:moveTo>
                      <a:pt x="151" y="24"/>
                    </a:moveTo>
                    <a:lnTo>
                      <a:pt x="151" y="24"/>
                    </a:lnTo>
                    <a:cubicBezTo>
                      <a:pt x="101" y="51"/>
                      <a:pt x="51" y="67"/>
                      <a:pt x="1" y="84"/>
                    </a:cubicBezTo>
                    <a:cubicBezTo>
                      <a:pt x="64" y="84"/>
                      <a:pt x="106" y="105"/>
                      <a:pt x="43" y="147"/>
                    </a:cubicBezTo>
                    <a:cubicBezTo>
                      <a:pt x="278" y="127"/>
                      <a:pt x="1" y="126"/>
                      <a:pt x="15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19"/>
              <p:cNvSpPr/>
              <p:nvPr/>
            </p:nvSpPr>
            <p:spPr>
              <a:xfrm>
                <a:off x="10937150" y="2453725"/>
                <a:ext cx="3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4" extrusionOk="0">
                    <a:moveTo>
                      <a:pt x="101" y="0"/>
                    </a:moveTo>
                    <a:cubicBezTo>
                      <a:pt x="89" y="0"/>
                      <a:pt x="73" y="3"/>
                      <a:pt x="51" y="8"/>
                    </a:cubicBezTo>
                    <a:cubicBezTo>
                      <a:pt x="0" y="46"/>
                      <a:pt x="18" y="54"/>
                      <a:pt x="45" y="54"/>
                    </a:cubicBezTo>
                    <a:cubicBezTo>
                      <a:pt x="62" y="54"/>
                      <a:pt x="84" y="50"/>
                      <a:pt x="92" y="50"/>
                    </a:cubicBezTo>
                    <a:cubicBezTo>
                      <a:pt x="123" y="20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19"/>
              <p:cNvSpPr/>
              <p:nvPr/>
            </p:nvSpPr>
            <p:spPr>
              <a:xfrm>
                <a:off x="11002750" y="2366500"/>
                <a:ext cx="15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1" y="0"/>
                    </a:moveTo>
                    <a:cubicBezTo>
                      <a:pt x="44" y="0"/>
                      <a:pt x="33" y="8"/>
                      <a:pt x="19" y="8"/>
                    </a:cubicBezTo>
                    <a:cubicBezTo>
                      <a:pt x="13" y="8"/>
                      <a:pt x="7" y="7"/>
                      <a:pt x="0" y="3"/>
                    </a:cubicBezTo>
                    <a:lnTo>
                      <a:pt x="0" y="3"/>
                    </a:lnTo>
                    <a:lnTo>
                      <a:pt x="63" y="45"/>
                    </a:lnTo>
                    <a:cubicBezTo>
                      <a:pt x="63" y="9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9"/>
              <p:cNvSpPr/>
              <p:nvPr/>
            </p:nvSpPr>
            <p:spPr>
              <a:xfrm>
                <a:off x="10998025" y="2344600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64" y="10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9"/>
              <p:cNvSpPr/>
              <p:nvPr/>
            </p:nvSpPr>
            <p:spPr>
              <a:xfrm>
                <a:off x="11013725" y="2332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105"/>
                    </a:moveTo>
                    <a:lnTo>
                      <a:pt x="1" y="1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9"/>
              <p:cNvSpPr/>
              <p:nvPr/>
            </p:nvSpPr>
            <p:spPr>
              <a:xfrm>
                <a:off x="10946250" y="2168850"/>
                <a:ext cx="2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21" y="0"/>
                    </a:moveTo>
                    <a:lnTo>
                      <a:pt x="0" y="84"/>
                    </a:lnTo>
                    <a:cubicBezTo>
                      <a:pt x="5" y="86"/>
                      <a:pt x="10" y="87"/>
                      <a:pt x="15" y="87"/>
                    </a:cubicBezTo>
                    <a:cubicBezTo>
                      <a:pt x="54" y="87"/>
                      <a:pt x="96" y="19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19"/>
              <p:cNvSpPr/>
              <p:nvPr/>
            </p:nvSpPr>
            <p:spPr>
              <a:xfrm>
                <a:off x="10865700" y="2143525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54" y="1"/>
                    </a:moveTo>
                    <a:cubicBezTo>
                      <a:pt x="35" y="1"/>
                      <a:pt x="17" y="3"/>
                      <a:pt x="0" y="9"/>
                    </a:cubicBezTo>
                    <a:cubicBezTo>
                      <a:pt x="68" y="26"/>
                      <a:pt x="122" y="56"/>
                      <a:pt x="162" y="56"/>
                    </a:cubicBezTo>
                    <a:cubicBezTo>
                      <a:pt x="172" y="56"/>
                      <a:pt x="181" y="55"/>
                      <a:pt x="189" y="51"/>
                    </a:cubicBezTo>
                    <a:cubicBezTo>
                      <a:pt x="158" y="20"/>
                      <a:pt x="105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19"/>
              <p:cNvSpPr/>
              <p:nvPr/>
            </p:nvSpPr>
            <p:spPr>
              <a:xfrm>
                <a:off x="10680000" y="226457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21" y="0"/>
                    </a:moveTo>
                    <a:lnTo>
                      <a:pt x="0" y="126"/>
                    </a:lnTo>
                    <a:lnTo>
                      <a:pt x="21" y="6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19"/>
              <p:cNvSpPr/>
              <p:nvPr/>
            </p:nvSpPr>
            <p:spPr>
              <a:xfrm>
                <a:off x="10890275" y="2049725"/>
                <a:ext cx="17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83" extrusionOk="0">
                    <a:moveTo>
                      <a:pt x="57" y="1"/>
                    </a:moveTo>
                    <a:cubicBezTo>
                      <a:pt x="36" y="1"/>
                      <a:pt x="17" y="4"/>
                      <a:pt x="1" y="15"/>
                    </a:cubicBezTo>
                    <a:cubicBezTo>
                      <a:pt x="105" y="99"/>
                      <a:pt x="252" y="141"/>
                      <a:pt x="440" y="141"/>
                    </a:cubicBezTo>
                    <a:cubicBezTo>
                      <a:pt x="461" y="162"/>
                      <a:pt x="440" y="183"/>
                      <a:pt x="419" y="183"/>
                    </a:cubicBezTo>
                    <a:cubicBezTo>
                      <a:pt x="545" y="183"/>
                      <a:pt x="691" y="162"/>
                      <a:pt x="628" y="57"/>
                    </a:cubicBezTo>
                    <a:lnTo>
                      <a:pt x="628" y="57"/>
                    </a:lnTo>
                    <a:cubicBezTo>
                      <a:pt x="503" y="99"/>
                      <a:pt x="482" y="57"/>
                      <a:pt x="335" y="120"/>
                    </a:cubicBezTo>
                    <a:cubicBezTo>
                      <a:pt x="252" y="99"/>
                      <a:pt x="189" y="57"/>
                      <a:pt x="210" y="15"/>
                    </a:cubicBezTo>
                    <a:lnTo>
                      <a:pt x="210" y="15"/>
                    </a:lnTo>
                    <a:cubicBezTo>
                      <a:pt x="204" y="19"/>
                      <a:pt x="196" y="20"/>
                      <a:pt x="187" y="20"/>
                    </a:cubicBezTo>
                    <a:cubicBezTo>
                      <a:pt x="153" y="20"/>
                      <a:pt x="10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19"/>
              <p:cNvSpPr/>
              <p:nvPr/>
            </p:nvSpPr>
            <p:spPr>
              <a:xfrm>
                <a:off x="11105275" y="233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63"/>
                    </a:moveTo>
                    <a:cubicBezTo>
                      <a:pt x="0" y="22"/>
                      <a:pt x="0" y="1"/>
                      <a:pt x="0" y="1"/>
                    </a:cubicBezTo>
                    <a:cubicBezTo>
                      <a:pt x="0" y="42"/>
                      <a:pt x="0" y="84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9"/>
              <p:cNvSpPr/>
              <p:nvPr/>
            </p:nvSpPr>
            <p:spPr>
              <a:xfrm>
                <a:off x="11100025" y="236030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0"/>
                    </a:moveTo>
                    <a:cubicBezTo>
                      <a:pt x="22" y="21"/>
                      <a:pt x="1" y="42"/>
                      <a:pt x="22" y="42"/>
                    </a:cubicBezTo>
                    <a:cubicBezTo>
                      <a:pt x="22" y="42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9"/>
              <p:cNvSpPr/>
              <p:nvPr/>
            </p:nvSpPr>
            <p:spPr>
              <a:xfrm>
                <a:off x="11074925" y="220022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1" y="0"/>
                    </a:moveTo>
                    <a:lnTo>
                      <a:pt x="42" y="147"/>
                    </a:lnTo>
                    <a:cubicBezTo>
                      <a:pt x="84" y="147"/>
                      <a:pt x="42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9"/>
              <p:cNvSpPr/>
              <p:nvPr/>
            </p:nvSpPr>
            <p:spPr>
              <a:xfrm>
                <a:off x="10931075" y="2060025"/>
                <a:ext cx="2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2" extrusionOk="0">
                    <a:moveTo>
                      <a:pt x="1" y="1"/>
                    </a:moveTo>
                    <a:lnTo>
                      <a:pt x="84" y="22"/>
                    </a:lnTo>
                    <a:cubicBezTo>
                      <a:pt x="63" y="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9"/>
              <p:cNvSpPr/>
              <p:nvPr/>
            </p:nvSpPr>
            <p:spPr>
              <a:xfrm>
                <a:off x="11035700" y="2148450"/>
                <a:ext cx="2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2" extrusionOk="0">
                    <a:moveTo>
                      <a:pt x="0" y="0"/>
                    </a:moveTo>
                    <a:lnTo>
                      <a:pt x="84" y="42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9"/>
              <p:cNvSpPr/>
              <p:nvPr/>
            </p:nvSpPr>
            <p:spPr>
              <a:xfrm>
                <a:off x="11003275" y="2114450"/>
                <a:ext cx="31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0" extrusionOk="0">
                    <a:moveTo>
                      <a:pt x="21" y="0"/>
                    </a:moveTo>
                    <a:cubicBezTo>
                      <a:pt x="0" y="0"/>
                      <a:pt x="0" y="21"/>
                      <a:pt x="0" y="42"/>
                    </a:cubicBezTo>
                    <a:cubicBezTo>
                      <a:pt x="7" y="55"/>
                      <a:pt x="17" y="60"/>
                      <a:pt x="30" y="60"/>
                    </a:cubicBezTo>
                    <a:cubicBezTo>
                      <a:pt x="58" y="60"/>
                      <a:pt x="97" y="35"/>
                      <a:pt x="126" y="21"/>
                    </a:cubicBezTo>
                    <a:cubicBezTo>
                      <a:pt x="84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19"/>
              <p:cNvSpPr/>
              <p:nvPr/>
            </p:nvSpPr>
            <p:spPr>
              <a:xfrm>
                <a:off x="10828025" y="20375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19"/>
              <p:cNvSpPr/>
              <p:nvPr/>
            </p:nvSpPr>
            <p:spPr>
              <a:xfrm>
                <a:off x="10883475" y="20511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0"/>
                    </a:moveTo>
                    <a:cubicBezTo>
                      <a:pt x="22" y="21"/>
                      <a:pt x="22" y="21"/>
                      <a:pt x="1" y="42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19"/>
              <p:cNvSpPr/>
              <p:nvPr/>
            </p:nvSpPr>
            <p:spPr>
              <a:xfrm>
                <a:off x="11085925" y="2402100"/>
                <a:ext cx="5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14" y="0"/>
                    </a:moveTo>
                    <a:cubicBezTo>
                      <a:pt x="8" y="0"/>
                      <a:pt x="0" y="18"/>
                      <a:pt x="0" y="44"/>
                    </a:cubicBezTo>
                    <a:cubicBezTo>
                      <a:pt x="0" y="44"/>
                      <a:pt x="0" y="23"/>
                      <a:pt x="21" y="23"/>
                    </a:cubicBezTo>
                    <a:cubicBezTo>
                      <a:pt x="21" y="7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19"/>
              <p:cNvSpPr/>
              <p:nvPr/>
            </p:nvSpPr>
            <p:spPr>
              <a:xfrm>
                <a:off x="10749050" y="2555925"/>
                <a:ext cx="9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7" extrusionOk="0">
                    <a:moveTo>
                      <a:pt x="189" y="1"/>
                    </a:moveTo>
                    <a:cubicBezTo>
                      <a:pt x="251" y="54"/>
                      <a:pt x="203" y="58"/>
                      <a:pt x="146" y="58"/>
                    </a:cubicBezTo>
                    <a:cubicBezTo>
                      <a:pt x="137" y="58"/>
                      <a:pt x="127" y="58"/>
                      <a:pt x="118" y="58"/>
                    </a:cubicBezTo>
                    <a:cubicBezTo>
                      <a:pt x="53" y="58"/>
                      <a:pt x="0" y="63"/>
                      <a:pt x="126" y="147"/>
                    </a:cubicBezTo>
                    <a:cubicBezTo>
                      <a:pt x="105" y="105"/>
                      <a:pt x="398" y="126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19"/>
              <p:cNvSpPr/>
              <p:nvPr/>
            </p:nvSpPr>
            <p:spPr>
              <a:xfrm>
                <a:off x="10934225" y="2061075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42" y="2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19"/>
              <p:cNvSpPr/>
              <p:nvPr/>
            </p:nvSpPr>
            <p:spPr>
              <a:xfrm>
                <a:off x="11031000" y="2485975"/>
                <a:ext cx="10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29" y="0"/>
                    </a:moveTo>
                    <a:cubicBezTo>
                      <a:pt x="21" y="0"/>
                      <a:pt x="11" y="5"/>
                      <a:pt x="0" y="16"/>
                    </a:cubicBezTo>
                    <a:lnTo>
                      <a:pt x="42" y="16"/>
                    </a:lnTo>
                    <a:cubicBezTo>
                      <a:pt x="42" y="5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19"/>
              <p:cNvSpPr/>
              <p:nvPr/>
            </p:nvSpPr>
            <p:spPr>
              <a:xfrm>
                <a:off x="11000125" y="251407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cubicBezTo>
                      <a:pt x="42" y="22"/>
                      <a:pt x="42" y="22"/>
                      <a:pt x="1" y="63"/>
                    </a:cubicBezTo>
                    <a:lnTo>
                      <a:pt x="21" y="63"/>
                    </a:lnTo>
                    <a:cubicBezTo>
                      <a:pt x="21" y="43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9"/>
              <p:cNvSpPr/>
              <p:nvPr/>
            </p:nvSpPr>
            <p:spPr>
              <a:xfrm>
                <a:off x="10969275" y="25381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63" y="0"/>
                    </a:moveTo>
                    <a:cubicBezTo>
                      <a:pt x="42" y="21"/>
                      <a:pt x="0" y="42"/>
                      <a:pt x="0" y="42"/>
                    </a:cubicBezTo>
                    <a:lnTo>
                      <a:pt x="21" y="42"/>
                    </a:lnTo>
                    <a:cubicBezTo>
                      <a:pt x="42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9"/>
              <p:cNvSpPr/>
              <p:nvPr/>
            </p:nvSpPr>
            <p:spPr>
              <a:xfrm>
                <a:off x="10704575" y="2077550"/>
                <a:ext cx="36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6" extrusionOk="0">
                    <a:moveTo>
                      <a:pt x="125" y="0"/>
                    </a:moveTo>
                    <a:cubicBezTo>
                      <a:pt x="116" y="0"/>
                      <a:pt x="83" y="19"/>
                      <a:pt x="1" y="74"/>
                    </a:cubicBezTo>
                    <a:cubicBezTo>
                      <a:pt x="43" y="74"/>
                      <a:pt x="84" y="95"/>
                      <a:pt x="105" y="95"/>
                    </a:cubicBezTo>
                    <a:cubicBezTo>
                      <a:pt x="63" y="81"/>
                      <a:pt x="144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9"/>
              <p:cNvSpPr/>
              <p:nvPr/>
            </p:nvSpPr>
            <p:spPr>
              <a:xfrm>
                <a:off x="10932650" y="20605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cubicBezTo>
                      <a:pt x="14" y="22"/>
                      <a:pt x="28" y="13"/>
                      <a:pt x="42" y="13"/>
                    </a:cubicBezTo>
                    <a:cubicBezTo>
                      <a:pt x="49" y="13"/>
                      <a:pt x="56" y="15"/>
                      <a:pt x="63" y="22"/>
                    </a:cubicBezTo>
                    <a:lnTo>
                      <a:pt x="63" y="22"/>
                    </a:lnTo>
                    <a:cubicBezTo>
                      <a:pt x="42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9"/>
              <p:cNvSpPr/>
              <p:nvPr/>
            </p:nvSpPr>
            <p:spPr>
              <a:xfrm>
                <a:off x="11004300" y="2526625"/>
                <a:ext cx="58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" extrusionOk="0">
                    <a:moveTo>
                      <a:pt x="231" y="1"/>
                    </a:moveTo>
                    <a:lnTo>
                      <a:pt x="1" y="168"/>
                    </a:lnTo>
                    <a:cubicBezTo>
                      <a:pt x="64" y="126"/>
                      <a:pt x="147" y="64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9"/>
              <p:cNvSpPr/>
              <p:nvPr/>
            </p:nvSpPr>
            <p:spPr>
              <a:xfrm>
                <a:off x="10984425" y="2542850"/>
                <a:ext cx="42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5" extrusionOk="0">
                    <a:moveTo>
                      <a:pt x="168" y="0"/>
                    </a:moveTo>
                    <a:cubicBezTo>
                      <a:pt x="105" y="0"/>
                      <a:pt x="64" y="21"/>
                      <a:pt x="22" y="42"/>
                    </a:cubicBezTo>
                    <a:cubicBezTo>
                      <a:pt x="22" y="63"/>
                      <a:pt x="1" y="63"/>
                      <a:pt x="1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9"/>
              <p:cNvSpPr/>
              <p:nvPr/>
            </p:nvSpPr>
            <p:spPr>
              <a:xfrm>
                <a:off x="10579550" y="2038075"/>
                <a:ext cx="535675" cy="551350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2054" extrusionOk="0">
                    <a:moveTo>
                      <a:pt x="10860" y="21"/>
                    </a:moveTo>
                    <a:cubicBezTo>
                      <a:pt x="10842" y="21"/>
                      <a:pt x="10825" y="23"/>
                      <a:pt x="10812" y="26"/>
                    </a:cubicBezTo>
                    <a:lnTo>
                      <a:pt x="10812" y="26"/>
                    </a:lnTo>
                    <a:cubicBezTo>
                      <a:pt x="10829" y="25"/>
                      <a:pt x="10845" y="23"/>
                      <a:pt x="10860" y="21"/>
                    </a:cubicBezTo>
                    <a:close/>
                    <a:moveTo>
                      <a:pt x="8329" y="230"/>
                    </a:moveTo>
                    <a:lnTo>
                      <a:pt x="8329" y="230"/>
                    </a:lnTo>
                    <a:cubicBezTo>
                      <a:pt x="8319" y="230"/>
                      <a:pt x="8311" y="232"/>
                      <a:pt x="8303" y="236"/>
                    </a:cubicBezTo>
                    <a:lnTo>
                      <a:pt x="8303" y="236"/>
                    </a:lnTo>
                    <a:cubicBezTo>
                      <a:pt x="8311" y="234"/>
                      <a:pt x="8320" y="232"/>
                      <a:pt x="8329" y="230"/>
                    </a:cubicBezTo>
                    <a:close/>
                    <a:moveTo>
                      <a:pt x="13243" y="718"/>
                    </a:moveTo>
                    <a:cubicBezTo>
                      <a:pt x="13247" y="724"/>
                      <a:pt x="13254" y="728"/>
                      <a:pt x="13267" y="732"/>
                    </a:cubicBezTo>
                    <a:lnTo>
                      <a:pt x="13243" y="718"/>
                    </a:lnTo>
                    <a:close/>
                    <a:moveTo>
                      <a:pt x="5839" y="1172"/>
                    </a:moveTo>
                    <a:cubicBezTo>
                      <a:pt x="5837" y="1174"/>
                      <a:pt x="5835" y="1176"/>
                      <a:pt x="5834" y="1178"/>
                    </a:cubicBezTo>
                    <a:lnTo>
                      <a:pt x="5834" y="1178"/>
                    </a:lnTo>
                    <a:cubicBezTo>
                      <a:pt x="5835" y="1176"/>
                      <a:pt x="5837" y="1174"/>
                      <a:pt x="5839" y="1172"/>
                    </a:cubicBezTo>
                    <a:close/>
                    <a:moveTo>
                      <a:pt x="17949" y="4016"/>
                    </a:moveTo>
                    <a:cubicBezTo>
                      <a:pt x="17944" y="4016"/>
                      <a:pt x="17938" y="4016"/>
                      <a:pt x="17933" y="4017"/>
                    </a:cubicBezTo>
                    <a:lnTo>
                      <a:pt x="17953" y="4017"/>
                    </a:lnTo>
                    <a:cubicBezTo>
                      <a:pt x="17953" y="4017"/>
                      <a:pt x="17953" y="4016"/>
                      <a:pt x="17952" y="4016"/>
                    </a:cubicBezTo>
                    <a:lnTo>
                      <a:pt x="17952" y="4016"/>
                    </a:lnTo>
                    <a:cubicBezTo>
                      <a:pt x="17951" y="4016"/>
                      <a:pt x="17950" y="4016"/>
                      <a:pt x="17949" y="4016"/>
                    </a:cubicBezTo>
                    <a:close/>
                    <a:moveTo>
                      <a:pt x="2868" y="4520"/>
                    </a:moveTo>
                    <a:cubicBezTo>
                      <a:pt x="2868" y="4520"/>
                      <a:pt x="2888" y="4541"/>
                      <a:pt x="2868" y="4562"/>
                    </a:cubicBezTo>
                    <a:cubicBezTo>
                      <a:pt x="2847" y="4624"/>
                      <a:pt x="2805" y="4645"/>
                      <a:pt x="2784" y="4645"/>
                    </a:cubicBezTo>
                    <a:cubicBezTo>
                      <a:pt x="2805" y="4603"/>
                      <a:pt x="2847" y="4562"/>
                      <a:pt x="2868" y="4520"/>
                    </a:cubicBezTo>
                    <a:close/>
                    <a:moveTo>
                      <a:pt x="19021" y="5085"/>
                    </a:moveTo>
                    <a:cubicBezTo>
                      <a:pt x="19025" y="5089"/>
                      <a:pt x="19030" y="5094"/>
                      <a:pt x="19035" y="5097"/>
                    </a:cubicBezTo>
                    <a:lnTo>
                      <a:pt x="19035" y="5097"/>
                    </a:lnTo>
                    <a:cubicBezTo>
                      <a:pt x="19029" y="5092"/>
                      <a:pt x="19024" y="5088"/>
                      <a:pt x="19021" y="5085"/>
                    </a:cubicBezTo>
                    <a:close/>
                    <a:moveTo>
                      <a:pt x="1989" y="4959"/>
                    </a:moveTo>
                    <a:cubicBezTo>
                      <a:pt x="2010" y="4959"/>
                      <a:pt x="2031" y="4980"/>
                      <a:pt x="2010" y="5022"/>
                    </a:cubicBezTo>
                    <a:cubicBezTo>
                      <a:pt x="2010" y="5020"/>
                      <a:pt x="2009" y="5019"/>
                      <a:pt x="2007" y="5019"/>
                    </a:cubicBezTo>
                    <a:cubicBezTo>
                      <a:pt x="1992" y="5019"/>
                      <a:pt x="1919" y="5091"/>
                      <a:pt x="1863" y="5147"/>
                    </a:cubicBezTo>
                    <a:cubicBezTo>
                      <a:pt x="1905" y="5106"/>
                      <a:pt x="1947" y="5022"/>
                      <a:pt x="1989" y="4959"/>
                    </a:cubicBezTo>
                    <a:close/>
                    <a:moveTo>
                      <a:pt x="1047" y="6486"/>
                    </a:moveTo>
                    <a:cubicBezTo>
                      <a:pt x="1046" y="6490"/>
                      <a:pt x="1046" y="6493"/>
                      <a:pt x="1045" y="6496"/>
                    </a:cubicBezTo>
                    <a:lnTo>
                      <a:pt x="1045" y="6496"/>
                    </a:lnTo>
                    <a:cubicBezTo>
                      <a:pt x="1046" y="6493"/>
                      <a:pt x="1046" y="6490"/>
                      <a:pt x="1047" y="6486"/>
                    </a:cubicBezTo>
                    <a:close/>
                    <a:moveTo>
                      <a:pt x="988" y="8751"/>
                    </a:moveTo>
                    <a:lnTo>
                      <a:pt x="988" y="8751"/>
                    </a:lnTo>
                    <a:cubicBezTo>
                      <a:pt x="987" y="8756"/>
                      <a:pt x="985" y="8762"/>
                      <a:pt x="984" y="8767"/>
                    </a:cubicBezTo>
                    <a:cubicBezTo>
                      <a:pt x="986" y="8761"/>
                      <a:pt x="987" y="8756"/>
                      <a:pt x="988" y="8751"/>
                    </a:cubicBezTo>
                    <a:close/>
                    <a:moveTo>
                      <a:pt x="21055" y="14166"/>
                    </a:moveTo>
                    <a:cubicBezTo>
                      <a:pt x="21054" y="14173"/>
                      <a:pt x="21052" y="14180"/>
                      <a:pt x="21050" y="14186"/>
                    </a:cubicBezTo>
                    <a:cubicBezTo>
                      <a:pt x="21053" y="14178"/>
                      <a:pt x="21054" y="14172"/>
                      <a:pt x="21055" y="14166"/>
                    </a:cubicBezTo>
                    <a:close/>
                    <a:moveTo>
                      <a:pt x="20339" y="14458"/>
                    </a:moveTo>
                    <a:lnTo>
                      <a:pt x="20339" y="14458"/>
                    </a:lnTo>
                    <a:cubicBezTo>
                      <a:pt x="20323" y="14508"/>
                      <a:pt x="20319" y="14538"/>
                      <a:pt x="20322" y="14556"/>
                    </a:cubicBezTo>
                    <a:lnTo>
                      <a:pt x="20322" y="14556"/>
                    </a:lnTo>
                    <a:cubicBezTo>
                      <a:pt x="20333" y="14524"/>
                      <a:pt x="20339" y="14491"/>
                      <a:pt x="20339" y="14458"/>
                    </a:cubicBezTo>
                    <a:close/>
                    <a:moveTo>
                      <a:pt x="20276" y="14605"/>
                    </a:moveTo>
                    <a:cubicBezTo>
                      <a:pt x="20269" y="14612"/>
                      <a:pt x="20264" y="14620"/>
                      <a:pt x="20262" y="14626"/>
                    </a:cubicBezTo>
                    <a:lnTo>
                      <a:pt x="20262" y="14626"/>
                    </a:lnTo>
                    <a:cubicBezTo>
                      <a:pt x="20266" y="14619"/>
                      <a:pt x="20271" y="14612"/>
                      <a:pt x="20276" y="14605"/>
                    </a:cubicBezTo>
                    <a:close/>
                    <a:moveTo>
                      <a:pt x="19972" y="15705"/>
                    </a:moveTo>
                    <a:cubicBezTo>
                      <a:pt x="19971" y="15705"/>
                      <a:pt x="19968" y="15708"/>
                      <a:pt x="19962" y="15714"/>
                    </a:cubicBezTo>
                    <a:cubicBezTo>
                      <a:pt x="19962" y="15718"/>
                      <a:pt x="19961" y="15722"/>
                      <a:pt x="19960" y="15726"/>
                    </a:cubicBezTo>
                    <a:lnTo>
                      <a:pt x="19960" y="15726"/>
                    </a:lnTo>
                    <a:cubicBezTo>
                      <a:pt x="19968" y="15714"/>
                      <a:pt x="19974" y="15705"/>
                      <a:pt x="19972" y="15705"/>
                    </a:cubicBezTo>
                    <a:close/>
                    <a:moveTo>
                      <a:pt x="19960" y="15726"/>
                    </a:moveTo>
                    <a:cubicBezTo>
                      <a:pt x="19945" y="15750"/>
                      <a:pt x="19923" y="15786"/>
                      <a:pt x="19934" y="15795"/>
                    </a:cubicBezTo>
                    <a:lnTo>
                      <a:pt x="19934" y="15795"/>
                    </a:lnTo>
                    <a:cubicBezTo>
                      <a:pt x="19946" y="15773"/>
                      <a:pt x="19956" y="15750"/>
                      <a:pt x="19960" y="15726"/>
                    </a:cubicBezTo>
                    <a:close/>
                    <a:moveTo>
                      <a:pt x="20506" y="15609"/>
                    </a:moveTo>
                    <a:lnTo>
                      <a:pt x="20485" y="15693"/>
                    </a:lnTo>
                    <a:cubicBezTo>
                      <a:pt x="20477" y="15697"/>
                      <a:pt x="20470" y="15700"/>
                      <a:pt x="20464" y="15702"/>
                    </a:cubicBezTo>
                    <a:lnTo>
                      <a:pt x="20464" y="15702"/>
                    </a:lnTo>
                    <a:cubicBezTo>
                      <a:pt x="20464" y="15696"/>
                      <a:pt x="20464" y="15693"/>
                      <a:pt x="20464" y="15693"/>
                    </a:cubicBezTo>
                    <a:lnTo>
                      <a:pt x="20464" y="15693"/>
                    </a:lnTo>
                    <a:cubicBezTo>
                      <a:pt x="20463" y="15696"/>
                      <a:pt x="20462" y="15699"/>
                      <a:pt x="20460" y="15702"/>
                    </a:cubicBezTo>
                    <a:lnTo>
                      <a:pt x="20460" y="15702"/>
                    </a:lnTo>
                    <a:cubicBezTo>
                      <a:pt x="20462" y="15702"/>
                      <a:pt x="20463" y="15702"/>
                      <a:pt x="20464" y="15702"/>
                    </a:cubicBezTo>
                    <a:lnTo>
                      <a:pt x="20464" y="15702"/>
                    </a:lnTo>
                    <a:cubicBezTo>
                      <a:pt x="20463" y="15720"/>
                      <a:pt x="20460" y="15765"/>
                      <a:pt x="20443" y="15797"/>
                    </a:cubicBezTo>
                    <a:cubicBezTo>
                      <a:pt x="20485" y="15714"/>
                      <a:pt x="20548" y="15609"/>
                      <a:pt x="20506" y="15609"/>
                    </a:cubicBezTo>
                    <a:close/>
                    <a:moveTo>
                      <a:pt x="16719" y="19271"/>
                    </a:moveTo>
                    <a:cubicBezTo>
                      <a:pt x="16719" y="19271"/>
                      <a:pt x="16719" y="19275"/>
                      <a:pt x="16721" y="19279"/>
                    </a:cubicBezTo>
                    <a:lnTo>
                      <a:pt x="16721" y="19279"/>
                    </a:lnTo>
                    <a:cubicBezTo>
                      <a:pt x="16721" y="19276"/>
                      <a:pt x="16721" y="19273"/>
                      <a:pt x="16719" y="19271"/>
                    </a:cubicBezTo>
                    <a:close/>
                    <a:moveTo>
                      <a:pt x="15024" y="20422"/>
                    </a:moveTo>
                    <a:cubicBezTo>
                      <a:pt x="15009" y="20422"/>
                      <a:pt x="15002" y="20424"/>
                      <a:pt x="14999" y="20429"/>
                    </a:cubicBezTo>
                    <a:lnTo>
                      <a:pt x="14999" y="20429"/>
                    </a:lnTo>
                    <a:cubicBezTo>
                      <a:pt x="15007" y="20427"/>
                      <a:pt x="15015" y="20424"/>
                      <a:pt x="15024" y="20422"/>
                    </a:cubicBezTo>
                    <a:close/>
                    <a:moveTo>
                      <a:pt x="6906" y="20861"/>
                    </a:moveTo>
                    <a:cubicBezTo>
                      <a:pt x="6906" y="20868"/>
                      <a:pt x="6912" y="20874"/>
                      <a:pt x="6925" y="20882"/>
                    </a:cubicBezTo>
                    <a:lnTo>
                      <a:pt x="6925" y="20882"/>
                    </a:lnTo>
                    <a:cubicBezTo>
                      <a:pt x="6920" y="20881"/>
                      <a:pt x="6906" y="20878"/>
                      <a:pt x="6906" y="20861"/>
                    </a:cubicBezTo>
                    <a:close/>
                    <a:moveTo>
                      <a:pt x="9961" y="0"/>
                    </a:moveTo>
                    <a:cubicBezTo>
                      <a:pt x="9919" y="21"/>
                      <a:pt x="9710" y="105"/>
                      <a:pt x="9584" y="105"/>
                    </a:cubicBezTo>
                    <a:cubicBezTo>
                      <a:pt x="9658" y="57"/>
                      <a:pt x="9634" y="45"/>
                      <a:pt x="9570" y="45"/>
                    </a:cubicBezTo>
                    <a:cubicBezTo>
                      <a:pt x="9500" y="45"/>
                      <a:pt x="9381" y="60"/>
                      <a:pt x="9289" y="60"/>
                    </a:cubicBezTo>
                    <a:cubicBezTo>
                      <a:pt x="9206" y="60"/>
                      <a:pt x="9145" y="48"/>
                      <a:pt x="9166" y="0"/>
                    </a:cubicBezTo>
                    <a:lnTo>
                      <a:pt x="9166" y="0"/>
                    </a:lnTo>
                    <a:cubicBezTo>
                      <a:pt x="9001" y="144"/>
                      <a:pt x="8555" y="147"/>
                      <a:pt x="8261" y="265"/>
                    </a:cubicBezTo>
                    <a:lnTo>
                      <a:pt x="8261" y="265"/>
                    </a:lnTo>
                    <a:cubicBezTo>
                      <a:pt x="8273" y="257"/>
                      <a:pt x="8286" y="243"/>
                      <a:pt x="8303" y="236"/>
                    </a:cubicBezTo>
                    <a:lnTo>
                      <a:pt x="8303" y="236"/>
                    </a:lnTo>
                    <a:cubicBezTo>
                      <a:pt x="8224" y="252"/>
                      <a:pt x="8172" y="256"/>
                      <a:pt x="8127" y="256"/>
                    </a:cubicBezTo>
                    <a:cubicBezTo>
                      <a:pt x="8077" y="256"/>
                      <a:pt x="8036" y="251"/>
                      <a:pt x="7973" y="251"/>
                    </a:cubicBezTo>
                    <a:cubicBezTo>
                      <a:pt x="7973" y="356"/>
                      <a:pt x="7722" y="460"/>
                      <a:pt x="7617" y="565"/>
                    </a:cubicBezTo>
                    <a:cubicBezTo>
                      <a:pt x="7387" y="523"/>
                      <a:pt x="7701" y="398"/>
                      <a:pt x="7596" y="335"/>
                    </a:cubicBezTo>
                    <a:lnTo>
                      <a:pt x="7596" y="335"/>
                    </a:lnTo>
                    <a:cubicBezTo>
                      <a:pt x="7638" y="398"/>
                      <a:pt x="7282" y="544"/>
                      <a:pt x="7366" y="586"/>
                    </a:cubicBezTo>
                    <a:cubicBezTo>
                      <a:pt x="7199" y="565"/>
                      <a:pt x="7220" y="586"/>
                      <a:pt x="7115" y="544"/>
                    </a:cubicBezTo>
                    <a:lnTo>
                      <a:pt x="7115" y="544"/>
                    </a:lnTo>
                    <a:cubicBezTo>
                      <a:pt x="7136" y="670"/>
                      <a:pt x="6989" y="607"/>
                      <a:pt x="6885" y="732"/>
                    </a:cubicBezTo>
                    <a:cubicBezTo>
                      <a:pt x="6849" y="739"/>
                      <a:pt x="6821" y="742"/>
                      <a:pt x="6800" y="742"/>
                    </a:cubicBezTo>
                    <a:cubicBezTo>
                      <a:pt x="6739" y="742"/>
                      <a:pt x="6728" y="722"/>
                      <a:pt x="6705" y="722"/>
                    </a:cubicBezTo>
                    <a:cubicBezTo>
                      <a:pt x="6684" y="722"/>
                      <a:pt x="6654" y="737"/>
                      <a:pt x="6571" y="795"/>
                    </a:cubicBezTo>
                    <a:cubicBezTo>
                      <a:pt x="6445" y="795"/>
                      <a:pt x="6634" y="670"/>
                      <a:pt x="6634" y="670"/>
                    </a:cubicBezTo>
                    <a:lnTo>
                      <a:pt x="6634" y="670"/>
                    </a:lnTo>
                    <a:cubicBezTo>
                      <a:pt x="6383" y="774"/>
                      <a:pt x="6550" y="816"/>
                      <a:pt x="6529" y="879"/>
                    </a:cubicBezTo>
                    <a:cubicBezTo>
                      <a:pt x="6438" y="928"/>
                      <a:pt x="6390" y="944"/>
                      <a:pt x="6360" y="944"/>
                    </a:cubicBezTo>
                    <a:cubicBezTo>
                      <a:pt x="6301" y="944"/>
                      <a:pt x="6320" y="879"/>
                      <a:pt x="6236" y="879"/>
                    </a:cubicBezTo>
                    <a:cubicBezTo>
                      <a:pt x="6090" y="984"/>
                      <a:pt x="5985" y="1130"/>
                      <a:pt x="5860" y="1193"/>
                    </a:cubicBezTo>
                    <a:cubicBezTo>
                      <a:pt x="5841" y="1193"/>
                      <a:pt x="5822" y="1193"/>
                      <a:pt x="5834" y="1178"/>
                    </a:cubicBezTo>
                    <a:lnTo>
                      <a:pt x="5834" y="1178"/>
                    </a:lnTo>
                    <a:cubicBezTo>
                      <a:pt x="5683" y="1343"/>
                      <a:pt x="5293" y="1488"/>
                      <a:pt x="5148" y="1695"/>
                    </a:cubicBezTo>
                    <a:lnTo>
                      <a:pt x="5106" y="1695"/>
                    </a:lnTo>
                    <a:cubicBezTo>
                      <a:pt x="5169" y="1716"/>
                      <a:pt x="5211" y="1737"/>
                      <a:pt x="5211" y="1779"/>
                    </a:cubicBezTo>
                    <a:cubicBezTo>
                      <a:pt x="5135" y="1836"/>
                      <a:pt x="5093" y="1928"/>
                      <a:pt x="5023" y="1928"/>
                    </a:cubicBezTo>
                    <a:cubicBezTo>
                      <a:pt x="5016" y="1928"/>
                      <a:pt x="5009" y="1927"/>
                      <a:pt x="5002" y="1925"/>
                    </a:cubicBezTo>
                    <a:cubicBezTo>
                      <a:pt x="5064" y="1883"/>
                      <a:pt x="5064" y="1862"/>
                      <a:pt x="5064" y="1821"/>
                    </a:cubicBezTo>
                    <a:lnTo>
                      <a:pt x="5064" y="1821"/>
                    </a:lnTo>
                    <a:lnTo>
                      <a:pt x="4981" y="1925"/>
                    </a:lnTo>
                    <a:cubicBezTo>
                      <a:pt x="4855" y="1904"/>
                      <a:pt x="5106" y="1800"/>
                      <a:pt x="5064" y="1737"/>
                    </a:cubicBezTo>
                    <a:lnTo>
                      <a:pt x="5064" y="1737"/>
                    </a:lnTo>
                    <a:cubicBezTo>
                      <a:pt x="4897" y="1904"/>
                      <a:pt x="4709" y="2113"/>
                      <a:pt x="4541" y="2218"/>
                    </a:cubicBezTo>
                    <a:cubicBezTo>
                      <a:pt x="4470" y="2165"/>
                      <a:pt x="4761" y="1991"/>
                      <a:pt x="4697" y="1991"/>
                    </a:cubicBezTo>
                    <a:cubicBezTo>
                      <a:pt x="4686" y="1991"/>
                      <a:pt x="4663" y="1996"/>
                      <a:pt x="4625" y="2009"/>
                    </a:cubicBezTo>
                    <a:cubicBezTo>
                      <a:pt x="4709" y="1967"/>
                      <a:pt x="4792" y="1925"/>
                      <a:pt x="4876" y="1883"/>
                    </a:cubicBezTo>
                    <a:cubicBezTo>
                      <a:pt x="4625" y="1883"/>
                      <a:pt x="5023" y="1779"/>
                      <a:pt x="4772" y="1779"/>
                    </a:cubicBezTo>
                    <a:cubicBezTo>
                      <a:pt x="4458" y="1967"/>
                      <a:pt x="4458" y="2072"/>
                      <a:pt x="4165" y="2281"/>
                    </a:cubicBezTo>
                    <a:cubicBezTo>
                      <a:pt x="4123" y="2365"/>
                      <a:pt x="4228" y="2323"/>
                      <a:pt x="4186" y="2406"/>
                    </a:cubicBezTo>
                    <a:cubicBezTo>
                      <a:pt x="3851" y="2825"/>
                      <a:pt x="3725" y="2511"/>
                      <a:pt x="3537" y="2867"/>
                    </a:cubicBezTo>
                    <a:cubicBezTo>
                      <a:pt x="3495" y="2992"/>
                      <a:pt x="3558" y="3097"/>
                      <a:pt x="3307" y="3243"/>
                    </a:cubicBezTo>
                    <a:lnTo>
                      <a:pt x="3307" y="3118"/>
                    </a:lnTo>
                    <a:cubicBezTo>
                      <a:pt x="3056" y="3369"/>
                      <a:pt x="3286" y="3369"/>
                      <a:pt x="2972" y="3599"/>
                    </a:cubicBezTo>
                    <a:cubicBezTo>
                      <a:pt x="2992" y="3521"/>
                      <a:pt x="3121" y="3388"/>
                      <a:pt x="3104" y="3388"/>
                    </a:cubicBezTo>
                    <a:lnTo>
                      <a:pt x="3104" y="3388"/>
                    </a:lnTo>
                    <a:cubicBezTo>
                      <a:pt x="3102" y="3388"/>
                      <a:pt x="3100" y="3388"/>
                      <a:pt x="3098" y="3390"/>
                    </a:cubicBezTo>
                    <a:cubicBezTo>
                      <a:pt x="2868" y="3536"/>
                      <a:pt x="3014" y="3557"/>
                      <a:pt x="2888" y="3704"/>
                    </a:cubicBezTo>
                    <a:lnTo>
                      <a:pt x="2805" y="3683"/>
                    </a:lnTo>
                    <a:cubicBezTo>
                      <a:pt x="2575" y="3976"/>
                      <a:pt x="2365" y="4352"/>
                      <a:pt x="2135" y="4708"/>
                    </a:cubicBezTo>
                    <a:cubicBezTo>
                      <a:pt x="2135" y="4693"/>
                      <a:pt x="2147" y="4643"/>
                      <a:pt x="2119" y="4643"/>
                    </a:cubicBezTo>
                    <a:cubicBezTo>
                      <a:pt x="2109" y="4643"/>
                      <a:pt x="2095" y="4650"/>
                      <a:pt x="2072" y="4666"/>
                    </a:cubicBezTo>
                    <a:cubicBezTo>
                      <a:pt x="1926" y="4917"/>
                      <a:pt x="1779" y="5147"/>
                      <a:pt x="1633" y="5398"/>
                    </a:cubicBezTo>
                    <a:cubicBezTo>
                      <a:pt x="1487" y="5629"/>
                      <a:pt x="1319" y="5859"/>
                      <a:pt x="1194" y="6089"/>
                    </a:cubicBezTo>
                    <a:lnTo>
                      <a:pt x="1173" y="6298"/>
                    </a:lnTo>
                    <a:cubicBezTo>
                      <a:pt x="1160" y="6324"/>
                      <a:pt x="1139" y="6342"/>
                      <a:pt x="1125" y="6342"/>
                    </a:cubicBezTo>
                    <a:cubicBezTo>
                      <a:pt x="1116" y="6342"/>
                      <a:pt x="1110" y="6335"/>
                      <a:pt x="1110" y="6319"/>
                    </a:cubicBezTo>
                    <a:cubicBezTo>
                      <a:pt x="1063" y="6393"/>
                      <a:pt x="1067" y="6406"/>
                      <a:pt x="1082" y="6406"/>
                    </a:cubicBezTo>
                    <a:cubicBezTo>
                      <a:pt x="1090" y="6406"/>
                      <a:pt x="1102" y="6403"/>
                      <a:pt x="1111" y="6403"/>
                    </a:cubicBezTo>
                    <a:cubicBezTo>
                      <a:pt x="1126" y="6403"/>
                      <a:pt x="1138" y="6410"/>
                      <a:pt x="1131" y="6445"/>
                    </a:cubicBezTo>
                    <a:cubicBezTo>
                      <a:pt x="1106" y="6506"/>
                      <a:pt x="1075" y="6538"/>
                      <a:pt x="1057" y="6538"/>
                    </a:cubicBezTo>
                    <a:cubicBezTo>
                      <a:pt x="1045" y="6538"/>
                      <a:pt x="1040" y="6524"/>
                      <a:pt x="1045" y="6496"/>
                    </a:cubicBezTo>
                    <a:lnTo>
                      <a:pt x="1045" y="6496"/>
                    </a:lnTo>
                    <a:cubicBezTo>
                      <a:pt x="1003" y="6683"/>
                      <a:pt x="941" y="6930"/>
                      <a:pt x="859" y="7156"/>
                    </a:cubicBezTo>
                    <a:cubicBezTo>
                      <a:pt x="796" y="7407"/>
                      <a:pt x="712" y="7658"/>
                      <a:pt x="608" y="7826"/>
                    </a:cubicBezTo>
                    <a:lnTo>
                      <a:pt x="608" y="7742"/>
                    </a:lnTo>
                    <a:lnTo>
                      <a:pt x="608" y="7742"/>
                    </a:lnTo>
                    <a:cubicBezTo>
                      <a:pt x="503" y="8014"/>
                      <a:pt x="671" y="8098"/>
                      <a:pt x="524" y="8349"/>
                    </a:cubicBezTo>
                    <a:lnTo>
                      <a:pt x="524" y="8286"/>
                    </a:lnTo>
                    <a:cubicBezTo>
                      <a:pt x="336" y="8893"/>
                      <a:pt x="273" y="9583"/>
                      <a:pt x="127" y="10064"/>
                    </a:cubicBezTo>
                    <a:cubicBezTo>
                      <a:pt x="210" y="10169"/>
                      <a:pt x="22" y="10692"/>
                      <a:pt x="189" y="10734"/>
                    </a:cubicBezTo>
                    <a:cubicBezTo>
                      <a:pt x="85" y="11090"/>
                      <a:pt x="64" y="10985"/>
                      <a:pt x="22" y="11508"/>
                    </a:cubicBezTo>
                    <a:cubicBezTo>
                      <a:pt x="1" y="11634"/>
                      <a:pt x="106" y="11696"/>
                      <a:pt x="147" y="11864"/>
                    </a:cubicBezTo>
                    <a:lnTo>
                      <a:pt x="64" y="11885"/>
                    </a:lnTo>
                    <a:lnTo>
                      <a:pt x="168" y="12094"/>
                    </a:lnTo>
                    <a:lnTo>
                      <a:pt x="64" y="12220"/>
                    </a:lnTo>
                    <a:cubicBezTo>
                      <a:pt x="85" y="12282"/>
                      <a:pt x="85" y="12324"/>
                      <a:pt x="106" y="12387"/>
                    </a:cubicBezTo>
                    <a:cubicBezTo>
                      <a:pt x="106" y="12331"/>
                      <a:pt x="122" y="12258"/>
                      <a:pt x="141" y="12258"/>
                    </a:cubicBezTo>
                    <a:cubicBezTo>
                      <a:pt x="143" y="12258"/>
                      <a:pt x="145" y="12259"/>
                      <a:pt x="147" y="12261"/>
                    </a:cubicBezTo>
                    <a:cubicBezTo>
                      <a:pt x="210" y="12492"/>
                      <a:pt x="168" y="12847"/>
                      <a:pt x="127" y="12868"/>
                    </a:cubicBezTo>
                    <a:cubicBezTo>
                      <a:pt x="168" y="13056"/>
                      <a:pt x="231" y="13245"/>
                      <a:pt x="294" y="13433"/>
                    </a:cubicBezTo>
                    <a:cubicBezTo>
                      <a:pt x="252" y="13433"/>
                      <a:pt x="231" y="13329"/>
                      <a:pt x="189" y="13266"/>
                    </a:cubicBezTo>
                    <a:lnTo>
                      <a:pt x="189" y="13266"/>
                    </a:lnTo>
                    <a:cubicBezTo>
                      <a:pt x="336" y="13559"/>
                      <a:pt x="127" y="13329"/>
                      <a:pt x="252" y="13601"/>
                    </a:cubicBezTo>
                    <a:cubicBezTo>
                      <a:pt x="252" y="13590"/>
                      <a:pt x="255" y="13586"/>
                      <a:pt x="259" y="13586"/>
                    </a:cubicBezTo>
                    <a:cubicBezTo>
                      <a:pt x="272" y="13586"/>
                      <a:pt x="299" y="13621"/>
                      <a:pt x="315" y="13621"/>
                    </a:cubicBezTo>
                    <a:cubicBezTo>
                      <a:pt x="294" y="13768"/>
                      <a:pt x="378" y="14082"/>
                      <a:pt x="461" y="14312"/>
                    </a:cubicBezTo>
                    <a:lnTo>
                      <a:pt x="399" y="14291"/>
                    </a:lnTo>
                    <a:lnTo>
                      <a:pt x="399" y="14291"/>
                    </a:lnTo>
                    <a:cubicBezTo>
                      <a:pt x="440" y="14500"/>
                      <a:pt x="524" y="14709"/>
                      <a:pt x="608" y="14940"/>
                    </a:cubicBezTo>
                    <a:cubicBezTo>
                      <a:pt x="691" y="15149"/>
                      <a:pt x="775" y="15379"/>
                      <a:pt x="880" y="15609"/>
                    </a:cubicBezTo>
                    <a:cubicBezTo>
                      <a:pt x="857" y="15519"/>
                      <a:pt x="877" y="15478"/>
                      <a:pt x="910" y="15478"/>
                    </a:cubicBezTo>
                    <a:cubicBezTo>
                      <a:pt x="938" y="15478"/>
                      <a:pt x="976" y="15509"/>
                      <a:pt x="1005" y="15567"/>
                    </a:cubicBezTo>
                    <a:lnTo>
                      <a:pt x="943" y="15651"/>
                    </a:lnTo>
                    <a:cubicBezTo>
                      <a:pt x="954" y="15660"/>
                      <a:pt x="962" y="15663"/>
                      <a:pt x="967" y="15663"/>
                    </a:cubicBezTo>
                    <a:cubicBezTo>
                      <a:pt x="991" y="15663"/>
                      <a:pt x="969" y="15598"/>
                      <a:pt x="988" y="15598"/>
                    </a:cubicBezTo>
                    <a:lnTo>
                      <a:pt x="988" y="15598"/>
                    </a:lnTo>
                    <a:cubicBezTo>
                      <a:pt x="996" y="15598"/>
                      <a:pt x="1013" y="15611"/>
                      <a:pt x="1047" y="15651"/>
                    </a:cubicBezTo>
                    <a:cubicBezTo>
                      <a:pt x="1081" y="15742"/>
                      <a:pt x="1066" y="15777"/>
                      <a:pt x="1035" y="15777"/>
                    </a:cubicBezTo>
                    <a:cubicBezTo>
                      <a:pt x="1009" y="15777"/>
                      <a:pt x="971" y="15752"/>
                      <a:pt x="943" y="15714"/>
                    </a:cubicBezTo>
                    <a:lnTo>
                      <a:pt x="943" y="15714"/>
                    </a:lnTo>
                    <a:lnTo>
                      <a:pt x="1068" y="15902"/>
                    </a:lnTo>
                    <a:cubicBezTo>
                      <a:pt x="1064" y="15906"/>
                      <a:pt x="1059" y="15908"/>
                      <a:pt x="1053" y="15908"/>
                    </a:cubicBezTo>
                    <a:cubicBezTo>
                      <a:pt x="1030" y="15908"/>
                      <a:pt x="997" y="15881"/>
                      <a:pt x="963" y="15881"/>
                    </a:cubicBezTo>
                    <a:cubicBezTo>
                      <a:pt x="1068" y="15944"/>
                      <a:pt x="1047" y="16279"/>
                      <a:pt x="1194" y="16342"/>
                    </a:cubicBezTo>
                    <a:lnTo>
                      <a:pt x="1194" y="16362"/>
                    </a:lnTo>
                    <a:cubicBezTo>
                      <a:pt x="1298" y="16593"/>
                      <a:pt x="1382" y="16739"/>
                      <a:pt x="1487" y="16886"/>
                    </a:cubicBezTo>
                    <a:cubicBezTo>
                      <a:pt x="1570" y="17032"/>
                      <a:pt x="1654" y="17158"/>
                      <a:pt x="1759" y="17325"/>
                    </a:cubicBezTo>
                    <a:cubicBezTo>
                      <a:pt x="1769" y="17320"/>
                      <a:pt x="1779" y="17318"/>
                      <a:pt x="1788" y="17318"/>
                    </a:cubicBezTo>
                    <a:cubicBezTo>
                      <a:pt x="1858" y="17318"/>
                      <a:pt x="1918" y="17437"/>
                      <a:pt x="2010" y="17492"/>
                    </a:cubicBezTo>
                    <a:cubicBezTo>
                      <a:pt x="2177" y="17743"/>
                      <a:pt x="2323" y="18036"/>
                      <a:pt x="2554" y="18308"/>
                    </a:cubicBezTo>
                    <a:cubicBezTo>
                      <a:pt x="2621" y="18368"/>
                      <a:pt x="2651" y="18385"/>
                      <a:pt x="2666" y="18385"/>
                    </a:cubicBezTo>
                    <a:cubicBezTo>
                      <a:pt x="2686" y="18385"/>
                      <a:pt x="2682" y="18356"/>
                      <a:pt x="2704" y="18356"/>
                    </a:cubicBezTo>
                    <a:cubicBezTo>
                      <a:pt x="2712" y="18356"/>
                      <a:pt x="2724" y="18360"/>
                      <a:pt x="2742" y="18371"/>
                    </a:cubicBezTo>
                    <a:cubicBezTo>
                      <a:pt x="2707" y="18423"/>
                      <a:pt x="2875" y="18606"/>
                      <a:pt x="2836" y="18606"/>
                    </a:cubicBezTo>
                    <a:cubicBezTo>
                      <a:pt x="2828" y="18606"/>
                      <a:pt x="2812" y="18598"/>
                      <a:pt x="2784" y="18580"/>
                    </a:cubicBezTo>
                    <a:lnTo>
                      <a:pt x="2784" y="18580"/>
                    </a:lnTo>
                    <a:cubicBezTo>
                      <a:pt x="3098" y="18894"/>
                      <a:pt x="3181" y="18978"/>
                      <a:pt x="3600" y="19292"/>
                    </a:cubicBezTo>
                    <a:cubicBezTo>
                      <a:pt x="3579" y="19229"/>
                      <a:pt x="3537" y="19187"/>
                      <a:pt x="3579" y="19187"/>
                    </a:cubicBezTo>
                    <a:cubicBezTo>
                      <a:pt x="3663" y="19229"/>
                      <a:pt x="3725" y="19355"/>
                      <a:pt x="3684" y="19355"/>
                    </a:cubicBezTo>
                    <a:lnTo>
                      <a:pt x="3663" y="19355"/>
                    </a:lnTo>
                    <a:cubicBezTo>
                      <a:pt x="3914" y="19522"/>
                      <a:pt x="4165" y="19773"/>
                      <a:pt x="4395" y="20003"/>
                    </a:cubicBezTo>
                    <a:cubicBezTo>
                      <a:pt x="4646" y="20233"/>
                      <a:pt x="4876" y="20443"/>
                      <a:pt x="5127" y="20505"/>
                    </a:cubicBezTo>
                    <a:lnTo>
                      <a:pt x="5106" y="20484"/>
                    </a:lnTo>
                    <a:lnTo>
                      <a:pt x="5106" y="20484"/>
                    </a:lnTo>
                    <a:cubicBezTo>
                      <a:pt x="5253" y="20568"/>
                      <a:pt x="5420" y="20631"/>
                      <a:pt x="5567" y="20673"/>
                    </a:cubicBezTo>
                    <a:cubicBezTo>
                      <a:pt x="5635" y="20718"/>
                      <a:pt x="5634" y="20728"/>
                      <a:pt x="5612" y="20728"/>
                    </a:cubicBezTo>
                    <a:cubicBezTo>
                      <a:pt x="5595" y="20728"/>
                      <a:pt x="5565" y="20722"/>
                      <a:pt x="5544" y="20722"/>
                    </a:cubicBezTo>
                    <a:cubicBezTo>
                      <a:pt x="5515" y="20722"/>
                      <a:pt x="5500" y="20732"/>
                      <a:pt x="5546" y="20777"/>
                    </a:cubicBezTo>
                    <a:cubicBezTo>
                      <a:pt x="6069" y="20924"/>
                      <a:pt x="6299" y="21175"/>
                      <a:pt x="6738" y="21259"/>
                    </a:cubicBezTo>
                    <a:cubicBezTo>
                      <a:pt x="6864" y="21426"/>
                      <a:pt x="7157" y="21531"/>
                      <a:pt x="7471" y="21614"/>
                    </a:cubicBezTo>
                    <a:cubicBezTo>
                      <a:pt x="7785" y="21677"/>
                      <a:pt x="8098" y="21740"/>
                      <a:pt x="8308" y="21844"/>
                    </a:cubicBezTo>
                    <a:lnTo>
                      <a:pt x="8308" y="21803"/>
                    </a:lnTo>
                    <a:cubicBezTo>
                      <a:pt x="8321" y="21800"/>
                      <a:pt x="8334" y="21799"/>
                      <a:pt x="8345" y="21799"/>
                    </a:cubicBezTo>
                    <a:cubicBezTo>
                      <a:pt x="8434" y="21799"/>
                      <a:pt x="8442" y="21868"/>
                      <a:pt x="8517" y="21886"/>
                    </a:cubicBezTo>
                    <a:cubicBezTo>
                      <a:pt x="8517" y="21844"/>
                      <a:pt x="8391" y="21823"/>
                      <a:pt x="8475" y="21803"/>
                    </a:cubicBezTo>
                    <a:lnTo>
                      <a:pt x="8475" y="21803"/>
                    </a:lnTo>
                    <a:cubicBezTo>
                      <a:pt x="8977" y="21886"/>
                      <a:pt x="9479" y="21970"/>
                      <a:pt x="10002" y="22012"/>
                    </a:cubicBezTo>
                    <a:cubicBezTo>
                      <a:pt x="10274" y="22033"/>
                      <a:pt x="10526" y="22054"/>
                      <a:pt x="10818" y="22054"/>
                    </a:cubicBezTo>
                    <a:cubicBezTo>
                      <a:pt x="11090" y="22033"/>
                      <a:pt x="11342" y="22033"/>
                      <a:pt x="11593" y="22012"/>
                    </a:cubicBezTo>
                    <a:cubicBezTo>
                      <a:pt x="11938" y="21973"/>
                      <a:pt x="11791" y="21777"/>
                      <a:pt x="12135" y="21777"/>
                    </a:cubicBezTo>
                    <a:cubicBezTo>
                      <a:pt x="12166" y="21777"/>
                      <a:pt x="12201" y="21778"/>
                      <a:pt x="12241" y="21782"/>
                    </a:cubicBezTo>
                    <a:lnTo>
                      <a:pt x="12137" y="21886"/>
                    </a:lnTo>
                    <a:cubicBezTo>
                      <a:pt x="12869" y="21677"/>
                      <a:pt x="13664" y="21593"/>
                      <a:pt x="14355" y="21259"/>
                    </a:cubicBezTo>
                    <a:lnTo>
                      <a:pt x="14355" y="21259"/>
                    </a:lnTo>
                    <a:cubicBezTo>
                      <a:pt x="14313" y="21279"/>
                      <a:pt x="14313" y="21321"/>
                      <a:pt x="14250" y="21342"/>
                    </a:cubicBezTo>
                    <a:cubicBezTo>
                      <a:pt x="14417" y="21342"/>
                      <a:pt x="14794" y="21133"/>
                      <a:pt x="14773" y="21070"/>
                    </a:cubicBezTo>
                    <a:cubicBezTo>
                      <a:pt x="14799" y="21062"/>
                      <a:pt x="14816" y="21058"/>
                      <a:pt x="14827" y="21058"/>
                    </a:cubicBezTo>
                    <a:cubicBezTo>
                      <a:pt x="14865" y="21058"/>
                      <a:pt x="14842" y="21095"/>
                      <a:pt x="14876" y="21095"/>
                    </a:cubicBezTo>
                    <a:cubicBezTo>
                      <a:pt x="14882" y="21095"/>
                      <a:pt x="14889" y="21094"/>
                      <a:pt x="14899" y="21091"/>
                    </a:cubicBezTo>
                    <a:cubicBezTo>
                      <a:pt x="15066" y="21070"/>
                      <a:pt x="15233" y="20861"/>
                      <a:pt x="15338" y="20861"/>
                    </a:cubicBezTo>
                    <a:cubicBezTo>
                      <a:pt x="15338" y="20861"/>
                      <a:pt x="15317" y="20882"/>
                      <a:pt x="15296" y="20903"/>
                    </a:cubicBezTo>
                    <a:cubicBezTo>
                      <a:pt x="15422" y="20819"/>
                      <a:pt x="15694" y="20694"/>
                      <a:pt x="15589" y="20694"/>
                    </a:cubicBezTo>
                    <a:cubicBezTo>
                      <a:pt x="15652" y="20652"/>
                      <a:pt x="15715" y="20631"/>
                      <a:pt x="15756" y="20589"/>
                    </a:cubicBezTo>
                    <a:lnTo>
                      <a:pt x="15840" y="20526"/>
                    </a:lnTo>
                    <a:cubicBezTo>
                      <a:pt x="15861" y="20526"/>
                      <a:pt x="15924" y="20484"/>
                      <a:pt x="15945" y="20463"/>
                    </a:cubicBezTo>
                    <a:cubicBezTo>
                      <a:pt x="16028" y="20380"/>
                      <a:pt x="16133" y="20317"/>
                      <a:pt x="16238" y="20275"/>
                    </a:cubicBezTo>
                    <a:cubicBezTo>
                      <a:pt x="16300" y="20108"/>
                      <a:pt x="16635" y="20024"/>
                      <a:pt x="16593" y="19899"/>
                    </a:cubicBezTo>
                    <a:lnTo>
                      <a:pt x="16593" y="19899"/>
                    </a:lnTo>
                    <a:cubicBezTo>
                      <a:pt x="16602" y="19913"/>
                      <a:pt x="16617" y="19919"/>
                      <a:pt x="16636" y="19919"/>
                    </a:cubicBezTo>
                    <a:cubicBezTo>
                      <a:pt x="16755" y="19919"/>
                      <a:pt x="17047" y="19669"/>
                      <a:pt x="17137" y="19543"/>
                    </a:cubicBezTo>
                    <a:lnTo>
                      <a:pt x="17137" y="19543"/>
                    </a:lnTo>
                    <a:cubicBezTo>
                      <a:pt x="17134" y="19555"/>
                      <a:pt x="17136" y="19559"/>
                      <a:pt x="17143" y="19559"/>
                    </a:cubicBezTo>
                    <a:cubicBezTo>
                      <a:pt x="17164" y="19559"/>
                      <a:pt x="17225" y="19516"/>
                      <a:pt x="17252" y="19516"/>
                    </a:cubicBezTo>
                    <a:cubicBezTo>
                      <a:pt x="17262" y="19516"/>
                      <a:pt x="17268" y="19523"/>
                      <a:pt x="17263" y="19543"/>
                    </a:cubicBezTo>
                    <a:cubicBezTo>
                      <a:pt x="17409" y="19417"/>
                      <a:pt x="17535" y="19292"/>
                      <a:pt x="17472" y="19271"/>
                    </a:cubicBezTo>
                    <a:cubicBezTo>
                      <a:pt x="17849" y="19145"/>
                      <a:pt x="17974" y="18706"/>
                      <a:pt x="18246" y="18706"/>
                    </a:cubicBezTo>
                    <a:cubicBezTo>
                      <a:pt x="18644" y="18246"/>
                      <a:pt x="19000" y="17827"/>
                      <a:pt x="19313" y="17409"/>
                    </a:cubicBezTo>
                    <a:lnTo>
                      <a:pt x="19313" y="17409"/>
                    </a:lnTo>
                    <a:cubicBezTo>
                      <a:pt x="19397" y="17492"/>
                      <a:pt x="18937" y="17848"/>
                      <a:pt x="19041" y="17911"/>
                    </a:cubicBezTo>
                    <a:cubicBezTo>
                      <a:pt x="19334" y="17513"/>
                      <a:pt x="19460" y="17220"/>
                      <a:pt x="19774" y="16823"/>
                    </a:cubicBezTo>
                    <a:cubicBezTo>
                      <a:pt x="19791" y="16801"/>
                      <a:pt x="19802" y="16792"/>
                      <a:pt x="19807" y="16792"/>
                    </a:cubicBezTo>
                    <a:lnTo>
                      <a:pt x="19807" y="16792"/>
                    </a:lnTo>
                    <a:cubicBezTo>
                      <a:pt x="19825" y="16792"/>
                      <a:pt x="19769" y="16920"/>
                      <a:pt x="19753" y="16969"/>
                    </a:cubicBezTo>
                    <a:cubicBezTo>
                      <a:pt x="19878" y="16739"/>
                      <a:pt x="20025" y="16530"/>
                      <a:pt x="20150" y="16321"/>
                    </a:cubicBezTo>
                    <a:cubicBezTo>
                      <a:pt x="20274" y="16114"/>
                      <a:pt x="20377" y="15908"/>
                      <a:pt x="20460" y="15702"/>
                    </a:cubicBezTo>
                    <a:lnTo>
                      <a:pt x="20460" y="15702"/>
                    </a:lnTo>
                    <a:cubicBezTo>
                      <a:pt x="20459" y="15703"/>
                      <a:pt x="20457" y="15703"/>
                      <a:pt x="20455" y="15703"/>
                    </a:cubicBezTo>
                    <a:cubicBezTo>
                      <a:pt x="20369" y="15703"/>
                      <a:pt x="20463" y="15361"/>
                      <a:pt x="20450" y="15288"/>
                    </a:cubicBezTo>
                    <a:lnTo>
                      <a:pt x="20450" y="15288"/>
                    </a:lnTo>
                    <a:cubicBezTo>
                      <a:pt x="20460" y="15305"/>
                      <a:pt x="20471" y="15313"/>
                      <a:pt x="20483" y="15313"/>
                    </a:cubicBezTo>
                    <a:cubicBezTo>
                      <a:pt x="20547" y="15313"/>
                      <a:pt x="20629" y="15086"/>
                      <a:pt x="20688" y="15086"/>
                    </a:cubicBezTo>
                    <a:cubicBezTo>
                      <a:pt x="20707" y="15086"/>
                      <a:pt x="20723" y="15109"/>
                      <a:pt x="20736" y="15170"/>
                    </a:cubicBezTo>
                    <a:cubicBezTo>
                      <a:pt x="20757" y="15107"/>
                      <a:pt x="20757" y="15044"/>
                      <a:pt x="20736" y="15044"/>
                    </a:cubicBezTo>
                    <a:cubicBezTo>
                      <a:pt x="20758" y="15000"/>
                      <a:pt x="20775" y="14973"/>
                      <a:pt x="20785" y="14973"/>
                    </a:cubicBezTo>
                    <a:cubicBezTo>
                      <a:pt x="20794" y="14973"/>
                      <a:pt x="20799" y="14995"/>
                      <a:pt x="20799" y="15044"/>
                    </a:cubicBezTo>
                    <a:cubicBezTo>
                      <a:pt x="20883" y="14730"/>
                      <a:pt x="20799" y="14814"/>
                      <a:pt x="20904" y="14542"/>
                    </a:cubicBezTo>
                    <a:cubicBezTo>
                      <a:pt x="20925" y="14563"/>
                      <a:pt x="20904" y="14605"/>
                      <a:pt x="20925" y="14647"/>
                    </a:cubicBezTo>
                    <a:cubicBezTo>
                      <a:pt x="20925" y="14584"/>
                      <a:pt x="20946" y="14500"/>
                      <a:pt x="20946" y="14417"/>
                    </a:cubicBezTo>
                    <a:cubicBezTo>
                      <a:pt x="20966" y="14333"/>
                      <a:pt x="20987" y="14228"/>
                      <a:pt x="21029" y="14124"/>
                    </a:cubicBezTo>
                    <a:cubicBezTo>
                      <a:pt x="21029" y="14142"/>
                      <a:pt x="21061" y="14128"/>
                      <a:pt x="21055" y="14166"/>
                    </a:cubicBezTo>
                    <a:lnTo>
                      <a:pt x="21055" y="14166"/>
                    </a:lnTo>
                    <a:cubicBezTo>
                      <a:pt x="21153" y="13778"/>
                      <a:pt x="21094" y="13447"/>
                      <a:pt x="21238" y="13036"/>
                    </a:cubicBezTo>
                    <a:cubicBezTo>
                      <a:pt x="21255" y="13065"/>
                      <a:pt x="21268" y="13076"/>
                      <a:pt x="21278" y="13076"/>
                    </a:cubicBezTo>
                    <a:cubicBezTo>
                      <a:pt x="21319" y="13076"/>
                      <a:pt x="21322" y="12885"/>
                      <a:pt x="21406" y="12868"/>
                    </a:cubicBezTo>
                    <a:lnTo>
                      <a:pt x="21406" y="12617"/>
                    </a:lnTo>
                    <a:lnTo>
                      <a:pt x="21343" y="12701"/>
                    </a:lnTo>
                    <a:cubicBezTo>
                      <a:pt x="21385" y="12492"/>
                      <a:pt x="21322" y="12303"/>
                      <a:pt x="21364" y="12115"/>
                    </a:cubicBezTo>
                    <a:lnTo>
                      <a:pt x="21364" y="12115"/>
                    </a:lnTo>
                    <a:lnTo>
                      <a:pt x="21406" y="12282"/>
                    </a:lnTo>
                    <a:lnTo>
                      <a:pt x="21406" y="11885"/>
                    </a:lnTo>
                    <a:lnTo>
                      <a:pt x="21364" y="12094"/>
                    </a:lnTo>
                    <a:cubicBezTo>
                      <a:pt x="21322" y="11885"/>
                      <a:pt x="21238" y="12115"/>
                      <a:pt x="21280" y="11843"/>
                    </a:cubicBezTo>
                    <a:lnTo>
                      <a:pt x="21280" y="11843"/>
                    </a:lnTo>
                    <a:cubicBezTo>
                      <a:pt x="21282" y="11846"/>
                      <a:pt x="21283" y="11847"/>
                      <a:pt x="21284" y="11847"/>
                    </a:cubicBezTo>
                    <a:cubicBezTo>
                      <a:pt x="21299" y="11847"/>
                      <a:pt x="21285" y="11605"/>
                      <a:pt x="21343" y="11508"/>
                    </a:cubicBezTo>
                    <a:cubicBezTo>
                      <a:pt x="21322" y="11404"/>
                      <a:pt x="21280" y="11299"/>
                      <a:pt x="21301" y="11132"/>
                    </a:cubicBezTo>
                    <a:cubicBezTo>
                      <a:pt x="21307" y="11113"/>
                      <a:pt x="21319" y="11107"/>
                      <a:pt x="21333" y="11107"/>
                    </a:cubicBezTo>
                    <a:cubicBezTo>
                      <a:pt x="21356" y="11107"/>
                      <a:pt x="21385" y="11123"/>
                      <a:pt x="21405" y="11123"/>
                    </a:cubicBezTo>
                    <a:cubicBezTo>
                      <a:pt x="21415" y="11123"/>
                      <a:pt x="21422" y="11120"/>
                      <a:pt x="21427" y="11111"/>
                    </a:cubicBezTo>
                    <a:cubicBezTo>
                      <a:pt x="21346" y="11010"/>
                      <a:pt x="21382" y="10638"/>
                      <a:pt x="21292" y="10499"/>
                    </a:cubicBezTo>
                    <a:lnTo>
                      <a:pt x="21292" y="10499"/>
                    </a:lnTo>
                    <a:cubicBezTo>
                      <a:pt x="21305" y="10512"/>
                      <a:pt x="21324" y="10518"/>
                      <a:pt x="21339" y="10518"/>
                    </a:cubicBezTo>
                    <a:cubicBezTo>
                      <a:pt x="21353" y="10518"/>
                      <a:pt x="21364" y="10512"/>
                      <a:pt x="21364" y="10504"/>
                    </a:cubicBezTo>
                    <a:cubicBezTo>
                      <a:pt x="21343" y="10483"/>
                      <a:pt x="21322" y="10462"/>
                      <a:pt x="21301" y="10420"/>
                    </a:cubicBezTo>
                    <a:cubicBezTo>
                      <a:pt x="21301" y="10336"/>
                      <a:pt x="21301" y="10316"/>
                      <a:pt x="21364" y="10316"/>
                    </a:cubicBezTo>
                    <a:cubicBezTo>
                      <a:pt x="21351" y="10222"/>
                      <a:pt x="21333" y="10199"/>
                      <a:pt x="21316" y="10199"/>
                    </a:cubicBezTo>
                    <a:cubicBezTo>
                      <a:pt x="21299" y="10199"/>
                      <a:pt x="21282" y="10223"/>
                      <a:pt x="21271" y="10223"/>
                    </a:cubicBezTo>
                    <a:cubicBezTo>
                      <a:pt x="21258" y="10223"/>
                      <a:pt x="21252" y="10193"/>
                      <a:pt x="21259" y="10064"/>
                    </a:cubicBezTo>
                    <a:lnTo>
                      <a:pt x="21259" y="10064"/>
                    </a:lnTo>
                    <a:cubicBezTo>
                      <a:pt x="21259" y="10106"/>
                      <a:pt x="21259" y="10085"/>
                      <a:pt x="21280" y="10148"/>
                    </a:cubicBezTo>
                    <a:cubicBezTo>
                      <a:pt x="21280" y="9771"/>
                      <a:pt x="21134" y="9458"/>
                      <a:pt x="21092" y="9144"/>
                    </a:cubicBezTo>
                    <a:cubicBezTo>
                      <a:pt x="21104" y="9126"/>
                      <a:pt x="21114" y="9119"/>
                      <a:pt x="21123" y="9119"/>
                    </a:cubicBezTo>
                    <a:cubicBezTo>
                      <a:pt x="21168" y="9119"/>
                      <a:pt x="21181" y="9315"/>
                      <a:pt x="21215" y="9315"/>
                    </a:cubicBezTo>
                    <a:cubicBezTo>
                      <a:pt x="21222" y="9315"/>
                      <a:pt x="21230" y="9308"/>
                      <a:pt x="21238" y="9290"/>
                    </a:cubicBezTo>
                    <a:cubicBezTo>
                      <a:pt x="21197" y="9060"/>
                      <a:pt x="21092" y="8830"/>
                      <a:pt x="21008" y="8600"/>
                    </a:cubicBezTo>
                    <a:cubicBezTo>
                      <a:pt x="20925" y="8370"/>
                      <a:pt x="20820" y="8160"/>
                      <a:pt x="20757" y="7930"/>
                    </a:cubicBezTo>
                    <a:lnTo>
                      <a:pt x="20757" y="7930"/>
                    </a:lnTo>
                    <a:lnTo>
                      <a:pt x="20778" y="8014"/>
                    </a:lnTo>
                    <a:cubicBezTo>
                      <a:pt x="20633" y="7993"/>
                      <a:pt x="20714" y="7683"/>
                      <a:pt x="20571" y="7474"/>
                    </a:cubicBezTo>
                    <a:lnTo>
                      <a:pt x="20571" y="7474"/>
                    </a:lnTo>
                    <a:cubicBezTo>
                      <a:pt x="20596" y="7508"/>
                      <a:pt x="20627" y="7515"/>
                      <a:pt x="20644" y="7515"/>
                    </a:cubicBezTo>
                    <a:cubicBezTo>
                      <a:pt x="20656" y="7515"/>
                      <a:pt x="20661" y="7512"/>
                      <a:pt x="20653" y="7512"/>
                    </a:cubicBezTo>
                    <a:cubicBezTo>
                      <a:pt x="20611" y="7365"/>
                      <a:pt x="20527" y="7219"/>
                      <a:pt x="20443" y="7051"/>
                    </a:cubicBezTo>
                    <a:cubicBezTo>
                      <a:pt x="20339" y="6905"/>
                      <a:pt x="20255" y="6738"/>
                      <a:pt x="20109" y="6528"/>
                    </a:cubicBezTo>
                    <a:lnTo>
                      <a:pt x="20109" y="6528"/>
                    </a:lnTo>
                    <a:lnTo>
                      <a:pt x="20171" y="6570"/>
                    </a:lnTo>
                    <a:cubicBezTo>
                      <a:pt x="20109" y="6382"/>
                      <a:pt x="19962" y="6131"/>
                      <a:pt x="19878" y="5942"/>
                    </a:cubicBezTo>
                    <a:cubicBezTo>
                      <a:pt x="19833" y="5927"/>
                      <a:pt x="19788" y="5869"/>
                      <a:pt x="19766" y="5869"/>
                    </a:cubicBezTo>
                    <a:cubicBezTo>
                      <a:pt x="19758" y="5869"/>
                      <a:pt x="19753" y="5877"/>
                      <a:pt x="19753" y="5901"/>
                    </a:cubicBezTo>
                    <a:cubicBezTo>
                      <a:pt x="19606" y="5273"/>
                      <a:pt x="19021" y="5001"/>
                      <a:pt x="18811" y="4478"/>
                    </a:cubicBezTo>
                    <a:lnTo>
                      <a:pt x="18811" y="4478"/>
                    </a:lnTo>
                    <a:cubicBezTo>
                      <a:pt x="18841" y="4507"/>
                      <a:pt x="18891" y="4537"/>
                      <a:pt x="18904" y="4537"/>
                    </a:cubicBezTo>
                    <a:cubicBezTo>
                      <a:pt x="18909" y="4537"/>
                      <a:pt x="18907" y="4532"/>
                      <a:pt x="18895" y="4520"/>
                    </a:cubicBezTo>
                    <a:lnTo>
                      <a:pt x="18581" y="4185"/>
                    </a:lnTo>
                    <a:lnTo>
                      <a:pt x="18581" y="4185"/>
                    </a:lnTo>
                    <a:cubicBezTo>
                      <a:pt x="18560" y="4269"/>
                      <a:pt x="18581" y="4269"/>
                      <a:pt x="18623" y="4373"/>
                    </a:cubicBezTo>
                    <a:cubicBezTo>
                      <a:pt x="18539" y="4352"/>
                      <a:pt x="18435" y="4269"/>
                      <a:pt x="18372" y="4185"/>
                    </a:cubicBezTo>
                    <a:lnTo>
                      <a:pt x="18372" y="4185"/>
                    </a:lnTo>
                    <a:cubicBezTo>
                      <a:pt x="18411" y="4214"/>
                      <a:pt x="18436" y="4227"/>
                      <a:pt x="18449" y="4227"/>
                    </a:cubicBezTo>
                    <a:cubicBezTo>
                      <a:pt x="18495" y="4227"/>
                      <a:pt x="18430" y="4098"/>
                      <a:pt x="18414" y="4017"/>
                    </a:cubicBezTo>
                    <a:cubicBezTo>
                      <a:pt x="18414" y="4038"/>
                      <a:pt x="18372" y="4038"/>
                      <a:pt x="18351" y="4059"/>
                    </a:cubicBezTo>
                    <a:cubicBezTo>
                      <a:pt x="18320" y="3966"/>
                      <a:pt x="18297" y="3948"/>
                      <a:pt x="18272" y="3948"/>
                    </a:cubicBezTo>
                    <a:cubicBezTo>
                      <a:pt x="18256" y="3948"/>
                      <a:pt x="18238" y="3955"/>
                      <a:pt x="18216" y="3955"/>
                    </a:cubicBezTo>
                    <a:cubicBezTo>
                      <a:pt x="18180" y="3955"/>
                      <a:pt x="18132" y="3935"/>
                      <a:pt x="18058" y="3829"/>
                    </a:cubicBezTo>
                    <a:lnTo>
                      <a:pt x="18100" y="3808"/>
                    </a:lnTo>
                    <a:cubicBezTo>
                      <a:pt x="18016" y="3745"/>
                      <a:pt x="17912" y="3683"/>
                      <a:pt x="17807" y="3578"/>
                    </a:cubicBezTo>
                    <a:cubicBezTo>
                      <a:pt x="17812" y="3559"/>
                      <a:pt x="17821" y="3552"/>
                      <a:pt x="17832" y="3552"/>
                    </a:cubicBezTo>
                    <a:cubicBezTo>
                      <a:pt x="17868" y="3552"/>
                      <a:pt x="17930" y="3622"/>
                      <a:pt x="17965" y="3622"/>
                    </a:cubicBezTo>
                    <a:cubicBezTo>
                      <a:pt x="17968" y="3622"/>
                      <a:pt x="17972" y="3621"/>
                      <a:pt x="17974" y="3620"/>
                    </a:cubicBezTo>
                    <a:cubicBezTo>
                      <a:pt x="17828" y="3494"/>
                      <a:pt x="17619" y="3453"/>
                      <a:pt x="17535" y="3285"/>
                    </a:cubicBezTo>
                    <a:lnTo>
                      <a:pt x="17535" y="3285"/>
                    </a:lnTo>
                    <a:cubicBezTo>
                      <a:pt x="17619" y="3327"/>
                      <a:pt x="17702" y="3411"/>
                      <a:pt x="17765" y="3453"/>
                    </a:cubicBezTo>
                    <a:cubicBezTo>
                      <a:pt x="17681" y="3264"/>
                      <a:pt x="17661" y="3264"/>
                      <a:pt x="17556" y="3160"/>
                    </a:cubicBezTo>
                    <a:lnTo>
                      <a:pt x="17577" y="3160"/>
                    </a:lnTo>
                    <a:cubicBezTo>
                      <a:pt x="17514" y="3076"/>
                      <a:pt x="17430" y="3013"/>
                      <a:pt x="17368" y="2929"/>
                    </a:cubicBezTo>
                    <a:lnTo>
                      <a:pt x="17368" y="2929"/>
                    </a:lnTo>
                    <a:lnTo>
                      <a:pt x="17409" y="2992"/>
                    </a:lnTo>
                    <a:cubicBezTo>
                      <a:pt x="17121" y="2992"/>
                      <a:pt x="17044" y="2744"/>
                      <a:pt x="16773" y="2639"/>
                    </a:cubicBezTo>
                    <a:lnTo>
                      <a:pt x="16773" y="2639"/>
                    </a:lnTo>
                    <a:cubicBezTo>
                      <a:pt x="16814" y="2651"/>
                      <a:pt x="16839" y="2656"/>
                      <a:pt x="16852" y="2656"/>
                    </a:cubicBezTo>
                    <a:cubicBezTo>
                      <a:pt x="16906" y="2656"/>
                      <a:pt x="16799" y="2583"/>
                      <a:pt x="16844" y="2553"/>
                    </a:cubicBezTo>
                    <a:cubicBezTo>
                      <a:pt x="16803" y="2490"/>
                      <a:pt x="16719" y="2385"/>
                      <a:pt x="16761" y="2385"/>
                    </a:cubicBezTo>
                    <a:cubicBezTo>
                      <a:pt x="16593" y="2365"/>
                      <a:pt x="16593" y="2197"/>
                      <a:pt x="16363" y="2155"/>
                    </a:cubicBezTo>
                    <a:cubicBezTo>
                      <a:pt x="16363" y="2134"/>
                      <a:pt x="16217" y="2051"/>
                      <a:pt x="16280" y="2030"/>
                    </a:cubicBezTo>
                    <a:cubicBezTo>
                      <a:pt x="16240" y="2005"/>
                      <a:pt x="16221" y="1996"/>
                      <a:pt x="16213" y="1996"/>
                    </a:cubicBezTo>
                    <a:lnTo>
                      <a:pt x="16213" y="1996"/>
                    </a:lnTo>
                    <a:cubicBezTo>
                      <a:pt x="16189" y="1996"/>
                      <a:pt x="16296" y="2097"/>
                      <a:pt x="16280" y="2113"/>
                    </a:cubicBezTo>
                    <a:cubicBezTo>
                      <a:pt x="15987" y="2009"/>
                      <a:pt x="15736" y="1632"/>
                      <a:pt x="15296" y="1507"/>
                    </a:cubicBezTo>
                    <a:cubicBezTo>
                      <a:pt x="14940" y="1381"/>
                      <a:pt x="14857" y="1423"/>
                      <a:pt x="14522" y="1318"/>
                    </a:cubicBezTo>
                    <a:cubicBezTo>
                      <a:pt x="14480" y="1277"/>
                      <a:pt x="14512" y="1266"/>
                      <a:pt x="14553" y="1266"/>
                    </a:cubicBezTo>
                    <a:cubicBezTo>
                      <a:pt x="14595" y="1266"/>
                      <a:pt x="14648" y="1277"/>
                      <a:pt x="14648" y="1277"/>
                    </a:cubicBezTo>
                    <a:cubicBezTo>
                      <a:pt x="14501" y="1151"/>
                      <a:pt x="14355" y="1109"/>
                      <a:pt x="14187" y="1067"/>
                    </a:cubicBezTo>
                    <a:cubicBezTo>
                      <a:pt x="14229" y="1046"/>
                      <a:pt x="14208" y="1025"/>
                      <a:pt x="14166" y="984"/>
                    </a:cubicBezTo>
                    <a:cubicBezTo>
                      <a:pt x="14133" y="967"/>
                      <a:pt x="14108" y="962"/>
                      <a:pt x="14087" y="962"/>
                    </a:cubicBezTo>
                    <a:cubicBezTo>
                      <a:pt x="14060" y="962"/>
                      <a:pt x="14039" y="970"/>
                      <a:pt x="14013" y="970"/>
                    </a:cubicBezTo>
                    <a:cubicBezTo>
                      <a:pt x="13984" y="970"/>
                      <a:pt x="13950" y="961"/>
                      <a:pt x="13894" y="921"/>
                    </a:cubicBezTo>
                    <a:cubicBezTo>
                      <a:pt x="13915" y="900"/>
                      <a:pt x="13978" y="879"/>
                      <a:pt x="14062" y="879"/>
                    </a:cubicBezTo>
                    <a:cubicBezTo>
                      <a:pt x="13894" y="837"/>
                      <a:pt x="13727" y="816"/>
                      <a:pt x="13539" y="774"/>
                    </a:cubicBezTo>
                    <a:cubicBezTo>
                      <a:pt x="13528" y="753"/>
                      <a:pt x="13559" y="748"/>
                      <a:pt x="13601" y="748"/>
                    </a:cubicBezTo>
                    <a:cubicBezTo>
                      <a:pt x="13643" y="748"/>
                      <a:pt x="13695" y="753"/>
                      <a:pt x="13727" y="753"/>
                    </a:cubicBezTo>
                    <a:cubicBezTo>
                      <a:pt x="13581" y="705"/>
                      <a:pt x="13372" y="656"/>
                      <a:pt x="13247" y="656"/>
                    </a:cubicBezTo>
                    <a:cubicBezTo>
                      <a:pt x="13210" y="656"/>
                      <a:pt x="13181" y="660"/>
                      <a:pt x="13162" y="670"/>
                    </a:cubicBezTo>
                    <a:lnTo>
                      <a:pt x="13243" y="718"/>
                    </a:lnTo>
                    <a:lnTo>
                      <a:pt x="13243" y="718"/>
                    </a:lnTo>
                    <a:cubicBezTo>
                      <a:pt x="13227" y="697"/>
                      <a:pt x="13275" y="670"/>
                      <a:pt x="13308" y="670"/>
                    </a:cubicBezTo>
                    <a:cubicBezTo>
                      <a:pt x="13497" y="670"/>
                      <a:pt x="13539" y="774"/>
                      <a:pt x="13539" y="795"/>
                    </a:cubicBezTo>
                    <a:cubicBezTo>
                      <a:pt x="13497" y="795"/>
                      <a:pt x="13455" y="774"/>
                      <a:pt x="13413" y="774"/>
                    </a:cubicBezTo>
                    <a:cubicBezTo>
                      <a:pt x="13476" y="942"/>
                      <a:pt x="13873" y="921"/>
                      <a:pt x="14103" y="1025"/>
                    </a:cubicBezTo>
                    <a:lnTo>
                      <a:pt x="13978" y="1088"/>
                    </a:lnTo>
                    <a:cubicBezTo>
                      <a:pt x="14062" y="1088"/>
                      <a:pt x="14145" y="1088"/>
                      <a:pt x="14250" y="1109"/>
                    </a:cubicBezTo>
                    <a:cubicBezTo>
                      <a:pt x="14268" y="1145"/>
                      <a:pt x="14286" y="1197"/>
                      <a:pt x="14210" y="1197"/>
                    </a:cubicBezTo>
                    <a:cubicBezTo>
                      <a:pt x="14198" y="1197"/>
                      <a:pt x="14183" y="1196"/>
                      <a:pt x="14166" y="1193"/>
                    </a:cubicBezTo>
                    <a:lnTo>
                      <a:pt x="14166" y="1193"/>
                    </a:lnTo>
                    <a:cubicBezTo>
                      <a:pt x="14313" y="1297"/>
                      <a:pt x="14334" y="1214"/>
                      <a:pt x="14438" y="1339"/>
                    </a:cubicBezTo>
                    <a:lnTo>
                      <a:pt x="14417" y="1339"/>
                    </a:lnTo>
                    <a:lnTo>
                      <a:pt x="14606" y="1381"/>
                    </a:lnTo>
                    <a:cubicBezTo>
                      <a:pt x="14577" y="1395"/>
                      <a:pt x="14578" y="1429"/>
                      <a:pt x="14554" y="1429"/>
                    </a:cubicBezTo>
                    <a:cubicBezTo>
                      <a:pt x="14544" y="1429"/>
                      <a:pt x="14528" y="1422"/>
                      <a:pt x="14501" y="1402"/>
                    </a:cubicBezTo>
                    <a:lnTo>
                      <a:pt x="14501" y="1402"/>
                    </a:lnTo>
                    <a:cubicBezTo>
                      <a:pt x="14741" y="1582"/>
                      <a:pt x="14962" y="1571"/>
                      <a:pt x="15036" y="1679"/>
                    </a:cubicBezTo>
                    <a:lnTo>
                      <a:pt x="15036" y="1679"/>
                    </a:lnTo>
                    <a:cubicBezTo>
                      <a:pt x="15032" y="1678"/>
                      <a:pt x="15028" y="1676"/>
                      <a:pt x="15024" y="1674"/>
                    </a:cubicBezTo>
                    <a:lnTo>
                      <a:pt x="15024" y="1674"/>
                    </a:lnTo>
                    <a:lnTo>
                      <a:pt x="15045" y="1695"/>
                    </a:lnTo>
                    <a:cubicBezTo>
                      <a:pt x="15042" y="1689"/>
                      <a:pt x="15039" y="1684"/>
                      <a:pt x="15036" y="1679"/>
                    </a:cubicBezTo>
                    <a:lnTo>
                      <a:pt x="15036" y="1679"/>
                    </a:lnTo>
                    <a:cubicBezTo>
                      <a:pt x="15142" y="1726"/>
                      <a:pt x="15190" y="1741"/>
                      <a:pt x="15214" y="1741"/>
                    </a:cubicBezTo>
                    <a:cubicBezTo>
                      <a:pt x="15255" y="1741"/>
                      <a:pt x="15222" y="1695"/>
                      <a:pt x="15296" y="1695"/>
                    </a:cubicBezTo>
                    <a:cubicBezTo>
                      <a:pt x="15322" y="1695"/>
                      <a:pt x="15361" y="1701"/>
                      <a:pt x="15422" y="1716"/>
                    </a:cubicBezTo>
                    <a:lnTo>
                      <a:pt x="15505" y="1988"/>
                    </a:lnTo>
                    <a:lnTo>
                      <a:pt x="15568" y="1946"/>
                    </a:lnTo>
                    <a:cubicBezTo>
                      <a:pt x="15610" y="1967"/>
                      <a:pt x="15694" y="2009"/>
                      <a:pt x="15652" y="2030"/>
                    </a:cubicBezTo>
                    <a:cubicBezTo>
                      <a:pt x="15685" y="2038"/>
                      <a:pt x="15705" y="2041"/>
                      <a:pt x="15717" y="2041"/>
                    </a:cubicBezTo>
                    <a:cubicBezTo>
                      <a:pt x="15763" y="2041"/>
                      <a:pt x="15673" y="1988"/>
                      <a:pt x="15756" y="1988"/>
                    </a:cubicBezTo>
                    <a:cubicBezTo>
                      <a:pt x="15903" y="2176"/>
                      <a:pt x="16259" y="2302"/>
                      <a:pt x="16238" y="2427"/>
                    </a:cubicBezTo>
                    <a:cubicBezTo>
                      <a:pt x="16301" y="2412"/>
                      <a:pt x="16185" y="2336"/>
                      <a:pt x="16215" y="2336"/>
                    </a:cubicBezTo>
                    <a:cubicBezTo>
                      <a:pt x="16224" y="2336"/>
                      <a:pt x="16249" y="2344"/>
                      <a:pt x="16300" y="2365"/>
                    </a:cubicBezTo>
                    <a:cubicBezTo>
                      <a:pt x="16280" y="2511"/>
                      <a:pt x="16531" y="2511"/>
                      <a:pt x="16635" y="2678"/>
                    </a:cubicBezTo>
                    <a:cubicBezTo>
                      <a:pt x="16629" y="2680"/>
                      <a:pt x="16623" y="2680"/>
                      <a:pt x="16617" y="2680"/>
                    </a:cubicBezTo>
                    <a:cubicBezTo>
                      <a:pt x="16568" y="2680"/>
                      <a:pt x="16513" y="2639"/>
                      <a:pt x="16501" y="2639"/>
                    </a:cubicBezTo>
                    <a:lnTo>
                      <a:pt x="16501" y="2639"/>
                    </a:lnTo>
                    <a:cubicBezTo>
                      <a:pt x="16493" y="2639"/>
                      <a:pt x="16505" y="2658"/>
                      <a:pt x="16552" y="2720"/>
                    </a:cubicBezTo>
                    <a:cubicBezTo>
                      <a:pt x="16558" y="2719"/>
                      <a:pt x="16564" y="2719"/>
                      <a:pt x="16570" y="2719"/>
                    </a:cubicBezTo>
                    <a:cubicBezTo>
                      <a:pt x="16727" y="2719"/>
                      <a:pt x="16829" y="2974"/>
                      <a:pt x="16970" y="3055"/>
                    </a:cubicBezTo>
                    <a:cubicBezTo>
                      <a:pt x="16977" y="3048"/>
                      <a:pt x="16985" y="3045"/>
                      <a:pt x="16996" y="3045"/>
                    </a:cubicBezTo>
                    <a:cubicBezTo>
                      <a:pt x="17082" y="3045"/>
                      <a:pt x="17285" y="3261"/>
                      <a:pt x="17472" y="3411"/>
                    </a:cubicBezTo>
                    <a:cubicBezTo>
                      <a:pt x="17451" y="3432"/>
                      <a:pt x="17805" y="3806"/>
                      <a:pt x="17952" y="4016"/>
                    </a:cubicBezTo>
                    <a:lnTo>
                      <a:pt x="17952" y="4016"/>
                    </a:lnTo>
                    <a:cubicBezTo>
                      <a:pt x="18060" y="4019"/>
                      <a:pt x="18233" y="4194"/>
                      <a:pt x="18351" y="4331"/>
                    </a:cubicBezTo>
                    <a:cubicBezTo>
                      <a:pt x="18336" y="4339"/>
                      <a:pt x="18320" y="4344"/>
                      <a:pt x="18303" y="4344"/>
                    </a:cubicBezTo>
                    <a:cubicBezTo>
                      <a:pt x="18273" y="4344"/>
                      <a:pt x="18237" y="4329"/>
                      <a:pt x="18184" y="4290"/>
                    </a:cubicBezTo>
                    <a:lnTo>
                      <a:pt x="18184" y="4290"/>
                    </a:lnTo>
                    <a:lnTo>
                      <a:pt x="18288" y="4415"/>
                    </a:lnTo>
                    <a:cubicBezTo>
                      <a:pt x="18351" y="4436"/>
                      <a:pt x="18393" y="4457"/>
                      <a:pt x="18477" y="4541"/>
                    </a:cubicBezTo>
                    <a:lnTo>
                      <a:pt x="18393" y="4562"/>
                    </a:lnTo>
                    <a:cubicBezTo>
                      <a:pt x="18560" y="4729"/>
                      <a:pt x="18769" y="4875"/>
                      <a:pt x="18916" y="5147"/>
                    </a:cubicBezTo>
                    <a:cubicBezTo>
                      <a:pt x="18961" y="5132"/>
                      <a:pt x="18941" y="4976"/>
                      <a:pt x="19013" y="4976"/>
                    </a:cubicBezTo>
                    <a:cubicBezTo>
                      <a:pt x="19040" y="4976"/>
                      <a:pt x="19082" y="4999"/>
                      <a:pt x="19146" y="5064"/>
                    </a:cubicBezTo>
                    <a:cubicBezTo>
                      <a:pt x="19133" y="5090"/>
                      <a:pt x="19111" y="5117"/>
                      <a:pt x="19081" y="5117"/>
                    </a:cubicBezTo>
                    <a:cubicBezTo>
                      <a:pt x="19067" y="5117"/>
                      <a:pt x="19052" y="5111"/>
                      <a:pt x="19035" y="5097"/>
                    </a:cubicBezTo>
                    <a:lnTo>
                      <a:pt x="19035" y="5097"/>
                    </a:lnTo>
                    <a:cubicBezTo>
                      <a:pt x="19062" y="5121"/>
                      <a:pt x="19108" y="5158"/>
                      <a:pt x="19125" y="5210"/>
                    </a:cubicBezTo>
                    <a:cubicBezTo>
                      <a:pt x="19083" y="5189"/>
                      <a:pt x="19041" y="5168"/>
                      <a:pt x="19000" y="5147"/>
                    </a:cubicBezTo>
                    <a:lnTo>
                      <a:pt x="19000" y="5147"/>
                    </a:lnTo>
                    <a:cubicBezTo>
                      <a:pt x="19062" y="5273"/>
                      <a:pt x="19083" y="5168"/>
                      <a:pt x="19146" y="5273"/>
                    </a:cubicBezTo>
                    <a:cubicBezTo>
                      <a:pt x="19083" y="5294"/>
                      <a:pt x="19146" y="5357"/>
                      <a:pt x="19104" y="5357"/>
                    </a:cubicBezTo>
                    <a:cubicBezTo>
                      <a:pt x="19083" y="5336"/>
                      <a:pt x="19083" y="5273"/>
                      <a:pt x="19041" y="5252"/>
                    </a:cubicBezTo>
                    <a:lnTo>
                      <a:pt x="19041" y="5252"/>
                    </a:lnTo>
                    <a:cubicBezTo>
                      <a:pt x="19104" y="5357"/>
                      <a:pt x="19146" y="5503"/>
                      <a:pt x="19146" y="5566"/>
                    </a:cubicBezTo>
                    <a:cubicBezTo>
                      <a:pt x="19157" y="5555"/>
                      <a:pt x="19172" y="5545"/>
                      <a:pt x="19193" y="5545"/>
                    </a:cubicBezTo>
                    <a:cubicBezTo>
                      <a:pt x="19214" y="5545"/>
                      <a:pt x="19240" y="5555"/>
                      <a:pt x="19272" y="5587"/>
                    </a:cubicBezTo>
                    <a:cubicBezTo>
                      <a:pt x="19397" y="5796"/>
                      <a:pt x="19272" y="5691"/>
                      <a:pt x="19313" y="5817"/>
                    </a:cubicBezTo>
                    <a:cubicBezTo>
                      <a:pt x="19369" y="5854"/>
                      <a:pt x="19407" y="5971"/>
                      <a:pt x="19459" y="5971"/>
                    </a:cubicBezTo>
                    <a:cubicBezTo>
                      <a:pt x="19466" y="5971"/>
                      <a:pt x="19473" y="5969"/>
                      <a:pt x="19481" y="5963"/>
                    </a:cubicBezTo>
                    <a:cubicBezTo>
                      <a:pt x="19523" y="6026"/>
                      <a:pt x="19502" y="6047"/>
                      <a:pt x="19502" y="6089"/>
                    </a:cubicBezTo>
                    <a:cubicBezTo>
                      <a:pt x="19544" y="6131"/>
                      <a:pt x="19627" y="6256"/>
                      <a:pt x="19690" y="6340"/>
                    </a:cubicBezTo>
                    <a:cubicBezTo>
                      <a:pt x="19733" y="6411"/>
                      <a:pt x="19766" y="6462"/>
                      <a:pt x="19782" y="6462"/>
                    </a:cubicBezTo>
                    <a:cubicBezTo>
                      <a:pt x="19790" y="6462"/>
                      <a:pt x="19795" y="6451"/>
                      <a:pt x="19795" y="6424"/>
                    </a:cubicBezTo>
                    <a:lnTo>
                      <a:pt x="19795" y="6403"/>
                    </a:lnTo>
                    <a:cubicBezTo>
                      <a:pt x="20067" y="6738"/>
                      <a:pt x="20150" y="7177"/>
                      <a:pt x="20339" y="7533"/>
                    </a:cubicBezTo>
                    <a:lnTo>
                      <a:pt x="20297" y="7533"/>
                    </a:lnTo>
                    <a:cubicBezTo>
                      <a:pt x="20422" y="7742"/>
                      <a:pt x="20527" y="8014"/>
                      <a:pt x="20632" y="8181"/>
                    </a:cubicBezTo>
                    <a:cubicBezTo>
                      <a:pt x="20651" y="8239"/>
                      <a:pt x="20635" y="8330"/>
                      <a:pt x="20600" y="8330"/>
                    </a:cubicBezTo>
                    <a:cubicBezTo>
                      <a:pt x="20597" y="8330"/>
                      <a:pt x="20594" y="8330"/>
                      <a:pt x="20590" y="8328"/>
                    </a:cubicBezTo>
                    <a:lnTo>
                      <a:pt x="20590" y="8328"/>
                    </a:lnTo>
                    <a:cubicBezTo>
                      <a:pt x="20653" y="8495"/>
                      <a:pt x="20715" y="8495"/>
                      <a:pt x="20736" y="8767"/>
                    </a:cubicBezTo>
                    <a:cubicBezTo>
                      <a:pt x="20705" y="8717"/>
                      <a:pt x="20691" y="8705"/>
                      <a:pt x="20684" y="8705"/>
                    </a:cubicBezTo>
                    <a:cubicBezTo>
                      <a:pt x="20679" y="8705"/>
                      <a:pt x="20679" y="8712"/>
                      <a:pt x="20679" y="8716"/>
                    </a:cubicBezTo>
                    <a:lnTo>
                      <a:pt x="20679" y="8716"/>
                    </a:lnTo>
                    <a:cubicBezTo>
                      <a:pt x="20678" y="8708"/>
                      <a:pt x="20672" y="8679"/>
                      <a:pt x="20653" y="8600"/>
                    </a:cubicBezTo>
                    <a:lnTo>
                      <a:pt x="20653" y="8600"/>
                    </a:lnTo>
                    <a:cubicBezTo>
                      <a:pt x="20694" y="8830"/>
                      <a:pt x="20674" y="8893"/>
                      <a:pt x="20799" y="9123"/>
                    </a:cubicBezTo>
                    <a:cubicBezTo>
                      <a:pt x="20790" y="9116"/>
                      <a:pt x="20782" y="9113"/>
                      <a:pt x="20776" y="9113"/>
                    </a:cubicBezTo>
                    <a:cubicBezTo>
                      <a:pt x="20724" y="9113"/>
                      <a:pt x="20762" y="9323"/>
                      <a:pt x="20799" y="9416"/>
                    </a:cubicBezTo>
                    <a:lnTo>
                      <a:pt x="20820" y="9248"/>
                    </a:lnTo>
                    <a:cubicBezTo>
                      <a:pt x="20841" y="9353"/>
                      <a:pt x="20862" y="9479"/>
                      <a:pt x="20883" y="9583"/>
                    </a:cubicBezTo>
                    <a:lnTo>
                      <a:pt x="20778" y="9541"/>
                    </a:lnTo>
                    <a:lnTo>
                      <a:pt x="20778" y="9541"/>
                    </a:lnTo>
                    <a:cubicBezTo>
                      <a:pt x="20778" y="9667"/>
                      <a:pt x="20799" y="9771"/>
                      <a:pt x="20820" y="9876"/>
                    </a:cubicBezTo>
                    <a:cubicBezTo>
                      <a:pt x="20862" y="9981"/>
                      <a:pt x="20883" y="10085"/>
                      <a:pt x="20925" y="10190"/>
                    </a:cubicBezTo>
                    <a:cubicBezTo>
                      <a:pt x="20987" y="10378"/>
                      <a:pt x="21029" y="10567"/>
                      <a:pt x="20946" y="10755"/>
                    </a:cubicBezTo>
                    <a:cubicBezTo>
                      <a:pt x="20954" y="10772"/>
                      <a:pt x="20961" y="10780"/>
                      <a:pt x="20966" y="10780"/>
                    </a:cubicBezTo>
                    <a:cubicBezTo>
                      <a:pt x="20994" y="10780"/>
                      <a:pt x="20983" y="10584"/>
                      <a:pt x="21022" y="10584"/>
                    </a:cubicBezTo>
                    <a:cubicBezTo>
                      <a:pt x="21029" y="10584"/>
                      <a:pt x="21038" y="10591"/>
                      <a:pt x="21050" y="10608"/>
                    </a:cubicBezTo>
                    <a:cubicBezTo>
                      <a:pt x="21050" y="10818"/>
                      <a:pt x="20946" y="11069"/>
                      <a:pt x="20946" y="11132"/>
                    </a:cubicBezTo>
                    <a:cubicBezTo>
                      <a:pt x="20904" y="11424"/>
                      <a:pt x="21071" y="11404"/>
                      <a:pt x="21029" y="11717"/>
                    </a:cubicBezTo>
                    <a:cubicBezTo>
                      <a:pt x="21044" y="11703"/>
                      <a:pt x="21063" y="11691"/>
                      <a:pt x="21083" y="11691"/>
                    </a:cubicBezTo>
                    <a:cubicBezTo>
                      <a:pt x="21121" y="11691"/>
                      <a:pt x="21162" y="11734"/>
                      <a:pt x="21176" y="11885"/>
                    </a:cubicBezTo>
                    <a:cubicBezTo>
                      <a:pt x="21150" y="12025"/>
                      <a:pt x="21101" y="12096"/>
                      <a:pt x="21062" y="12096"/>
                    </a:cubicBezTo>
                    <a:cubicBezTo>
                      <a:pt x="21037" y="12096"/>
                      <a:pt x="21016" y="12067"/>
                      <a:pt x="21008" y="12010"/>
                    </a:cubicBezTo>
                    <a:cubicBezTo>
                      <a:pt x="21008" y="11968"/>
                      <a:pt x="21029" y="11927"/>
                      <a:pt x="21029" y="11927"/>
                    </a:cubicBezTo>
                    <a:cubicBezTo>
                      <a:pt x="21029" y="11880"/>
                      <a:pt x="21018" y="11812"/>
                      <a:pt x="21004" y="11812"/>
                    </a:cubicBezTo>
                    <a:cubicBezTo>
                      <a:pt x="20998" y="11812"/>
                      <a:pt x="20993" y="11821"/>
                      <a:pt x="20987" y="11843"/>
                    </a:cubicBezTo>
                    <a:lnTo>
                      <a:pt x="21008" y="11885"/>
                    </a:lnTo>
                    <a:cubicBezTo>
                      <a:pt x="20970" y="11979"/>
                      <a:pt x="20950" y="12228"/>
                      <a:pt x="20915" y="12228"/>
                    </a:cubicBezTo>
                    <a:cubicBezTo>
                      <a:pt x="20911" y="12228"/>
                      <a:pt x="20908" y="12226"/>
                      <a:pt x="20904" y="12220"/>
                    </a:cubicBezTo>
                    <a:lnTo>
                      <a:pt x="20904" y="12220"/>
                    </a:lnTo>
                    <a:cubicBezTo>
                      <a:pt x="20912" y="12283"/>
                      <a:pt x="20920" y="12307"/>
                      <a:pt x="20928" y="12307"/>
                    </a:cubicBezTo>
                    <a:cubicBezTo>
                      <a:pt x="20935" y="12307"/>
                      <a:pt x="20943" y="12284"/>
                      <a:pt x="20951" y="12251"/>
                    </a:cubicBezTo>
                    <a:lnTo>
                      <a:pt x="20951" y="12251"/>
                    </a:lnTo>
                    <a:cubicBezTo>
                      <a:pt x="20907" y="12482"/>
                      <a:pt x="20917" y="12642"/>
                      <a:pt x="20841" y="12889"/>
                    </a:cubicBezTo>
                    <a:cubicBezTo>
                      <a:pt x="20867" y="12863"/>
                      <a:pt x="20894" y="12836"/>
                      <a:pt x="20904" y="12836"/>
                    </a:cubicBezTo>
                    <a:lnTo>
                      <a:pt x="20904" y="12836"/>
                    </a:lnTo>
                    <a:cubicBezTo>
                      <a:pt x="20911" y="12836"/>
                      <a:pt x="20911" y="12845"/>
                      <a:pt x="20904" y="12868"/>
                    </a:cubicBezTo>
                    <a:cubicBezTo>
                      <a:pt x="20799" y="13266"/>
                      <a:pt x="20925" y="13056"/>
                      <a:pt x="20883" y="13349"/>
                    </a:cubicBezTo>
                    <a:cubicBezTo>
                      <a:pt x="20857" y="13394"/>
                      <a:pt x="20839" y="13404"/>
                      <a:pt x="20826" y="13404"/>
                    </a:cubicBezTo>
                    <a:cubicBezTo>
                      <a:pt x="20816" y="13404"/>
                      <a:pt x="20808" y="13399"/>
                      <a:pt x="20801" y="13399"/>
                    </a:cubicBezTo>
                    <a:cubicBezTo>
                      <a:pt x="20787" y="13399"/>
                      <a:pt x="20777" y="13421"/>
                      <a:pt x="20757" y="13559"/>
                    </a:cubicBezTo>
                    <a:cubicBezTo>
                      <a:pt x="20736" y="13614"/>
                      <a:pt x="20720" y="13635"/>
                      <a:pt x="20708" y="13635"/>
                    </a:cubicBezTo>
                    <a:cubicBezTo>
                      <a:pt x="20683" y="13635"/>
                      <a:pt x="20674" y="13552"/>
                      <a:pt x="20674" y="13496"/>
                    </a:cubicBezTo>
                    <a:cubicBezTo>
                      <a:pt x="20674" y="13768"/>
                      <a:pt x="20485" y="13956"/>
                      <a:pt x="20443" y="14103"/>
                    </a:cubicBezTo>
                    <a:lnTo>
                      <a:pt x="20464" y="13956"/>
                    </a:lnTo>
                    <a:lnTo>
                      <a:pt x="20464" y="13956"/>
                    </a:lnTo>
                    <a:cubicBezTo>
                      <a:pt x="20443" y="14040"/>
                      <a:pt x="20422" y="14103"/>
                      <a:pt x="20401" y="14165"/>
                    </a:cubicBezTo>
                    <a:lnTo>
                      <a:pt x="20485" y="14124"/>
                    </a:lnTo>
                    <a:lnTo>
                      <a:pt x="20485" y="14124"/>
                    </a:lnTo>
                    <a:cubicBezTo>
                      <a:pt x="20464" y="14186"/>
                      <a:pt x="20443" y="14249"/>
                      <a:pt x="20422" y="14249"/>
                    </a:cubicBezTo>
                    <a:cubicBezTo>
                      <a:pt x="20422" y="14333"/>
                      <a:pt x="20527" y="14228"/>
                      <a:pt x="20527" y="14396"/>
                    </a:cubicBezTo>
                    <a:cubicBezTo>
                      <a:pt x="20464" y="14479"/>
                      <a:pt x="20443" y="14730"/>
                      <a:pt x="20339" y="14730"/>
                    </a:cubicBezTo>
                    <a:cubicBezTo>
                      <a:pt x="20410" y="14598"/>
                      <a:pt x="20405" y="14577"/>
                      <a:pt x="20384" y="14577"/>
                    </a:cubicBezTo>
                    <a:cubicBezTo>
                      <a:pt x="20374" y="14577"/>
                      <a:pt x="20360" y="14581"/>
                      <a:pt x="20349" y="14581"/>
                    </a:cubicBezTo>
                    <a:cubicBezTo>
                      <a:pt x="20336" y="14581"/>
                      <a:pt x="20325" y="14576"/>
                      <a:pt x="20322" y="14556"/>
                    </a:cubicBezTo>
                    <a:lnTo>
                      <a:pt x="20322" y="14556"/>
                    </a:lnTo>
                    <a:cubicBezTo>
                      <a:pt x="20311" y="14586"/>
                      <a:pt x="20296" y="14617"/>
                      <a:pt x="20276" y="14647"/>
                    </a:cubicBezTo>
                    <a:cubicBezTo>
                      <a:pt x="20262" y="14647"/>
                      <a:pt x="20258" y="14638"/>
                      <a:pt x="20262" y="14626"/>
                    </a:cubicBezTo>
                    <a:lnTo>
                      <a:pt x="20262" y="14626"/>
                    </a:lnTo>
                    <a:cubicBezTo>
                      <a:pt x="20099" y="14873"/>
                      <a:pt x="20293" y="14801"/>
                      <a:pt x="20150" y="15086"/>
                    </a:cubicBezTo>
                    <a:cubicBezTo>
                      <a:pt x="20147" y="15078"/>
                      <a:pt x="20140" y="15075"/>
                      <a:pt x="20133" y="15075"/>
                    </a:cubicBezTo>
                    <a:cubicBezTo>
                      <a:pt x="20100" y="15075"/>
                      <a:pt x="20042" y="15140"/>
                      <a:pt x="20025" y="15191"/>
                    </a:cubicBezTo>
                    <a:cubicBezTo>
                      <a:pt x="20047" y="15147"/>
                      <a:pt x="20066" y="15129"/>
                      <a:pt x="20081" y="15129"/>
                    </a:cubicBezTo>
                    <a:cubicBezTo>
                      <a:pt x="20109" y="15129"/>
                      <a:pt x="20122" y="15193"/>
                      <a:pt x="20109" y="15274"/>
                    </a:cubicBezTo>
                    <a:cubicBezTo>
                      <a:pt x="19983" y="15463"/>
                      <a:pt x="20025" y="15505"/>
                      <a:pt x="19962" y="15609"/>
                    </a:cubicBezTo>
                    <a:lnTo>
                      <a:pt x="20046" y="15505"/>
                    </a:lnTo>
                    <a:lnTo>
                      <a:pt x="20046" y="15505"/>
                    </a:lnTo>
                    <a:cubicBezTo>
                      <a:pt x="20067" y="15567"/>
                      <a:pt x="20004" y="15651"/>
                      <a:pt x="19941" y="15797"/>
                    </a:cubicBezTo>
                    <a:cubicBezTo>
                      <a:pt x="19938" y="15797"/>
                      <a:pt x="19936" y="15797"/>
                      <a:pt x="19934" y="15795"/>
                    </a:cubicBezTo>
                    <a:lnTo>
                      <a:pt x="19934" y="15795"/>
                    </a:lnTo>
                    <a:cubicBezTo>
                      <a:pt x="19862" y="15926"/>
                      <a:pt x="19676" y="16045"/>
                      <a:pt x="19606" y="16237"/>
                    </a:cubicBezTo>
                    <a:cubicBezTo>
                      <a:pt x="19585" y="16253"/>
                      <a:pt x="19571" y="16258"/>
                      <a:pt x="19560" y="16258"/>
                    </a:cubicBezTo>
                    <a:cubicBezTo>
                      <a:pt x="19538" y="16258"/>
                      <a:pt x="19529" y="16237"/>
                      <a:pt x="19506" y="16237"/>
                    </a:cubicBezTo>
                    <a:cubicBezTo>
                      <a:pt x="19495" y="16237"/>
                      <a:pt x="19481" y="16242"/>
                      <a:pt x="19460" y="16258"/>
                    </a:cubicBezTo>
                    <a:cubicBezTo>
                      <a:pt x="19376" y="16509"/>
                      <a:pt x="19272" y="16467"/>
                      <a:pt x="19146" y="16718"/>
                    </a:cubicBezTo>
                    <a:cubicBezTo>
                      <a:pt x="19179" y="16712"/>
                      <a:pt x="19202" y="16705"/>
                      <a:pt x="19215" y="16705"/>
                    </a:cubicBezTo>
                    <a:cubicBezTo>
                      <a:pt x="19242" y="16705"/>
                      <a:pt x="19224" y="16736"/>
                      <a:pt x="19167" y="16865"/>
                    </a:cubicBezTo>
                    <a:cubicBezTo>
                      <a:pt x="19251" y="16739"/>
                      <a:pt x="19334" y="16593"/>
                      <a:pt x="19397" y="16467"/>
                    </a:cubicBezTo>
                    <a:lnTo>
                      <a:pt x="19397" y="16467"/>
                    </a:lnTo>
                    <a:cubicBezTo>
                      <a:pt x="19376" y="16551"/>
                      <a:pt x="19334" y="16655"/>
                      <a:pt x="19313" y="16760"/>
                    </a:cubicBezTo>
                    <a:cubicBezTo>
                      <a:pt x="19397" y="16634"/>
                      <a:pt x="19439" y="16488"/>
                      <a:pt x="19481" y="16425"/>
                    </a:cubicBezTo>
                    <a:lnTo>
                      <a:pt x="19481" y="16425"/>
                    </a:lnTo>
                    <a:cubicBezTo>
                      <a:pt x="19467" y="16520"/>
                      <a:pt x="19463" y="16545"/>
                      <a:pt x="19478" y="16545"/>
                    </a:cubicBezTo>
                    <a:cubicBezTo>
                      <a:pt x="19486" y="16545"/>
                      <a:pt x="19501" y="16537"/>
                      <a:pt x="19523" y="16530"/>
                    </a:cubicBezTo>
                    <a:lnTo>
                      <a:pt x="19523" y="16530"/>
                    </a:lnTo>
                    <a:cubicBezTo>
                      <a:pt x="19439" y="16572"/>
                      <a:pt x="19397" y="16676"/>
                      <a:pt x="19355" y="16760"/>
                    </a:cubicBezTo>
                    <a:cubicBezTo>
                      <a:pt x="19313" y="16844"/>
                      <a:pt x="19272" y="16948"/>
                      <a:pt x="19167" y="17011"/>
                    </a:cubicBezTo>
                    <a:lnTo>
                      <a:pt x="19062" y="16906"/>
                    </a:lnTo>
                    <a:cubicBezTo>
                      <a:pt x="18790" y="17116"/>
                      <a:pt x="18749" y="17409"/>
                      <a:pt x="18414" y="17681"/>
                    </a:cubicBezTo>
                    <a:lnTo>
                      <a:pt x="18539" y="17618"/>
                    </a:lnTo>
                    <a:lnTo>
                      <a:pt x="18539" y="17618"/>
                    </a:lnTo>
                    <a:cubicBezTo>
                      <a:pt x="18539" y="17702"/>
                      <a:pt x="18351" y="17806"/>
                      <a:pt x="18267" y="17911"/>
                    </a:cubicBezTo>
                    <a:cubicBezTo>
                      <a:pt x="18262" y="17900"/>
                      <a:pt x="18254" y="17896"/>
                      <a:pt x="18244" y="17896"/>
                    </a:cubicBezTo>
                    <a:cubicBezTo>
                      <a:pt x="18214" y="17896"/>
                      <a:pt x="18163" y="17932"/>
                      <a:pt x="18100" y="17932"/>
                    </a:cubicBezTo>
                    <a:cubicBezTo>
                      <a:pt x="18142" y="17953"/>
                      <a:pt x="17891" y="18162"/>
                      <a:pt x="17912" y="18246"/>
                    </a:cubicBezTo>
                    <a:lnTo>
                      <a:pt x="17723" y="18329"/>
                    </a:lnTo>
                    <a:cubicBezTo>
                      <a:pt x="17451" y="18538"/>
                      <a:pt x="17535" y="18706"/>
                      <a:pt x="17263" y="18894"/>
                    </a:cubicBezTo>
                    <a:cubicBezTo>
                      <a:pt x="17305" y="18790"/>
                      <a:pt x="17158" y="18873"/>
                      <a:pt x="17305" y="18685"/>
                    </a:cubicBezTo>
                    <a:lnTo>
                      <a:pt x="17305" y="18685"/>
                    </a:lnTo>
                    <a:cubicBezTo>
                      <a:pt x="17221" y="18769"/>
                      <a:pt x="17137" y="18810"/>
                      <a:pt x="17158" y="18852"/>
                    </a:cubicBezTo>
                    <a:cubicBezTo>
                      <a:pt x="17096" y="18852"/>
                      <a:pt x="16970" y="19103"/>
                      <a:pt x="16844" y="19124"/>
                    </a:cubicBezTo>
                    <a:cubicBezTo>
                      <a:pt x="16824" y="19166"/>
                      <a:pt x="16844" y="19229"/>
                      <a:pt x="16740" y="19292"/>
                    </a:cubicBezTo>
                    <a:cubicBezTo>
                      <a:pt x="16728" y="19292"/>
                      <a:pt x="16723" y="19285"/>
                      <a:pt x="16721" y="19279"/>
                    </a:cubicBezTo>
                    <a:lnTo>
                      <a:pt x="16721" y="19279"/>
                    </a:lnTo>
                    <a:cubicBezTo>
                      <a:pt x="16715" y="19311"/>
                      <a:pt x="16623" y="19399"/>
                      <a:pt x="16695" y="19399"/>
                    </a:cubicBezTo>
                    <a:cubicBezTo>
                      <a:pt x="16701" y="19399"/>
                      <a:pt x="16709" y="19398"/>
                      <a:pt x="16719" y="19396"/>
                    </a:cubicBezTo>
                    <a:lnTo>
                      <a:pt x="16719" y="19396"/>
                    </a:lnTo>
                    <a:cubicBezTo>
                      <a:pt x="16342" y="19480"/>
                      <a:pt x="15945" y="19982"/>
                      <a:pt x="15610" y="20066"/>
                    </a:cubicBezTo>
                    <a:cubicBezTo>
                      <a:pt x="15547" y="20108"/>
                      <a:pt x="15422" y="20191"/>
                      <a:pt x="15317" y="20275"/>
                    </a:cubicBezTo>
                    <a:cubicBezTo>
                      <a:pt x="15192" y="20338"/>
                      <a:pt x="15087" y="20401"/>
                      <a:pt x="15003" y="20463"/>
                    </a:cubicBezTo>
                    <a:cubicBezTo>
                      <a:pt x="15003" y="20450"/>
                      <a:pt x="14995" y="20437"/>
                      <a:pt x="14999" y="20429"/>
                    </a:cubicBezTo>
                    <a:lnTo>
                      <a:pt x="14999" y="20429"/>
                    </a:lnTo>
                    <a:cubicBezTo>
                      <a:pt x="14742" y="20513"/>
                      <a:pt x="14910" y="20634"/>
                      <a:pt x="14585" y="20735"/>
                    </a:cubicBezTo>
                    <a:cubicBezTo>
                      <a:pt x="14392" y="20735"/>
                      <a:pt x="14680" y="20628"/>
                      <a:pt x="14643" y="20628"/>
                    </a:cubicBezTo>
                    <a:cubicBezTo>
                      <a:pt x="14640" y="20628"/>
                      <a:pt x="14635" y="20629"/>
                      <a:pt x="14627" y="20631"/>
                    </a:cubicBezTo>
                    <a:cubicBezTo>
                      <a:pt x="14606" y="20610"/>
                      <a:pt x="14581" y="20601"/>
                      <a:pt x="14553" y="20601"/>
                    </a:cubicBezTo>
                    <a:cubicBezTo>
                      <a:pt x="14422" y="20601"/>
                      <a:pt x="14224" y="20799"/>
                      <a:pt x="14023" y="20799"/>
                    </a:cubicBezTo>
                    <a:cubicBezTo>
                      <a:pt x="14015" y="20799"/>
                      <a:pt x="14007" y="20799"/>
                      <a:pt x="13999" y="20798"/>
                    </a:cubicBezTo>
                    <a:lnTo>
                      <a:pt x="14041" y="20777"/>
                    </a:lnTo>
                    <a:cubicBezTo>
                      <a:pt x="13852" y="20777"/>
                      <a:pt x="13664" y="20966"/>
                      <a:pt x="13371" y="21028"/>
                    </a:cubicBezTo>
                    <a:cubicBezTo>
                      <a:pt x="13371" y="21028"/>
                      <a:pt x="13371" y="21007"/>
                      <a:pt x="13371" y="21007"/>
                    </a:cubicBezTo>
                    <a:cubicBezTo>
                      <a:pt x="13204" y="21154"/>
                      <a:pt x="12827" y="21259"/>
                      <a:pt x="12555" y="21342"/>
                    </a:cubicBezTo>
                    <a:cubicBezTo>
                      <a:pt x="12639" y="21259"/>
                      <a:pt x="12681" y="21279"/>
                      <a:pt x="12618" y="21217"/>
                    </a:cubicBezTo>
                    <a:lnTo>
                      <a:pt x="12618" y="21217"/>
                    </a:lnTo>
                    <a:cubicBezTo>
                      <a:pt x="12492" y="21259"/>
                      <a:pt x="12681" y="21321"/>
                      <a:pt x="12430" y="21384"/>
                    </a:cubicBezTo>
                    <a:cubicBezTo>
                      <a:pt x="12346" y="21363"/>
                      <a:pt x="12158" y="21363"/>
                      <a:pt x="12116" y="21300"/>
                    </a:cubicBezTo>
                    <a:lnTo>
                      <a:pt x="12346" y="21259"/>
                    </a:lnTo>
                    <a:cubicBezTo>
                      <a:pt x="12315" y="21238"/>
                      <a:pt x="12281" y="21230"/>
                      <a:pt x="12245" y="21230"/>
                    </a:cubicBezTo>
                    <a:cubicBezTo>
                      <a:pt x="12139" y="21230"/>
                      <a:pt x="12022" y="21300"/>
                      <a:pt x="11927" y="21300"/>
                    </a:cubicBezTo>
                    <a:lnTo>
                      <a:pt x="11927" y="21259"/>
                    </a:lnTo>
                    <a:cubicBezTo>
                      <a:pt x="11572" y="21321"/>
                      <a:pt x="11572" y="21426"/>
                      <a:pt x="11195" y="21468"/>
                    </a:cubicBezTo>
                    <a:lnTo>
                      <a:pt x="11237" y="21489"/>
                    </a:lnTo>
                    <a:cubicBezTo>
                      <a:pt x="11174" y="21527"/>
                      <a:pt x="11131" y="21538"/>
                      <a:pt x="11097" y="21538"/>
                    </a:cubicBezTo>
                    <a:cubicBezTo>
                      <a:pt x="11049" y="21538"/>
                      <a:pt x="11018" y="21515"/>
                      <a:pt x="10966" y="21515"/>
                    </a:cubicBezTo>
                    <a:cubicBezTo>
                      <a:pt x="10934" y="21515"/>
                      <a:pt x="10895" y="21524"/>
                      <a:pt x="10839" y="21551"/>
                    </a:cubicBezTo>
                    <a:lnTo>
                      <a:pt x="10777" y="21447"/>
                    </a:lnTo>
                    <a:cubicBezTo>
                      <a:pt x="10630" y="21510"/>
                      <a:pt x="10295" y="21572"/>
                      <a:pt x="10044" y="21572"/>
                    </a:cubicBezTo>
                    <a:cubicBezTo>
                      <a:pt x="10170" y="21510"/>
                      <a:pt x="10484" y="21468"/>
                      <a:pt x="10651" y="21426"/>
                    </a:cubicBezTo>
                    <a:cubicBezTo>
                      <a:pt x="10526" y="21426"/>
                      <a:pt x="10191" y="21426"/>
                      <a:pt x="10107" y="21489"/>
                    </a:cubicBezTo>
                    <a:cubicBezTo>
                      <a:pt x="10151" y="21474"/>
                      <a:pt x="10196" y="21459"/>
                      <a:pt x="10240" y="21459"/>
                    </a:cubicBezTo>
                    <a:cubicBezTo>
                      <a:pt x="10259" y="21459"/>
                      <a:pt x="10277" y="21462"/>
                      <a:pt x="10295" y="21468"/>
                    </a:cubicBezTo>
                    <a:cubicBezTo>
                      <a:pt x="10168" y="21532"/>
                      <a:pt x="10003" y="21559"/>
                      <a:pt x="9811" y="21559"/>
                    </a:cubicBezTo>
                    <a:cubicBezTo>
                      <a:pt x="9752" y="21559"/>
                      <a:pt x="9690" y="21556"/>
                      <a:pt x="9626" y="21551"/>
                    </a:cubicBezTo>
                    <a:cubicBezTo>
                      <a:pt x="9689" y="21363"/>
                      <a:pt x="8894" y="21426"/>
                      <a:pt x="8726" y="21238"/>
                    </a:cubicBezTo>
                    <a:cubicBezTo>
                      <a:pt x="8245" y="21217"/>
                      <a:pt x="7805" y="21007"/>
                      <a:pt x="7261" y="20819"/>
                    </a:cubicBezTo>
                    <a:lnTo>
                      <a:pt x="7261" y="20819"/>
                    </a:lnTo>
                    <a:cubicBezTo>
                      <a:pt x="7310" y="20896"/>
                      <a:pt x="7310" y="20917"/>
                      <a:pt x="7288" y="20917"/>
                    </a:cubicBezTo>
                    <a:cubicBezTo>
                      <a:pt x="7261" y="20917"/>
                      <a:pt x="7202" y="20887"/>
                      <a:pt x="7155" y="20887"/>
                    </a:cubicBezTo>
                    <a:cubicBezTo>
                      <a:pt x="7125" y="20887"/>
                      <a:pt x="7100" y="20900"/>
                      <a:pt x="7094" y="20945"/>
                    </a:cubicBezTo>
                    <a:cubicBezTo>
                      <a:pt x="7009" y="20916"/>
                      <a:pt x="6952" y="20898"/>
                      <a:pt x="6925" y="20882"/>
                    </a:cubicBezTo>
                    <a:lnTo>
                      <a:pt x="6925" y="20882"/>
                    </a:lnTo>
                    <a:cubicBezTo>
                      <a:pt x="6926" y="20882"/>
                      <a:pt x="6927" y="20882"/>
                      <a:pt x="6927" y="20882"/>
                    </a:cubicBezTo>
                    <a:lnTo>
                      <a:pt x="6906" y="20861"/>
                    </a:lnTo>
                    <a:lnTo>
                      <a:pt x="6906" y="20861"/>
                    </a:lnTo>
                    <a:cubicBezTo>
                      <a:pt x="6906" y="20861"/>
                      <a:pt x="6906" y="20861"/>
                      <a:pt x="6906" y="20861"/>
                    </a:cubicBezTo>
                    <a:lnTo>
                      <a:pt x="6571" y="20631"/>
                    </a:lnTo>
                    <a:cubicBezTo>
                      <a:pt x="6549" y="20602"/>
                      <a:pt x="6558" y="20593"/>
                      <a:pt x="6578" y="20593"/>
                    </a:cubicBezTo>
                    <a:cubicBezTo>
                      <a:pt x="6610" y="20593"/>
                      <a:pt x="6669" y="20613"/>
                      <a:pt x="6689" y="20613"/>
                    </a:cubicBezTo>
                    <a:cubicBezTo>
                      <a:pt x="6694" y="20613"/>
                      <a:pt x="6697" y="20612"/>
                      <a:pt x="6697" y="20610"/>
                    </a:cubicBezTo>
                    <a:cubicBezTo>
                      <a:pt x="6445" y="20484"/>
                      <a:pt x="6613" y="20484"/>
                      <a:pt x="6466" y="20380"/>
                    </a:cubicBezTo>
                    <a:lnTo>
                      <a:pt x="6466" y="20380"/>
                    </a:lnTo>
                    <a:cubicBezTo>
                      <a:pt x="6474" y="20403"/>
                      <a:pt x="6459" y="20415"/>
                      <a:pt x="6428" y="20415"/>
                    </a:cubicBezTo>
                    <a:cubicBezTo>
                      <a:pt x="6377" y="20415"/>
                      <a:pt x="6286" y="20382"/>
                      <a:pt x="6194" y="20317"/>
                    </a:cubicBezTo>
                    <a:lnTo>
                      <a:pt x="6194" y="20317"/>
                    </a:lnTo>
                    <a:cubicBezTo>
                      <a:pt x="6257" y="20380"/>
                      <a:pt x="6320" y="20443"/>
                      <a:pt x="6383" y="20484"/>
                    </a:cubicBezTo>
                    <a:cubicBezTo>
                      <a:pt x="5985" y="20380"/>
                      <a:pt x="6132" y="20212"/>
                      <a:pt x="5734" y="20108"/>
                    </a:cubicBezTo>
                    <a:lnTo>
                      <a:pt x="5881" y="20108"/>
                    </a:lnTo>
                    <a:cubicBezTo>
                      <a:pt x="5671" y="20045"/>
                      <a:pt x="5211" y="19731"/>
                      <a:pt x="4981" y="19710"/>
                    </a:cubicBezTo>
                    <a:cubicBezTo>
                      <a:pt x="4965" y="19694"/>
                      <a:pt x="4949" y="19654"/>
                      <a:pt x="4979" y="19654"/>
                    </a:cubicBezTo>
                    <a:cubicBezTo>
                      <a:pt x="4988" y="19654"/>
                      <a:pt x="5003" y="19658"/>
                      <a:pt x="5023" y="19668"/>
                    </a:cubicBezTo>
                    <a:cubicBezTo>
                      <a:pt x="4625" y="19375"/>
                      <a:pt x="4060" y="19103"/>
                      <a:pt x="3830" y="18769"/>
                    </a:cubicBezTo>
                    <a:lnTo>
                      <a:pt x="3893" y="18769"/>
                    </a:lnTo>
                    <a:cubicBezTo>
                      <a:pt x="3809" y="18727"/>
                      <a:pt x="3725" y="18706"/>
                      <a:pt x="3663" y="18601"/>
                    </a:cubicBezTo>
                    <a:cubicBezTo>
                      <a:pt x="3684" y="18601"/>
                      <a:pt x="3704" y="18601"/>
                      <a:pt x="3684" y="18580"/>
                    </a:cubicBezTo>
                    <a:cubicBezTo>
                      <a:pt x="3642" y="18538"/>
                      <a:pt x="3453" y="18455"/>
                      <a:pt x="3391" y="18350"/>
                    </a:cubicBezTo>
                    <a:lnTo>
                      <a:pt x="3391" y="18350"/>
                    </a:lnTo>
                    <a:lnTo>
                      <a:pt x="3495" y="18392"/>
                    </a:lnTo>
                    <a:cubicBezTo>
                      <a:pt x="3202" y="17994"/>
                      <a:pt x="2909" y="17911"/>
                      <a:pt x="2637" y="17597"/>
                    </a:cubicBezTo>
                    <a:cubicBezTo>
                      <a:pt x="2721" y="17534"/>
                      <a:pt x="2533" y="17199"/>
                      <a:pt x="2449" y="17032"/>
                    </a:cubicBezTo>
                    <a:cubicBezTo>
                      <a:pt x="2323" y="16802"/>
                      <a:pt x="2177" y="16614"/>
                      <a:pt x="2031" y="16425"/>
                    </a:cubicBezTo>
                    <a:cubicBezTo>
                      <a:pt x="1884" y="16237"/>
                      <a:pt x="1738" y="16049"/>
                      <a:pt x="1612" y="15818"/>
                    </a:cubicBezTo>
                    <a:cubicBezTo>
                      <a:pt x="1591" y="15484"/>
                      <a:pt x="1215" y="14793"/>
                      <a:pt x="1152" y="14270"/>
                    </a:cubicBezTo>
                    <a:cubicBezTo>
                      <a:pt x="1152" y="14295"/>
                      <a:pt x="1145" y="14305"/>
                      <a:pt x="1133" y="14305"/>
                    </a:cubicBezTo>
                    <a:cubicBezTo>
                      <a:pt x="1106" y="14305"/>
                      <a:pt x="1056" y="14246"/>
                      <a:pt x="1026" y="14186"/>
                    </a:cubicBezTo>
                    <a:cubicBezTo>
                      <a:pt x="1005" y="14061"/>
                      <a:pt x="859" y="13893"/>
                      <a:pt x="963" y="13873"/>
                    </a:cubicBezTo>
                    <a:lnTo>
                      <a:pt x="963" y="13873"/>
                    </a:lnTo>
                    <a:lnTo>
                      <a:pt x="963" y="13914"/>
                    </a:lnTo>
                    <a:cubicBezTo>
                      <a:pt x="1047" y="13810"/>
                      <a:pt x="963" y="13559"/>
                      <a:pt x="922" y="13370"/>
                    </a:cubicBezTo>
                    <a:lnTo>
                      <a:pt x="796" y="13370"/>
                    </a:lnTo>
                    <a:cubicBezTo>
                      <a:pt x="880" y="12826"/>
                      <a:pt x="524" y="12031"/>
                      <a:pt x="691" y="11738"/>
                    </a:cubicBezTo>
                    <a:cubicBezTo>
                      <a:pt x="650" y="11613"/>
                      <a:pt x="650" y="11466"/>
                      <a:pt x="629" y="11341"/>
                    </a:cubicBezTo>
                    <a:lnTo>
                      <a:pt x="691" y="11341"/>
                    </a:lnTo>
                    <a:cubicBezTo>
                      <a:pt x="712" y="11006"/>
                      <a:pt x="733" y="10839"/>
                      <a:pt x="733" y="10399"/>
                    </a:cubicBezTo>
                    <a:lnTo>
                      <a:pt x="775" y="10504"/>
                    </a:lnTo>
                    <a:cubicBezTo>
                      <a:pt x="796" y="10253"/>
                      <a:pt x="608" y="10169"/>
                      <a:pt x="608" y="9960"/>
                    </a:cubicBezTo>
                    <a:lnTo>
                      <a:pt x="733" y="9897"/>
                    </a:lnTo>
                    <a:cubicBezTo>
                      <a:pt x="775" y="9479"/>
                      <a:pt x="963" y="9081"/>
                      <a:pt x="963" y="8663"/>
                    </a:cubicBezTo>
                    <a:cubicBezTo>
                      <a:pt x="963" y="8682"/>
                      <a:pt x="1000" y="8683"/>
                      <a:pt x="988" y="8751"/>
                    </a:cubicBezTo>
                    <a:lnTo>
                      <a:pt x="988" y="8751"/>
                    </a:lnTo>
                    <a:cubicBezTo>
                      <a:pt x="1036" y="8541"/>
                      <a:pt x="1236" y="8074"/>
                      <a:pt x="1106" y="8074"/>
                    </a:cubicBezTo>
                    <a:cubicBezTo>
                      <a:pt x="1106" y="8074"/>
                      <a:pt x="1106" y="8074"/>
                      <a:pt x="1106" y="8074"/>
                    </a:cubicBezTo>
                    <a:lnTo>
                      <a:pt x="1106" y="8074"/>
                    </a:lnTo>
                    <a:cubicBezTo>
                      <a:pt x="1179" y="8036"/>
                      <a:pt x="1218" y="7642"/>
                      <a:pt x="1256" y="7428"/>
                    </a:cubicBezTo>
                    <a:lnTo>
                      <a:pt x="1319" y="7491"/>
                    </a:lnTo>
                    <a:cubicBezTo>
                      <a:pt x="1298" y="7282"/>
                      <a:pt x="1277" y="7261"/>
                      <a:pt x="1340" y="7010"/>
                    </a:cubicBezTo>
                    <a:cubicBezTo>
                      <a:pt x="1357" y="6985"/>
                      <a:pt x="1373" y="6973"/>
                      <a:pt x="1384" y="6973"/>
                    </a:cubicBezTo>
                    <a:cubicBezTo>
                      <a:pt x="1402" y="6973"/>
                      <a:pt x="1407" y="7001"/>
                      <a:pt x="1382" y="7051"/>
                    </a:cubicBezTo>
                    <a:cubicBezTo>
                      <a:pt x="1487" y="6863"/>
                      <a:pt x="1361" y="6863"/>
                      <a:pt x="1507" y="6633"/>
                    </a:cubicBezTo>
                    <a:cubicBezTo>
                      <a:pt x="1507" y="6675"/>
                      <a:pt x="1507" y="6717"/>
                      <a:pt x="1507" y="6758"/>
                    </a:cubicBezTo>
                    <a:cubicBezTo>
                      <a:pt x="1612" y="6549"/>
                      <a:pt x="1570" y="6549"/>
                      <a:pt x="1570" y="6424"/>
                    </a:cubicBezTo>
                    <a:cubicBezTo>
                      <a:pt x="1610" y="6303"/>
                      <a:pt x="1766" y="6067"/>
                      <a:pt x="1834" y="6067"/>
                    </a:cubicBezTo>
                    <a:cubicBezTo>
                      <a:pt x="1837" y="6067"/>
                      <a:pt x="1840" y="6067"/>
                      <a:pt x="1842" y="6068"/>
                    </a:cubicBezTo>
                    <a:cubicBezTo>
                      <a:pt x="1821" y="6026"/>
                      <a:pt x="1842" y="5880"/>
                      <a:pt x="1926" y="5775"/>
                    </a:cubicBezTo>
                    <a:cubicBezTo>
                      <a:pt x="1947" y="5775"/>
                      <a:pt x="1947" y="5817"/>
                      <a:pt x="1926" y="5859"/>
                    </a:cubicBezTo>
                    <a:cubicBezTo>
                      <a:pt x="2135" y="5545"/>
                      <a:pt x="2135" y="5336"/>
                      <a:pt x="2323" y="5168"/>
                    </a:cubicBezTo>
                    <a:cubicBezTo>
                      <a:pt x="2344" y="5168"/>
                      <a:pt x="2365" y="5168"/>
                      <a:pt x="2386" y="5147"/>
                    </a:cubicBezTo>
                    <a:lnTo>
                      <a:pt x="2386" y="5147"/>
                    </a:lnTo>
                    <a:cubicBezTo>
                      <a:pt x="2227" y="5386"/>
                      <a:pt x="2106" y="5567"/>
                      <a:pt x="2112" y="5567"/>
                    </a:cubicBezTo>
                    <a:cubicBezTo>
                      <a:pt x="2113" y="5567"/>
                      <a:pt x="2113" y="5567"/>
                      <a:pt x="2114" y="5566"/>
                    </a:cubicBezTo>
                    <a:cubicBezTo>
                      <a:pt x="2119" y="5570"/>
                      <a:pt x="2124" y="5572"/>
                      <a:pt x="2131" y="5572"/>
                    </a:cubicBezTo>
                    <a:cubicBezTo>
                      <a:pt x="2164" y="5572"/>
                      <a:pt x="2220" y="5522"/>
                      <a:pt x="2254" y="5522"/>
                    </a:cubicBezTo>
                    <a:cubicBezTo>
                      <a:pt x="2276" y="5522"/>
                      <a:pt x="2289" y="5542"/>
                      <a:pt x="2282" y="5608"/>
                    </a:cubicBezTo>
                    <a:cubicBezTo>
                      <a:pt x="2344" y="5440"/>
                      <a:pt x="2407" y="5085"/>
                      <a:pt x="2554" y="4938"/>
                    </a:cubicBezTo>
                    <a:cubicBezTo>
                      <a:pt x="2575" y="4917"/>
                      <a:pt x="2596" y="4917"/>
                      <a:pt x="2596" y="4917"/>
                    </a:cubicBezTo>
                    <a:lnTo>
                      <a:pt x="2596" y="4938"/>
                    </a:lnTo>
                    <a:cubicBezTo>
                      <a:pt x="2616" y="4896"/>
                      <a:pt x="2658" y="4854"/>
                      <a:pt x="2658" y="4813"/>
                    </a:cubicBezTo>
                    <a:cubicBezTo>
                      <a:pt x="2721" y="4771"/>
                      <a:pt x="2742" y="4729"/>
                      <a:pt x="2784" y="4666"/>
                    </a:cubicBezTo>
                    <a:cubicBezTo>
                      <a:pt x="2787" y="4667"/>
                      <a:pt x="2790" y="4668"/>
                      <a:pt x="2793" y="4668"/>
                    </a:cubicBezTo>
                    <a:cubicBezTo>
                      <a:pt x="2858" y="4668"/>
                      <a:pt x="2975" y="4474"/>
                      <a:pt x="3035" y="4394"/>
                    </a:cubicBezTo>
                    <a:cubicBezTo>
                      <a:pt x="2986" y="4362"/>
                      <a:pt x="3039" y="4291"/>
                      <a:pt x="3005" y="4291"/>
                    </a:cubicBezTo>
                    <a:cubicBezTo>
                      <a:pt x="2995" y="4291"/>
                      <a:pt x="2979" y="4297"/>
                      <a:pt x="2951" y="4310"/>
                    </a:cubicBezTo>
                    <a:cubicBezTo>
                      <a:pt x="2972" y="4310"/>
                      <a:pt x="2930" y="4331"/>
                      <a:pt x="2888" y="4394"/>
                    </a:cubicBezTo>
                    <a:cubicBezTo>
                      <a:pt x="2888" y="4415"/>
                      <a:pt x="2868" y="4436"/>
                      <a:pt x="2868" y="4436"/>
                    </a:cubicBezTo>
                    <a:cubicBezTo>
                      <a:pt x="2826" y="4499"/>
                      <a:pt x="2763" y="4582"/>
                      <a:pt x="2700" y="4666"/>
                    </a:cubicBezTo>
                    <a:cubicBezTo>
                      <a:pt x="2721" y="4562"/>
                      <a:pt x="2763" y="4478"/>
                      <a:pt x="2868" y="4394"/>
                    </a:cubicBezTo>
                    <a:cubicBezTo>
                      <a:pt x="2868" y="4310"/>
                      <a:pt x="2868" y="4248"/>
                      <a:pt x="2888" y="4185"/>
                    </a:cubicBezTo>
                    <a:cubicBezTo>
                      <a:pt x="3056" y="4122"/>
                      <a:pt x="3307" y="3934"/>
                      <a:pt x="3370" y="3934"/>
                    </a:cubicBezTo>
                    <a:cubicBezTo>
                      <a:pt x="3579" y="3641"/>
                      <a:pt x="3914" y="3306"/>
                      <a:pt x="3997" y="3055"/>
                    </a:cubicBezTo>
                    <a:cubicBezTo>
                      <a:pt x="4039" y="2999"/>
                      <a:pt x="4072" y="2999"/>
                      <a:pt x="4101" y="2999"/>
                    </a:cubicBezTo>
                    <a:cubicBezTo>
                      <a:pt x="4116" y="2999"/>
                      <a:pt x="4130" y="2999"/>
                      <a:pt x="4144" y="2992"/>
                    </a:cubicBezTo>
                    <a:lnTo>
                      <a:pt x="4144" y="2992"/>
                    </a:lnTo>
                    <a:cubicBezTo>
                      <a:pt x="4102" y="3055"/>
                      <a:pt x="4060" y="3097"/>
                      <a:pt x="4039" y="3139"/>
                    </a:cubicBezTo>
                    <a:cubicBezTo>
                      <a:pt x="4186" y="2971"/>
                      <a:pt x="4479" y="2720"/>
                      <a:pt x="4458" y="2616"/>
                    </a:cubicBezTo>
                    <a:cubicBezTo>
                      <a:pt x="4502" y="2592"/>
                      <a:pt x="4527" y="2583"/>
                      <a:pt x="4542" y="2583"/>
                    </a:cubicBezTo>
                    <a:cubicBezTo>
                      <a:pt x="4580" y="2583"/>
                      <a:pt x="4540" y="2644"/>
                      <a:pt x="4554" y="2644"/>
                    </a:cubicBezTo>
                    <a:cubicBezTo>
                      <a:pt x="4563" y="2644"/>
                      <a:pt x="4591" y="2622"/>
                      <a:pt x="4667" y="2553"/>
                    </a:cubicBezTo>
                    <a:lnTo>
                      <a:pt x="4667" y="2553"/>
                    </a:lnTo>
                    <a:lnTo>
                      <a:pt x="4646" y="2595"/>
                    </a:lnTo>
                    <a:cubicBezTo>
                      <a:pt x="4960" y="2427"/>
                      <a:pt x="5148" y="2239"/>
                      <a:pt x="5357" y="2030"/>
                    </a:cubicBezTo>
                    <a:cubicBezTo>
                      <a:pt x="5462" y="1904"/>
                      <a:pt x="5588" y="1821"/>
                      <a:pt x="5713" y="1737"/>
                    </a:cubicBezTo>
                    <a:cubicBezTo>
                      <a:pt x="5776" y="1695"/>
                      <a:pt x="5860" y="1653"/>
                      <a:pt x="5943" y="1611"/>
                    </a:cubicBezTo>
                    <a:cubicBezTo>
                      <a:pt x="6006" y="1569"/>
                      <a:pt x="6111" y="1549"/>
                      <a:pt x="6194" y="1528"/>
                    </a:cubicBezTo>
                    <a:cubicBezTo>
                      <a:pt x="6166" y="1528"/>
                      <a:pt x="6148" y="1537"/>
                      <a:pt x="6132" y="1537"/>
                    </a:cubicBezTo>
                    <a:cubicBezTo>
                      <a:pt x="6125" y="1537"/>
                      <a:pt x="6118" y="1535"/>
                      <a:pt x="6111" y="1528"/>
                    </a:cubicBezTo>
                    <a:cubicBezTo>
                      <a:pt x="6320" y="1444"/>
                      <a:pt x="6508" y="1339"/>
                      <a:pt x="6717" y="1256"/>
                    </a:cubicBezTo>
                    <a:cubicBezTo>
                      <a:pt x="6906" y="1172"/>
                      <a:pt x="7115" y="1067"/>
                      <a:pt x="7324" y="984"/>
                    </a:cubicBezTo>
                    <a:cubicBezTo>
                      <a:pt x="7533" y="900"/>
                      <a:pt x="7743" y="816"/>
                      <a:pt x="7973" y="774"/>
                    </a:cubicBezTo>
                    <a:cubicBezTo>
                      <a:pt x="8182" y="712"/>
                      <a:pt x="8391" y="670"/>
                      <a:pt x="8601" y="670"/>
                    </a:cubicBezTo>
                    <a:cubicBezTo>
                      <a:pt x="8852" y="649"/>
                      <a:pt x="8873" y="586"/>
                      <a:pt x="9019" y="523"/>
                    </a:cubicBezTo>
                    <a:lnTo>
                      <a:pt x="9082" y="586"/>
                    </a:lnTo>
                    <a:lnTo>
                      <a:pt x="9312" y="481"/>
                    </a:lnTo>
                    <a:cubicBezTo>
                      <a:pt x="9381" y="462"/>
                      <a:pt x="9446" y="455"/>
                      <a:pt x="9509" y="455"/>
                    </a:cubicBezTo>
                    <a:cubicBezTo>
                      <a:pt x="9711" y="455"/>
                      <a:pt x="9896" y="529"/>
                      <a:pt x="10121" y="529"/>
                    </a:cubicBezTo>
                    <a:cubicBezTo>
                      <a:pt x="10213" y="529"/>
                      <a:pt x="10311" y="516"/>
                      <a:pt x="10421" y="481"/>
                    </a:cubicBezTo>
                    <a:lnTo>
                      <a:pt x="10358" y="440"/>
                    </a:lnTo>
                    <a:cubicBezTo>
                      <a:pt x="10425" y="440"/>
                      <a:pt x="10522" y="436"/>
                      <a:pt x="10612" y="436"/>
                    </a:cubicBezTo>
                    <a:cubicBezTo>
                      <a:pt x="10747" y="436"/>
                      <a:pt x="10865" y="444"/>
                      <a:pt x="10839" y="481"/>
                    </a:cubicBezTo>
                    <a:cubicBezTo>
                      <a:pt x="10855" y="481"/>
                      <a:pt x="10883" y="446"/>
                      <a:pt x="10922" y="446"/>
                    </a:cubicBezTo>
                    <a:cubicBezTo>
                      <a:pt x="10935" y="446"/>
                      <a:pt x="10949" y="450"/>
                      <a:pt x="10965" y="460"/>
                    </a:cubicBezTo>
                    <a:lnTo>
                      <a:pt x="10965" y="502"/>
                    </a:lnTo>
                    <a:cubicBezTo>
                      <a:pt x="11111" y="481"/>
                      <a:pt x="11237" y="481"/>
                      <a:pt x="11383" y="460"/>
                    </a:cubicBezTo>
                    <a:lnTo>
                      <a:pt x="11383" y="460"/>
                    </a:lnTo>
                    <a:cubicBezTo>
                      <a:pt x="11697" y="544"/>
                      <a:pt x="11321" y="628"/>
                      <a:pt x="11760" y="691"/>
                    </a:cubicBezTo>
                    <a:cubicBezTo>
                      <a:pt x="11791" y="694"/>
                      <a:pt x="11827" y="696"/>
                      <a:pt x="11866" y="696"/>
                    </a:cubicBezTo>
                    <a:cubicBezTo>
                      <a:pt x="12037" y="696"/>
                      <a:pt x="12251" y="662"/>
                      <a:pt x="12199" y="628"/>
                    </a:cubicBezTo>
                    <a:cubicBezTo>
                      <a:pt x="12137" y="607"/>
                      <a:pt x="12032" y="565"/>
                      <a:pt x="12032" y="523"/>
                    </a:cubicBezTo>
                    <a:lnTo>
                      <a:pt x="12032" y="523"/>
                    </a:lnTo>
                    <a:lnTo>
                      <a:pt x="12199" y="544"/>
                    </a:lnTo>
                    <a:cubicBezTo>
                      <a:pt x="12220" y="502"/>
                      <a:pt x="12241" y="460"/>
                      <a:pt x="12262" y="398"/>
                    </a:cubicBezTo>
                    <a:cubicBezTo>
                      <a:pt x="12283" y="419"/>
                      <a:pt x="12304" y="419"/>
                      <a:pt x="12325" y="440"/>
                    </a:cubicBezTo>
                    <a:lnTo>
                      <a:pt x="12409" y="356"/>
                    </a:lnTo>
                    <a:lnTo>
                      <a:pt x="12262" y="356"/>
                    </a:lnTo>
                    <a:cubicBezTo>
                      <a:pt x="12241" y="293"/>
                      <a:pt x="12199" y="230"/>
                      <a:pt x="12011" y="168"/>
                    </a:cubicBezTo>
                    <a:lnTo>
                      <a:pt x="11739" y="188"/>
                    </a:lnTo>
                    <a:lnTo>
                      <a:pt x="11655" y="126"/>
                    </a:lnTo>
                    <a:lnTo>
                      <a:pt x="11886" y="147"/>
                    </a:lnTo>
                    <a:cubicBezTo>
                      <a:pt x="11823" y="115"/>
                      <a:pt x="11765" y="105"/>
                      <a:pt x="11713" y="105"/>
                    </a:cubicBezTo>
                    <a:cubicBezTo>
                      <a:pt x="11661" y="105"/>
                      <a:pt x="11614" y="115"/>
                      <a:pt x="11572" y="126"/>
                    </a:cubicBezTo>
                    <a:cubicBezTo>
                      <a:pt x="11551" y="105"/>
                      <a:pt x="11509" y="63"/>
                      <a:pt x="11467" y="63"/>
                    </a:cubicBezTo>
                    <a:lnTo>
                      <a:pt x="11174" y="147"/>
                    </a:lnTo>
                    <a:cubicBezTo>
                      <a:pt x="11153" y="84"/>
                      <a:pt x="11300" y="63"/>
                      <a:pt x="11132" y="21"/>
                    </a:cubicBezTo>
                    <a:lnTo>
                      <a:pt x="11132" y="21"/>
                    </a:lnTo>
                    <a:cubicBezTo>
                      <a:pt x="10986" y="63"/>
                      <a:pt x="11237" y="126"/>
                      <a:pt x="11028" y="147"/>
                    </a:cubicBezTo>
                    <a:cubicBezTo>
                      <a:pt x="10937" y="101"/>
                      <a:pt x="10934" y="67"/>
                      <a:pt x="10876" y="67"/>
                    </a:cubicBezTo>
                    <a:cubicBezTo>
                      <a:pt x="10854" y="67"/>
                      <a:pt x="10823" y="72"/>
                      <a:pt x="10777" y="84"/>
                    </a:cubicBezTo>
                    <a:cubicBezTo>
                      <a:pt x="10762" y="54"/>
                      <a:pt x="10778" y="35"/>
                      <a:pt x="10812" y="26"/>
                    </a:cubicBezTo>
                    <a:lnTo>
                      <a:pt x="10812" y="26"/>
                    </a:lnTo>
                    <a:cubicBezTo>
                      <a:pt x="10667" y="39"/>
                      <a:pt x="10477" y="28"/>
                      <a:pt x="10421" y="84"/>
                    </a:cubicBezTo>
                    <a:cubicBezTo>
                      <a:pt x="10366" y="60"/>
                      <a:pt x="10285" y="57"/>
                      <a:pt x="10205" y="57"/>
                    </a:cubicBezTo>
                    <a:cubicBezTo>
                      <a:pt x="10179" y="57"/>
                      <a:pt x="10153" y="58"/>
                      <a:pt x="10128" y="58"/>
                    </a:cubicBezTo>
                    <a:cubicBezTo>
                      <a:pt x="10029" y="58"/>
                      <a:pt x="9950" y="52"/>
                      <a:pt x="9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19"/>
              <p:cNvSpPr/>
              <p:nvPr/>
            </p:nvSpPr>
            <p:spPr>
              <a:xfrm>
                <a:off x="10960900" y="2560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21" y="1"/>
                      <a:pt x="21" y="22"/>
                      <a:pt x="0" y="22"/>
                    </a:cubicBezTo>
                    <a:cubicBezTo>
                      <a:pt x="21" y="22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9"/>
              <p:cNvSpPr/>
              <p:nvPr/>
            </p:nvSpPr>
            <p:spPr>
              <a:xfrm>
                <a:off x="10651225" y="2146875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1" y="21"/>
                      <a:pt x="1" y="21"/>
                      <a:pt x="1" y="42"/>
                    </a:cubicBezTo>
                    <a:cubicBezTo>
                      <a:pt x="1" y="42"/>
                      <a:pt x="1" y="63"/>
                      <a:pt x="1" y="63"/>
                    </a:cubicBezTo>
                    <a:cubicBezTo>
                      <a:pt x="1" y="63"/>
                      <a:pt x="21" y="42"/>
                      <a:pt x="21" y="42"/>
                    </a:cubicBezTo>
                    <a:cubicBezTo>
                      <a:pt x="21" y="21"/>
                      <a:pt x="21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9"/>
              <p:cNvSpPr/>
              <p:nvPr/>
            </p:nvSpPr>
            <p:spPr>
              <a:xfrm>
                <a:off x="11074400" y="21981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2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9"/>
              <p:cNvSpPr/>
              <p:nvPr/>
            </p:nvSpPr>
            <p:spPr>
              <a:xfrm>
                <a:off x="10580075" y="23331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1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19"/>
              <p:cNvSpPr/>
              <p:nvPr/>
            </p:nvSpPr>
            <p:spPr>
              <a:xfrm>
                <a:off x="11039350" y="21379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42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19"/>
              <p:cNvSpPr/>
              <p:nvPr/>
            </p:nvSpPr>
            <p:spPr>
              <a:xfrm>
                <a:off x="11015825" y="2113925"/>
                <a:ext cx="31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0" y="0"/>
                    </a:moveTo>
                    <a:cubicBezTo>
                      <a:pt x="63" y="63"/>
                      <a:pt x="84" y="105"/>
                      <a:pt x="126" y="126"/>
                    </a:cubicBezTo>
                    <a:cubicBezTo>
                      <a:pt x="84" y="84"/>
                      <a:pt x="42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19"/>
              <p:cNvSpPr/>
              <p:nvPr/>
            </p:nvSpPr>
            <p:spPr>
              <a:xfrm>
                <a:off x="11000650" y="2101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32" y="1"/>
                      <a:pt x="27" y="6"/>
                      <a:pt x="21" y="11"/>
                    </a:cubicBezTo>
                    <a:lnTo>
                      <a:pt x="42" y="1"/>
                    </a:lnTo>
                    <a:close/>
                    <a:moveTo>
                      <a:pt x="21" y="11"/>
                    </a:moveTo>
                    <a:lnTo>
                      <a:pt x="0" y="22"/>
                    </a:lnTo>
                    <a:cubicBezTo>
                      <a:pt x="11" y="22"/>
                      <a:pt x="16" y="17"/>
                      <a:pt x="2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9"/>
              <p:cNvSpPr/>
              <p:nvPr/>
            </p:nvSpPr>
            <p:spPr>
              <a:xfrm>
                <a:off x="11089600" y="2432475"/>
                <a:ext cx="10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1"/>
                    </a:moveTo>
                    <a:cubicBezTo>
                      <a:pt x="20" y="1"/>
                      <a:pt x="20" y="21"/>
                      <a:pt x="20" y="21"/>
                    </a:cubicBezTo>
                    <a:cubicBezTo>
                      <a:pt x="4" y="55"/>
                      <a:pt x="0" y="68"/>
                      <a:pt x="4" y="68"/>
                    </a:cubicBezTo>
                    <a:cubicBezTo>
                      <a:pt x="9" y="68"/>
                      <a:pt x="29" y="38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9"/>
              <p:cNvSpPr/>
              <p:nvPr/>
            </p:nvSpPr>
            <p:spPr>
              <a:xfrm>
                <a:off x="11113125" y="2325250"/>
                <a:ext cx="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7" extrusionOk="0">
                    <a:moveTo>
                      <a:pt x="0" y="0"/>
                    </a:moveTo>
                    <a:cubicBezTo>
                      <a:pt x="0" y="42"/>
                      <a:pt x="21" y="84"/>
                      <a:pt x="21" y="147"/>
                    </a:cubicBezTo>
                    <a:cubicBezTo>
                      <a:pt x="42" y="63"/>
                      <a:pt x="4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9"/>
              <p:cNvSpPr/>
              <p:nvPr/>
            </p:nvSpPr>
            <p:spPr>
              <a:xfrm>
                <a:off x="11010075" y="2526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9"/>
              <p:cNvSpPr/>
              <p:nvPr/>
            </p:nvSpPr>
            <p:spPr>
              <a:xfrm>
                <a:off x="11113625" y="2328900"/>
                <a:ext cx="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9" extrusionOk="0">
                    <a:moveTo>
                      <a:pt x="1" y="1"/>
                    </a:moveTo>
                    <a:cubicBezTo>
                      <a:pt x="1" y="63"/>
                      <a:pt x="1" y="126"/>
                      <a:pt x="1" y="189"/>
                    </a:cubicBezTo>
                    <a:cubicBezTo>
                      <a:pt x="22" y="126"/>
                      <a:pt x="22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9"/>
              <p:cNvSpPr/>
              <p:nvPr/>
            </p:nvSpPr>
            <p:spPr>
              <a:xfrm>
                <a:off x="10912775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19"/>
              <p:cNvSpPr/>
              <p:nvPr/>
            </p:nvSpPr>
            <p:spPr>
              <a:xfrm>
                <a:off x="10911200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lnTo>
                      <a:pt x="1" y="0"/>
                    </a:lnTo>
                    <a:cubicBezTo>
                      <a:pt x="2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19"/>
              <p:cNvSpPr/>
              <p:nvPr/>
            </p:nvSpPr>
            <p:spPr>
              <a:xfrm>
                <a:off x="10908575" y="2051975"/>
                <a:ext cx="2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24" y="0"/>
                    </a:moveTo>
                    <a:cubicBezTo>
                      <a:pt x="15" y="0"/>
                      <a:pt x="7" y="3"/>
                      <a:pt x="1" y="9"/>
                    </a:cubicBezTo>
                    <a:lnTo>
                      <a:pt x="106" y="30"/>
                    </a:lnTo>
                    <a:cubicBezTo>
                      <a:pt x="76" y="15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19"/>
              <p:cNvSpPr/>
              <p:nvPr/>
            </p:nvSpPr>
            <p:spPr>
              <a:xfrm>
                <a:off x="10942575" y="2064225"/>
                <a:ext cx="84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9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5" y="20"/>
                      <a:pt x="10" y="20"/>
                      <a:pt x="15" y="20"/>
                    </a:cubicBezTo>
                    <a:cubicBezTo>
                      <a:pt x="100" y="20"/>
                      <a:pt x="237" y="189"/>
                      <a:pt x="336" y="189"/>
                    </a:cubicBezTo>
                    <a:cubicBezTo>
                      <a:pt x="252" y="147"/>
                      <a:pt x="147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19"/>
              <p:cNvSpPr/>
              <p:nvPr/>
            </p:nvSpPr>
            <p:spPr>
              <a:xfrm>
                <a:off x="10972400" y="2090900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71" y="29"/>
                      <a:pt x="100" y="78"/>
                      <a:pt x="74" y="78"/>
                    </a:cubicBezTo>
                    <a:cubicBezTo>
                      <a:pt x="62" y="78"/>
                      <a:pt x="40" y="68"/>
                      <a:pt x="1" y="42"/>
                    </a:cubicBezTo>
                    <a:lnTo>
                      <a:pt x="1" y="42"/>
                    </a:lnTo>
                    <a:cubicBezTo>
                      <a:pt x="85" y="133"/>
                      <a:pt x="113" y="160"/>
                      <a:pt x="122" y="160"/>
                    </a:cubicBezTo>
                    <a:cubicBezTo>
                      <a:pt x="133" y="160"/>
                      <a:pt x="108" y="110"/>
                      <a:pt x="142" y="110"/>
                    </a:cubicBezTo>
                    <a:cubicBezTo>
                      <a:pt x="163" y="110"/>
                      <a:pt x="206" y="129"/>
                      <a:pt x="294" y="189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19"/>
              <p:cNvSpPr/>
              <p:nvPr/>
            </p:nvSpPr>
            <p:spPr>
              <a:xfrm>
                <a:off x="10996000" y="2109525"/>
                <a:ext cx="3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25" y="1"/>
                    </a:moveTo>
                    <a:cubicBezTo>
                      <a:pt x="1" y="1"/>
                      <a:pt x="56" y="71"/>
                      <a:pt x="40" y="71"/>
                    </a:cubicBezTo>
                    <a:cubicBezTo>
                      <a:pt x="88" y="91"/>
                      <a:pt x="119" y="106"/>
                      <a:pt x="129" y="106"/>
                    </a:cubicBezTo>
                    <a:cubicBezTo>
                      <a:pt x="142" y="106"/>
                      <a:pt x="127" y="86"/>
                      <a:pt x="82" y="30"/>
                    </a:cubicBezTo>
                    <a:cubicBezTo>
                      <a:pt x="50" y="9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19"/>
              <p:cNvSpPr/>
              <p:nvPr/>
            </p:nvSpPr>
            <p:spPr>
              <a:xfrm>
                <a:off x="11092725" y="2247825"/>
                <a:ext cx="1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0" y="1"/>
                    </a:moveTo>
                    <a:cubicBezTo>
                      <a:pt x="14" y="42"/>
                      <a:pt x="21" y="56"/>
                      <a:pt x="26" y="56"/>
                    </a:cubicBezTo>
                    <a:cubicBezTo>
                      <a:pt x="35" y="56"/>
                      <a:pt x="3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19"/>
              <p:cNvSpPr/>
              <p:nvPr/>
            </p:nvSpPr>
            <p:spPr>
              <a:xfrm>
                <a:off x="11109450" y="2273450"/>
                <a:ext cx="1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9" extrusionOk="0">
                    <a:moveTo>
                      <a:pt x="1" y="1"/>
                    </a:moveTo>
                    <a:lnTo>
                      <a:pt x="42" y="168"/>
                    </a:lnTo>
                    <a:lnTo>
                      <a:pt x="63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19"/>
              <p:cNvSpPr/>
              <p:nvPr/>
            </p:nvSpPr>
            <p:spPr>
              <a:xfrm>
                <a:off x="11101075" y="229700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84"/>
                      <a:pt x="43" y="147"/>
                      <a:pt x="43" y="210"/>
                    </a:cubicBezTo>
                    <a:cubicBezTo>
                      <a:pt x="43" y="168"/>
                      <a:pt x="43" y="105"/>
                      <a:pt x="22" y="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19"/>
              <p:cNvSpPr/>
              <p:nvPr/>
            </p:nvSpPr>
            <p:spPr>
              <a:xfrm>
                <a:off x="10973975" y="2532225"/>
                <a:ext cx="3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12" extrusionOk="0">
                    <a:moveTo>
                      <a:pt x="83" y="0"/>
                    </a:moveTo>
                    <a:cubicBezTo>
                      <a:pt x="63" y="0"/>
                      <a:pt x="35" y="14"/>
                      <a:pt x="0" y="49"/>
                    </a:cubicBezTo>
                    <a:lnTo>
                      <a:pt x="84" y="112"/>
                    </a:lnTo>
                    <a:cubicBezTo>
                      <a:pt x="126" y="56"/>
                      <a:pt x="121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19"/>
              <p:cNvSpPr/>
              <p:nvPr/>
            </p:nvSpPr>
            <p:spPr>
              <a:xfrm>
                <a:off x="10853150" y="2572400"/>
                <a:ext cx="68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2" extrusionOk="0">
                    <a:moveTo>
                      <a:pt x="152" y="1"/>
                    </a:moveTo>
                    <a:cubicBezTo>
                      <a:pt x="99" y="1"/>
                      <a:pt x="42" y="11"/>
                      <a:pt x="0" y="32"/>
                    </a:cubicBezTo>
                    <a:cubicBezTo>
                      <a:pt x="70" y="32"/>
                      <a:pt x="149" y="41"/>
                      <a:pt x="206" y="41"/>
                    </a:cubicBezTo>
                    <a:cubicBezTo>
                      <a:pt x="235" y="41"/>
                      <a:pt x="258" y="39"/>
                      <a:pt x="272" y="32"/>
                    </a:cubicBezTo>
                    <a:cubicBezTo>
                      <a:pt x="251" y="11"/>
                      <a:pt x="204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19"/>
              <p:cNvSpPr/>
              <p:nvPr/>
            </p:nvSpPr>
            <p:spPr>
              <a:xfrm>
                <a:off x="10599950" y="2363425"/>
                <a:ext cx="16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89" extrusionOk="0">
                    <a:moveTo>
                      <a:pt x="1" y="1"/>
                    </a:moveTo>
                    <a:lnTo>
                      <a:pt x="22" y="84"/>
                    </a:lnTo>
                    <a:lnTo>
                      <a:pt x="64" y="1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0"/>
          <p:cNvSpPr/>
          <p:nvPr/>
        </p:nvSpPr>
        <p:spPr>
          <a:xfrm rot="10800000" flipH="1">
            <a:off x="191700" y="189649"/>
            <a:ext cx="8760007" cy="4764203"/>
          </a:xfrm>
          <a:custGeom>
            <a:avLst/>
            <a:gdLst/>
            <a:ahLst/>
            <a:cxnLst/>
            <a:rect l="l" t="t" r="r" b="b"/>
            <a:pathLst>
              <a:path w="352977" h="190950" extrusionOk="0">
                <a:moveTo>
                  <a:pt x="5478" y="37889"/>
                </a:moveTo>
                <a:cubicBezTo>
                  <a:pt x="4561" y="32554"/>
                  <a:pt x="2394" y="28442"/>
                  <a:pt x="3478" y="22884"/>
                </a:cubicBezTo>
                <a:cubicBezTo>
                  <a:pt x="4562" y="17327"/>
                  <a:pt x="8952" y="8129"/>
                  <a:pt x="11981" y="4544"/>
                </a:cubicBezTo>
                <a:cubicBezTo>
                  <a:pt x="15010" y="959"/>
                  <a:pt x="14843" y="1348"/>
                  <a:pt x="21651" y="1376"/>
                </a:cubicBezTo>
                <a:cubicBezTo>
                  <a:pt x="28459" y="1404"/>
                  <a:pt x="40630" y="4905"/>
                  <a:pt x="52829" y="4710"/>
                </a:cubicBezTo>
                <a:cubicBezTo>
                  <a:pt x="65028" y="4516"/>
                  <a:pt x="80672" y="181"/>
                  <a:pt x="94844" y="209"/>
                </a:cubicBezTo>
                <a:cubicBezTo>
                  <a:pt x="109016" y="237"/>
                  <a:pt x="122437" y="4794"/>
                  <a:pt x="137859" y="4877"/>
                </a:cubicBezTo>
                <a:cubicBezTo>
                  <a:pt x="153281" y="4960"/>
                  <a:pt x="171427" y="1043"/>
                  <a:pt x="187377" y="709"/>
                </a:cubicBezTo>
                <a:cubicBezTo>
                  <a:pt x="203327" y="376"/>
                  <a:pt x="218166" y="2987"/>
                  <a:pt x="233560" y="2876"/>
                </a:cubicBezTo>
                <a:cubicBezTo>
                  <a:pt x="248954" y="2765"/>
                  <a:pt x="265738" y="-125"/>
                  <a:pt x="279743" y="42"/>
                </a:cubicBezTo>
                <a:cubicBezTo>
                  <a:pt x="293748" y="209"/>
                  <a:pt x="307642" y="3071"/>
                  <a:pt x="317590" y="3877"/>
                </a:cubicBezTo>
                <a:cubicBezTo>
                  <a:pt x="327538" y="4683"/>
                  <a:pt x="333596" y="2432"/>
                  <a:pt x="339431" y="4877"/>
                </a:cubicBezTo>
                <a:cubicBezTo>
                  <a:pt x="345266" y="7322"/>
                  <a:pt x="350990" y="11435"/>
                  <a:pt x="352602" y="18549"/>
                </a:cubicBezTo>
                <a:cubicBezTo>
                  <a:pt x="354214" y="25663"/>
                  <a:pt x="349824" y="35638"/>
                  <a:pt x="349101" y="47559"/>
                </a:cubicBezTo>
                <a:cubicBezTo>
                  <a:pt x="348379" y="59480"/>
                  <a:pt x="348267" y="78014"/>
                  <a:pt x="348267" y="90074"/>
                </a:cubicBezTo>
                <a:cubicBezTo>
                  <a:pt x="348267" y="102134"/>
                  <a:pt x="348545" y="109470"/>
                  <a:pt x="349101" y="119918"/>
                </a:cubicBezTo>
                <a:cubicBezTo>
                  <a:pt x="349657" y="130366"/>
                  <a:pt x="351658" y="142732"/>
                  <a:pt x="351602" y="152763"/>
                </a:cubicBezTo>
                <a:cubicBezTo>
                  <a:pt x="351546" y="162794"/>
                  <a:pt x="350962" y="174159"/>
                  <a:pt x="348767" y="180106"/>
                </a:cubicBezTo>
                <a:cubicBezTo>
                  <a:pt x="346572" y="186053"/>
                  <a:pt x="344932" y="187193"/>
                  <a:pt x="338430" y="188443"/>
                </a:cubicBezTo>
                <a:cubicBezTo>
                  <a:pt x="331928" y="189694"/>
                  <a:pt x="319784" y="188471"/>
                  <a:pt x="309753" y="187609"/>
                </a:cubicBezTo>
                <a:cubicBezTo>
                  <a:pt x="299722" y="186748"/>
                  <a:pt x="292469" y="183330"/>
                  <a:pt x="278242" y="183274"/>
                </a:cubicBezTo>
                <a:cubicBezTo>
                  <a:pt x="264015" y="183218"/>
                  <a:pt x="239840" y="186553"/>
                  <a:pt x="224390" y="187275"/>
                </a:cubicBezTo>
                <a:cubicBezTo>
                  <a:pt x="208940" y="187998"/>
                  <a:pt x="198075" y="188609"/>
                  <a:pt x="185543" y="187609"/>
                </a:cubicBezTo>
                <a:cubicBezTo>
                  <a:pt x="173011" y="186609"/>
                  <a:pt x="164535" y="181634"/>
                  <a:pt x="149196" y="181273"/>
                </a:cubicBezTo>
                <a:cubicBezTo>
                  <a:pt x="133857" y="180912"/>
                  <a:pt x="111378" y="183829"/>
                  <a:pt x="93510" y="185441"/>
                </a:cubicBezTo>
                <a:cubicBezTo>
                  <a:pt x="75643" y="187053"/>
                  <a:pt x="56802" y="190999"/>
                  <a:pt x="41991" y="190943"/>
                </a:cubicBezTo>
                <a:cubicBezTo>
                  <a:pt x="27180" y="190888"/>
                  <a:pt x="11397" y="188609"/>
                  <a:pt x="4645" y="185108"/>
                </a:cubicBezTo>
                <a:cubicBezTo>
                  <a:pt x="-2107" y="181607"/>
                  <a:pt x="143" y="178967"/>
                  <a:pt x="1477" y="169936"/>
                </a:cubicBezTo>
                <a:cubicBezTo>
                  <a:pt x="2811" y="160905"/>
                  <a:pt x="11564" y="145261"/>
                  <a:pt x="12648" y="130922"/>
                </a:cubicBezTo>
                <a:cubicBezTo>
                  <a:pt x="13732" y="116584"/>
                  <a:pt x="8590" y="96576"/>
                  <a:pt x="7979" y="83905"/>
                </a:cubicBezTo>
                <a:cubicBezTo>
                  <a:pt x="7368" y="71234"/>
                  <a:pt x="9397" y="62564"/>
                  <a:pt x="8980" y="54895"/>
                </a:cubicBezTo>
                <a:cubicBezTo>
                  <a:pt x="8563" y="47226"/>
                  <a:pt x="6395" y="43224"/>
                  <a:pt x="5478" y="37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9" name="Google Shape;2079;p20"/>
          <p:cNvGrpSpPr/>
          <p:nvPr/>
        </p:nvGrpSpPr>
        <p:grpSpPr>
          <a:xfrm rot="978445" flipH="1">
            <a:off x="8426964" y="3781002"/>
            <a:ext cx="1168138" cy="1181963"/>
            <a:chOff x="3393838" y="2527563"/>
            <a:chExt cx="1168100" cy="1181925"/>
          </a:xfrm>
        </p:grpSpPr>
        <p:sp>
          <p:nvSpPr>
            <p:cNvPr id="2080" name="Google Shape;2080;p20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1" name="Google Shape;2081;p20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2082" name="Google Shape;2082;p20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0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20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20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20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20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20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20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20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0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20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20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20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20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0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20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20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20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20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0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20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20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20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20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0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20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20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20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20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0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20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20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20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20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0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20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20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20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20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0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20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20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20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20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0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20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20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20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20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0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20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20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20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20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0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20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20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20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20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0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20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20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20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20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20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20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20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20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20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0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20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20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20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20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0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20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20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20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20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0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20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20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20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20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0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20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20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20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20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20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20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20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am04.safelinks.protection.outlook.com/?url=https%3A%2F%2Feeo.okstate.edu%2F&amp;data=05%7C01%7Ck.wardlaw%40okstate.edu%7Cc0894f75a6ee43be2ff008db15a703e9%7C2a69c91de8494e34a230cdf8b27e1964%7C0%7C0%7C638127579298891464%7CUnknown%7CTWFpbGZsb3d8eyJWIjoiMC4wLjAwMDAiLCJQIjoiV2luMzIiLCJBTiI6Ik1haWwiLCJXVCI6Mn0%3D%7C3000%7C%7C%7C&amp;sdata=ZZ755wasuOw8jrKeafXiXIfwKPqzT960kLb52rHliC8%3D&amp;reserved=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1"/>
          <p:cNvSpPr txBox="1">
            <a:spLocks noGrp="1"/>
          </p:cNvSpPr>
          <p:nvPr>
            <p:ph type="ctrTitle"/>
          </p:nvPr>
        </p:nvSpPr>
        <p:spPr>
          <a:xfrm>
            <a:off x="1777100" y="1385845"/>
            <a:ext cx="5589900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Sphero BOLT Robots</a:t>
            </a:r>
            <a:endParaRPr/>
          </a:p>
        </p:txBody>
      </p:sp>
      <p:grpSp>
        <p:nvGrpSpPr>
          <p:cNvPr id="2191" name="Google Shape;21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47630" y="103248"/>
            <a:ext cx="1371575" cy="1353775"/>
            <a:chOff x="3595263" y="573913"/>
            <a:chExt cx="1371575" cy="1353775"/>
          </a:xfrm>
        </p:grpSpPr>
        <p:sp>
          <p:nvSpPr>
            <p:cNvPr id="2192" name="Google Shape;2192;p1"/>
            <p:cNvSpPr/>
            <p:nvPr/>
          </p:nvSpPr>
          <p:spPr>
            <a:xfrm>
              <a:off x="3605738" y="590550"/>
              <a:ext cx="1350625" cy="1320500"/>
            </a:xfrm>
            <a:custGeom>
              <a:avLst/>
              <a:gdLst/>
              <a:ahLst/>
              <a:cxnLst/>
              <a:rect l="l" t="t" r="r" b="b"/>
              <a:pathLst>
                <a:path w="54025" h="52820" extrusionOk="0">
                  <a:moveTo>
                    <a:pt x="26929" y="14642"/>
                  </a:moveTo>
                  <a:cubicBezTo>
                    <a:pt x="27780" y="14642"/>
                    <a:pt x="28633" y="14691"/>
                    <a:pt x="29460" y="14715"/>
                  </a:cubicBezTo>
                  <a:cubicBezTo>
                    <a:pt x="30172" y="14840"/>
                    <a:pt x="30904" y="15029"/>
                    <a:pt x="31616" y="15280"/>
                  </a:cubicBezTo>
                  <a:cubicBezTo>
                    <a:pt x="33729" y="16033"/>
                    <a:pt x="35696" y="17330"/>
                    <a:pt x="37244" y="19109"/>
                  </a:cubicBezTo>
                  <a:cubicBezTo>
                    <a:pt x="37997" y="20008"/>
                    <a:pt x="38499" y="21097"/>
                    <a:pt x="38981" y="22164"/>
                  </a:cubicBezTo>
                  <a:cubicBezTo>
                    <a:pt x="39064" y="22938"/>
                    <a:pt x="39608" y="23775"/>
                    <a:pt x="39357" y="24507"/>
                  </a:cubicBezTo>
                  <a:cubicBezTo>
                    <a:pt x="39399" y="25281"/>
                    <a:pt x="39357" y="26097"/>
                    <a:pt x="39211" y="26913"/>
                  </a:cubicBezTo>
                  <a:cubicBezTo>
                    <a:pt x="39064" y="27750"/>
                    <a:pt x="38834" y="28587"/>
                    <a:pt x="38458" y="29466"/>
                  </a:cubicBezTo>
                  <a:cubicBezTo>
                    <a:pt x="37955" y="30847"/>
                    <a:pt x="37265" y="31935"/>
                    <a:pt x="36616" y="32981"/>
                  </a:cubicBezTo>
                  <a:cubicBezTo>
                    <a:pt x="36177" y="33630"/>
                    <a:pt x="35696" y="34237"/>
                    <a:pt x="35173" y="34781"/>
                  </a:cubicBezTo>
                  <a:cubicBezTo>
                    <a:pt x="33005" y="36990"/>
                    <a:pt x="30057" y="38319"/>
                    <a:pt x="26935" y="38319"/>
                  </a:cubicBezTo>
                  <a:cubicBezTo>
                    <a:pt x="26863" y="38319"/>
                    <a:pt x="26791" y="38318"/>
                    <a:pt x="26719" y="38317"/>
                  </a:cubicBezTo>
                  <a:cubicBezTo>
                    <a:pt x="26071" y="38296"/>
                    <a:pt x="25422" y="38212"/>
                    <a:pt x="24774" y="38086"/>
                  </a:cubicBezTo>
                  <a:cubicBezTo>
                    <a:pt x="21781" y="37438"/>
                    <a:pt x="19333" y="35471"/>
                    <a:pt x="17513" y="33044"/>
                  </a:cubicBezTo>
                  <a:cubicBezTo>
                    <a:pt x="17157" y="32500"/>
                    <a:pt x="16844" y="31935"/>
                    <a:pt x="16592" y="31349"/>
                  </a:cubicBezTo>
                  <a:cubicBezTo>
                    <a:pt x="15337" y="28399"/>
                    <a:pt x="15358" y="24905"/>
                    <a:pt x="16592" y="21787"/>
                  </a:cubicBezTo>
                  <a:cubicBezTo>
                    <a:pt x="16885" y="21034"/>
                    <a:pt x="17262" y="20322"/>
                    <a:pt x="17701" y="19632"/>
                  </a:cubicBezTo>
                  <a:cubicBezTo>
                    <a:pt x="18601" y="18230"/>
                    <a:pt x="19731" y="17142"/>
                    <a:pt x="20986" y="16326"/>
                  </a:cubicBezTo>
                  <a:cubicBezTo>
                    <a:pt x="21614" y="15907"/>
                    <a:pt x="22284" y="15573"/>
                    <a:pt x="22953" y="15322"/>
                  </a:cubicBezTo>
                  <a:cubicBezTo>
                    <a:pt x="24203" y="14767"/>
                    <a:pt x="25565" y="14642"/>
                    <a:pt x="26929" y="14642"/>
                  </a:cubicBezTo>
                  <a:close/>
                  <a:moveTo>
                    <a:pt x="30178" y="0"/>
                  </a:moveTo>
                  <a:cubicBezTo>
                    <a:pt x="29496" y="0"/>
                    <a:pt x="28908" y="505"/>
                    <a:pt x="28770" y="1177"/>
                  </a:cubicBezTo>
                  <a:cubicBezTo>
                    <a:pt x="28456" y="2935"/>
                    <a:pt x="28310" y="4839"/>
                    <a:pt x="27243" y="5550"/>
                  </a:cubicBezTo>
                  <a:cubicBezTo>
                    <a:pt x="27243" y="5550"/>
                    <a:pt x="22948" y="6884"/>
                    <a:pt x="20369" y="6884"/>
                  </a:cubicBezTo>
                  <a:cubicBezTo>
                    <a:pt x="20023" y="6884"/>
                    <a:pt x="19708" y="6860"/>
                    <a:pt x="19438" y="6806"/>
                  </a:cubicBezTo>
                  <a:cubicBezTo>
                    <a:pt x="18078" y="6534"/>
                    <a:pt x="16948" y="3960"/>
                    <a:pt x="15504" y="2956"/>
                  </a:cubicBezTo>
                  <a:cubicBezTo>
                    <a:pt x="15284" y="2780"/>
                    <a:pt x="15060" y="2709"/>
                    <a:pt x="14834" y="2709"/>
                  </a:cubicBezTo>
                  <a:cubicBezTo>
                    <a:pt x="14226" y="2709"/>
                    <a:pt x="13604" y="3228"/>
                    <a:pt x="12994" y="3625"/>
                  </a:cubicBezTo>
                  <a:cubicBezTo>
                    <a:pt x="12450" y="3981"/>
                    <a:pt x="11885" y="4399"/>
                    <a:pt x="11403" y="4860"/>
                  </a:cubicBezTo>
                  <a:cubicBezTo>
                    <a:pt x="10922" y="5320"/>
                    <a:pt x="10546" y="5801"/>
                    <a:pt x="10357" y="6283"/>
                  </a:cubicBezTo>
                  <a:cubicBezTo>
                    <a:pt x="10253" y="6534"/>
                    <a:pt x="11215" y="8647"/>
                    <a:pt x="12659" y="11493"/>
                  </a:cubicBezTo>
                  <a:cubicBezTo>
                    <a:pt x="11675" y="12476"/>
                    <a:pt x="9185" y="16933"/>
                    <a:pt x="8411" y="18104"/>
                  </a:cubicBezTo>
                  <a:cubicBezTo>
                    <a:pt x="8167" y="18745"/>
                    <a:pt x="7831" y="18948"/>
                    <a:pt x="7377" y="18948"/>
                  </a:cubicBezTo>
                  <a:cubicBezTo>
                    <a:pt x="6592" y="18948"/>
                    <a:pt x="5456" y="18343"/>
                    <a:pt x="3831" y="18343"/>
                  </a:cubicBezTo>
                  <a:cubicBezTo>
                    <a:pt x="3417" y="18343"/>
                    <a:pt x="2970" y="18382"/>
                    <a:pt x="2490" y="18481"/>
                  </a:cubicBezTo>
                  <a:cubicBezTo>
                    <a:pt x="774" y="18837"/>
                    <a:pt x="0" y="22687"/>
                    <a:pt x="1569" y="24193"/>
                  </a:cubicBezTo>
                  <a:cubicBezTo>
                    <a:pt x="2762" y="25365"/>
                    <a:pt x="5566" y="25260"/>
                    <a:pt x="6340" y="26327"/>
                  </a:cubicBezTo>
                  <a:cubicBezTo>
                    <a:pt x="6486" y="26558"/>
                    <a:pt x="7093" y="30240"/>
                    <a:pt x="7533" y="32333"/>
                  </a:cubicBezTo>
                  <a:cubicBezTo>
                    <a:pt x="7679" y="33023"/>
                    <a:pt x="7909" y="33693"/>
                    <a:pt x="8244" y="34320"/>
                  </a:cubicBezTo>
                  <a:cubicBezTo>
                    <a:pt x="7365" y="35262"/>
                    <a:pt x="6047" y="35931"/>
                    <a:pt x="5147" y="36894"/>
                  </a:cubicBezTo>
                  <a:cubicBezTo>
                    <a:pt x="4352" y="37542"/>
                    <a:pt x="3850" y="37982"/>
                    <a:pt x="3766" y="38086"/>
                  </a:cubicBezTo>
                  <a:cubicBezTo>
                    <a:pt x="3494" y="38442"/>
                    <a:pt x="3892" y="39572"/>
                    <a:pt x="4603" y="40681"/>
                  </a:cubicBezTo>
                  <a:cubicBezTo>
                    <a:pt x="5250" y="42133"/>
                    <a:pt x="6186" y="42589"/>
                    <a:pt x="7228" y="42589"/>
                  </a:cubicBezTo>
                  <a:cubicBezTo>
                    <a:pt x="8995" y="42589"/>
                    <a:pt x="11065" y="41277"/>
                    <a:pt x="12543" y="41277"/>
                  </a:cubicBezTo>
                  <a:cubicBezTo>
                    <a:pt x="12618" y="41277"/>
                    <a:pt x="12691" y="41281"/>
                    <a:pt x="12763" y="41288"/>
                  </a:cubicBezTo>
                  <a:cubicBezTo>
                    <a:pt x="14835" y="41476"/>
                    <a:pt x="19229" y="45431"/>
                    <a:pt x="19229" y="45431"/>
                  </a:cubicBezTo>
                  <a:cubicBezTo>
                    <a:pt x="20505" y="47335"/>
                    <a:pt x="17408" y="52126"/>
                    <a:pt x="21384" y="52566"/>
                  </a:cubicBezTo>
                  <a:cubicBezTo>
                    <a:pt x="22033" y="52712"/>
                    <a:pt x="22723" y="52817"/>
                    <a:pt x="23393" y="52817"/>
                  </a:cubicBezTo>
                  <a:cubicBezTo>
                    <a:pt x="23457" y="52819"/>
                    <a:pt x="23521" y="52820"/>
                    <a:pt x="23585" y="52820"/>
                  </a:cubicBezTo>
                  <a:cubicBezTo>
                    <a:pt x="24164" y="52820"/>
                    <a:pt x="24715" y="52733"/>
                    <a:pt x="25129" y="52545"/>
                  </a:cubicBezTo>
                  <a:cubicBezTo>
                    <a:pt x="25401" y="52440"/>
                    <a:pt x="26280" y="50055"/>
                    <a:pt x="27347" y="46791"/>
                  </a:cubicBezTo>
                  <a:cubicBezTo>
                    <a:pt x="30214" y="46770"/>
                    <a:pt x="32976" y="46142"/>
                    <a:pt x="35528" y="45012"/>
                  </a:cubicBezTo>
                  <a:cubicBezTo>
                    <a:pt x="37872" y="47670"/>
                    <a:pt x="39671" y="49636"/>
                    <a:pt x="39964" y="49762"/>
                  </a:cubicBezTo>
                  <a:cubicBezTo>
                    <a:pt x="40011" y="49781"/>
                    <a:pt x="40066" y="49791"/>
                    <a:pt x="40128" y="49791"/>
                  </a:cubicBezTo>
                  <a:cubicBezTo>
                    <a:pt x="41333" y="49791"/>
                    <a:pt x="45195" y="46289"/>
                    <a:pt x="45195" y="46289"/>
                  </a:cubicBezTo>
                  <a:cubicBezTo>
                    <a:pt x="45195" y="46289"/>
                    <a:pt x="43856" y="43820"/>
                    <a:pt x="42036" y="40472"/>
                  </a:cubicBezTo>
                  <a:cubicBezTo>
                    <a:pt x="43877" y="38568"/>
                    <a:pt x="45341" y="36308"/>
                    <a:pt x="46367" y="33755"/>
                  </a:cubicBezTo>
                  <a:cubicBezTo>
                    <a:pt x="48855" y="33918"/>
                    <a:pt x="50903" y="34018"/>
                    <a:pt x="51991" y="34018"/>
                  </a:cubicBezTo>
                  <a:cubicBezTo>
                    <a:pt x="52440" y="34018"/>
                    <a:pt x="52726" y="34001"/>
                    <a:pt x="52811" y="33965"/>
                  </a:cubicBezTo>
                  <a:cubicBezTo>
                    <a:pt x="53502" y="33693"/>
                    <a:pt x="53836" y="30533"/>
                    <a:pt x="53983" y="28838"/>
                  </a:cubicBezTo>
                  <a:cubicBezTo>
                    <a:pt x="54025" y="28231"/>
                    <a:pt x="53648" y="27687"/>
                    <a:pt x="53062" y="27499"/>
                  </a:cubicBezTo>
                  <a:cubicBezTo>
                    <a:pt x="52414" y="27311"/>
                    <a:pt x="51451" y="27039"/>
                    <a:pt x="50321" y="26704"/>
                  </a:cubicBezTo>
                  <a:cubicBezTo>
                    <a:pt x="49568" y="26474"/>
                    <a:pt x="48731" y="26223"/>
                    <a:pt x="47831" y="25972"/>
                  </a:cubicBezTo>
                  <a:cubicBezTo>
                    <a:pt x="47706" y="23335"/>
                    <a:pt x="47078" y="20615"/>
                    <a:pt x="46409" y="18125"/>
                  </a:cubicBezTo>
                  <a:cubicBezTo>
                    <a:pt x="46262" y="17623"/>
                    <a:pt x="47120" y="16849"/>
                    <a:pt x="47936" y="16431"/>
                  </a:cubicBezTo>
                  <a:cubicBezTo>
                    <a:pt x="48480" y="15949"/>
                    <a:pt x="48961" y="15510"/>
                    <a:pt x="49359" y="15133"/>
                  </a:cubicBezTo>
                  <a:cubicBezTo>
                    <a:pt x="50175" y="14380"/>
                    <a:pt x="50677" y="13878"/>
                    <a:pt x="50740" y="13710"/>
                  </a:cubicBezTo>
                  <a:cubicBezTo>
                    <a:pt x="50991" y="13083"/>
                    <a:pt x="49296" y="10886"/>
                    <a:pt x="48166" y="9547"/>
                  </a:cubicBezTo>
                  <a:cubicBezTo>
                    <a:pt x="47834" y="9148"/>
                    <a:pt x="47349" y="8935"/>
                    <a:pt x="46857" y="8935"/>
                  </a:cubicBezTo>
                  <a:cubicBezTo>
                    <a:pt x="46575" y="8935"/>
                    <a:pt x="46291" y="9004"/>
                    <a:pt x="46032" y="9149"/>
                  </a:cubicBezTo>
                  <a:cubicBezTo>
                    <a:pt x="45488" y="9442"/>
                    <a:pt x="44777" y="9840"/>
                    <a:pt x="43940" y="10279"/>
                  </a:cubicBezTo>
                  <a:cubicBezTo>
                    <a:pt x="43270" y="10656"/>
                    <a:pt x="42517" y="11053"/>
                    <a:pt x="41722" y="11493"/>
                  </a:cubicBezTo>
                  <a:cubicBezTo>
                    <a:pt x="41240" y="11011"/>
                    <a:pt x="40717" y="10551"/>
                    <a:pt x="40173" y="10112"/>
                  </a:cubicBezTo>
                  <a:cubicBezTo>
                    <a:pt x="39650" y="9672"/>
                    <a:pt x="39085" y="9275"/>
                    <a:pt x="38499" y="8898"/>
                  </a:cubicBezTo>
                  <a:cubicBezTo>
                    <a:pt x="37914" y="8501"/>
                    <a:pt x="37307" y="8166"/>
                    <a:pt x="36679" y="7831"/>
                  </a:cubicBezTo>
                  <a:cubicBezTo>
                    <a:pt x="33269" y="7224"/>
                    <a:pt x="35947" y="3291"/>
                    <a:pt x="34733" y="1156"/>
                  </a:cubicBezTo>
                  <a:cubicBezTo>
                    <a:pt x="34146" y="125"/>
                    <a:pt x="33097" y="15"/>
                    <a:pt x="31937" y="15"/>
                  </a:cubicBezTo>
                  <a:cubicBezTo>
                    <a:pt x="31625" y="15"/>
                    <a:pt x="31305" y="23"/>
                    <a:pt x="30983" y="23"/>
                  </a:cubicBezTo>
                  <a:cubicBezTo>
                    <a:pt x="30755" y="23"/>
                    <a:pt x="30525" y="19"/>
                    <a:pt x="30297" y="6"/>
                  </a:cubicBezTo>
                  <a:cubicBezTo>
                    <a:pt x="30257" y="2"/>
                    <a:pt x="30218" y="0"/>
                    <a:pt x="3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"/>
            <p:cNvSpPr/>
            <p:nvPr/>
          </p:nvSpPr>
          <p:spPr>
            <a:xfrm>
              <a:off x="3961438" y="988463"/>
              <a:ext cx="639225" cy="524675"/>
            </a:xfrm>
            <a:custGeom>
              <a:avLst/>
              <a:gdLst/>
              <a:ahLst/>
              <a:cxnLst/>
              <a:rect l="l" t="t" r="r" b="b"/>
              <a:pathLst>
                <a:path w="25569" h="20987" extrusionOk="0">
                  <a:moveTo>
                    <a:pt x="12806" y="4045"/>
                  </a:moveTo>
                  <a:cubicBezTo>
                    <a:pt x="14164" y="4045"/>
                    <a:pt x="15513" y="4455"/>
                    <a:pt x="16635" y="5336"/>
                  </a:cubicBezTo>
                  <a:cubicBezTo>
                    <a:pt x="16948" y="5587"/>
                    <a:pt x="17241" y="5880"/>
                    <a:pt x="17492" y="6215"/>
                  </a:cubicBezTo>
                  <a:cubicBezTo>
                    <a:pt x="17743" y="6528"/>
                    <a:pt x="17953" y="6884"/>
                    <a:pt x="18120" y="7240"/>
                  </a:cubicBezTo>
                  <a:cubicBezTo>
                    <a:pt x="19982" y="11111"/>
                    <a:pt x="17827" y="16655"/>
                    <a:pt x="12973" y="16886"/>
                  </a:cubicBezTo>
                  <a:cubicBezTo>
                    <a:pt x="11864" y="16886"/>
                    <a:pt x="10901" y="16614"/>
                    <a:pt x="9918" y="16342"/>
                  </a:cubicBezTo>
                  <a:cubicBezTo>
                    <a:pt x="8851" y="15965"/>
                    <a:pt x="8140" y="15295"/>
                    <a:pt x="7324" y="14438"/>
                  </a:cubicBezTo>
                  <a:cubicBezTo>
                    <a:pt x="7051" y="14124"/>
                    <a:pt x="6821" y="13768"/>
                    <a:pt x="6633" y="13391"/>
                  </a:cubicBezTo>
                  <a:cubicBezTo>
                    <a:pt x="6068" y="12282"/>
                    <a:pt x="5859" y="11048"/>
                    <a:pt x="6005" y="9855"/>
                  </a:cubicBezTo>
                  <a:cubicBezTo>
                    <a:pt x="6047" y="9458"/>
                    <a:pt x="6131" y="9039"/>
                    <a:pt x="6256" y="8663"/>
                  </a:cubicBezTo>
                  <a:cubicBezTo>
                    <a:pt x="7226" y="5755"/>
                    <a:pt x="10033" y="4045"/>
                    <a:pt x="12806" y="4045"/>
                  </a:cubicBezTo>
                  <a:close/>
                  <a:moveTo>
                    <a:pt x="12031" y="0"/>
                  </a:moveTo>
                  <a:cubicBezTo>
                    <a:pt x="11362" y="0"/>
                    <a:pt x="10692" y="84"/>
                    <a:pt x="10065" y="230"/>
                  </a:cubicBezTo>
                  <a:cubicBezTo>
                    <a:pt x="3327" y="1904"/>
                    <a:pt x="0" y="10546"/>
                    <a:pt x="4038" y="16635"/>
                  </a:cubicBezTo>
                  <a:cubicBezTo>
                    <a:pt x="4415" y="17179"/>
                    <a:pt x="4834" y="17681"/>
                    <a:pt x="5294" y="18141"/>
                  </a:cubicBezTo>
                  <a:cubicBezTo>
                    <a:pt x="6675" y="19501"/>
                    <a:pt x="8453" y="20464"/>
                    <a:pt x="10399" y="20819"/>
                  </a:cubicBezTo>
                  <a:cubicBezTo>
                    <a:pt x="11069" y="20945"/>
                    <a:pt x="11738" y="20987"/>
                    <a:pt x="12429" y="20987"/>
                  </a:cubicBezTo>
                  <a:cubicBezTo>
                    <a:pt x="14291" y="20798"/>
                    <a:pt x="15839" y="20526"/>
                    <a:pt x="17367" y="19564"/>
                  </a:cubicBezTo>
                  <a:cubicBezTo>
                    <a:pt x="18685" y="18601"/>
                    <a:pt x="19982" y="17639"/>
                    <a:pt x="21070" y="16237"/>
                  </a:cubicBezTo>
                  <a:cubicBezTo>
                    <a:pt x="25569" y="9855"/>
                    <a:pt x="20673" y="1674"/>
                    <a:pt x="13935" y="209"/>
                  </a:cubicBezTo>
                  <a:cubicBezTo>
                    <a:pt x="13329" y="63"/>
                    <a:pt x="12680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4" name="Google Shape;2194;p1"/>
            <p:cNvGrpSpPr/>
            <p:nvPr/>
          </p:nvGrpSpPr>
          <p:grpSpPr>
            <a:xfrm>
              <a:off x="3595263" y="573913"/>
              <a:ext cx="1371575" cy="1353775"/>
              <a:chOff x="10163700" y="1640175"/>
              <a:chExt cx="1371575" cy="1353775"/>
            </a:xfrm>
          </p:grpSpPr>
          <p:sp>
            <p:nvSpPr>
              <p:cNvPr id="2195" name="Google Shape;2195;p1"/>
              <p:cNvSpPr/>
              <p:nvPr/>
            </p:nvSpPr>
            <p:spPr>
              <a:xfrm>
                <a:off x="10791925" y="2614000"/>
                <a:ext cx="19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8" extrusionOk="0">
                    <a:moveTo>
                      <a:pt x="712" y="0"/>
                    </a:moveTo>
                    <a:lnTo>
                      <a:pt x="712" y="0"/>
                    </a:lnTo>
                    <a:cubicBezTo>
                      <a:pt x="566" y="63"/>
                      <a:pt x="545" y="21"/>
                      <a:pt x="399" y="105"/>
                    </a:cubicBezTo>
                    <a:cubicBezTo>
                      <a:pt x="294" y="105"/>
                      <a:pt x="210" y="63"/>
                      <a:pt x="231" y="21"/>
                    </a:cubicBezTo>
                    <a:lnTo>
                      <a:pt x="231" y="21"/>
                    </a:lnTo>
                    <a:cubicBezTo>
                      <a:pt x="225" y="24"/>
                      <a:pt x="217" y="25"/>
                      <a:pt x="207" y="25"/>
                    </a:cubicBezTo>
                    <a:cubicBezTo>
                      <a:pt x="170" y="25"/>
                      <a:pt x="111" y="6"/>
                      <a:pt x="60" y="6"/>
                    </a:cubicBezTo>
                    <a:cubicBezTo>
                      <a:pt x="38" y="6"/>
                      <a:pt x="17" y="10"/>
                      <a:pt x="1" y="21"/>
                    </a:cubicBezTo>
                    <a:cubicBezTo>
                      <a:pt x="105" y="90"/>
                      <a:pt x="252" y="131"/>
                      <a:pt x="407" y="131"/>
                    </a:cubicBezTo>
                    <a:cubicBezTo>
                      <a:pt x="439" y="131"/>
                      <a:pt x="471" y="129"/>
                      <a:pt x="503" y="126"/>
                    </a:cubicBezTo>
                    <a:cubicBezTo>
                      <a:pt x="545" y="147"/>
                      <a:pt x="503" y="167"/>
                      <a:pt x="503" y="167"/>
                    </a:cubicBezTo>
                    <a:cubicBezTo>
                      <a:pt x="629" y="147"/>
                      <a:pt x="775" y="84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1"/>
              <p:cNvSpPr/>
              <p:nvPr/>
            </p:nvSpPr>
            <p:spPr>
              <a:xfrm>
                <a:off x="11139275" y="239325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cubicBezTo>
                      <a:pt x="0" y="63"/>
                      <a:pt x="0" y="84"/>
                      <a:pt x="0" y="84"/>
                    </a:cubicBezTo>
                    <a:cubicBezTo>
                      <a:pt x="21" y="42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1"/>
              <p:cNvSpPr/>
              <p:nvPr/>
            </p:nvSpPr>
            <p:spPr>
              <a:xfrm>
                <a:off x="11150775" y="236710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42" y="0"/>
                    </a:moveTo>
                    <a:cubicBezTo>
                      <a:pt x="21" y="21"/>
                      <a:pt x="21" y="42"/>
                      <a:pt x="1" y="63"/>
                    </a:cubicBezTo>
                    <a:cubicBezTo>
                      <a:pt x="21" y="42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1"/>
              <p:cNvSpPr/>
              <p:nvPr/>
            </p:nvSpPr>
            <p:spPr>
              <a:xfrm>
                <a:off x="11050875" y="2531775"/>
                <a:ext cx="367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9" extrusionOk="0">
                    <a:moveTo>
                      <a:pt x="144" y="1"/>
                    </a:moveTo>
                    <a:cubicBezTo>
                      <a:pt x="129" y="1"/>
                      <a:pt x="56" y="71"/>
                      <a:pt x="0" y="109"/>
                    </a:cubicBezTo>
                    <a:cubicBezTo>
                      <a:pt x="63" y="88"/>
                      <a:pt x="105" y="46"/>
                      <a:pt x="147" y="4"/>
                    </a:cubicBezTo>
                    <a:cubicBezTo>
                      <a:pt x="147" y="2"/>
                      <a:pt x="146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1"/>
              <p:cNvSpPr/>
              <p:nvPr/>
            </p:nvSpPr>
            <p:spPr>
              <a:xfrm>
                <a:off x="10839025" y="2615550"/>
                <a:ext cx="21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" extrusionOk="0">
                    <a:moveTo>
                      <a:pt x="84" y="1"/>
                    </a:moveTo>
                    <a:cubicBezTo>
                      <a:pt x="42" y="1"/>
                      <a:pt x="21" y="1"/>
                      <a:pt x="0" y="22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1"/>
              <p:cNvSpPr/>
              <p:nvPr/>
            </p:nvSpPr>
            <p:spPr>
              <a:xfrm>
                <a:off x="10992275" y="25820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1"/>
                    </a:moveTo>
                    <a:lnTo>
                      <a:pt x="22" y="43"/>
                    </a:lnTo>
                    <a:cubicBezTo>
                      <a:pt x="22" y="43"/>
                      <a:pt x="1" y="63"/>
                      <a:pt x="1" y="84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1"/>
              <p:cNvSpPr/>
              <p:nvPr/>
            </p:nvSpPr>
            <p:spPr>
              <a:xfrm>
                <a:off x="10941550" y="260457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4" y="42"/>
                      <a:pt x="42" y="63"/>
                      <a:pt x="0" y="84"/>
                    </a:cubicBezTo>
                    <a:cubicBezTo>
                      <a:pt x="21" y="105"/>
                      <a:pt x="21" y="105"/>
                      <a:pt x="42" y="126"/>
                    </a:cubicBezTo>
                    <a:cubicBezTo>
                      <a:pt x="105" y="105"/>
                      <a:pt x="84" y="42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1"/>
              <p:cNvSpPr/>
              <p:nvPr/>
            </p:nvSpPr>
            <p:spPr>
              <a:xfrm>
                <a:off x="10852100" y="26223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1"/>
                    </a:moveTo>
                    <a:lnTo>
                      <a:pt x="0" y="22"/>
                    </a:lnTo>
                    <a:cubicBezTo>
                      <a:pt x="21" y="22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1"/>
              <p:cNvSpPr/>
              <p:nvPr/>
            </p:nvSpPr>
            <p:spPr>
              <a:xfrm>
                <a:off x="10728125" y="25862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1"/>
              <p:cNvSpPr/>
              <p:nvPr/>
            </p:nvSpPr>
            <p:spPr>
              <a:xfrm>
                <a:off x="10784625" y="26160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1"/>
              <p:cNvSpPr/>
              <p:nvPr/>
            </p:nvSpPr>
            <p:spPr>
              <a:xfrm>
                <a:off x="11164900" y="2315300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1"/>
              <p:cNvSpPr/>
              <p:nvPr/>
            </p:nvSpPr>
            <p:spPr>
              <a:xfrm>
                <a:off x="10845825" y="2011400"/>
                <a:ext cx="15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7" extrusionOk="0">
                    <a:moveTo>
                      <a:pt x="356" y="0"/>
                    </a:moveTo>
                    <a:cubicBezTo>
                      <a:pt x="565" y="63"/>
                      <a:pt x="0" y="84"/>
                      <a:pt x="335" y="147"/>
                    </a:cubicBezTo>
                    <a:cubicBezTo>
                      <a:pt x="293" y="126"/>
                      <a:pt x="628" y="42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1"/>
              <p:cNvSpPr/>
              <p:nvPr/>
            </p:nvSpPr>
            <p:spPr>
              <a:xfrm>
                <a:off x="10842675" y="2615550"/>
                <a:ext cx="2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1" y="1"/>
                    </a:moveTo>
                    <a:lnTo>
                      <a:pt x="84" y="1"/>
                    </a:lnTo>
                    <a:cubicBezTo>
                      <a:pt x="42" y="1"/>
                      <a:pt x="2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1"/>
              <p:cNvSpPr/>
              <p:nvPr/>
            </p:nvSpPr>
            <p:spPr>
              <a:xfrm>
                <a:off x="11148150" y="21939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42"/>
                      <a:pt x="22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1"/>
              <p:cNvSpPr/>
              <p:nvPr/>
            </p:nvSpPr>
            <p:spPr>
              <a:xfrm>
                <a:off x="11123050" y="2150525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2"/>
                    </a:cubicBezTo>
                    <a:cubicBezTo>
                      <a:pt x="12" y="22"/>
                      <a:pt x="23" y="28"/>
                      <a:pt x="35" y="44"/>
                    </a:cubicBezTo>
                    <a:lnTo>
                      <a:pt x="35" y="44"/>
                    </a:lnTo>
                    <a:cubicBezTo>
                      <a:pt x="27" y="31"/>
                      <a:pt x="17" y="18"/>
                      <a:pt x="1" y="1"/>
                    </a:cubicBezTo>
                    <a:close/>
                    <a:moveTo>
                      <a:pt x="35" y="44"/>
                    </a:moveTo>
                    <a:cubicBezTo>
                      <a:pt x="46" y="63"/>
                      <a:pt x="51" y="80"/>
                      <a:pt x="63" y="105"/>
                    </a:cubicBezTo>
                    <a:cubicBezTo>
                      <a:pt x="54" y="77"/>
                      <a:pt x="44" y="57"/>
                      <a:pt x="3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1"/>
              <p:cNvSpPr/>
              <p:nvPr/>
            </p:nvSpPr>
            <p:spPr>
              <a:xfrm>
                <a:off x="11093750" y="211495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22"/>
                    </a:cubicBezTo>
                    <a:lnTo>
                      <a:pt x="1" y="1"/>
                    </a:lnTo>
                    <a:close/>
                    <a:moveTo>
                      <a:pt x="22" y="22"/>
                    </a:moveTo>
                    <a:lnTo>
                      <a:pt x="22" y="22"/>
                    </a:lnTo>
                    <a:cubicBezTo>
                      <a:pt x="22" y="43"/>
                      <a:pt x="43" y="64"/>
                      <a:pt x="64" y="6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1"/>
              <p:cNvSpPr/>
              <p:nvPr/>
            </p:nvSpPr>
            <p:spPr>
              <a:xfrm>
                <a:off x="10618275" y="2496300"/>
                <a:ext cx="26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4" extrusionOk="0">
                    <a:moveTo>
                      <a:pt x="4" y="101"/>
                    </a:moveTo>
                    <a:cubicBezTo>
                      <a:pt x="3" y="102"/>
                      <a:pt x="1" y="103"/>
                      <a:pt x="0" y="105"/>
                    </a:cubicBezTo>
                    <a:cubicBezTo>
                      <a:pt x="2" y="104"/>
                      <a:pt x="3" y="102"/>
                      <a:pt x="4" y="101"/>
                    </a:cubicBezTo>
                    <a:close/>
                    <a:moveTo>
                      <a:pt x="0" y="0"/>
                    </a:moveTo>
                    <a:cubicBezTo>
                      <a:pt x="20" y="39"/>
                      <a:pt x="21" y="79"/>
                      <a:pt x="4" y="101"/>
                    </a:cubicBezTo>
                    <a:lnTo>
                      <a:pt x="4" y="101"/>
                    </a:lnTo>
                    <a:cubicBezTo>
                      <a:pt x="6" y="99"/>
                      <a:pt x="9" y="99"/>
                      <a:pt x="12" y="99"/>
                    </a:cubicBezTo>
                    <a:cubicBezTo>
                      <a:pt x="36" y="99"/>
                      <a:pt x="84" y="134"/>
                      <a:pt x="95" y="134"/>
                    </a:cubicBezTo>
                    <a:cubicBezTo>
                      <a:pt x="106" y="134"/>
                      <a:pt x="88" y="10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1"/>
              <p:cNvSpPr/>
              <p:nvPr/>
            </p:nvSpPr>
            <p:spPr>
              <a:xfrm>
                <a:off x="10841100" y="26155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43"/>
                    </a:cubicBezTo>
                    <a:cubicBezTo>
                      <a:pt x="22" y="22"/>
                      <a:pt x="22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1"/>
              <p:cNvSpPr/>
              <p:nvPr/>
            </p:nvSpPr>
            <p:spPr>
              <a:xfrm>
                <a:off x="11107350" y="2153150"/>
                <a:ext cx="3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2" extrusionOk="0">
                    <a:moveTo>
                      <a:pt x="1" y="0"/>
                    </a:moveTo>
                    <a:cubicBezTo>
                      <a:pt x="15" y="29"/>
                      <a:pt x="32" y="58"/>
                      <a:pt x="50" y="87"/>
                    </a:cubicBezTo>
                    <a:lnTo>
                      <a:pt x="50" y="87"/>
                    </a:lnTo>
                    <a:cubicBezTo>
                      <a:pt x="33" y="54"/>
                      <a:pt x="17" y="24"/>
                      <a:pt x="1" y="0"/>
                    </a:cubicBezTo>
                    <a:close/>
                    <a:moveTo>
                      <a:pt x="50" y="87"/>
                    </a:moveTo>
                    <a:lnTo>
                      <a:pt x="50" y="87"/>
                    </a:lnTo>
                    <a:cubicBezTo>
                      <a:pt x="78" y="140"/>
                      <a:pt x="109" y="200"/>
                      <a:pt x="147" y="251"/>
                    </a:cubicBezTo>
                    <a:cubicBezTo>
                      <a:pt x="120" y="197"/>
                      <a:pt x="84" y="142"/>
                      <a:pt x="5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1"/>
              <p:cNvSpPr/>
              <p:nvPr/>
            </p:nvSpPr>
            <p:spPr>
              <a:xfrm>
                <a:off x="11091150" y="2131700"/>
                <a:ext cx="26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8" extrusionOk="0">
                    <a:moveTo>
                      <a:pt x="0" y="0"/>
                    </a:moveTo>
                    <a:lnTo>
                      <a:pt x="105" y="168"/>
                    </a:lnTo>
                    <a:cubicBezTo>
                      <a:pt x="84" y="126"/>
                      <a:pt x="63" y="63"/>
                      <a:pt x="42" y="21"/>
                    </a:cubicBezTo>
                    <a:cubicBezTo>
                      <a:pt x="21" y="2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1"/>
              <p:cNvSpPr/>
              <p:nvPr/>
            </p:nvSpPr>
            <p:spPr>
              <a:xfrm>
                <a:off x="10544925" y="2008250"/>
                <a:ext cx="622100" cy="6148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24593" extrusionOk="0">
                    <a:moveTo>
                      <a:pt x="12350" y="273"/>
                    </a:moveTo>
                    <a:lnTo>
                      <a:pt x="12374" y="285"/>
                    </a:lnTo>
                    <a:lnTo>
                      <a:pt x="12374" y="285"/>
                    </a:lnTo>
                    <a:cubicBezTo>
                      <a:pt x="12363" y="282"/>
                      <a:pt x="12355" y="278"/>
                      <a:pt x="12350" y="273"/>
                    </a:cubicBezTo>
                    <a:close/>
                    <a:moveTo>
                      <a:pt x="20991" y="4122"/>
                    </a:moveTo>
                    <a:lnTo>
                      <a:pt x="20991" y="4122"/>
                    </a:lnTo>
                    <a:cubicBezTo>
                      <a:pt x="20999" y="4130"/>
                      <a:pt x="21007" y="4135"/>
                      <a:pt x="21013" y="4138"/>
                    </a:cubicBezTo>
                    <a:lnTo>
                      <a:pt x="21013" y="4138"/>
                    </a:lnTo>
                    <a:cubicBezTo>
                      <a:pt x="21006" y="4132"/>
                      <a:pt x="20998" y="4127"/>
                      <a:pt x="20991" y="4122"/>
                    </a:cubicBezTo>
                    <a:close/>
                    <a:moveTo>
                      <a:pt x="2577" y="5816"/>
                    </a:moveTo>
                    <a:cubicBezTo>
                      <a:pt x="2561" y="5839"/>
                      <a:pt x="2541" y="5882"/>
                      <a:pt x="2516" y="5964"/>
                    </a:cubicBezTo>
                    <a:cubicBezTo>
                      <a:pt x="2540" y="5915"/>
                      <a:pt x="2565" y="5859"/>
                      <a:pt x="2577" y="5816"/>
                    </a:cubicBezTo>
                    <a:close/>
                    <a:moveTo>
                      <a:pt x="2035" y="6801"/>
                    </a:move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32" y="6807"/>
                      <a:pt x="2033" y="6804"/>
                      <a:pt x="2035" y="6801"/>
                    </a:cubicBezTo>
                    <a:close/>
                    <a:moveTo>
                      <a:pt x="24297" y="7931"/>
                    </a:moveTo>
                    <a:cubicBezTo>
                      <a:pt x="24297" y="7942"/>
                      <a:pt x="24300" y="7952"/>
                      <a:pt x="24304" y="7963"/>
                    </a:cubicBezTo>
                    <a:lnTo>
                      <a:pt x="24304" y="7963"/>
                    </a:lnTo>
                    <a:cubicBezTo>
                      <a:pt x="24301" y="7950"/>
                      <a:pt x="24297" y="7939"/>
                      <a:pt x="24297" y="7931"/>
                    </a:cubicBezTo>
                    <a:close/>
                    <a:moveTo>
                      <a:pt x="24738" y="12384"/>
                    </a:moveTo>
                    <a:lnTo>
                      <a:pt x="24738" y="12384"/>
                    </a:lnTo>
                    <a:cubicBezTo>
                      <a:pt x="24737" y="12413"/>
                      <a:pt x="24737" y="12442"/>
                      <a:pt x="24737" y="12471"/>
                    </a:cubicBezTo>
                    <a:cubicBezTo>
                      <a:pt x="24739" y="12434"/>
                      <a:pt x="24739" y="12405"/>
                      <a:pt x="24738" y="12384"/>
                    </a:cubicBezTo>
                    <a:close/>
                    <a:moveTo>
                      <a:pt x="172" y="12743"/>
                    </a:moveTo>
                    <a:cubicBezTo>
                      <a:pt x="170" y="12756"/>
                      <a:pt x="168" y="12767"/>
                      <a:pt x="167" y="12777"/>
                    </a:cubicBezTo>
                    <a:lnTo>
                      <a:pt x="167" y="12777"/>
                    </a:lnTo>
                    <a:cubicBezTo>
                      <a:pt x="169" y="12766"/>
                      <a:pt x="170" y="12755"/>
                      <a:pt x="172" y="12743"/>
                    </a:cubicBezTo>
                    <a:close/>
                    <a:moveTo>
                      <a:pt x="24088" y="12952"/>
                    </a:moveTo>
                    <a:lnTo>
                      <a:pt x="24088" y="12952"/>
                    </a:lnTo>
                    <a:cubicBezTo>
                      <a:pt x="24083" y="12967"/>
                      <a:pt x="24082" y="12977"/>
                      <a:pt x="24082" y="12984"/>
                    </a:cubicBezTo>
                    <a:lnTo>
                      <a:pt x="24082" y="12984"/>
                    </a:lnTo>
                    <a:cubicBezTo>
                      <a:pt x="24084" y="12973"/>
                      <a:pt x="24086" y="12963"/>
                      <a:pt x="24088" y="12952"/>
                    </a:cubicBezTo>
                    <a:close/>
                    <a:moveTo>
                      <a:pt x="317" y="14688"/>
                    </a:moveTo>
                    <a:cubicBezTo>
                      <a:pt x="316" y="14688"/>
                      <a:pt x="315" y="14689"/>
                      <a:pt x="315" y="14690"/>
                    </a:cubicBezTo>
                    <a:lnTo>
                      <a:pt x="315" y="14690"/>
                    </a:lnTo>
                    <a:cubicBezTo>
                      <a:pt x="316" y="14690"/>
                      <a:pt x="317" y="14689"/>
                      <a:pt x="319" y="14689"/>
                    </a:cubicBezTo>
                    <a:cubicBezTo>
                      <a:pt x="318" y="14688"/>
                      <a:pt x="317" y="14688"/>
                      <a:pt x="317" y="14688"/>
                    </a:cubicBezTo>
                    <a:close/>
                    <a:moveTo>
                      <a:pt x="758" y="14898"/>
                    </a:moveTo>
                    <a:cubicBezTo>
                      <a:pt x="779" y="14961"/>
                      <a:pt x="779" y="15045"/>
                      <a:pt x="800" y="15149"/>
                    </a:cubicBezTo>
                    <a:cubicBezTo>
                      <a:pt x="795" y="15154"/>
                      <a:pt x="790" y="15157"/>
                      <a:pt x="784" y="15157"/>
                    </a:cubicBezTo>
                    <a:cubicBezTo>
                      <a:pt x="769" y="15157"/>
                      <a:pt x="753" y="15134"/>
                      <a:pt x="737" y="15086"/>
                    </a:cubicBezTo>
                    <a:lnTo>
                      <a:pt x="737" y="15086"/>
                    </a:lnTo>
                    <a:cubicBezTo>
                      <a:pt x="740" y="15091"/>
                      <a:pt x="742" y="15094"/>
                      <a:pt x="744" y="15094"/>
                    </a:cubicBezTo>
                    <a:cubicBezTo>
                      <a:pt x="758" y="15094"/>
                      <a:pt x="758" y="14972"/>
                      <a:pt x="758" y="14898"/>
                    </a:cubicBezTo>
                    <a:close/>
                    <a:moveTo>
                      <a:pt x="528" y="16070"/>
                    </a:moveTo>
                    <a:lnTo>
                      <a:pt x="528" y="16070"/>
                    </a:lnTo>
                    <a:cubicBezTo>
                      <a:pt x="549" y="16112"/>
                      <a:pt x="549" y="16154"/>
                      <a:pt x="591" y="16216"/>
                    </a:cubicBezTo>
                    <a:cubicBezTo>
                      <a:pt x="591" y="16216"/>
                      <a:pt x="591" y="16216"/>
                      <a:pt x="591" y="16237"/>
                    </a:cubicBezTo>
                    <a:cubicBezTo>
                      <a:pt x="570" y="16216"/>
                      <a:pt x="570" y="16216"/>
                      <a:pt x="549" y="16195"/>
                    </a:cubicBezTo>
                    <a:cubicBezTo>
                      <a:pt x="507" y="16112"/>
                      <a:pt x="528" y="16091"/>
                      <a:pt x="528" y="16070"/>
                    </a:cubicBezTo>
                    <a:close/>
                    <a:moveTo>
                      <a:pt x="20154" y="21092"/>
                    </a:moveTo>
                    <a:lnTo>
                      <a:pt x="20134" y="21112"/>
                    </a:lnTo>
                    <a:cubicBezTo>
                      <a:pt x="20134" y="21112"/>
                      <a:pt x="20134" y="21092"/>
                      <a:pt x="20154" y="21092"/>
                    </a:cubicBezTo>
                    <a:close/>
                    <a:moveTo>
                      <a:pt x="18798" y="22180"/>
                    </a:moveTo>
                    <a:lnTo>
                      <a:pt x="18798" y="22180"/>
                    </a:lnTo>
                    <a:cubicBezTo>
                      <a:pt x="18788" y="22194"/>
                      <a:pt x="18780" y="22209"/>
                      <a:pt x="18773" y="22221"/>
                    </a:cubicBezTo>
                    <a:cubicBezTo>
                      <a:pt x="18785" y="22206"/>
                      <a:pt x="18793" y="22192"/>
                      <a:pt x="18798" y="22180"/>
                    </a:cubicBezTo>
                    <a:close/>
                    <a:moveTo>
                      <a:pt x="5740" y="22226"/>
                    </a:moveTo>
                    <a:lnTo>
                      <a:pt x="5740" y="22226"/>
                    </a:lnTo>
                    <a:cubicBezTo>
                      <a:pt x="5745" y="22229"/>
                      <a:pt x="5751" y="22232"/>
                      <a:pt x="5756" y="22235"/>
                    </a:cubicBezTo>
                    <a:lnTo>
                      <a:pt x="5756" y="22235"/>
                    </a:lnTo>
                    <a:cubicBezTo>
                      <a:pt x="5753" y="22231"/>
                      <a:pt x="5747" y="22228"/>
                      <a:pt x="5740" y="22226"/>
                    </a:cubicBezTo>
                    <a:close/>
                    <a:moveTo>
                      <a:pt x="10833" y="24372"/>
                    </a:moveTo>
                    <a:cubicBezTo>
                      <a:pt x="10840" y="24375"/>
                      <a:pt x="10851" y="24377"/>
                      <a:pt x="10864" y="24377"/>
                    </a:cubicBezTo>
                    <a:lnTo>
                      <a:pt x="10833" y="24372"/>
                    </a:lnTo>
                    <a:close/>
                    <a:moveTo>
                      <a:pt x="13153" y="24518"/>
                    </a:moveTo>
                    <a:lnTo>
                      <a:pt x="13153" y="24518"/>
                    </a:lnTo>
                    <a:cubicBezTo>
                      <a:pt x="13144" y="24520"/>
                      <a:pt x="13134" y="24521"/>
                      <a:pt x="13124" y="24523"/>
                    </a:cubicBezTo>
                    <a:lnTo>
                      <a:pt x="13166" y="24523"/>
                    </a:lnTo>
                    <a:cubicBezTo>
                      <a:pt x="13162" y="24521"/>
                      <a:pt x="13157" y="24520"/>
                      <a:pt x="13153" y="24518"/>
                    </a:cubicBezTo>
                    <a:close/>
                    <a:moveTo>
                      <a:pt x="11639" y="1"/>
                    </a:moveTo>
                    <a:lnTo>
                      <a:pt x="11639" y="1"/>
                    </a:lnTo>
                    <a:cubicBezTo>
                      <a:pt x="11686" y="48"/>
                      <a:pt x="11603" y="71"/>
                      <a:pt x="11471" y="71"/>
                    </a:cubicBezTo>
                    <a:cubicBezTo>
                      <a:pt x="11427" y="71"/>
                      <a:pt x="11377" y="69"/>
                      <a:pt x="11325" y="63"/>
                    </a:cubicBezTo>
                    <a:lnTo>
                      <a:pt x="11325" y="63"/>
                    </a:lnTo>
                    <a:cubicBezTo>
                      <a:pt x="11429" y="84"/>
                      <a:pt x="11513" y="105"/>
                      <a:pt x="11618" y="126"/>
                    </a:cubicBezTo>
                    <a:cubicBezTo>
                      <a:pt x="11524" y="146"/>
                      <a:pt x="11452" y="154"/>
                      <a:pt x="11391" y="154"/>
                    </a:cubicBezTo>
                    <a:cubicBezTo>
                      <a:pt x="11200" y="154"/>
                      <a:pt x="11132" y="77"/>
                      <a:pt x="10933" y="77"/>
                    </a:cubicBezTo>
                    <a:cubicBezTo>
                      <a:pt x="10870" y="77"/>
                      <a:pt x="10794" y="85"/>
                      <a:pt x="10697" y="105"/>
                    </a:cubicBezTo>
                    <a:lnTo>
                      <a:pt x="10843" y="63"/>
                    </a:lnTo>
                    <a:lnTo>
                      <a:pt x="10843" y="63"/>
                    </a:lnTo>
                    <a:cubicBezTo>
                      <a:pt x="10613" y="84"/>
                      <a:pt x="9923" y="126"/>
                      <a:pt x="9693" y="293"/>
                    </a:cubicBezTo>
                    <a:cubicBezTo>
                      <a:pt x="9651" y="293"/>
                      <a:pt x="9588" y="252"/>
                      <a:pt x="9693" y="231"/>
                    </a:cubicBezTo>
                    <a:lnTo>
                      <a:pt x="9693" y="231"/>
                    </a:lnTo>
                    <a:cubicBezTo>
                      <a:pt x="9086" y="293"/>
                      <a:pt x="8395" y="628"/>
                      <a:pt x="7935" y="733"/>
                    </a:cubicBezTo>
                    <a:lnTo>
                      <a:pt x="7977" y="691"/>
                    </a:lnTo>
                    <a:lnTo>
                      <a:pt x="7977" y="691"/>
                    </a:lnTo>
                    <a:cubicBezTo>
                      <a:pt x="7872" y="733"/>
                      <a:pt x="7810" y="837"/>
                      <a:pt x="7663" y="837"/>
                    </a:cubicBezTo>
                    <a:cubicBezTo>
                      <a:pt x="7663" y="823"/>
                      <a:pt x="7674" y="808"/>
                      <a:pt x="7665" y="808"/>
                    </a:cubicBezTo>
                    <a:lnTo>
                      <a:pt x="7665" y="808"/>
                    </a:lnTo>
                    <a:cubicBezTo>
                      <a:pt x="7661" y="808"/>
                      <a:pt x="7654" y="810"/>
                      <a:pt x="7642" y="817"/>
                    </a:cubicBezTo>
                    <a:cubicBezTo>
                      <a:pt x="7600" y="837"/>
                      <a:pt x="7391" y="984"/>
                      <a:pt x="7266" y="1026"/>
                    </a:cubicBezTo>
                    <a:lnTo>
                      <a:pt x="7349" y="921"/>
                    </a:lnTo>
                    <a:lnTo>
                      <a:pt x="7349" y="921"/>
                    </a:lnTo>
                    <a:cubicBezTo>
                      <a:pt x="6784" y="1109"/>
                      <a:pt x="6575" y="1402"/>
                      <a:pt x="6177" y="1674"/>
                    </a:cubicBezTo>
                    <a:cubicBezTo>
                      <a:pt x="6165" y="1654"/>
                      <a:pt x="6141" y="1646"/>
                      <a:pt x="6107" y="1646"/>
                    </a:cubicBezTo>
                    <a:cubicBezTo>
                      <a:pt x="5963" y="1646"/>
                      <a:pt x="5656" y="1799"/>
                      <a:pt x="5487" y="1884"/>
                    </a:cubicBezTo>
                    <a:lnTo>
                      <a:pt x="5487" y="1863"/>
                    </a:lnTo>
                    <a:cubicBezTo>
                      <a:pt x="4901" y="2239"/>
                      <a:pt x="4587" y="2637"/>
                      <a:pt x="4169" y="3076"/>
                    </a:cubicBezTo>
                    <a:cubicBezTo>
                      <a:pt x="3771" y="3244"/>
                      <a:pt x="3164" y="3976"/>
                      <a:pt x="2746" y="4436"/>
                    </a:cubicBezTo>
                    <a:cubicBezTo>
                      <a:pt x="2758" y="4425"/>
                      <a:pt x="2766" y="4419"/>
                      <a:pt x="2773" y="4419"/>
                    </a:cubicBezTo>
                    <a:lnTo>
                      <a:pt x="2773" y="4419"/>
                    </a:lnTo>
                    <a:cubicBezTo>
                      <a:pt x="2800" y="4419"/>
                      <a:pt x="2780" y="4519"/>
                      <a:pt x="2746" y="4604"/>
                    </a:cubicBezTo>
                    <a:cubicBezTo>
                      <a:pt x="2637" y="4695"/>
                      <a:pt x="2575" y="4912"/>
                      <a:pt x="2520" y="4912"/>
                    </a:cubicBezTo>
                    <a:cubicBezTo>
                      <a:pt x="2511" y="4912"/>
                      <a:pt x="2503" y="4908"/>
                      <a:pt x="2495" y="4897"/>
                    </a:cubicBezTo>
                    <a:lnTo>
                      <a:pt x="2516" y="4855"/>
                    </a:lnTo>
                    <a:lnTo>
                      <a:pt x="2516" y="4855"/>
                    </a:lnTo>
                    <a:cubicBezTo>
                      <a:pt x="2369" y="4876"/>
                      <a:pt x="2202" y="5148"/>
                      <a:pt x="2076" y="5357"/>
                    </a:cubicBezTo>
                    <a:lnTo>
                      <a:pt x="2181" y="5462"/>
                    </a:lnTo>
                    <a:cubicBezTo>
                      <a:pt x="1930" y="5671"/>
                      <a:pt x="1742" y="6027"/>
                      <a:pt x="1595" y="6382"/>
                    </a:cubicBezTo>
                    <a:cubicBezTo>
                      <a:pt x="1449" y="6717"/>
                      <a:pt x="1323" y="7031"/>
                      <a:pt x="1177" y="7156"/>
                    </a:cubicBezTo>
                    <a:cubicBezTo>
                      <a:pt x="1156" y="7303"/>
                      <a:pt x="1072" y="7470"/>
                      <a:pt x="1051" y="7617"/>
                    </a:cubicBezTo>
                    <a:lnTo>
                      <a:pt x="988" y="7596"/>
                    </a:lnTo>
                    <a:cubicBezTo>
                      <a:pt x="821" y="7972"/>
                      <a:pt x="737" y="8161"/>
                      <a:pt x="612" y="8663"/>
                    </a:cubicBezTo>
                    <a:lnTo>
                      <a:pt x="591" y="8537"/>
                    </a:lnTo>
                    <a:lnTo>
                      <a:pt x="591" y="8537"/>
                    </a:lnTo>
                    <a:cubicBezTo>
                      <a:pt x="507" y="8830"/>
                      <a:pt x="695" y="8956"/>
                      <a:pt x="633" y="9207"/>
                    </a:cubicBezTo>
                    <a:lnTo>
                      <a:pt x="507" y="9270"/>
                    </a:lnTo>
                    <a:cubicBezTo>
                      <a:pt x="382" y="9751"/>
                      <a:pt x="193" y="10232"/>
                      <a:pt x="214" y="10755"/>
                    </a:cubicBezTo>
                    <a:cubicBezTo>
                      <a:pt x="193" y="10734"/>
                      <a:pt x="172" y="10713"/>
                      <a:pt x="172" y="10630"/>
                    </a:cubicBezTo>
                    <a:cubicBezTo>
                      <a:pt x="133" y="10847"/>
                      <a:pt x="0" y="11474"/>
                      <a:pt x="126" y="11474"/>
                    </a:cubicBezTo>
                    <a:cubicBezTo>
                      <a:pt x="130" y="11474"/>
                      <a:pt x="134" y="11473"/>
                      <a:pt x="138" y="11472"/>
                    </a:cubicBezTo>
                    <a:lnTo>
                      <a:pt x="138" y="11472"/>
                    </a:lnTo>
                    <a:cubicBezTo>
                      <a:pt x="70" y="11528"/>
                      <a:pt x="92" y="12006"/>
                      <a:pt x="151" y="12262"/>
                    </a:cubicBezTo>
                    <a:lnTo>
                      <a:pt x="68" y="12220"/>
                    </a:lnTo>
                    <a:lnTo>
                      <a:pt x="68" y="12220"/>
                    </a:lnTo>
                    <a:cubicBezTo>
                      <a:pt x="151" y="12450"/>
                      <a:pt x="172" y="12450"/>
                      <a:pt x="214" y="12764"/>
                    </a:cubicBezTo>
                    <a:cubicBezTo>
                      <a:pt x="204" y="12803"/>
                      <a:pt x="190" y="12824"/>
                      <a:pt x="179" y="12824"/>
                    </a:cubicBezTo>
                    <a:cubicBezTo>
                      <a:pt x="171" y="12824"/>
                      <a:pt x="165" y="12809"/>
                      <a:pt x="167" y="12777"/>
                    </a:cubicBezTo>
                    <a:lnTo>
                      <a:pt x="167" y="12777"/>
                    </a:lnTo>
                    <a:cubicBezTo>
                      <a:pt x="140" y="12989"/>
                      <a:pt x="234" y="12946"/>
                      <a:pt x="214" y="13245"/>
                    </a:cubicBezTo>
                    <a:lnTo>
                      <a:pt x="151" y="13120"/>
                    </a:lnTo>
                    <a:lnTo>
                      <a:pt x="151" y="13120"/>
                    </a:lnTo>
                    <a:cubicBezTo>
                      <a:pt x="151" y="13392"/>
                      <a:pt x="193" y="13371"/>
                      <a:pt x="256" y="13496"/>
                    </a:cubicBezTo>
                    <a:cubicBezTo>
                      <a:pt x="298" y="13664"/>
                      <a:pt x="277" y="13998"/>
                      <a:pt x="214" y="14040"/>
                    </a:cubicBezTo>
                    <a:cubicBezTo>
                      <a:pt x="256" y="14061"/>
                      <a:pt x="340" y="14208"/>
                      <a:pt x="319" y="14354"/>
                    </a:cubicBezTo>
                    <a:cubicBezTo>
                      <a:pt x="315" y="14358"/>
                      <a:pt x="311" y="14360"/>
                      <a:pt x="307" y="14360"/>
                    </a:cubicBezTo>
                    <a:cubicBezTo>
                      <a:pt x="291" y="14360"/>
                      <a:pt x="277" y="14326"/>
                      <a:pt x="277" y="14291"/>
                    </a:cubicBezTo>
                    <a:lnTo>
                      <a:pt x="277" y="14291"/>
                    </a:lnTo>
                    <a:cubicBezTo>
                      <a:pt x="277" y="14522"/>
                      <a:pt x="319" y="14668"/>
                      <a:pt x="361" y="14814"/>
                    </a:cubicBezTo>
                    <a:cubicBezTo>
                      <a:pt x="403" y="14961"/>
                      <a:pt x="444" y="15066"/>
                      <a:pt x="444" y="15233"/>
                    </a:cubicBezTo>
                    <a:cubicBezTo>
                      <a:pt x="423" y="15233"/>
                      <a:pt x="403" y="15254"/>
                      <a:pt x="403" y="15275"/>
                    </a:cubicBezTo>
                    <a:cubicBezTo>
                      <a:pt x="345" y="14970"/>
                      <a:pt x="306" y="14717"/>
                      <a:pt x="315" y="14690"/>
                    </a:cubicBezTo>
                    <a:lnTo>
                      <a:pt x="315" y="14690"/>
                    </a:lnTo>
                    <a:cubicBezTo>
                      <a:pt x="258" y="14711"/>
                      <a:pt x="263" y="14851"/>
                      <a:pt x="223" y="14851"/>
                    </a:cubicBezTo>
                    <a:cubicBezTo>
                      <a:pt x="208" y="14851"/>
                      <a:pt x="186" y="14830"/>
                      <a:pt x="151" y="14773"/>
                    </a:cubicBezTo>
                    <a:lnTo>
                      <a:pt x="151" y="14773"/>
                    </a:lnTo>
                    <a:cubicBezTo>
                      <a:pt x="193" y="14877"/>
                      <a:pt x="256" y="15024"/>
                      <a:pt x="319" y="15170"/>
                    </a:cubicBezTo>
                    <a:cubicBezTo>
                      <a:pt x="382" y="15338"/>
                      <a:pt x="444" y="15484"/>
                      <a:pt x="444" y="15630"/>
                    </a:cubicBezTo>
                    <a:cubicBezTo>
                      <a:pt x="444" y="15630"/>
                      <a:pt x="444" y="15651"/>
                      <a:pt x="444" y="15672"/>
                    </a:cubicBezTo>
                    <a:lnTo>
                      <a:pt x="423" y="15630"/>
                    </a:lnTo>
                    <a:lnTo>
                      <a:pt x="423" y="15630"/>
                    </a:lnTo>
                    <a:cubicBezTo>
                      <a:pt x="423" y="15693"/>
                      <a:pt x="444" y="15756"/>
                      <a:pt x="465" y="15798"/>
                    </a:cubicBezTo>
                    <a:cubicBezTo>
                      <a:pt x="486" y="15882"/>
                      <a:pt x="486" y="15944"/>
                      <a:pt x="507" y="16028"/>
                    </a:cubicBezTo>
                    <a:cubicBezTo>
                      <a:pt x="465" y="16070"/>
                      <a:pt x="570" y="16342"/>
                      <a:pt x="612" y="16467"/>
                    </a:cubicBezTo>
                    <a:cubicBezTo>
                      <a:pt x="616" y="16466"/>
                      <a:pt x="619" y="16466"/>
                      <a:pt x="623" y="16466"/>
                    </a:cubicBezTo>
                    <a:cubicBezTo>
                      <a:pt x="661" y="16466"/>
                      <a:pt x="697" y="16522"/>
                      <a:pt x="718" y="16522"/>
                    </a:cubicBezTo>
                    <a:cubicBezTo>
                      <a:pt x="730" y="16522"/>
                      <a:pt x="737" y="16504"/>
                      <a:pt x="737" y="16447"/>
                    </a:cubicBezTo>
                    <a:lnTo>
                      <a:pt x="737" y="16447"/>
                    </a:lnTo>
                    <a:cubicBezTo>
                      <a:pt x="737" y="16450"/>
                      <a:pt x="737" y="16452"/>
                      <a:pt x="736" y="16452"/>
                    </a:cubicBezTo>
                    <a:cubicBezTo>
                      <a:pt x="730" y="16452"/>
                      <a:pt x="709" y="16408"/>
                      <a:pt x="675" y="16321"/>
                    </a:cubicBezTo>
                    <a:cubicBezTo>
                      <a:pt x="675" y="16321"/>
                      <a:pt x="675" y="16279"/>
                      <a:pt x="654" y="16279"/>
                    </a:cubicBezTo>
                    <a:lnTo>
                      <a:pt x="675" y="16279"/>
                    </a:lnTo>
                    <a:cubicBezTo>
                      <a:pt x="633" y="16195"/>
                      <a:pt x="612" y="16091"/>
                      <a:pt x="570" y="15944"/>
                    </a:cubicBezTo>
                    <a:lnTo>
                      <a:pt x="570" y="15944"/>
                    </a:lnTo>
                    <a:cubicBezTo>
                      <a:pt x="633" y="16049"/>
                      <a:pt x="695" y="16154"/>
                      <a:pt x="695" y="16300"/>
                    </a:cubicBezTo>
                    <a:cubicBezTo>
                      <a:pt x="758" y="16363"/>
                      <a:pt x="842" y="16426"/>
                      <a:pt x="863" y="16446"/>
                    </a:cubicBezTo>
                    <a:cubicBezTo>
                      <a:pt x="842" y="16656"/>
                      <a:pt x="905" y="17032"/>
                      <a:pt x="863" y="17095"/>
                    </a:cubicBezTo>
                    <a:cubicBezTo>
                      <a:pt x="1051" y="17493"/>
                      <a:pt x="1281" y="18016"/>
                      <a:pt x="1532" y="18183"/>
                    </a:cubicBezTo>
                    <a:cubicBezTo>
                      <a:pt x="1595" y="18288"/>
                      <a:pt x="1553" y="18330"/>
                      <a:pt x="1553" y="18371"/>
                    </a:cubicBezTo>
                    <a:cubicBezTo>
                      <a:pt x="1512" y="18330"/>
                      <a:pt x="1470" y="18246"/>
                      <a:pt x="1449" y="18225"/>
                    </a:cubicBezTo>
                    <a:lnTo>
                      <a:pt x="1449" y="18225"/>
                    </a:lnTo>
                    <a:cubicBezTo>
                      <a:pt x="1574" y="18434"/>
                      <a:pt x="1804" y="18853"/>
                      <a:pt x="1909" y="18853"/>
                    </a:cubicBezTo>
                    <a:cubicBezTo>
                      <a:pt x="1948" y="18937"/>
                      <a:pt x="1947" y="18959"/>
                      <a:pt x="1934" y="18959"/>
                    </a:cubicBezTo>
                    <a:cubicBezTo>
                      <a:pt x="1920" y="18959"/>
                      <a:pt x="1893" y="18934"/>
                      <a:pt x="1888" y="18934"/>
                    </a:cubicBezTo>
                    <a:lnTo>
                      <a:pt x="1888" y="18934"/>
                    </a:lnTo>
                    <a:cubicBezTo>
                      <a:pt x="1883" y="18934"/>
                      <a:pt x="1903" y="18963"/>
                      <a:pt x="1993" y="19083"/>
                    </a:cubicBezTo>
                    <a:lnTo>
                      <a:pt x="1930" y="19062"/>
                    </a:lnTo>
                    <a:lnTo>
                      <a:pt x="1930" y="19062"/>
                    </a:lnTo>
                    <a:cubicBezTo>
                      <a:pt x="2014" y="19271"/>
                      <a:pt x="2118" y="19418"/>
                      <a:pt x="2244" y="19543"/>
                    </a:cubicBezTo>
                    <a:cubicBezTo>
                      <a:pt x="2369" y="19690"/>
                      <a:pt x="2495" y="19794"/>
                      <a:pt x="2620" y="19899"/>
                    </a:cubicBezTo>
                    <a:cubicBezTo>
                      <a:pt x="2883" y="20121"/>
                      <a:pt x="3126" y="20343"/>
                      <a:pt x="3369" y="20717"/>
                    </a:cubicBezTo>
                    <a:lnTo>
                      <a:pt x="3369" y="20717"/>
                    </a:lnTo>
                    <a:cubicBezTo>
                      <a:pt x="3356" y="20702"/>
                      <a:pt x="3344" y="20688"/>
                      <a:pt x="3332" y="20673"/>
                    </a:cubicBezTo>
                    <a:lnTo>
                      <a:pt x="3332" y="20673"/>
                    </a:lnTo>
                    <a:cubicBezTo>
                      <a:pt x="3332" y="20673"/>
                      <a:pt x="3353" y="20715"/>
                      <a:pt x="3395" y="20757"/>
                    </a:cubicBezTo>
                    <a:cubicBezTo>
                      <a:pt x="3386" y="20743"/>
                      <a:pt x="3377" y="20730"/>
                      <a:pt x="3369" y="20717"/>
                    </a:cubicBezTo>
                    <a:lnTo>
                      <a:pt x="3369" y="20717"/>
                    </a:lnTo>
                    <a:cubicBezTo>
                      <a:pt x="3696" y="21097"/>
                      <a:pt x="4079" y="21439"/>
                      <a:pt x="4462" y="21761"/>
                    </a:cubicBezTo>
                    <a:cubicBezTo>
                      <a:pt x="4880" y="22096"/>
                      <a:pt x="5299" y="22431"/>
                      <a:pt x="5675" y="22765"/>
                    </a:cubicBezTo>
                    <a:cubicBezTo>
                      <a:pt x="5905" y="22954"/>
                      <a:pt x="5968" y="22912"/>
                      <a:pt x="6136" y="22954"/>
                    </a:cubicBezTo>
                    <a:lnTo>
                      <a:pt x="6157" y="23058"/>
                    </a:lnTo>
                    <a:cubicBezTo>
                      <a:pt x="6240" y="23079"/>
                      <a:pt x="6345" y="23121"/>
                      <a:pt x="6449" y="23142"/>
                    </a:cubicBezTo>
                    <a:cubicBezTo>
                      <a:pt x="6847" y="23288"/>
                      <a:pt x="7014" y="23665"/>
                      <a:pt x="7558" y="23791"/>
                    </a:cubicBezTo>
                    <a:lnTo>
                      <a:pt x="7517" y="23707"/>
                    </a:lnTo>
                    <a:lnTo>
                      <a:pt x="7517" y="23707"/>
                    </a:lnTo>
                    <a:cubicBezTo>
                      <a:pt x="7705" y="23791"/>
                      <a:pt x="8102" y="23916"/>
                      <a:pt x="8061" y="23958"/>
                    </a:cubicBezTo>
                    <a:cubicBezTo>
                      <a:pt x="8071" y="23958"/>
                      <a:pt x="8087" y="23953"/>
                      <a:pt x="8108" y="23953"/>
                    </a:cubicBezTo>
                    <a:cubicBezTo>
                      <a:pt x="8129" y="23953"/>
                      <a:pt x="8155" y="23958"/>
                      <a:pt x="8186" y="23979"/>
                    </a:cubicBezTo>
                    <a:lnTo>
                      <a:pt x="8186" y="24021"/>
                    </a:lnTo>
                    <a:cubicBezTo>
                      <a:pt x="8354" y="24063"/>
                      <a:pt x="8500" y="24084"/>
                      <a:pt x="8667" y="24105"/>
                    </a:cubicBezTo>
                    <a:cubicBezTo>
                      <a:pt x="9002" y="24251"/>
                      <a:pt x="8563" y="24251"/>
                      <a:pt x="9086" y="24418"/>
                    </a:cubicBezTo>
                    <a:cubicBezTo>
                      <a:pt x="9173" y="24427"/>
                      <a:pt x="9288" y="24432"/>
                      <a:pt x="9389" y="24432"/>
                    </a:cubicBezTo>
                    <a:cubicBezTo>
                      <a:pt x="9532" y="24432"/>
                      <a:pt x="9646" y="24422"/>
                      <a:pt x="9609" y="24397"/>
                    </a:cubicBezTo>
                    <a:cubicBezTo>
                      <a:pt x="9525" y="24377"/>
                      <a:pt x="9400" y="24314"/>
                      <a:pt x="9421" y="24272"/>
                    </a:cubicBezTo>
                    <a:lnTo>
                      <a:pt x="9421" y="24272"/>
                    </a:lnTo>
                    <a:lnTo>
                      <a:pt x="9588" y="24293"/>
                    </a:lnTo>
                    <a:cubicBezTo>
                      <a:pt x="9609" y="24251"/>
                      <a:pt x="9651" y="24209"/>
                      <a:pt x="9672" y="24167"/>
                    </a:cubicBezTo>
                    <a:cubicBezTo>
                      <a:pt x="9693" y="24188"/>
                      <a:pt x="9714" y="24188"/>
                      <a:pt x="9755" y="24188"/>
                    </a:cubicBezTo>
                    <a:lnTo>
                      <a:pt x="9839" y="24125"/>
                    </a:lnTo>
                    <a:lnTo>
                      <a:pt x="9672" y="24125"/>
                    </a:lnTo>
                    <a:cubicBezTo>
                      <a:pt x="9651" y="24063"/>
                      <a:pt x="9588" y="24000"/>
                      <a:pt x="9400" y="23916"/>
                    </a:cubicBezTo>
                    <a:lnTo>
                      <a:pt x="9086" y="23916"/>
                    </a:lnTo>
                    <a:lnTo>
                      <a:pt x="9002" y="23833"/>
                    </a:lnTo>
                    <a:lnTo>
                      <a:pt x="9002" y="23833"/>
                    </a:lnTo>
                    <a:cubicBezTo>
                      <a:pt x="9086" y="23853"/>
                      <a:pt x="9170" y="23874"/>
                      <a:pt x="9253" y="23895"/>
                    </a:cubicBezTo>
                    <a:cubicBezTo>
                      <a:pt x="9170" y="23839"/>
                      <a:pt x="9104" y="23821"/>
                      <a:pt x="9033" y="23821"/>
                    </a:cubicBezTo>
                    <a:cubicBezTo>
                      <a:pt x="8998" y="23821"/>
                      <a:pt x="8960" y="23826"/>
                      <a:pt x="8918" y="23833"/>
                    </a:cubicBezTo>
                    <a:cubicBezTo>
                      <a:pt x="8918" y="23791"/>
                      <a:pt x="8877" y="23749"/>
                      <a:pt x="8814" y="23728"/>
                    </a:cubicBezTo>
                    <a:cubicBezTo>
                      <a:pt x="8709" y="23728"/>
                      <a:pt x="8605" y="23749"/>
                      <a:pt x="8500" y="23749"/>
                    </a:cubicBezTo>
                    <a:cubicBezTo>
                      <a:pt x="8479" y="23686"/>
                      <a:pt x="8667" y="23707"/>
                      <a:pt x="8479" y="23602"/>
                    </a:cubicBezTo>
                    <a:cubicBezTo>
                      <a:pt x="8351" y="23602"/>
                      <a:pt x="8511" y="23714"/>
                      <a:pt x="8399" y="23714"/>
                    </a:cubicBezTo>
                    <a:cubicBezTo>
                      <a:pt x="8383" y="23714"/>
                      <a:pt x="8361" y="23712"/>
                      <a:pt x="8333" y="23707"/>
                    </a:cubicBezTo>
                    <a:cubicBezTo>
                      <a:pt x="8228" y="23602"/>
                      <a:pt x="8291" y="23581"/>
                      <a:pt x="8102" y="23561"/>
                    </a:cubicBezTo>
                    <a:cubicBezTo>
                      <a:pt x="8102" y="23519"/>
                      <a:pt x="8144" y="23519"/>
                      <a:pt x="8207" y="23519"/>
                    </a:cubicBezTo>
                    <a:cubicBezTo>
                      <a:pt x="8053" y="23519"/>
                      <a:pt x="7862" y="23412"/>
                      <a:pt x="7752" y="23412"/>
                    </a:cubicBezTo>
                    <a:cubicBezTo>
                      <a:pt x="7743" y="23412"/>
                      <a:pt x="7734" y="23412"/>
                      <a:pt x="7726" y="23414"/>
                    </a:cubicBezTo>
                    <a:cubicBezTo>
                      <a:pt x="7621" y="23309"/>
                      <a:pt x="7266" y="23226"/>
                      <a:pt x="7328" y="23121"/>
                    </a:cubicBezTo>
                    <a:cubicBezTo>
                      <a:pt x="7266" y="23121"/>
                      <a:pt x="7035" y="23079"/>
                      <a:pt x="6910" y="23016"/>
                    </a:cubicBezTo>
                    <a:cubicBezTo>
                      <a:pt x="7203" y="23016"/>
                      <a:pt x="6470" y="22765"/>
                      <a:pt x="6596" y="22661"/>
                    </a:cubicBezTo>
                    <a:cubicBezTo>
                      <a:pt x="6491" y="22661"/>
                      <a:pt x="6345" y="22577"/>
                      <a:pt x="6177" y="22493"/>
                    </a:cubicBezTo>
                    <a:cubicBezTo>
                      <a:pt x="6032" y="22403"/>
                      <a:pt x="5888" y="22312"/>
                      <a:pt x="5756" y="22235"/>
                    </a:cubicBezTo>
                    <a:lnTo>
                      <a:pt x="5756" y="22235"/>
                    </a:lnTo>
                    <a:cubicBezTo>
                      <a:pt x="5758" y="22237"/>
                      <a:pt x="5759" y="22240"/>
                      <a:pt x="5759" y="22242"/>
                    </a:cubicBezTo>
                    <a:cubicBezTo>
                      <a:pt x="5752" y="22237"/>
                      <a:pt x="5746" y="22231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611" y="22111"/>
                      <a:pt x="5588" y="22050"/>
                      <a:pt x="5508" y="21970"/>
                    </a:cubicBezTo>
                    <a:cubicBezTo>
                      <a:pt x="5497" y="21981"/>
                      <a:pt x="5481" y="21986"/>
                      <a:pt x="5461" y="21986"/>
                    </a:cubicBezTo>
                    <a:cubicBezTo>
                      <a:pt x="5362" y="21986"/>
                      <a:pt x="5166" y="21876"/>
                      <a:pt x="5027" y="21824"/>
                    </a:cubicBezTo>
                    <a:cubicBezTo>
                      <a:pt x="4980" y="21738"/>
                      <a:pt x="4994" y="21716"/>
                      <a:pt x="5031" y="21716"/>
                    </a:cubicBezTo>
                    <a:cubicBezTo>
                      <a:pt x="5068" y="21716"/>
                      <a:pt x="5128" y="21739"/>
                      <a:pt x="5169" y="21739"/>
                    </a:cubicBezTo>
                    <a:cubicBezTo>
                      <a:pt x="5196" y="21739"/>
                      <a:pt x="5215" y="21729"/>
                      <a:pt x="5215" y="21698"/>
                    </a:cubicBezTo>
                    <a:lnTo>
                      <a:pt x="5215" y="21698"/>
                    </a:lnTo>
                    <a:cubicBezTo>
                      <a:pt x="5210" y="21705"/>
                      <a:pt x="5202" y="21709"/>
                      <a:pt x="5191" y="21709"/>
                    </a:cubicBezTo>
                    <a:cubicBezTo>
                      <a:pt x="5123" y="21709"/>
                      <a:pt x="4951" y="21589"/>
                      <a:pt x="4885" y="21589"/>
                    </a:cubicBezTo>
                    <a:cubicBezTo>
                      <a:pt x="4869" y="21589"/>
                      <a:pt x="4859" y="21596"/>
                      <a:pt x="4859" y="21615"/>
                    </a:cubicBezTo>
                    <a:cubicBezTo>
                      <a:pt x="4776" y="21447"/>
                      <a:pt x="4776" y="21489"/>
                      <a:pt x="4755" y="21364"/>
                    </a:cubicBezTo>
                    <a:cubicBezTo>
                      <a:pt x="4734" y="21380"/>
                      <a:pt x="4717" y="21387"/>
                      <a:pt x="4701" y="21387"/>
                    </a:cubicBezTo>
                    <a:cubicBezTo>
                      <a:pt x="4636" y="21387"/>
                      <a:pt x="4596" y="21272"/>
                      <a:pt x="4462" y="21238"/>
                    </a:cubicBezTo>
                    <a:cubicBezTo>
                      <a:pt x="4315" y="21008"/>
                      <a:pt x="4483" y="21112"/>
                      <a:pt x="4253" y="20945"/>
                    </a:cubicBezTo>
                    <a:cubicBezTo>
                      <a:pt x="4232" y="20903"/>
                      <a:pt x="4241" y="20889"/>
                      <a:pt x="4263" y="20889"/>
                    </a:cubicBezTo>
                    <a:cubicBezTo>
                      <a:pt x="4306" y="20889"/>
                      <a:pt x="4399" y="20945"/>
                      <a:pt x="4399" y="20945"/>
                    </a:cubicBezTo>
                    <a:cubicBezTo>
                      <a:pt x="4331" y="20877"/>
                      <a:pt x="4291" y="20856"/>
                      <a:pt x="4263" y="20856"/>
                    </a:cubicBezTo>
                    <a:cubicBezTo>
                      <a:pt x="4215" y="20856"/>
                      <a:pt x="4209" y="20924"/>
                      <a:pt x="4169" y="20924"/>
                    </a:cubicBezTo>
                    <a:cubicBezTo>
                      <a:pt x="3897" y="20715"/>
                      <a:pt x="4106" y="20757"/>
                      <a:pt x="4043" y="20652"/>
                    </a:cubicBezTo>
                    <a:cubicBezTo>
                      <a:pt x="3876" y="20527"/>
                      <a:pt x="3708" y="20464"/>
                      <a:pt x="3604" y="20338"/>
                    </a:cubicBezTo>
                    <a:cubicBezTo>
                      <a:pt x="3604" y="20317"/>
                      <a:pt x="3583" y="20296"/>
                      <a:pt x="3625" y="20296"/>
                    </a:cubicBezTo>
                    <a:cubicBezTo>
                      <a:pt x="3416" y="20192"/>
                      <a:pt x="3164" y="19815"/>
                      <a:pt x="2934" y="19669"/>
                    </a:cubicBezTo>
                    <a:cubicBezTo>
                      <a:pt x="2934" y="19648"/>
                      <a:pt x="2934" y="19627"/>
                      <a:pt x="2934" y="19627"/>
                    </a:cubicBezTo>
                    <a:cubicBezTo>
                      <a:pt x="2913" y="19690"/>
                      <a:pt x="2892" y="19731"/>
                      <a:pt x="2851" y="19731"/>
                    </a:cubicBezTo>
                    <a:cubicBezTo>
                      <a:pt x="2767" y="19648"/>
                      <a:pt x="2662" y="19585"/>
                      <a:pt x="2662" y="19522"/>
                    </a:cubicBezTo>
                    <a:lnTo>
                      <a:pt x="2662" y="19522"/>
                    </a:lnTo>
                    <a:cubicBezTo>
                      <a:pt x="2725" y="19585"/>
                      <a:pt x="2746" y="19564"/>
                      <a:pt x="2788" y="19585"/>
                    </a:cubicBezTo>
                    <a:lnTo>
                      <a:pt x="2683" y="19501"/>
                    </a:lnTo>
                    <a:cubicBezTo>
                      <a:pt x="2678" y="19463"/>
                      <a:pt x="2682" y="19449"/>
                      <a:pt x="2692" y="19449"/>
                    </a:cubicBezTo>
                    <a:cubicBezTo>
                      <a:pt x="2720" y="19449"/>
                      <a:pt x="2799" y="19573"/>
                      <a:pt x="2851" y="19573"/>
                    </a:cubicBezTo>
                    <a:cubicBezTo>
                      <a:pt x="2858" y="19573"/>
                      <a:pt x="2865" y="19570"/>
                      <a:pt x="2872" y="19564"/>
                    </a:cubicBezTo>
                    <a:cubicBezTo>
                      <a:pt x="2683" y="19397"/>
                      <a:pt x="2432" y="19187"/>
                      <a:pt x="2328" y="19020"/>
                    </a:cubicBezTo>
                    <a:cubicBezTo>
                      <a:pt x="2331" y="19013"/>
                      <a:pt x="2337" y="19009"/>
                      <a:pt x="2344" y="19009"/>
                    </a:cubicBezTo>
                    <a:cubicBezTo>
                      <a:pt x="2396" y="19009"/>
                      <a:pt x="2527" y="19194"/>
                      <a:pt x="2555" y="19194"/>
                    </a:cubicBezTo>
                    <a:cubicBezTo>
                      <a:pt x="2565" y="19194"/>
                      <a:pt x="2562" y="19170"/>
                      <a:pt x="2537" y="19104"/>
                    </a:cubicBezTo>
                    <a:lnTo>
                      <a:pt x="2537" y="19104"/>
                    </a:lnTo>
                    <a:lnTo>
                      <a:pt x="2704" y="19376"/>
                    </a:lnTo>
                    <a:cubicBezTo>
                      <a:pt x="2693" y="19303"/>
                      <a:pt x="2695" y="19280"/>
                      <a:pt x="2704" y="19280"/>
                    </a:cubicBezTo>
                    <a:cubicBezTo>
                      <a:pt x="2720" y="19280"/>
                      <a:pt x="2758" y="19355"/>
                      <a:pt x="2777" y="19355"/>
                    </a:cubicBezTo>
                    <a:cubicBezTo>
                      <a:pt x="2788" y="19355"/>
                      <a:pt x="2793" y="19334"/>
                      <a:pt x="2788" y="19271"/>
                    </a:cubicBezTo>
                    <a:cubicBezTo>
                      <a:pt x="2683" y="19104"/>
                      <a:pt x="2600" y="19020"/>
                      <a:pt x="2537" y="18936"/>
                    </a:cubicBezTo>
                    <a:cubicBezTo>
                      <a:pt x="2453" y="18853"/>
                      <a:pt x="2390" y="18769"/>
                      <a:pt x="2286" y="18581"/>
                    </a:cubicBezTo>
                    <a:cubicBezTo>
                      <a:pt x="2271" y="18573"/>
                      <a:pt x="2261" y="18571"/>
                      <a:pt x="2252" y="18571"/>
                    </a:cubicBezTo>
                    <a:cubicBezTo>
                      <a:pt x="2221" y="18571"/>
                      <a:pt x="2225" y="18612"/>
                      <a:pt x="2194" y="18612"/>
                    </a:cubicBezTo>
                    <a:cubicBezTo>
                      <a:pt x="2185" y="18612"/>
                      <a:pt x="2175" y="18609"/>
                      <a:pt x="2160" y="18602"/>
                    </a:cubicBezTo>
                    <a:cubicBezTo>
                      <a:pt x="1784" y="18141"/>
                      <a:pt x="2118" y="18099"/>
                      <a:pt x="1825" y="17786"/>
                    </a:cubicBezTo>
                    <a:cubicBezTo>
                      <a:pt x="1742" y="17702"/>
                      <a:pt x="1616" y="17723"/>
                      <a:pt x="1532" y="17409"/>
                    </a:cubicBezTo>
                    <a:lnTo>
                      <a:pt x="1532" y="17409"/>
                    </a:lnTo>
                    <a:lnTo>
                      <a:pt x="1679" y="17472"/>
                    </a:lnTo>
                    <a:cubicBezTo>
                      <a:pt x="1532" y="17095"/>
                      <a:pt x="1449" y="17304"/>
                      <a:pt x="1365" y="16907"/>
                    </a:cubicBezTo>
                    <a:lnTo>
                      <a:pt x="1365" y="16907"/>
                    </a:lnTo>
                    <a:cubicBezTo>
                      <a:pt x="1420" y="16944"/>
                      <a:pt x="1492" y="17127"/>
                      <a:pt x="1494" y="17127"/>
                    </a:cubicBezTo>
                    <a:cubicBezTo>
                      <a:pt x="1494" y="17127"/>
                      <a:pt x="1493" y="17123"/>
                      <a:pt x="1491" y="17116"/>
                    </a:cubicBezTo>
                    <a:cubicBezTo>
                      <a:pt x="1470" y="16844"/>
                      <a:pt x="1365" y="16970"/>
                      <a:pt x="1302" y="16760"/>
                    </a:cubicBezTo>
                    <a:lnTo>
                      <a:pt x="1365" y="16698"/>
                    </a:lnTo>
                    <a:cubicBezTo>
                      <a:pt x="1219" y="16300"/>
                      <a:pt x="1009" y="15882"/>
                      <a:pt x="884" y="15421"/>
                    </a:cubicBezTo>
                    <a:lnTo>
                      <a:pt x="884" y="15421"/>
                    </a:lnTo>
                    <a:cubicBezTo>
                      <a:pt x="909" y="15434"/>
                      <a:pt x="933" y="15468"/>
                      <a:pt x="949" y="15468"/>
                    </a:cubicBezTo>
                    <a:cubicBezTo>
                      <a:pt x="961" y="15468"/>
                      <a:pt x="968" y="15452"/>
                      <a:pt x="968" y="15400"/>
                    </a:cubicBezTo>
                    <a:cubicBezTo>
                      <a:pt x="779" y="14856"/>
                      <a:pt x="758" y="14166"/>
                      <a:pt x="758" y="13601"/>
                    </a:cubicBezTo>
                    <a:lnTo>
                      <a:pt x="675" y="13392"/>
                    </a:lnTo>
                    <a:cubicBezTo>
                      <a:pt x="675" y="13362"/>
                      <a:pt x="685" y="13332"/>
                      <a:pt x="699" y="13332"/>
                    </a:cubicBezTo>
                    <a:cubicBezTo>
                      <a:pt x="704" y="13332"/>
                      <a:pt x="710" y="13338"/>
                      <a:pt x="716" y="13350"/>
                    </a:cubicBezTo>
                    <a:cubicBezTo>
                      <a:pt x="724" y="13272"/>
                      <a:pt x="720" y="13252"/>
                      <a:pt x="711" y="13252"/>
                    </a:cubicBezTo>
                    <a:cubicBezTo>
                      <a:pt x="700" y="13252"/>
                      <a:pt x="682" y="13276"/>
                      <a:pt x="663" y="13276"/>
                    </a:cubicBezTo>
                    <a:cubicBezTo>
                      <a:pt x="653" y="13276"/>
                      <a:pt x="642" y="13269"/>
                      <a:pt x="633" y="13245"/>
                    </a:cubicBezTo>
                    <a:cubicBezTo>
                      <a:pt x="619" y="13164"/>
                      <a:pt x="641" y="13118"/>
                      <a:pt x="663" y="13118"/>
                    </a:cubicBezTo>
                    <a:cubicBezTo>
                      <a:pt x="675" y="13118"/>
                      <a:pt x="688" y="13132"/>
                      <a:pt x="695" y="13161"/>
                    </a:cubicBezTo>
                    <a:cubicBezTo>
                      <a:pt x="612" y="12764"/>
                      <a:pt x="549" y="12032"/>
                      <a:pt x="675" y="11634"/>
                    </a:cubicBezTo>
                    <a:lnTo>
                      <a:pt x="675" y="11634"/>
                    </a:lnTo>
                    <a:lnTo>
                      <a:pt x="675" y="11718"/>
                    </a:lnTo>
                    <a:cubicBezTo>
                      <a:pt x="737" y="11404"/>
                      <a:pt x="549" y="11341"/>
                      <a:pt x="654" y="11048"/>
                    </a:cubicBezTo>
                    <a:lnTo>
                      <a:pt x="654" y="11048"/>
                    </a:lnTo>
                    <a:lnTo>
                      <a:pt x="675" y="11111"/>
                    </a:lnTo>
                    <a:cubicBezTo>
                      <a:pt x="779" y="10420"/>
                      <a:pt x="863" y="9646"/>
                      <a:pt x="1135" y="9165"/>
                    </a:cubicBezTo>
                    <a:cubicBezTo>
                      <a:pt x="1051" y="9040"/>
                      <a:pt x="1386" y="8516"/>
                      <a:pt x="1240" y="8433"/>
                    </a:cubicBezTo>
                    <a:cubicBezTo>
                      <a:pt x="1449" y="8077"/>
                      <a:pt x="1428" y="8203"/>
                      <a:pt x="1679" y="7700"/>
                    </a:cubicBezTo>
                    <a:cubicBezTo>
                      <a:pt x="1742" y="7554"/>
                      <a:pt x="1679" y="7449"/>
                      <a:pt x="1742" y="7282"/>
                    </a:cubicBezTo>
                    <a:lnTo>
                      <a:pt x="1804" y="7303"/>
                    </a:lnTo>
                    <a:lnTo>
                      <a:pt x="1846" y="7031"/>
                    </a:lnTo>
                    <a:lnTo>
                      <a:pt x="1972" y="6968"/>
                    </a:ln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11" y="6857"/>
                      <a:pt x="1970" y="6890"/>
                      <a:pt x="1945" y="6890"/>
                    </a:cubicBezTo>
                    <a:cubicBezTo>
                      <a:pt x="1939" y="6890"/>
                      <a:pt x="1934" y="6888"/>
                      <a:pt x="1930" y="6884"/>
                    </a:cubicBezTo>
                    <a:cubicBezTo>
                      <a:pt x="2011" y="6641"/>
                      <a:pt x="2269" y="6339"/>
                      <a:pt x="2304" y="6339"/>
                    </a:cubicBezTo>
                    <a:cubicBezTo>
                      <a:pt x="2305" y="6339"/>
                      <a:pt x="2306" y="6340"/>
                      <a:pt x="2307" y="6340"/>
                    </a:cubicBezTo>
                    <a:cubicBezTo>
                      <a:pt x="2390" y="6152"/>
                      <a:pt x="2474" y="5943"/>
                      <a:pt x="2579" y="5755"/>
                    </a:cubicBezTo>
                    <a:lnTo>
                      <a:pt x="2579" y="5755"/>
                    </a:lnTo>
                    <a:cubicBezTo>
                      <a:pt x="2587" y="5763"/>
                      <a:pt x="2585" y="5786"/>
                      <a:pt x="2577" y="5816"/>
                    </a:cubicBezTo>
                    <a:lnTo>
                      <a:pt x="2577" y="5816"/>
                    </a:lnTo>
                    <a:cubicBezTo>
                      <a:pt x="2594" y="5793"/>
                      <a:pt x="2607" y="5791"/>
                      <a:pt x="2620" y="5791"/>
                    </a:cubicBezTo>
                    <a:cubicBezTo>
                      <a:pt x="2622" y="5791"/>
                      <a:pt x="2624" y="5791"/>
                      <a:pt x="2626" y="5791"/>
                    </a:cubicBezTo>
                    <a:cubicBezTo>
                      <a:pt x="2650" y="5791"/>
                      <a:pt x="2676" y="5787"/>
                      <a:pt x="2725" y="5650"/>
                    </a:cubicBezTo>
                    <a:lnTo>
                      <a:pt x="2725" y="5650"/>
                    </a:lnTo>
                    <a:cubicBezTo>
                      <a:pt x="2719" y="5653"/>
                      <a:pt x="2715" y="5654"/>
                      <a:pt x="2711" y="5654"/>
                    </a:cubicBezTo>
                    <a:cubicBezTo>
                      <a:pt x="2688" y="5654"/>
                      <a:pt x="2701" y="5605"/>
                      <a:pt x="2683" y="5587"/>
                    </a:cubicBezTo>
                    <a:cubicBezTo>
                      <a:pt x="2809" y="5503"/>
                      <a:pt x="3018" y="5210"/>
                      <a:pt x="3164" y="4980"/>
                    </a:cubicBezTo>
                    <a:lnTo>
                      <a:pt x="3164" y="5064"/>
                    </a:lnTo>
                    <a:cubicBezTo>
                      <a:pt x="3457" y="4687"/>
                      <a:pt x="3771" y="4269"/>
                      <a:pt x="4148" y="3892"/>
                    </a:cubicBezTo>
                    <a:lnTo>
                      <a:pt x="4148" y="3892"/>
                    </a:lnTo>
                    <a:cubicBezTo>
                      <a:pt x="4101" y="3932"/>
                      <a:pt x="4065" y="3949"/>
                      <a:pt x="4041" y="3949"/>
                    </a:cubicBezTo>
                    <a:cubicBezTo>
                      <a:pt x="3990" y="3949"/>
                      <a:pt x="3993" y="3873"/>
                      <a:pt x="4064" y="3788"/>
                    </a:cubicBezTo>
                    <a:lnTo>
                      <a:pt x="4169" y="3809"/>
                    </a:lnTo>
                    <a:cubicBezTo>
                      <a:pt x="4174" y="3782"/>
                      <a:pt x="4168" y="3775"/>
                      <a:pt x="4156" y="3775"/>
                    </a:cubicBezTo>
                    <a:cubicBezTo>
                      <a:pt x="4140" y="3775"/>
                      <a:pt x="4113" y="3792"/>
                      <a:pt x="4100" y="3792"/>
                    </a:cubicBezTo>
                    <a:cubicBezTo>
                      <a:pt x="4087" y="3792"/>
                      <a:pt x="4088" y="3775"/>
                      <a:pt x="4127" y="3704"/>
                    </a:cubicBezTo>
                    <a:cubicBezTo>
                      <a:pt x="4175" y="3663"/>
                      <a:pt x="4209" y="3647"/>
                      <a:pt x="4232" y="3647"/>
                    </a:cubicBezTo>
                    <a:cubicBezTo>
                      <a:pt x="4278" y="3647"/>
                      <a:pt x="4274" y="3717"/>
                      <a:pt x="4232" y="3788"/>
                    </a:cubicBezTo>
                    <a:lnTo>
                      <a:pt x="4378" y="3599"/>
                    </a:lnTo>
                    <a:cubicBezTo>
                      <a:pt x="4399" y="3599"/>
                      <a:pt x="4378" y="3662"/>
                      <a:pt x="4378" y="3683"/>
                    </a:cubicBezTo>
                    <a:cubicBezTo>
                      <a:pt x="4420" y="3578"/>
                      <a:pt x="4755" y="3474"/>
                      <a:pt x="4797" y="3306"/>
                    </a:cubicBezTo>
                    <a:lnTo>
                      <a:pt x="4817" y="3327"/>
                    </a:lnTo>
                    <a:cubicBezTo>
                      <a:pt x="5215" y="2972"/>
                      <a:pt x="5403" y="2825"/>
                      <a:pt x="5738" y="2574"/>
                    </a:cubicBezTo>
                    <a:cubicBezTo>
                      <a:pt x="5717" y="2511"/>
                      <a:pt x="5864" y="2428"/>
                      <a:pt x="5926" y="2302"/>
                    </a:cubicBezTo>
                    <a:cubicBezTo>
                      <a:pt x="6219" y="2156"/>
                      <a:pt x="6554" y="2009"/>
                      <a:pt x="6889" y="1842"/>
                    </a:cubicBezTo>
                    <a:cubicBezTo>
                      <a:pt x="7098" y="1695"/>
                      <a:pt x="6931" y="1758"/>
                      <a:pt x="7014" y="1653"/>
                    </a:cubicBezTo>
                    <a:lnTo>
                      <a:pt x="7014" y="1653"/>
                    </a:lnTo>
                    <a:cubicBezTo>
                      <a:pt x="7021" y="1664"/>
                      <a:pt x="7037" y="1668"/>
                      <a:pt x="7058" y="1668"/>
                    </a:cubicBezTo>
                    <a:cubicBezTo>
                      <a:pt x="7126" y="1668"/>
                      <a:pt x="7244" y="1626"/>
                      <a:pt x="7279" y="1626"/>
                    </a:cubicBezTo>
                    <a:cubicBezTo>
                      <a:pt x="7298" y="1626"/>
                      <a:pt x="7293" y="1638"/>
                      <a:pt x="7245" y="1674"/>
                    </a:cubicBezTo>
                    <a:cubicBezTo>
                      <a:pt x="7454" y="1570"/>
                      <a:pt x="7579" y="1507"/>
                      <a:pt x="7726" y="1444"/>
                    </a:cubicBezTo>
                    <a:cubicBezTo>
                      <a:pt x="7893" y="1361"/>
                      <a:pt x="8040" y="1277"/>
                      <a:pt x="8291" y="1151"/>
                    </a:cubicBezTo>
                    <a:cubicBezTo>
                      <a:pt x="8259" y="1151"/>
                      <a:pt x="8228" y="1157"/>
                      <a:pt x="8207" y="1157"/>
                    </a:cubicBezTo>
                    <a:cubicBezTo>
                      <a:pt x="8186" y="1157"/>
                      <a:pt x="8176" y="1151"/>
                      <a:pt x="8186" y="1130"/>
                    </a:cubicBezTo>
                    <a:cubicBezTo>
                      <a:pt x="8247" y="1106"/>
                      <a:pt x="8316" y="1096"/>
                      <a:pt x="8362" y="1096"/>
                    </a:cubicBezTo>
                    <a:cubicBezTo>
                      <a:pt x="8395" y="1096"/>
                      <a:pt x="8416" y="1101"/>
                      <a:pt x="8416" y="1109"/>
                    </a:cubicBezTo>
                    <a:lnTo>
                      <a:pt x="8395" y="1130"/>
                    </a:lnTo>
                    <a:cubicBezTo>
                      <a:pt x="8688" y="963"/>
                      <a:pt x="9065" y="921"/>
                      <a:pt x="9421" y="900"/>
                    </a:cubicBezTo>
                    <a:cubicBezTo>
                      <a:pt x="9776" y="879"/>
                      <a:pt x="10111" y="879"/>
                      <a:pt x="10362" y="775"/>
                    </a:cubicBezTo>
                    <a:lnTo>
                      <a:pt x="10362" y="775"/>
                    </a:lnTo>
                    <a:lnTo>
                      <a:pt x="10341" y="796"/>
                    </a:lnTo>
                    <a:cubicBezTo>
                      <a:pt x="10509" y="754"/>
                      <a:pt x="10697" y="712"/>
                      <a:pt x="10885" y="670"/>
                    </a:cubicBezTo>
                    <a:cubicBezTo>
                      <a:pt x="11115" y="670"/>
                      <a:pt x="10739" y="733"/>
                      <a:pt x="10906" y="775"/>
                    </a:cubicBezTo>
                    <a:cubicBezTo>
                      <a:pt x="11149" y="714"/>
                      <a:pt x="11353" y="700"/>
                      <a:pt x="11542" y="700"/>
                    </a:cubicBezTo>
                    <a:cubicBezTo>
                      <a:pt x="11703" y="700"/>
                      <a:pt x="11853" y="710"/>
                      <a:pt x="12009" y="710"/>
                    </a:cubicBezTo>
                    <a:cubicBezTo>
                      <a:pt x="12112" y="710"/>
                      <a:pt x="12217" y="706"/>
                      <a:pt x="12329" y="691"/>
                    </a:cubicBezTo>
                    <a:cubicBezTo>
                      <a:pt x="12498" y="785"/>
                      <a:pt x="12784" y="799"/>
                      <a:pt x="13094" y="799"/>
                    </a:cubicBezTo>
                    <a:cubicBezTo>
                      <a:pt x="13225" y="799"/>
                      <a:pt x="13360" y="796"/>
                      <a:pt x="13493" y="796"/>
                    </a:cubicBezTo>
                    <a:cubicBezTo>
                      <a:pt x="13746" y="796"/>
                      <a:pt x="13988" y="805"/>
                      <a:pt x="14170" y="858"/>
                    </a:cubicBezTo>
                    <a:lnTo>
                      <a:pt x="14149" y="817"/>
                    </a:lnTo>
                    <a:cubicBezTo>
                      <a:pt x="14181" y="806"/>
                      <a:pt x="14207" y="801"/>
                      <a:pt x="14230" y="801"/>
                    </a:cubicBezTo>
                    <a:cubicBezTo>
                      <a:pt x="14254" y="801"/>
                      <a:pt x="14275" y="806"/>
                      <a:pt x="14296" y="817"/>
                    </a:cubicBezTo>
                    <a:cubicBezTo>
                      <a:pt x="14317" y="817"/>
                      <a:pt x="14338" y="837"/>
                      <a:pt x="14338" y="837"/>
                    </a:cubicBezTo>
                    <a:cubicBezTo>
                      <a:pt x="14338" y="837"/>
                      <a:pt x="14338" y="858"/>
                      <a:pt x="14359" y="858"/>
                    </a:cubicBezTo>
                    <a:cubicBezTo>
                      <a:pt x="14359" y="837"/>
                      <a:pt x="14359" y="837"/>
                      <a:pt x="14338" y="817"/>
                    </a:cubicBezTo>
                    <a:cubicBezTo>
                      <a:pt x="14317" y="817"/>
                      <a:pt x="14317" y="796"/>
                      <a:pt x="14338" y="796"/>
                    </a:cubicBezTo>
                    <a:lnTo>
                      <a:pt x="14400" y="796"/>
                    </a:lnTo>
                    <a:lnTo>
                      <a:pt x="14505" y="817"/>
                    </a:lnTo>
                    <a:lnTo>
                      <a:pt x="14714" y="837"/>
                    </a:lnTo>
                    <a:cubicBezTo>
                      <a:pt x="14861" y="879"/>
                      <a:pt x="14986" y="900"/>
                      <a:pt x="15133" y="942"/>
                    </a:cubicBezTo>
                    <a:cubicBezTo>
                      <a:pt x="15405" y="1005"/>
                      <a:pt x="15677" y="1089"/>
                      <a:pt x="15928" y="1193"/>
                    </a:cubicBezTo>
                    <a:cubicBezTo>
                      <a:pt x="16472" y="1381"/>
                      <a:pt x="16995" y="1633"/>
                      <a:pt x="17476" y="1884"/>
                    </a:cubicBezTo>
                    <a:cubicBezTo>
                      <a:pt x="17576" y="1928"/>
                      <a:pt x="17646" y="1940"/>
                      <a:pt x="17703" y="1940"/>
                    </a:cubicBezTo>
                    <a:cubicBezTo>
                      <a:pt x="17771" y="1940"/>
                      <a:pt x="17820" y="1923"/>
                      <a:pt x="17878" y="1923"/>
                    </a:cubicBezTo>
                    <a:cubicBezTo>
                      <a:pt x="17953" y="1923"/>
                      <a:pt x="18042" y="1953"/>
                      <a:pt x="18209" y="2093"/>
                    </a:cubicBezTo>
                    <a:lnTo>
                      <a:pt x="18041" y="2093"/>
                    </a:lnTo>
                    <a:cubicBezTo>
                      <a:pt x="18836" y="2386"/>
                      <a:pt x="19506" y="2930"/>
                      <a:pt x="20196" y="3369"/>
                    </a:cubicBezTo>
                    <a:cubicBezTo>
                      <a:pt x="20154" y="3348"/>
                      <a:pt x="20134" y="3369"/>
                      <a:pt x="20071" y="3327"/>
                    </a:cubicBezTo>
                    <a:lnTo>
                      <a:pt x="20071" y="3327"/>
                    </a:lnTo>
                    <a:cubicBezTo>
                      <a:pt x="20168" y="3463"/>
                      <a:pt x="20515" y="3688"/>
                      <a:pt x="20583" y="3688"/>
                    </a:cubicBezTo>
                    <a:cubicBezTo>
                      <a:pt x="20589" y="3688"/>
                      <a:pt x="20592" y="3686"/>
                      <a:pt x="20594" y="3683"/>
                    </a:cubicBezTo>
                    <a:cubicBezTo>
                      <a:pt x="20698" y="3767"/>
                      <a:pt x="20594" y="3725"/>
                      <a:pt x="20636" y="3809"/>
                    </a:cubicBezTo>
                    <a:cubicBezTo>
                      <a:pt x="20740" y="3934"/>
                      <a:pt x="21012" y="4039"/>
                      <a:pt x="21033" y="4143"/>
                    </a:cubicBezTo>
                    <a:cubicBezTo>
                      <a:pt x="21033" y="4143"/>
                      <a:pt x="21025" y="4143"/>
                      <a:pt x="21013" y="4138"/>
                    </a:cubicBezTo>
                    <a:lnTo>
                      <a:pt x="21013" y="4138"/>
                    </a:lnTo>
                    <a:cubicBezTo>
                      <a:pt x="21114" y="4214"/>
                      <a:pt x="21251" y="4366"/>
                      <a:pt x="21294" y="4366"/>
                    </a:cubicBezTo>
                    <a:cubicBezTo>
                      <a:pt x="21305" y="4366"/>
                      <a:pt x="21309" y="4356"/>
                      <a:pt x="21305" y="4332"/>
                    </a:cubicBezTo>
                    <a:lnTo>
                      <a:pt x="21305" y="4332"/>
                    </a:lnTo>
                    <a:cubicBezTo>
                      <a:pt x="21494" y="4583"/>
                      <a:pt x="21745" y="4729"/>
                      <a:pt x="21870" y="4938"/>
                    </a:cubicBezTo>
                    <a:cubicBezTo>
                      <a:pt x="22028" y="4998"/>
                      <a:pt x="22168" y="5319"/>
                      <a:pt x="22289" y="5319"/>
                    </a:cubicBezTo>
                    <a:cubicBezTo>
                      <a:pt x="22296" y="5319"/>
                      <a:pt x="22303" y="5317"/>
                      <a:pt x="22310" y="5315"/>
                    </a:cubicBezTo>
                    <a:lnTo>
                      <a:pt x="22310" y="5315"/>
                    </a:lnTo>
                    <a:cubicBezTo>
                      <a:pt x="22205" y="5378"/>
                      <a:pt x="22540" y="5796"/>
                      <a:pt x="22686" y="5922"/>
                    </a:cubicBezTo>
                    <a:cubicBezTo>
                      <a:pt x="22683" y="5921"/>
                      <a:pt x="22680" y="5920"/>
                      <a:pt x="22678" y="5920"/>
                    </a:cubicBezTo>
                    <a:lnTo>
                      <a:pt x="22678" y="5920"/>
                    </a:lnTo>
                    <a:cubicBezTo>
                      <a:pt x="22641" y="5920"/>
                      <a:pt x="22723" y="6054"/>
                      <a:pt x="22685" y="6054"/>
                    </a:cubicBezTo>
                    <a:cubicBezTo>
                      <a:pt x="22680" y="6054"/>
                      <a:pt x="22674" y="6052"/>
                      <a:pt x="22665" y="6047"/>
                    </a:cubicBezTo>
                    <a:lnTo>
                      <a:pt x="22665" y="6047"/>
                    </a:lnTo>
                    <a:cubicBezTo>
                      <a:pt x="22755" y="6208"/>
                      <a:pt x="22859" y="6354"/>
                      <a:pt x="22901" y="6354"/>
                    </a:cubicBezTo>
                    <a:cubicBezTo>
                      <a:pt x="22908" y="6354"/>
                      <a:pt x="22913" y="6350"/>
                      <a:pt x="22916" y="6340"/>
                    </a:cubicBezTo>
                    <a:cubicBezTo>
                      <a:pt x="23000" y="6759"/>
                      <a:pt x="23419" y="7010"/>
                      <a:pt x="23356" y="7303"/>
                    </a:cubicBezTo>
                    <a:cubicBezTo>
                      <a:pt x="23523" y="7575"/>
                      <a:pt x="23670" y="7868"/>
                      <a:pt x="23816" y="8140"/>
                    </a:cubicBezTo>
                    <a:cubicBezTo>
                      <a:pt x="23837" y="8140"/>
                      <a:pt x="23837" y="8161"/>
                      <a:pt x="23837" y="8182"/>
                    </a:cubicBezTo>
                    <a:cubicBezTo>
                      <a:pt x="23858" y="8223"/>
                      <a:pt x="23858" y="8265"/>
                      <a:pt x="23858" y="8307"/>
                    </a:cubicBezTo>
                    <a:cubicBezTo>
                      <a:pt x="23879" y="8370"/>
                      <a:pt x="23921" y="8454"/>
                      <a:pt x="23942" y="8537"/>
                    </a:cubicBezTo>
                    <a:cubicBezTo>
                      <a:pt x="23983" y="8684"/>
                      <a:pt x="24046" y="8830"/>
                      <a:pt x="24088" y="8977"/>
                    </a:cubicBezTo>
                    <a:cubicBezTo>
                      <a:pt x="24086" y="8977"/>
                      <a:pt x="24084" y="8977"/>
                      <a:pt x="24082" y="8977"/>
                    </a:cubicBezTo>
                    <a:cubicBezTo>
                      <a:pt x="23964" y="8977"/>
                      <a:pt x="23882" y="8368"/>
                      <a:pt x="23784" y="8368"/>
                    </a:cubicBezTo>
                    <a:cubicBezTo>
                      <a:pt x="23781" y="8368"/>
                      <a:pt x="23777" y="8369"/>
                      <a:pt x="23774" y="8370"/>
                    </a:cubicBezTo>
                    <a:cubicBezTo>
                      <a:pt x="23879" y="8684"/>
                      <a:pt x="23983" y="8872"/>
                      <a:pt x="24067" y="9081"/>
                    </a:cubicBezTo>
                    <a:cubicBezTo>
                      <a:pt x="24172" y="9291"/>
                      <a:pt x="24255" y="9500"/>
                      <a:pt x="24276" y="9751"/>
                    </a:cubicBezTo>
                    <a:cubicBezTo>
                      <a:pt x="24276" y="9781"/>
                      <a:pt x="24273" y="9793"/>
                      <a:pt x="24267" y="9793"/>
                    </a:cubicBezTo>
                    <a:cubicBezTo>
                      <a:pt x="24248" y="9793"/>
                      <a:pt x="24209" y="9678"/>
                      <a:pt x="24193" y="9646"/>
                    </a:cubicBezTo>
                    <a:lnTo>
                      <a:pt x="24193" y="9646"/>
                    </a:lnTo>
                    <a:cubicBezTo>
                      <a:pt x="24235" y="9772"/>
                      <a:pt x="24255" y="9897"/>
                      <a:pt x="24255" y="10002"/>
                    </a:cubicBezTo>
                    <a:cubicBezTo>
                      <a:pt x="24255" y="10065"/>
                      <a:pt x="24255" y="10107"/>
                      <a:pt x="24255" y="10169"/>
                    </a:cubicBezTo>
                    <a:lnTo>
                      <a:pt x="24235" y="10253"/>
                    </a:lnTo>
                    <a:lnTo>
                      <a:pt x="24214" y="10337"/>
                    </a:lnTo>
                    <a:cubicBezTo>
                      <a:pt x="24214" y="10358"/>
                      <a:pt x="24193" y="10400"/>
                      <a:pt x="24193" y="10420"/>
                    </a:cubicBezTo>
                    <a:lnTo>
                      <a:pt x="24193" y="10504"/>
                    </a:lnTo>
                    <a:lnTo>
                      <a:pt x="24193" y="10609"/>
                    </a:lnTo>
                    <a:lnTo>
                      <a:pt x="24214" y="10797"/>
                    </a:lnTo>
                    <a:cubicBezTo>
                      <a:pt x="24214" y="10923"/>
                      <a:pt x="24235" y="11048"/>
                      <a:pt x="24235" y="11174"/>
                    </a:cubicBezTo>
                    <a:cubicBezTo>
                      <a:pt x="24235" y="11174"/>
                      <a:pt x="24214" y="11111"/>
                      <a:pt x="24214" y="11069"/>
                    </a:cubicBezTo>
                    <a:lnTo>
                      <a:pt x="24214" y="11069"/>
                    </a:lnTo>
                    <a:cubicBezTo>
                      <a:pt x="24214" y="11166"/>
                      <a:pt x="24196" y="11281"/>
                      <a:pt x="24243" y="11281"/>
                    </a:cubicBezTo>
                    <a:cubicBezTo>
                      <a:pt x="24247" y="11281"/>
                      <a:pt x="24251" y="11280"/>
                      <a:pt x="24255" y="11278"/>
                    </a:cubicBezTo>
                    <a:lnTo>
                      <a:pt x="24235" y="11195"/>
                    </a:lnTo>
                    <a:cubicBezTo>
                      <a:pt x="24245" y="11173"/>
                      <a:pt x="24256" y="11164"/>
                      <a:pt x="24266" y="11164"/>
                    </a:cubicBezTo>
                    <a:cubicBezTo>
                      <a:pt x="24329" y="11164"/>
                      <a:pt x="24379" y="11537"/>
                      <a:pt x="24415" y="11604"/>
                    </a:cubicBezTo>
                    <a:lnTo>
                      <a:pt x="24415" y="11604"/>
                    </a:lnTo>
                    <a:cubicBezTo>
                      <a:pt x="24400" y="11587"/>
                      <a:pt x="24388" y="11579"/>
                      <a:pt x="24377" y="11579"/>
                    </a:cubicBezTo>
                    <a:cubicBezTo>
                      <a:pt x="24310" y="11579"/>
                      <a:pt x="24324" y="11888"/>
                      <a:pt x="24248" y="11888"/>
                    </a:cubicBezTo>
                    <a:cubicBezTo>
                      <a:pt x="24229" y="11888"/>
                      <a:pt x="24204" y="11869"/>
                      <a:pt x="24172" y="11822"/>
                    </a:cubicBezTo>
                    <a:lnTo>
                      <a:pt x="24172" y="11822"/>
                    </a:lnTo>
                    <a:cubicBezTo>
                      <a:pt x="24190" y="11878"/>
                      <a:pt x="24192" y="11951"/>
                      <a:pt x="24223" y="11951"/>
                    </a:cubicBezTo>
                    <a:cubicBezTo>
                      <a:pt x="24226" y="11951"/>
                      <a:pt x="24230" y="11950"/>
                      <a:pt x="24235" y="11948"/>
                    </a:cubicBezTo>
                    <a:lnTo>
                      <a:pt x="24235" y="11948"/>
                    </a:lnTo>
                    <a:cubicBezTo>
                      <a:pt x="24223" y="12005"/>
                      <a:pt x="24212" y="12038"/>
                      <a:pt x="24200" y="12038"/>
                    </a:cubicBezTo>
                    <a:cubicBezTo>
                      <a:pt x="24191" y="12038"/>
                      <a:pt x="24181" y="12016"/>
                      <a:pt x="24172" y="11969"/>
                    </a:cubicBezTo>
                    <a:lnTo>
                      <a:pt x="24172" y="11969"/>
                    </a:lnTo>
                    <a:cubicBezTo>
                      <a:pt x="24151" y="12325"/>
                      <a:pt x="24235" y="12220"/>
                      <a:pt x="24193" y="12534"/>
                    </a:cubicBezTo>
                    <a:cubicBezTo>
                      <a:pt x="24151" y="12513"/>
                      <a:pt x="24151" y="12450"/>
                      <a:pt x="24130" y="12429"/>
                    </a:cubicBezTo>
                    <a:lnTo>
                      <a:pt x="24130" y="12429"/>
                    </a:lnTo>
                    <a:cubicBezTo>
                      <a:pt x="24151" y="12576"/>
                      <a:pt x="24193" y="12764"/>
                      <a:pt x="24109" y="13015"/>
                    </a:cubicBezTo>
                    <a:cubicBezTo>
                      <a:pt x="24109" y="12999"/>
                      <a:pt x="24084" y="13008"/>
                      <a:pt x="24082" y="12984"/>
                    </a:cubicBezTo>
                    <a:lnTo>
                      <a:pt x="24082" y="12984"/>
                    </a:lnTo>
                    <a:cubicBezTo>
                      <a:pt x="24007" y="13409"/>
                      <a:pt x="24063" y="13759"/>
                      <a:pt x="23879" y="14229"/>
                    </a:cubicBezTo>
                    <a:cubicBezTo>
                      <a:pt x="23866" y="14193"/>
                      <a:pt x="23853" y="14179"/>
                      <a:pt x="23841" y="14179"/>
                    </a:cubicBezTo>
                    <a:cubicBezTo>
                      <a:pt x="23797" y="14179"/>
                      <a:pt x="23757" y="14375"/>
                      <a:pt x="23691" y="14375"/>
                    </a:cubicBezTo>
                    <a:lnTo>
                      <a:pt x="23628" y="14647"/>
                    </a:lnTo>
                    <a:lnTo>
                      <a:pt x="23628" y="14647"/>
                    </a:lnTo>
                    <a:lnTo>
                      <a:pt x="23711" y="14563"/>
                    </a:lnTo>
                    <a:lnTo>
                      <a:pt x="23711" y="14563"/>
                    </a:lnTo>
                    <a:cubicBezTo>
                      <a:pt x="23628" y="14773"/>
                      <a:pt x="23607" y="15003"/>
                      <a:pt x="23502" y="15191"/>
                    </a:cubicBezTo>
                    <a:lnTo>
                      <a:pt x="23544" y="15003"/>
                    </a:lnTo>
                    <a:lnTo>
                      <a:pt x="23544" y="15003"/>
                    </a:lnTo>
                    <a:cubicBezTo>
                      <a:pt x="23481" y="15149"/>
                      <a:pt x="23439" y="15296"/>
                      <a:pt x="23377" y="15442"/>
                    </a:cubicBezTo>
                    <a:lnTo>
                      <a:pt x="23523" y="15212"/>
                    </a:lnTo>
                    <a:lnTo>
                      <a:pt x="23523" y="15212"/>
                    </a:lnTo>
                    <a:cubicBezTo>
                      <a:pt x="23481" y="15463"/>
                      <a:pt x="23649" y="15233"/>
                      <a:pt x="23502" y="15526"/>
                    </a:cubicBezTo>
                    <a:cubicBezTo>
                      <a:pt x="23502" y="15520"/>
                      <a:pt x="23501" y="15517"/>
                      <a:pt x="23500" y="15517"/>
                    </a:cubicBezTo>
                    <a:cubicBezTo>
                      <a:pt x="23486" y="15517"/>
                      <a:pt x="23409" y="15764"/>
                      <a:pt x="23314" y="15840"/>
                    </a:cubicBezTo>
                    <a:cubicBezTo>
                      <a:pt x="23293" y="15965"/>
                      <a:pt x="23272" y="16091"/>
                      <a:pt x="23167" y="16237"/>
                    </a:cubicBezTo>
                    <a:cubicBezTo>
                      <a:pt x="23160" y="16244"/>
                      <a:pt x="23154" y="16247"/>
                      <a:pt x="23147" y="16247"/>
                    </a:cubicBezTo>
                    <a:cubicBezTo>
                      <a:pt x="23112" y="16247"/>
                      <a:pt x="23080" y="16174"/>
                      <a:pt x="23063" y="16174"/>
                    </a:cubicBezTo>
                    <a:lnTo>
                      <a:pt x="23063" y="16174"/>
                    </a:lnTo>
                    <a:cubicBezTo>
                      <a:pt x="23083" y="16318"/>
                      <a:pt x="22843" y="16682"/>
                      <a:pt x="22853" y="16854"/>
                    </a:cubicBezTo>
                    <a:lnTo>
                      <a:pt x="22853" y="16854"/>
                    </a:lnTo>
                    <a:cubicBezTo>
                      <a:pt x="22846" y="16820"/>
                      <a:pt x="22810" y="16802"/>
                      <a:pt x="22791" y="16802"/>
                    </a:cubicBezTo>
                    <a:lnTo>
                      <a:pt x="22791" y="16802"/>
                    </a:lnTo>
                    <a:lnTo>
                      <a:pt x="22812" y="16928"/>
                    </a:lnTo>
                    <a:cubicBezTo>
                      <a:pt x="22756" y="16984"/>
                      <a:pt x="22737" y="17002"/>
                      <a:pt x="22719" y="17002"/>
                    </a:cubicBezTo>
                    <a:cubicBezTo>
                      <a:pt x="22709" y="17002"/>
                      <a:pt x="22700" y="16997"/>
                      <a:pt x="22686" y="16990"/>
                    </a:cubicBezTo>
                    <a:cubicBezTo>
                      <a:pt x="22620" y="17106"/>
                      <a:pt x="22632" y="17124"/>
                      <a:pt x="22657" y="17124"/>
                    </a:cubicBezTo>
                    <a:cubicBezTo>
                      <a:pt x="22668" y="17124"/>
                      <a:pt x="22682" y="17120"/>
                      <a:pt x="22693" y="17120"/>
                    </a:cubicBezTo>
                    <a:cubicBezTo>
                      <a:pt x="22717" y="17120"/>
                      <a:pt x="22721" y="17141"/>
                      <a:pt x="22623" y="17283"/>
                    </a:cubicBezTo>
                    <a:cubicBezTo>
                      <a:pt x="22623" y="17242"/>
                      <a:pt x="22603" y="17262"/>
                      <a:pt x="22623" y="17200"/>
                    </a:cubicBezTo>
                    <a:lnTo>
                      <a:pt x="22623" y="17200"/>
                    </a:lnTo>
                    <a:cubicBezTo>
                      <a:pt x="22414" y="17535"/>
                      <a:pt x="22289" y="17890"/>
                      <a:pt x="22079" y="18183"/>
                    </a:cubicBezTo>
                    <a:cubicBezTo>
                      <a:pt x="22070" y="18186"/>
                      <a:pt x="22063" y="18187"/>
                      <a:pt x="22057" y="18187"/>
                    </a:cubicBezTo>
                    <a:cubicBezTo>
                      <a:pt x="21974" y="18187"/>
                      <a:pt x="22155" y="17966"/>
                      <a:pt x="22105" y="17966"/>
                    </a:cubicBezTo>
                    <a:cubicBezTo>
                      <a:pt x="22099" y="17966"/>
                      <a:pt x="22091" y="17968"/>
                      <a:pt x="22079" y="17974"/>
                    </a:cubicBezTo>
                    <a:cubicBezTo>
                      <a:pt x="21954" y="18204"/>
                      <a:pt x="21828" y="18455"/>
                      <a:pt x="21703" y="18706"/>
                    </a:cubicBezTo>
                    <a:cubicBezTo>
                      <a:pt x="21598" y="18957"/>
                      <a:pt x="21473" y="19187"/>
                      <a:pt x="21305" y="19376"/>
                    </a:cubicBezTo>
                    <a:lnTo>
                      <a:pt x="21368" y="19313"/>
                    </a:lnTo>
                    <a:lnTo>
                      <a:pt x="21368" y="19313"/>
                    </a:lnTo>
                    <a:cubicBezTo>
                      <a:pt x="21431" y="19459"/>
                      <a:pt x="21099" y="19584"/>
                      <a:pt x="20993" y="19812"/>
                    </a:cubicBezTo>
                    <a:lnTo>
                      <a:pt x="20993" y="19812"/>
                    </a:lnTo>
                    <a:cubicBezTo>
                      <a:pt x="21008" y="19776"/>
                      <a:pt x="20981" y="19727"/>
                      <a:pt x="20973" y="19727"/>
                    </a:cubicBezTo>
                    <a:cubicBezTo>
                      <a:pt x="20971" y="19727"/>
                      <a:pt x="20970" y="19729"/>
                      <a:pt x="20970" y="19731"/>
                    </a:cubicBezTo>
                    <a:cubicBezTo>
                      <a:pt x="20740" y="20003"/>
                      <a:pt x="20552" y="20317"/>
                      <a:pt x="20217" y="20736"/>
                    </a:cubicBezTo>
                    <a:lnTo>
                      <a:pt x="20238" y="20652"/>
                    </a:lnTo>
                    <a:lnTo>
                      <a:pt x="20238" y="20652"/>
                    </a:lnTo>
                    <a:cubicBezTo>
                      <a:pt x="20071" y="20799"/>
                      <a:pt x="19841" y="21029"/>
                      <a:pt x="19673" y="21175"/>
                    </a:cubicBezTo>
                    <a:cubicBezTo>
                      <a:pt x="19652" y="21238"/>
                      <a:pt x="19548" y="21322"/>
                      <a:pt x="19631" y="21322"/>
                    </a:cubicBezTo>
                    <a:cubicBezTo>
                      <a:pt x="19004" y="21636"/>
                      <a:pt x="18690" y="22242"/>
                      <a:pt x="18083" y="22452"/>
                    </a:cubicBezTo>
                    <a:cubicBezTo>
                      <a:pt x="18139" y="22414"/>
                      <a:pt x="18195" y="22344"/>
                      <a:pt x="18177" y="22344"/>
                    </a:cubicBezTo>
                    <a:lnTo>
                      <a:pt x="18177" y="22344"/>
                    </a:lnTo>
                    <a:cubicBezTo>
                      <a:pt x="18175" y="22344"/>
                      <a:pt x="18171" y="22345"/>
                      <a:pt x="18167" y="22347"/>
                    </a:cubicBezTo>
                    <a:cubicBezTo>
                      <a:pt x="18020" y="22452"/>
                      <a:pt x="17874" y="22556"/>
                      <a:pt x="17748" y="22661"/>
                    </a:cubicBezTo>
                    <a:cubicBezTo>
                      <a:pt x="17768" y="22674"/>
                      <a:pt x="17781" y="22679"/>
                      <a:pt x="17794" y="22679"/>
                    </a:cubicBezTo>
                    <a:cubicBezTo>
                      <a:pt x="17823" y="22679"/>
                      <a:pt x="17850" y="22654"/>
                      <a:pt x="17937" y="22640"/>
                    </a:cubicBezTo>
                    <a:lnTo>
                      <a:pt x="17937" y="22640"/>
                    </a:lnTo>
                    <a:cubicBezTo>
                      <a:pt x="17895" y="22703"/>
                      <a:pt x="17790" y="22807"/>
                      <a:pt x="17665" y="22870"/>
                    </a:cubicBezTo>
                    <a:cubicBezTo>
                      <a:pt x="17759" y="22797"/>
                      <a:pt x="17748" y="22776"/>
                      <a:pt x="17701" y="22776"/>
                    </a:cubicBezTo>
                    <a:cubicBezTo>
                      <a:pt x="17654" y="22776"/>
                      <a:pt x="17570" y="22797"/>
                      <a:pt x="17518" y="22807"/>
                    </a:cubicBezTo>
                    <a:cubicBezTo>
                      <a:pt x="17539" y="22828"/>
                      <a:pt x="17518" y="22849"/>
                      <a:pt x="17539" y="22870"/>
                    </a:cubicBezTo>
                    <a:cubicBezTo>
                      <a:pt x="17246" y="22912"/>
                      <a:pt x="17560" y="22996"/>
                      <a:pt x="17204" y="23121"/>
                    </a:cubicBezTo>
                    <a:lnTo>
                      <a:pt x="17204" y="23079"/>
                    </a:lnTo>
                    <a:cubicBezTo>
                      <a:pt x="17079" y="23163"/>
                      <a:pt x="16995" y="23247"/>
                      <a:pt x="16849" y="23309"/>
                    </a:cubicBezTo>
                    <a:cubicBezTo>
                      <a:pt x="16765" y="23288"/>
                      <a:pt x="16974" y="23226"/>
                      <a:pt x="16953" y="23163"/>
                    </a:cubicBezTo>
                    <a:lnTo>
                      <a:pt x="16953" y="23163"/>
                    </a:lnTo>
                    <a:cubicBezTo>
                      <a:pt x="16765" y="23268"/>
                      <a:pt x="16639" y="23456"/>
                      <a:pt x="16430" y="23477"/>
                    </a:cubicBezTo>
                    <a:cubicBezTo>
                      <a:pt x="16493" y="23414"/>
                      <a:pt x="16618" y="23372"/>
                      <a:pt x="16681" y="23309"/>
                    </a:cubicBezTo>
                    <a:lnTo>
                      <a:pt x="16681" y="23309"/>
                    </a:lnTo>
                    <a:cubicBezTo>
                      <a:pt x="16472" y="23330"/>
                      <a:pt x="16451" y="23351"/>
                      <a:pt x="16305" y="23414"/>
                    </a:cubicBezTo>
                    <a:cubicBezTo>
                      <a:pt x="16242" y="23414"/>
                      <a:pt x="16179" y="23435"/>
                      <a:pt x="16116" y="23456"/>
                    </a:cubicBezTo>
                    <a:cubicBezTo>
                      <a:pt x="16158" y="23456"/>
                      <a:pt x="16200" y="23435"/>
                      <a:pt x="16221" y="23435"/>
                    </a:cubicBezTo>
                    <a:lnTo>
                      <a:pt x="16221" y="23435"/>
                    </a:lnTo>
                    <a:cubicBezTo>
                      <a:pt x="16137" y="23456"/>
                      <a:pt x="16053" y="23477"/>
                      <a:pt x="15991" y="23498"/>
                    </a:cubicBezTo>
                    <a:lnTo>
                      <a:pt x="16074" y="23498"/>
                    </a:lnTo>
                    <a:cubicBezTo>
                      <a:pt x="15991" y="23623"/>
                      <a:pt x="15865" y="23686"/>
                      <a:pt x="15719" y="23728"/>
                    </a:cubicBezTo>
                    <a:cubicBezTo>
                      <a:pt x="15593" y="23791"/>
                      <a:pt x="15426" y="23833"/>
                      <a:pt x="15279" y="23937"/>
                    </a:cubicBezTo>
                    <a:cubicBezTo>
                      <a:pt x="15572" y="23728"/>
                      <a:pt x="15321" y="23853"/>
                      <a:pt x="15321" y="23770"/>
                    </a:cubicBezTo>
                    <a:cubicBezTo>
                      <a:pt x="15251" y="23770"/>
                      <a:pt x="15172" y="23779"/>
                      <a:pt x="15134" y="23779"/>
                    </a:cubicBezTo>
                    <a:cubicBezTo>
                      <a:pt x="15114" y="23779"/>
                      <a:pt x="15105" y="23777"/>
                      <a:pt x="15112" y="23770"/>
                    </a:cubicBezTo>
                    <a:lnTo>
                      <a:pt x="15112" y="23770"/>
                    </a:lnTo>
                    <a:cubicBezTo>
                      <a:pt x="14986" y="23874"/>
                      <a:pt x="14840" y="23791"/>
                      <a:pt x="14631" y="23937"/>
                    </a:cubicBezTo>
                    <a:cubicBezTo>
                      <a:pt x="14631" y="23935"/>
                      <a:pt x="14628" y="23934"/>
                      <a:pt x="14624" y="23934"/>
                    </a:cubicBezTo>
                    <a:cubicBezTo>
                      <a:pt x="14606" y="23934"/>
                      <a:pt x="14552" y="23954"/>
                      <a:pt x="14516" y="23954"/>
                    </a:cubicBezTo>
                    <a:cubicBezTo>
                      <a:pt x="14492" y="23954"/>
                      <a:pt x="14477" y="23945"/>
                      <a:pt x="14484" y="23916"/>
                    </a:cubicBezTo>
                    <a:lnTo>
                      <a:pt x="14484" y="23916"/>
                    </a:lnTo>
                    <a:cubicBezTo>
                      <a:pt x="14275" y="23979"/>
                      <a:pt x="14547" y="23958"/>
                      <a:pt x="14526" y="23979"/>
                    </a:cubicBezTo>
                    <a:cubicBezTo>
                      <a:pt x="14380" y="24063"/>
                      <a:pt x="14191" y="24084"/>
                      <a:pt x="13961" y="24105"/>
                    </a:cubicBezTo>
                    <a:cubicBezTo>
                      <a:pt x="13752" y="24125"/>
                      <a:pt x="13522" y="24146"/>
                      <a:pt x="13292" y="24230"/>
                    </a:cubicBezTo>
                    <a:cubicBezTo>
                      <a:pt x="12894" y="24335"/>
                      <a:pt x="12810" y="24418"/>
                      <a:pt x="12434" y="24481"/>
                    </a:cubicBezTo>
                    <a:cubicBezTo>
                      <a:pt x="12287" y="24460"/>
                      <a:pt x="12538" y="24397"/>
                      <a:pt x="12538" y="24397"/>
                    </a:cubicBezTo>
                    <a:cubicBezTo>
                      <a:pt x="12443" y="24389"/>
                      <a:pt x="12362" y="24384"/>
                      <a:pt x="12285" y="24384"/>
                    </a:cubicBezTo>
                    <a:cubicBezTo>
                      <a:pt x="12176" y="24384"/>
                      <a:pt x="12075" y="24394"/>
                      <a:pt x="11952" y="24418"/>
                    </a:cubicBezTo>
                    <a:cubicBezTo>
                      <a:pt x="11994" y="24377"/>
                      <a:pt x="11952" y="24377"/>
                      <a:pt x="11890" y="24335"/>
                    </a:cubicBezTo>
                    <a:cubicBezTo>
                      <a:pt x="11772" y="24352"/>
                      <a:pt x="11776" y="24409"/>
                      <a:pt x="11673" y="24409"/>
                    </a:cubicBezTo>
                    <a:cubicBezTo>
                      <a:pt x="11648" y="24409"/>
                      <a:pt x="11617" y="24406"/>
                      <a:pt x="11576" y="24397"/>
                    </a:cubicBezTo>
                    <a:cubicBezTo>
                      <a:pt x="11618" y="24377"/>
                      <a:pt x="11659" y="24314"/>
                      <a:pt x="11743" y="24293"/>
                    </a:cubicBezTo>
                    <a:lnTo>
                      <a:pt x="11743" y="24293"/>
                    </a:lnTo>
                    <a:cubicBezTo>
                      <a:pt x="11555" y="24314"/>
                      <a:pt x="11367" y="24356"/>
                      <a:pt x="11178" y="24377"/>
                    </a:cubicBezTo>
                    <a:cubicBezTo>
                      <a:pt x="11115" y="24314"/>
                      <a:pt x="11283" y="24314"/>
                      <a:pt x="11367" y="24272"/>
                    </a:cubicBezTo>
                    <a:lnTo>
                      <a:pt x="11367" y="24272"/>
                    </a:lnTo>
                    <a:cubicBezTo>
                      <a:pt x="11136" y="24293"/>
                      <a:pt x="10802" y="24293"/>
                      <a:pt x="10718" y="24356"/>
                    </a:cubicBezTo>
                    <a:lnTo>
                      <a:pt x="10833" y="24372"/>
                    </a:lnTo>
                    <a:lnTo>
                      <a:pt x="10833" y="24372"/>
                    </a:lnTo>
                    <a:cubicBezTo>
                      <a:pt x="10795" y="24358"/>
                      <a:pt x="10833" y="24314"/>
                      <a:pt x="10885" y="24314"/>
                    </a:cubicBezTo>
                    <a:cubicBezTo>
                      <a:pt x="10922" y="24306"/>
                      <a:pt x="10955" y="24302"/>
                      <a:pt x="10984" y="24302"/>
                    </a:cubicBezTo>
                    <a:cubicBezTo>
                      <a:pt x="11103" y="24302"/>
                      <a:pt x="11157" y="24360"/>
                      <a:pt x="11157" y="24377"/>
                    </a:cubicBezTo>
                    <a:lnTo>
                      <a:pt x="11032" y="24397"/>
                    </a:lnTo>
                    <a:cubicBezTo>
                      <a:pt x="11074" y="24453"/>
                      <a:pt x="11148" y="24472"/>
                      <a:pt x="11239" y="24472"/>
                    </a:cubicBezTo>
                    <a:cubicBezTo>
                      <a:pt x="11422" y="24472"/>
                      <a:pt x="11673" y="24397"/>
                      <a:pt x="11869" y="24397"/>
                    </a:cubicBezTo>
                    <a:lnTo>
                      <a:pt x="11743" y="24523"/>
                    </a:lnTo>
                    <a:lnTo>
                      <a:pt x="12036" y="24418"/>
                    </a:lnTo>
                    <a:lnTo>
                      <a:pt x="12036" y="24418"/>
                    </a:lnTo>
                    <a:cubicBezTo>
                      <a:pt x="12099" y="24460"/>
                      <a:pt x="12141" y="24502"/>
                      <a:pt x="11994" y="24523"/>
                    </a:cubicBezTo>
                    <a:cubicBezTo>
                      <a:pt x="12047" y="24539"/>
                      <a:pt x="12084" y="24544"/>
                      <a:pt x="12115" y="24544"/>
                    </a:cubicBezTo>
                    <a:cubicBezTo>
                      <a:pt x="12175" y="24544"/>
                      <a:pt x="12203" y="24523"/>
                      <a:pt x="12253" y="24523"/>
                    </a:cubicBezTo>
                    <a:cubicBezTo>
                      <a:pt x="12278" y="24523"/>
                      <a:pt x="12308" y="24528"/>
                      <a:pt x="12350" y="24544"/>
                    </a:cubicBezTo>
                    <a:cubicBezTo>
                      <a:pt x="12371" y="24544"/>
                      <a:pt x="12350" y="24544"/>
                      <a:pt x="12350" y="24565"/>
                    </a:cubicBezTo>
                    <a:lnTo>
                      <a:pt x="12538" y="24523"/>
                    </a:lnTo>
                    <a:lnTo>
                      <a:pt x="12538" y="24523"/>
                    </a:lnTo>
                    <a:cubicBezTo>
                      <a:pt x="12496" y="24544"/>
                      <a:pt x="12580" y="24586"/>
                      <a:pt x="12455" y="24586"/>
                    </a:cubicBezTo>
                    <a:cubicBezTo>
                      <a:pt x="12495" y="24591"/>
                      <a:pt x="12533" y="24593"/>
                      <a:pt x="12570" y="24593"/>
                    </a:cubicBezTo>
                    <a:cubicBezTo>
                      <a:pt x="12805" y="24593"/>
                      <a:pt x="12967" y="24509"/>
                      <a:pt x="13090" y="24509"/>
                    </a:cubicBezTo>
                    <a:cubicBezTo>
                      <a:pt x="13112" y="24509"/>
                      <a:pt x="13133" y="24512"/>
                      <a:pt x="13153" y="24518"/>
                    </a:cubicBezTo>
                    <a:lnTo>
                      <a:pt x="13153" y="24518"/>
                    </a:lnTo>
                    <a:cubicBezTo>
                      <a:pt x="13608" y="24440"/>
                      <a:pt x="13173" y="24457"/>
                      <a:pt x="13522" y="24314"/>
                    </a:cubicBezTo>
                    <a:lnTo>
                      <a:pt x="13522" y="24314"/>
                    </a:lnTo>
                    <a:lnTo>
                      <a:pt x="13794" y="24460"/>
                    </a:lnTo>
                    <a:lnTo>
                      <a:pt x="13836" y="24377"/>
                    </a:lnTo>
                    <a:cubicBezTo>
                      <a:pt x="13856" y="24377"/>
                      <a:pt x="13893" y="24371"/>
                      <a:pt x="13924" y="24371"/>
                    </a:cubicBezTo>
                    <a:cubicBezTo>
                      <a:pt x="13956" y="24371"/>
                      <a:pt x="13982" y="24377"/>
                      <a:pt x="13982" y="24397"/>
                    </a:cubicBezTo>
                    <a:cubicBezTo>
                      <a:pt x="14149" y="24293"/>
                      <a:pt x="13940" y="24356"/>
                      <a:pt x="14024" y="24293"/>
                    </a:cubicBezTo>
                    <a:lnTo>
                      <a:pt x="14024" y="24293"/>
                    </a:lnTo>
                    <a:cubicBezTo>
                      <a:pt x="14037" y="24294"/>
                      <a:pt x="14050" y="24294"/>
                      <a:pt x="14064" y="24294"/>
                    </a:cubicBezTo>
                    <a:cubicBezTo>
                      <a:pt x="14275" y="24294"/>
                      <a:pt x="14534" y="24180"/>
                      <a:pt x="14673" y="24180"/>
                    </a:cubicBezTo>
                    <a:cubicBezTo>
                      <a:pt x="14710" y="24180"/>
                      <a:pt x="14739" y="24188"/>
                      <a:pt x="14756" y="24209"/>
                    </a:cubicBezTo>
                    <a:cubicBezTo>
                      <a:pt x="14786" y="24179"/>
                      <a:pt x="14765" y="24173"/>
                      <a:pt x="14738" y="24173"/>
                    </a:cubicBezTo>
                    <a:cubicBezTo>
                      <a:pt x="14720" y="24173"/>
                      <a:pt x="14698" y="24176"/>
                      <a:pt x="14687" y="24176"/>
                    </a:cubicBezTo>
                    <a:cubicBezTo>
                      <a:pt x="14666" y="24176"/>
                      <a:pt x="14674" y="24168"/>
                      <a:pt x="14777" y="24125"/>
                    </a:cubicBezTo>
                    <a:cubicBezTo>
                      <a:pt x="14798" y="24146"/>
                      <a:pt x="14821" y="24155"/>
                      <a:pt x="14847" y="24155"/>
                    </a:cubicBezTo>
                    <a:cubicBezTo>
                      <a:pt x="14951" y="24155"/>
                      <a:pt x="15095" y="24021"/>
                      <a:pt x="15279" y="24021"/>
                    </a:cubicBezTo>
                    <a:cubicBezTo>
                      <a:pt x="15237" y="24105"/>
                      <a:pt x="15028" y="24125"/>
                      <a:pt x="15258" y="24125"/>
                    </a:cubicBezTo>
                    <a:cubicBezTo>
                      <a:pt x="15342" y="23958"/>
                      <a:pt x="15677" y="24021"/>
                      <a:pt x="15844" y="23916"/>
                    </a:cubicBezTo>
                    <a:cubicBezTo>
                      <a:pt x="15823" y="23833"/>
                      <a:pt x="16221" y="23749"/>
                      <a:pt x="16493" y="23581"/>
                    </a:cubicBezTo>
                    <a:cubicBezTo>
                      <a:pt x="16493" y="23584"/>
                      <a:pt x="16495" y="23586"/>
                      <a:pt x="16500" y="23586"/>
                    </a:cubicBezTo>
                    <a:cubicBezTo>
                      <a:pt x="16533" y="23586"/>
                      <a:pt x="16665" y="23531"/>
                      <a:pt x="16828" y="23477"/>
                    </a:cubicBezTo>
                    <a:cubicBezTo>
                      <a:pt x="16995" y="23414"/>
                      <a:pt x="17204" y="23309"/>
                      <a:pt x="17351" y="23268"/>
                    </a:cubicBezTo>
                    <a:cubicBezTo>
                      <a:pt x="17351" y="23163"/>
                      <a:pt x="17623" y="23037"/>
                      <a:pt x="17811" y="22891"/>
                    </a:cubicBezTo>
                    <a:lnTo>
                      <a:pt x="17811" y="22891"/>
                    </a:lnTo>
                    <a:cubicBezTo>
                      <a:pt x="17832" y="22954"/>
                      <a:pt x="17811" y="22996"/>
                      <a:pt x="17706" y="23079"/>
                    </a:cubicBezTo>
                    <a:lnTo>
                      <a:pt x="17895" y="22975"/>
                    </a:lnTo>
                    <a:cubicBezTo>
                      <a:pt x="17916" y="22912"/>
                      <a:pt x="17978" y="22870"/>
                      <a:pt x="18083" y="22786"/>
                    </a:cubicBezTo>
                    <a:lnTo>
                      <a:pt x="18083" y="22870"/>
                    </a:lnTo>
                    <a:cubicBezTo>
                      <a:pt x="18313" y="22724"/>
                      <a:pt x="18501" y="22493"/>
                      <a:pt x="18815" y="22326"/>
                    </a:cubicBezTo>
                    <a:cubicBezTo>
                      <a:pt x="18794" y="22263"/>
                      <a:pt x="18481" y="22347"/>
                      <a:pt x="18753" y="22075"/>
                    </a:cubicBezTo>
                    <a:lnTo>
                      <a:pt x="18753" y="22075"/>
                    </a:lnTo>
                    <a:cubicBezTo>
                      <a:pt x="18787" y="22092"/>
                      <a:pt x="18821" y="22123"/>
                      <a:pt x="18798" y="22180"/>
                    </a:cubicBezTo>
                    <a:lnTo>
                      <a:pt x="18798" y="22180"/>
                    </a:lnTo>
                    <a:cubicBezTo>
                      <a:pt x="18821" y="22146"/>
                      <a:pt x="18855" y="22110"/>
                      <a:pt x="18899" y="22096"/>
                    </a:cubicBezTo>
                    <a:lnTo>
                      <a:pt x="18899" y="22096"/>
                    </a:lnTo>
                    <a:cubicBezTo>
                      <a:pt x="18878" y="22138"/>
                      <a:pt x="18836" y="22180"/>
                      <a:pt x="18815" y="22242"/>
                    </a:cubicBezTo>
                    <a:cubicBezTo>
                      <a:pt x="18962" y="22159"/>
                      <a:pt x="18857" y="22138"/>
                      <a:pt x="18962" y="22075"/>
                    </a:cubicBezTo>
                    <a:cubicBezTo>
                      <a:pt x="18966" y="22084"/>
                      <a:pt x="18973" y="22087"/>
                      <a:pt x="18982" y="22087"/>
                    </a:cubicBezTo>
                    <a:cubicBezTo>
                      <a:pt x="19006" y="22087"/>
                      <a:pt x="19040" y="22063"/>
                      <a:pt x="19057" y="22063"/>
                    </a:cubicBezTo>
                    <a:cubicBezTo>
                      <a:pt x="19063" y="22063"/>
                      <a:pt x="19066" y="22066"/>
                      <a:pt x="19066" y="22075"/>
                    </a:cubicBezTo>
                    <a:cubicBezTo>
                      <a:pt x="19046" y="22096"/>
                      <a:pt x="18962" y="22138"/>
                      <a:pt x="18941" y="22180"/>
                    </a:cubicBezTo>
                    <a:cubicBezTo>
                      <a:pt x="19066" y="22096"/>
                      <a:pt x="19213" y="22012"/>
                      <a:pt x="19297" y="22012"/>
                    </a:cubicBezTo>
                    <a:cubicBezTo>
                      <a:pt x="19255" y="21991"/>
                      <a:pt x="19255" y="21949"/>
                      <a:pt x="19318" y="21887"/>
                    </a:cubicBezTo>
                    <a:cubicBezTo>
                      <a:pt x="19410" y="21811"/>
                      <a:pt x="19449" y="21793"/>
                      <a:pt x="19471" y="21793"/>
                    </a:cubicBezTo>
                    <a:cubicBezTo>
                      <a:pt x="19491" y="21793"/>
                      <a:pt x="19498" y="21807"/>
                      <a:pt x="19521" y="21807"/>
                    </a:cubicBezTo>
                    <a:cubicBezTo>
                      <a:pt x="19535" y="21807"/>
                      <a:pt x="19556" y="21801"/>
                      <a:pt x="19590" y="21782"/>
                    </a:cubicBezTo>
                    <a:cubicBezTo>
                      <a:pt x="19610" y="21698"/>
                      <a:pt x="19757" y="21615"/>
                      <a:pt x="19715" y="21552"/>
                    </a:cubicBezTo>
                    <a:cubicBezTo>
                      <a:pt x="19778" y="21510"/>
                      <a:pt x="19820" y="21510"/>
                      <a:pt x="19862" y="21510"/>
                    </a:cubicBezTo>
                    <a:cubicBezTo>
                      <a:pt x="19939" y="21394"/>
                      <a:pt x="20281" y="21084"/>
                      <a:pt x="20189" y="21084"/>
                    </a:cubicBezTo>
                    <a:cubicBezTo>
                      <a:pt x="20181" y="21084"/>
                      <a:pt x="20170" y="21087"/>
                      <a:pt x="20154" y="21092"/>
                    </a:cubicBezTo>
                    <a:cubicBezTo>
                      <a:pt x="20426" y="20715"/>
                      <a:pt x="20845" y="20422"/>
                      <a:pt x="21117" y="20024"/>
                    </a:cubicBezTo>
                    <a:lnTo>
                      <a:pt x="21138" y="20045"/>
                    </a:lnTo>
                    <a:cubicBezTo>
                      <a:pt x="21284" y="19794"/>
                      <a:pt x="21494" y="19543"/>
                      <a:pt x="21577" y="19334"/>
                    </a:cubicBezTo>
                    <a:cubicBezTo>
                      <a:pt x="21610" y="19285"/>
                      <a:pt x="21680" y="19237"/>
                      <a:pt x="21710" y="19237"/>
                    </a:cubicBezTo>
                    <a:cubicBezTo>
                      <a:pt x="21718" y="19237"/>
                      <a:pt x="21724" y="19241"/>
                      <a:pt x="21724" y="19250"/>
                    </a:cubicBezTo>
                    <a:cubicBezTo>
                      <a:pt x="21828" y="19062"/>
                      <a:pt x="21807" y="19020"/>
                      <a:pt x="22017" y="18790"/>
                    </a:cubicBezTo>
                    <a:lnTo>
                      <a:pt x="22017" y="18790"/>
                    </a:lnTo>
                    <a:cubicBezTo>
                      <a:pt x="21986" y="18859"/>
                      <a:pt x="21986" y="18872"/>
                      <a:pt x="21992" y="18872"/>
                    </a:cubicBezTo>
                    <a:cubicBezTo>
                      <a:pt x="21995" y="18872"/>
                      <a:pt x="22000" y="18867"/>
                      <a:pt x="22001" y="18867"/>
                    </a:cubicBezTo>
                    <a:lnTo>
                      <a:pt x="22001" y="18867"/>
                    </a:lnTo>
                    <a:cubicBezTo>
                      <a:pt x="22004" y="18867"/>
                      <a:pt x="21993" y="18883"/>
                      <a:pt x="21933" y="18978"/>
                    </a:cubicBezTo>
                    <a:cubicBezTo>
                      <a:pt x="22079" y="18769"/>
                      <a:pt x="22163" y="18727"/>
                      <a:pt x="22247" y="18434"/>
                    </a:cubicBezTo>
                    <a:cubicBezTo>
                      <a:pt x="22247" y="18458"/>
                      <a:pt x="22254" y="18468"/>
                      <a:pt x="22265" y="18468"/>
                    </a:cubicBezTo>
                    <a:cubicBezTo>
                      <a:pt x="22313" y="18468"/>
                      <a:pt x="22443" y="18285"/>
                      <a:pt x="22477" y="18183"/>
                    </a:cubicBezTo>
                    <a:lnTo>
                      <a:pt x="22477" y="18183"/>
                    </a:lnTo>
                    <a:lnTo>
                      <a:pt x="22331" y="18330"/>
                    </a:lnTo>
                    <a:cubicBezTo>
                      <a:pt x="22414" y="18183"/>
                      <a:pt x="22477" y="18079"/>
                      <a:pt x="22540" y="17974"/>
                    </a:cubicBezTo>
                    <a:lnTo>
                      <a:pt x="22582" y="18079"/>
                    </a:lnTo>
                    <a:cubicBezTo>
                      <a:pt x="22958" y="17639"/>
                      <a:pt x="22937" y="17095"/>
                      <a:pt x="23272" y="16781"/>
                    </a:cubicBezTo>
                    <a:cubicBezTo>
                      <a:pt x="23275" y="16759"/>
                      <a:pt x="23274" y="16750"/>
                      <a:pt x="23268" y="16750"/>
                    </a:cubicBezTo>
                    <a:cubicBezTo>
                      <a:pt x="23245" y="16750"/>
                      <a:pt x="23155" y="16926"/>
                      <a:pt x="23119" y="16926"/>
                    </a:cubicBezTo>
                    <a:cubicBezTo>
                      <a:pt x="23110" y="16926"/>
                      <a:pt x="23105" y="16915"/>
                      <a:pt x="23105" y="16886"/>
                    </a:cubicBezTo>
                    <a:cubicBezTo>
                      <a:pt x="23230" y="16677"/>
                      <a:pt x="23460" y="16467"/>
                      <a:pt x="23481" y="16405"/>
                    </a:cubicBezTo>
                    <a:cubicBezTo>
                      <a:pt x="23670" y="16091"/>
                      <a:pt x="23502" y="16028"/>
                      <a:pt x="23670" y="15693"/>
                    </a:cubicBezTo>
                    <a:lnTo>
                      <a:pt x="23670" y="15693"/>
                    </a:lnTo>
                    <a:cubicBezTo>
                      <a:pt x="23657" y="15705"/>
                      <a:pt x="23642" y="15714"/>
                      <a:pt x="23627" y="15714"/>
                    </a:cubicBezTo>
                    <a:cubicBezTo>
                      <a:pt x="23592" y="15714"/>
                      <a:pt x="23562" y="15662"/>
                      <a:pt x="23607" y="15484"/>
                    </a:cubicBezTo>
                    <a:cubicBezTo>
                      <a:pt x="23678" y="15342"/>
                      <a:pt x="23749" y="15280"/>
                      <a:pt x="23790" y="15280"/>
                    </a:cubicBezTo>
                    <a:cubicBezTo>
                      <a:pt x="23821" y="15280"/>
                      <a:pt x="23834" y="15316"/>
                      <a:pt x="23816" y="15379"/>
                    </a:cubicBezTo>
                    <a:cubicBezTo>
                      <a:pt x="23795" y="15442"/>
                      <a:pt x="23774" y="15463"/>
                      <a:pt x="23753" y="15463"/>
                    </a:cubicBezTo>
                    <a:cubicBezTo>
                      <a:pt x="23753" y="15525"/>
                      <a:pt x="23730" y="15598"/>
                      <a:pt x="23744" y="15598"/>
                    </a:cubicBezTo>
                    <a:cubicBezTo>
                      <a:pt x="23749" y="15598"/>
                      <a:pt x="23758" y="15589"/>
                      <a:pt x="23774" y="15568"/>
                    </a:cubicBezTo>
                    <a:lnTo>
                      <a:pt x="23774" y="15526"/>
                    </a:lnTo>
                    <a:cubicBezTo>
                      <a:pt x="23830" y="15433"/>
                      <a:pt x="23952" y="15157"/>
                      <a:pt x="23979" y="15157"/>
                    </a:cubicBezTo>
                    <a:cubicBezTo>
                      <a:pt x="23982" y="15157"/>
                      <a:pt x="23983" y="15161"/>
                      <a:pt x="23983" y="15170"/>
                    </a:cubicBezTo>
                    <a:cubicBezTo>
                      <a:pt x="24000" y="15096"/>
                      <a:pt x="24003" y="15067"/>
                      <a:pt x="23997" y="15067"/>
                    </a:cubicBezTo>
                    <a:lnTo>
                      <a:pt x="23997" y="15067"/>
                    </a:lnTo>
                    <a:cubicBezTo>
                      <a:pt x="23986" y="15067"/>
                      <a:pt x="23951" y="15136"/>
                      <a:pt x="23900" y="15212"/>
                    </a:cubicBezTo>
                    <a:cubicBezTo>
                      <a:pt x="24067" y="14919"/>
                      <a:pt x="24088" y="14710"/>
                      <a:pt x="24235" y="14396"/>
                    </a:cubicBezTo>
                    <a:lnTo>
                      <a:pt x="24235" y="14396"/>
                    </a:lnTo>
                    <a:cubicBezTo>
                      <a:pt x="24205" y="14426"/>
                      <a:pt x="24175" y="14455"/>
                      <a:pt x="24168" y="14455"/>
                    </a:cubicBezTo>
                    <a:cubicBezTo>
                      <a:pt x="24165" y="14455"/>
                      <a:pt x="24166" y="14450"/>
                      <a:pt x="24172" y="14438"/>
                    </a:cubicBezTo>
                    <a:cubicBezTo>
                      <a:pt x="24339" y="13957"/>
                      <a:pt x="24172" y="14187"/>
                      <a:pt x="24255" y="13852"/>
                    </a:cubicBezTo>
                    <a:cubicBezTo>
                      <a:pt x="24281" y="13802"/>
                      <a:pt x="24298" y="13791"/>
                      <a:pt x="24311" y="13791"/>
                    </a:cubicBezTo>
                    <a:cubicBezTo>
                      <a:pt x="24322" y="13791"/>
                      <a:pt x="24329" y="13797"/>
                      <a:pt x="24336" y="13797"/>
                    </a:cubicBezTo>
                    <a:cubicBezTo>
                      <a:pt x="24351" y="13797"/>
                      <a:pt x="24361" y="13770"/>
                      <a:pt x="24381" y="13601"/>
                    </a:cubicBezTo>
                    <a:cubicBezTo>
                      <a:pt x="24409" y="13538"/>
                      <a:pt x="24430" y="13515"/>
                      <a:pt x="24445" y="13515"/>
                    </a:cubicBezTo>
                    <a:cubicBezTo>
                      <a:pt x="24476" y="13515"/>
                      <a:pt x="24486" y="13608"/>
                      <a:pt x="24486" y="13664"/>
                    </a:cubicBezTo>
                    <a:cubicBezTo>
                      <a:pt x="24507" y="13350"/>
                      <a:pt x="24653" y="13099"/>
                      <a:pt x="24695" y="12910"/>
                    </a:cubicBezTo>
                    <a:lnTo>
                      <a:pt x="24695" y="13078"/>
                    </a:lnTo>
                    <a:cubicBezTo>
                      <a:pt x="24695" y="12994"/>
                      <a:pt x="24716" y="12910"/>
                      <a:pt x="24716" y="12827"/>
                    </a:cubicBezTo>
                    <a:lnTo>
                      <a:pt x="24716" y="12827"/>
                    </a:lnTo>
                    <a:lnTo>
                      <a:pt x="24632" y="12910"/>
                    </a:lnTo>
                    <a:cubicBezTo>
                      <a:pt x="24674" y="12806"/>
                      <a:pt x="24674" y="12722"/>
                      <a:pt x="24716" y="12722"/>
                    </a:cubicBezTo>
                    <a:cubicBezTo>
                      <a:pt x="24703" y="12691"/>
                      <a:pt x="24687" y="12684"/>
                      <a:pt x="24670" y="12684"/>
                    </a:cubicBezTo>
                    <a:cubicBezTo>
                      <a:pt x="24656" y="12684"/>
                      <a:pt x="24642" y="12688"/>
                      <a:pt x="24628" y="12688"/>
                    </a:cubicBezTo>
                    <a:cubicBezTo>
                      <a:pt x="24602" y="12688"/>
                      <a:pt x="24579" y="12672"/>
                      <a:pt x="24569" y="12576"/>
                    </a:cubicBezTo>
                    <a:cubicBezTo>
                      <a:pt x="24611" y="12450"/>
                      <a:pt x="24590" y="12178"/>
                      <a:pt x="24674" y="12157"/>
                    </a:cubicBezTo>
                    <a:lnTo>
                      <a:pt x="24674" y="12157"/>
                    </a:lnTo>
                    <a:cubicBezTo>
                      <a:pt x="24643" y="12306"/>
                      <a:pt x="24646" y="12337"/>
                      <a:pt x="24662" y="12337"/>
                    </a:cubicBezTo>
                    <a:cubicBezTo>
                      <a:pt x="24674" y="12337"/>
                      <a:pt x="24693" y="12320"/>
                      <a:pt x="24709" y="12320"/>
                    </a:cubicBezTo>
                    <a:cubicBezTo>
                      <a:pt x="24723" y="12320"/>
                      <a:pt x="24734" y="12333"/>
                      <a:pt x="24738" y="12384"/>
                    </a:cubicBezTo>
                    <a:lnTo>
                      <a:pt x="24738" y="12384"/>
                    </a:lnTo>
                    <a:cubicBezTo>
                      <a:pt x="24739" y="12329"/>
                      <a:pt x="24744" y="12274"/>
                      <a:pt x="24758" y="12220"/>
                    </a:cubicBezTo>
                    <a:cubicBezTo>
                      <a:pt x="24763" y="12214"/>
                      <a:pt x="24767" y="12212"/>
                      <a:pt x="24770" y="12212"/>
                    </a:cubicBezTo>
                    <a:cubicBezTo>
                      <a:pt x="24779" y="12212"/>
                      <a:pt x="24779" y="12231"/>
                      <a:pt x="24779" y="12262"/>
                    </a:cubicBezTo>
                    <a:cubicBezTo>
                      <a:pt x="24883" y="11864"/>
                      <a:pt x="24716" y="12073"/>
                      <a:pt x="24737" y="11655"/>
                    </a:cubicBezTo>
                    <a:lnTo>
                      <a:pt x="24737" y="11655"/>
                    </a:lnTo>
                    <a:cubicBezTo>
                      <a:pt x="24744" y="11666"/>
                      <a:pt x="24751" y="11670"/>
                      <a:pt x="24759" y="11670"/>
                    </a:cubicBezTo>
                    <a:cubicBezTo>
                      <a:pt x="24797" y="11670"/>
                      <a:pt x="24838" y="11557"/>
                      <a:pt x="24820" y="11488"/>
                    </a:cubicBezTo>
                    <a:lnTo>
                      <a:pt x="24820" y="11488"/>
                    </a:lnTo>
                    <a:cubicBezTo>
                      <a:pt x="24820" y="11553"/>
                      <a:pt x="24808" y="11580"/>
                      <a:pt x="24791" y="11580"/>
                    </a:cubicBezTo>
                    <a:cubicBezTo>
                      <a:pt x="24765" y="11580"/>
                      <a:pt x="24729" y="11514"/>
                      <a:pt x="24716" y="11425"/>
                    </a:cubicBezTo>
                    <a:cubicBezTo>
                      <a:pt x="24758" y="11153"/>
                      <a:pt x="24695" y="11132"/>
                      <a:pt x="24695" y="10985"/>
                    </a:cubicBezTo>
                    <a:lnTo>
                      <a:pt x="24674" y="11153"/>
                    </a:lnTo>
                    <a:cubicBezTo>
                      <a:pt x="24632" y="11090"/>
                      <a:pt x="24632" y="10964"/>
                      <a:pt x="24632" y="10776"/>
                    </a:cubicBezTo>
                    <a:lnTo>
                      <a:pt x="24632" y="10776"/>
                    </a:lnTo>
                    <a:cubicBezTo>
                      <a:pt x="24650" y="10776"/>
                      <a:pt x="24653" y="10895"/>
                      <a:pt x="24665" y="10895"/>
                    </a:cubicBezTo>
                    <a:cubicBezTo>
                      <a:pt x="24668" y="10895"/>
                      <a:pt x="24671" y="10891"/>
                      <a:pt x="24674" y="10881"/>
                    </a:cubicBezTo>
                    <a:cubicBezTo>
                      <a:pt x="24632" y="10776"/>
                      <a:pt x="24653" y="10672"/>
                      <a:pt x="24653" y="10546"/>
                    </a:cubicBezTo>
                    <a:cubicBezTo>
                      <a:pt x="24674" y="10483"/>
                      <a:pt x="24695" y="10483"/>
                      <a:pt x="24716" y="10441"/>
                    </a:cubicBezTo>
                    <a:cubicBezTo>
                      <a:pt x="24737" y="10358"/>
                      <a:pt x="24758" y="10295"/>
                      <a:pt x="24737" y="10211"/>
                    </a:cubicBezTo>
                    <a:cubicBezTo>
                      <a:pt x="24779" y="10065"/>
                      <a:pt x="24841" y="10190"/>
                      <a:pt x="24862" y="10065"/>
                    </a:cubicBezTo>
                    <a:cubicBezTo>
                      <a:pt x="24841" y="9876"/>
                      <a:pt x="24820" y="9793"/>
                      <a:pt x="24841" y="9688"/>
                    </a:cubicBezTo>
                    <a:cubicBezTo>
                      <a:pt x="24841" y="9584"/>
                      <a:pt x="24841" y="9479"/>
                      <a:pt x="24758" y="9312"/>
                    </a:cubicBezTo>
                    <a:cubicBezTo>
                      <a:pt x="24749" y="9366"/>
                      <a:pt x="24747" y="9397"/>
                      <a:pt x="24739" y="9397"/>
                    </a:cubicBezTo>
                    <a:cubicBezTo>
                      <a:pt x="24727" y="9397"/>
                      <a:pt x="24703" y="9346"/>
                      <a:pt x="24632" y="9228"/>
                    </a:cubicBezTo>
                    <a:lnTo>
                      <a:pt x="24632" y="9228"/>
                    </a:lnTo>
                    <a:cubicBezTo>
                      <a:pt x="24695" y="9395"/>
                      <a:pt x="24758" y="9584"/>
                      <a:pt x="24799" y="9793"/>
                    </a:cubicBezTo>
                    <a:cubicBezTo>
                      <a:pt x="24758" y="9667"/>
                      <a:pt x="24695" y="9542"/>
                      <a:pt x="24632" y="9437"/>
                    </a:cubicBezTo>
                    <a:lnTo>
                      <a:pt x="24632" y="9437"/>
                    </a:lnTo>
                    <a:cubicBezTo>
                      <a:pt x="24674" y="9604"/>
                      <a:pt x="24758" y="9793"/>
                      <a:pt x="24737" y="9897"/>
                    </a:cubicBezTo>
                    <a:cubicBezTo>
                      <a:pt x="24703" y="9807"/>
                      <a:pt x="24693" y="9771"/>
                      <a:pt x="24685" y="9771"/>
                    </a:cubicBezTo>
                    <a:cubicBezTo>
                      <a:pt x="24678" y="9771"/>
                      <a:pt x="24672" y="9796"/>
                      <a:pt x="24653" y="9835"/>
                    </a:cubicBezTo>
                    <a:cubicBezTo>
                      <a:pt x="24716" y="9584"/>
                      <a:pt x="24507" y="9395"/>
                      <a:pt x="24507" y="9123"/>
                    </a:cubicBezTo>
                    <a:lnTo>
                      <a:pt x="24653" y="9081"/>
                    </a:lnTo>
                    <a:cubicBezTo>
                      <a:pt x="24632" y="8893"/>
                      <a:pt x="24548" y="8726"/>
                      <a:pt x="24486" y="8579"/>
                    </a:cubicBezTo>
                    <a:cubicBezTo>
                      <a:pt x="24444" y="8496"/>
                      <a:pt x="24402" y="8412"/>
                      <a:pt x="24381" y="8307"/>
                    </a:cubicBezTo>
                    <a:cubicBezTo>
                      <a:pt x="24360" y="8265"/>
                      <a:pt x="24339" y="8203"/>
                      <a:pt x="24339" y="8161"/>
                    </a:cubicBezTo>
                    <a:cubicBezTo>
                      <a:pt x="24339" y="8119"/>
                      <a:pt x="24339" y="8098"/>
                      <a:pt x="24339" y="8056"/>
                    </a:cubicBezTo>
                    <a:cubicBezTo>
                      <a:pt x="24339" y="8025"/>
                      <a:pt x="24316" y="7994"/>
                      <a:pt x="24304" y="7963"/>
                    </a:cubicBezTo>
                    <a:lnTo>
                      <a:pt x="24304" y="7963"/>
                    </a:lnTo>
                    <a:cubicBezTo>
                      <a:pt x="24310" y="7984"/>
                      <a:pt x="24318" y="8010"/>
                      <a:pt x="24318" y="8035"/>
                    </a:cubicBezTo>
                    <a:cubicBezTo>
                      <a:pt x="24318" y="8077"/>
                      <a:pt x="24318" y="8140"/>
                      <a:pt x="24318" y="8140"/>
                    </a:cubicBezTo>
                    <a:cubicBezTo>
                      <a:pt x="24318" y="8140"/>
                      <a:pt x="24297" y="8140"/>
                      <a:pt x="24297" y="8119"/>
                    </a:cubicBezTo>
                    <a:cubicBezTo>
                      <a:pt x="24297" y="8098"/>
                      <a:pt x="24297" y="8077"/>
                      <a:pt x="24276" y="8056"/>
                    </a:cubicBezTo>
                    <a:cubicBezTo>
                      <a:pt x="24276" y="8014"/>
                      <a:pt x="24235" y="7951"/>
                      <a:pt x="24214" y="7910"/>
                    </a:cubicBezTo>
                    <a:cubicBezTo>
                      <a:pt x="24193" y="7826"/>
                      <a:pt x="24151" y="7742"/>
                      <a:pt x="24109" y="7659"/>
                    </a:cubicBezTo>
                    <a:cubicBezTo>
                      <a:pt x="24151" y="7659"/>
                      <a:pt x="24130" y="7554"/>
                      <a:pt x="24130" y="7491"/>
                    </a:cubicBezTo>
                    <a:lnTo>
                      <a:pt x="24130" y="7491"/>
                    </a:lnTo>
                    <a:cubicBezTo>
                      <a:pt x="24129" y="7492"/>
                      <a:pt x="24129" y="7492"/>
                      <a:pt x="24128" y="7492"/>
                    </a:cubicBezTo>
                    <a:cubicBezTo>
                      <a:pt x="24103" y="7492"/>
                      <a:pt x="23987" y="7156"/>
                      <a:pt x="23887" y="7156"/>
                    </a:cubicBezTo>
                    <a:cubicBezTo>
                      <a:pt x="23885" y="7156"/>
                      <a:pt x="23882" y="7156"/>
                      <a:pt x="23879" y="7156"/>
                    </a:cubicBezTo>
                    <a:lnTo>
                      <a:pt x="23837" y="6905"/>
                    </a:lnTo>
                    <a:cubicBezTo>
                      <a:pt x="23670" y="6529"/>
                      <a:pt x="23502" y="6571"/>
                      <a:pt x="23314" y="6215"/>
                    </a:cubicBezTo>
                    <a:lnTo>
                      <a:pt x="23314" y="6215"/>
                    </a:lnTo>
                    <a:cubicBezTo>
                      <a:pt x="23333" y="6226"/>
                      <a:pt x="23347" y="6230"/>
                      <a:pt x="23358" y="6230"/>
                    </a:cubicBezTo>
                    <a:cubicBezTo>
                      <a:pt x="23384" y="6230"/>
                      <a:pt x="23396" y="6210"/>
                      <a:pt x="23418" y="6210"/>
                    </a:cubicBezTo>
                    <a:cubicBezTo>
                      <a:pt x="23440" y="6210"/>
                      <a:pt x="23474" y="6232"/>
                      <a:pt x="23544" y="6319"/>
                    </a:cubicBezTo>
                    <a:cubicBezTo>
                      <a:pt x="23481" y="6215"/>
                      <a:pt x="23419" y="6110"/>
                      <a:pt x="23398" y="6110"/>
                    </a:cubicBezTo>
                    <a:cubicBezTo>
                      <a:pt x="23377" y="6027"/>
                      <a:pt x="23147" y="5838"/>
                      <a:pt x="23126" y="5713"/>
                    </a:cubicBezTo>
                    <a:cubicBezTo>
                      <a:pt x="23063" y="5671"/>
                      <a:pt x="23021" y="5692"/>
                      <a:pt x="22937" y="5566"/>
                    </a:cubicBezTo>
                    <a:cubicBezTo>
                      <a:pt x="22937" y="5554"/>
                      <a:pt x="22945" y="5549"/>
                      <a:pt x="22951" y="5547"/>
                    </a:cubicBezTo>
                    <a:lnTo>
                      <a:pt x="22951" y="5547"/>
                    </a:lnTo>
                    <a:cubicBezTo>
                      <a:pt x="22952" y="5547"/>
                      <a:pt x="22953" y="5547"/>
                      <a:pt x="22954" y="5547"/>
                    </a:cubicBezTo>
                    <a:cubicBezTo>
                      <a:pt x="22956" y="5547"/>
                      <a:pt x="22957" y="5546"/>
                      <a:pt x="22958" y="5545"/>
                    </a:cubicBezTo>
                    <a:lnTo>
                      <a:pt x="22958" y="5545"/>
                    </a:lnTo>
                    <a:cubicBezTo>
                      <a:pt x="22958" y="5545"/>
                      <a:pt x="22955" y="5545"/>
                      <a:pt x="22951" y="5547"/>
                    </a:cubicBezTo>
                    <a:lnTo>
                      <a:pt x="22951" y="5547"/>
                    </a:lnTo>
                    <a:cubicBezTo>
                      <a:pt x="22925" y="5541"/>
                      <a:pt x="22854" y="5460"/>
                      <a:pt x="22832" y="5460"/>
                    </a:cubicBezTo>
                    <a:lnTo>
                      <a:pt x="22832" y="5460"/>
                    </a:lnTo>
                    <a:cubicBezTo>
                      <a:pt x="22825" y="5460"/>
                      <a:pt x="22823" y="5469"/>
                      <a:pt x="22829" y="5492"/>
                    </a:cubicBezTo>
                    <a:lnTo>
                      <a:pt x="22829" y="5492"/>
                    </a:lnTo>
                    <a:cubicBezTo>
                      <a:pt x="22764" y="5286"/>
                      <a:pt x="22599" y="5060"/>
                      <a:pt x="22414" y="4855"/>
                    </a:cubicBezTo>
                    <a:cubicBezTo>
                      <a:pt x="22226" y="4666"/>
                      <a:pt x="22038" y="4478"/>
                      <a:pt x="21975" y="4290"/>
                    </a:cubicBezTo>
                    <a:cubicBezTo>
                      <a:pt x="21745" y="4102"/>
                      <a:pt x="21494" y="3871"/>
                      <a:pt x="21305" y="3704"/>
                    </a:cubicBezTo>
                    <a:cubicBezTo>
                      <a:pt x="21316" y="3704"/>
                      <a:pt x="21321" y="3699"/>
                      <a:pt x="21326" y="3699"/>
                    </a:cubicBezTo>
                    <a:lnTo>
                      <a:pt x="21326" y="3699"/>
                    </a:lnTo>
                    <a:cubicBezTo>
                      <a:pt x="21333" y="3707"/>
                      <a:pt x="21340" y="3716"/>
                      <a:pt x="21347" y="3725"/>
                    </a:cubicBezTo>
                    <a:cubicBezTo>
                      <a:pt x="21337" y="3704"/>
                      <a:pt x="21331" y="3699"/>
                      <a:pt x="21326" y="3699"/>
                    </a:cubicBezTo>
                    <a:cubicBezTo>
                      <a:pt x="21326" y="3699"/>
                      <a:pt x="21326" y="3699"/>
                      <a:pt x="21326" y="3699"/>
                    </a:cubicBezTo>
                    <a:lnTo>
                      <a:pt x="21326" y="3699"/>
                    </a:lnTo>
                    <a:cubicBezTo>
                      <a:pt x="21115" y="3447"/>
                      <a:pt x="21087" y="3673"/>
                      <a:pt x="20824" y="3369"/>
                    </a:cubicBezTo>
                    <a:cubicBezTo>
                      <a:pt x="20797" y="3321"/>
                      <a:pt x="20797" y="3304"/>
                      <a:pt x="20809" y="3304"/>
                    </a:cubicBezTo>
                    <a:lnTo>
                      <a:pt x="20809" y="3304"/>
                    </a:lnTo>
                    <a:cubicBezTo>
                      <a:pt x="20837" y="3304"/>
                      <a:pt x="20933" y="3393"/>
                      <a:pt x="20943" y="3393"/>
                    </a:cubicBezTo>
                    <a:cubicBezTo>
                      <a:pt x="20946" y="3393"/>
                      <a:pt x="20942" y="3386"/>
                      <a:pt x="20929" y="3369"/>
                    </a:cubicBezTo>
                    <a:cubicBezTo>
                      <a:pt x="20991" y="3202"/>
                      <a:pt x="20531" y="3076"/>
                      <a:pt x="20385" y="2825"/>
                    </a:cubicBezTo>
                    <a:lnTo>
                      <a:pt x="20385" y="2825"/>
                    </a:lnTo>
                    <a:lnTo>
                      <a:pt x="20426" y="2867"/>
                    </a:lnTo>
                    <a:cubicBezTo>
                      <a:pt x="20301" y="2700"/>
                      <a:pt x="19987" y="2616"/>
                      <a:pt x="19715" y="2407"/>
                    </a:cubicBezTo>
                    <a:cubicBezTo>
                      <a:pt x="19715" y="2407"/>
                      <a:pt x="19736" y="2407"/>
                      <a:pt x="19715" y="2386"/>
                    </a:cubicBezTo>
                    <a:cubicBezTo>
                      <a:pt x="19485" y="2323"/>
                      <a:pt x="19087" y="2114"/>
                      <a:pt x="18794" y="1988"/>
                    </a:cubicBezTo>
                    <a:cubicBezTo>
                      <a:pt x="18815" y="1985"/>
                      <a:pt x="18833" y="1984"/>
                      <a:pt x="18849" y="1984"/>
                    </a:cubicBezTo>
                    <a:cubicBezTo>
                      <a:pt x="18880" y="1984"/>
                      <a:pt x="18900" y="1988"/>
                      <a:pt x="18912" y="1988"/>
                    </a:cubicBezTo>
                    <a:cubicBezTo>
                      <a:pt x="18930" y="1988"/>
                      <a:pt x="18930" y="1978"/>
                      <a:pt x="18920" y="1925"/>
                    </a:cubicBezTo>
                    <a:cubicBezTo>
                      <a:pt x="18898" y="1916"/>
                      <a:pt x="18882" y="1912"/>
                      <a:pt x="18870" y="1912"/>
                    </a:cubicBezTo>
                    <a:cubicBezTo>
                      <a:pt x="18823" y="1912"/>
                      <a:pt x="18835" y="1970"/>
                      <a:pt x="18771" y="1970"/>
                    </a:cubicBezTo>
                    <a:cubicBezTo>
                      <a:pt x="18742" y="1970"/>
                      <a:pt x="18698" y="1958"/>
                      <a:pt x="18627" y="1925"/>
                    </a:cubicBezTo>
                    <a:cubicBezTo>
                      <a:pt x="18564" y="1842"/>
                      <a:pt x="18397" y="1716"/>
                      <a:pt x="18397" y="1633"/>
                    </a:cubicBezTo>
                    <a:lnTo>
                      <a:pt x="18397" y="1633"/>
                    </a:lnTo>
                    <a:lnTo>
                      <a:pt x="18648" y="1758"/>
                    </a:lnTo>
                    <a:cubicBezTo>
                      <a:pt x="18564" y="1612"/>
                      <a:pt x="18334" y="1591"/>
                      <a:pt x="18209" y="1528"/>
                    </a:cubicBezTo>
                    <a:lnTo>
                      <a:pt x="18229" y="1486"/>
                    </a:lnTo>
                    <a:cubicBezTo>
                      <a:pt x="17832" y="1319"/>
                      <a:pt x="17790" y="1402"/>
                      <a:pt x="17372" y="1214"/>
                    </a:cubicBezTo>
                    <a:lnTo>
                      <a:pt x="17372" y="1214"/>
                    </a:lnTo>
                    <a:lnTo>
                      <a:pt x="17413" y="1256"/>
                    </a:lnTo>
                    <a:cubicBezTo>
                      <a:pt x="17141" y="1256"/>
                      <a:pt x="17225" y="1130"/>
                      <a:pt x="16974" y="1109"/>
                    </a:cubicBezTo>
                    <a:lnTo>
                      <a:pt x="16932" y="984"/>
                    </a:lnTo>
                    <a:cubicBezTo>
                      <a:pt x="16786" y="942"/>
                      <a:pt x="16367" y="879"/>
                      <a:pt x="16074" y="817"/>
                    </a:cubicBezTo>
                    <a:cubicBezTo>
                      <a:pt x="16100" y="814"/>
                      <a:pt x="16129" y="812"/>
                      <a:pt x="16159" y="812"/>
                    </a:cubicBezTo>
                    <a:cubicBezTo>
                      <a:pt x="16352" y="812"/>
                      <a:pt x="16629" y="864"/>
                      <a:pt x="16828" y="900"/>
                    </a:cubicBezTo>
                    <a:cubicBezTo>
                      <a:pt x="16673" y="842"/>
                      <a:pt x="16339" y="731"/>
                      <a:pt x="16207" y="731"/>
                    </a:cubicBezTo>
                    <a:cubicBezTo>
                      <a:pt x="16196" y="731"/>
                      <a:pt x="16187" y="731"/>
                      <a:pt x="16179" y="733"/>
                    </a:cubicBezTo>
                    <a:cubicBezTo>
                      <a:pt x="16263" y="754"/>
                      <a:pt x="16346" y="754"/>
                      <a:pt x="16409" y="796"/>
                    </a:cubicBezTo>
                    <a:cubicBezTo>
                      <a:pt x="16179" y="796"/>
                      <a:pt x="15928" y="754"/>
                      <a:pt x="15614" y="670"/>
                    </a:cubicBezTo>
                    <a:cubicBezTo>
                      <a:pt x="15719" y="482"/>
                      <a:pt x="14798" y="419"/>
                      <a:pt x="14589" y="231"/>
                    </a:cubicBezTo>
                    <a:lnTo>
                      <a:pt x="14484" y="231"/>
                    </a:lnTo>
                    <a:cubicBezTo>
                      <a:pt x="14442" y="210"/>
                      <a:pt x="14359" y="210"/>
                      <a:pt x="14338" y="210"/>
                    </a:cubicBezTo>
                    <a:cubicBezTo>
                      <a:pt x="14296" y="220"/>
                      <a:pt x="14259" y="225"/>
                      <a:pt x="14223" y="225"/>
                    </a:cubicBezTo>
                    <a:cubicBezTo>
                      <a:pt x="14186" y="225"/>
                      <a:pt x="14149" y="220"/>
                      <a:pt x="14108" y="210"/>
                    </a:cubicBezTo>
                    <a:cubicBezTo>
                      <a:pt x="13982" y="210"/>
                      <a:pt x="13836" y="210"/>
                      <a:pt x="13689" y="189"/>
                    </a:cubicBezTo>
                    <a:cubicBezTo>
                      <a:pt x="13375" y="168"/>
                      <a:pt x="13082" y="126"/>
                      <a:pt x="12747" y="126"/>
                    </a:cubicBezTo>
                    <a:cubicBezTo>
                      <a:pt x="12863" y="210"/>
                      <a:pt x="12815" y="210"/>
                      <a:pt x="12742" y="210"/>
                    </a:cubicBezTo>
                    <a:cubicBezTo>
                      <a:pt x="12669" y="210"/>
                      <a:pt x="12570" y="210"/>
                      <a:pt x="12580" y="293"/>
                    </a:cubicBezTo>
                    <a:cubicBezTo>
                      <a:pt x="12482" y="293"/>
                      <a:pt x="12421" y="293"/>
                      <a:pt x="12385" y="287"/>
                    </a:cubicBezTo>
                    <a:lnTo>
                      <a:pt x="12385" y="287"/>
                    </a:lnTo>
                    <a:cubicBezTo>
                      <a:pt x="12371" y="273"/>
                      <a:pt x="12368" y="273"/>
                      <a:pt x="12350" y="273"/>
                    </a:cubicBezTo>
                    <a:lnTo>
                      <a:pt x="11890" y="168"/>
                    </a:lnTo>
                    <a:cubicBezTo>
                      <a:pt x="11764" y="126"/>
                      <a:pt x="12036" y="147"/>
                      <a:pt x="12015" y="105"/>
                    </a:cubicBezTo>
                    <a:cubicBezTo>
                      <a:pt x="11680" y="84"/>
                      <a:pt x="11869" y="42"/>
                      <a:pt x="1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1"/>
              <p:cNvSpPr/>
              <p:nvPr/>
            </p:nvSpPr>
            <p:spPr>
              <a:xfrm>
                <a:off x="10561775" y="24152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21" y="63"/>
                      <a:pt x="21" y="84"/>
                      <a:pt x="21" y="84"/>
                    </a:cubicBezTo>
                    <a:lnTo>
                      <a:pt x="21" y="42"/>
                    </a:lnTo>
                    <a:cubicBezTo>
                      <a:pt x="21" y="21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1"/>
              <p:cNvSpPr/>
              <p:nvPr/>
            </p:nvSpPr>
            <p:spPr>
              <a:xfrm>
                <a:off x="11048775" y="2535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cubicBezTo>
                      <a:pt x="21" y="21"/>
                      <a:pt x="21" y="21"/>
                      <a:pt x="0" y="21"/>
                    </a:cubicBezTo>
                    <a:lnTo>
                      <a:pt x="21" y="2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1"/>
              <p:cNvSpPr/>
              <p:nvPr/>
            </p:nvSpPr>
            <p:spPr>
              <a:xfrm>
                <a:off x="10590025" y="21913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1"/>
              <p:cNvSpPr/>
              <p:nvPr/>
            </p:nvSpPr>
            <p:spPr>
              <a:xfrm>
                <a:off x="10981825" y="25789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cubicBezTo>
                      <a:pt x="42" y="0"/>
                      <a:pt x="42" y="0"/>
                      <a:pt x="0" y="0"/>
                    </a:cubicBezTo>
                    <a:cubicBezTo>
                      <a:pt x="21" y="0"/>
                      <a:pt x="21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1"/>
              <p:cNvSpPr/>
              <p:nvPr/>
            </p:nvSpPr>
            <p:spPr>
              <a:xfrm>
                <a:off x="10927950" y="2601950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1"/>
                    </a:moveTo>
                    <a:cubicBezTo>
                      <a:pt x="21" y="22"/>
                      <a:pt x="21" y="22"/>
                      <a:pt x="0" y="43"/>
                    </a:cubicBezTo>
                    <a:lnTo>
                      <a:pt x="21" y="4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1"/>
              <p:cNvSpPr/>
              <p:nvPr/>
            </p:nvSpPr>
            <p:spPr>
              <a:xfrm>
                <a:off x="11150000" y="2283300"/>
                <a:ext cx="2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11"/>
                      <a:pt x="8" y="34"/>
                    </a:cubicBezTo>
                    <a:lnTo>
                      <a:pt x="8" y="34"/>
                    </a:lnTo>
                    <a:cubicBezTo>
                      <a:pt x="5" y="13"/>
                      <a:pt x="2" y="1"/>
                      <a:pt x="1" y="1"/>
                    </a:cubicBezTo>
                    <a:close/>
                    <a:moveTo>
                      <a:pt x="8" y="34"/>
                    </a:moveTo>
                    <a:cubicBezTo>
                      <a:pt x="9" y="48"/>
                      <a:pt x="11" y="67"/>
                      <a:pt x="11" y="88"/>
                    </a:cubicBezTo>
                    <a:cubicBezTo>
                      <a:pt x="11" y="67"/>
                      <a:pt x="11" y="67"/>
                      <a:pt x="11" y="46"/>
                    </a:cubicBezTo>
                    <a:cubicBezTo>
                      <a:pt x="10" y="42"/>
                      <a:pt x="9" y="38"/>
                      <a:pt x="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1"/>
              <p:cNvSpPr/>
              <p:nvPr/>
            </p:nvSpPr>
            <p:spPr>
              <a:xfrm>
                <a:off x="11126725" y="2400575"/>
                <a:ext cx="15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8" extrusionOk="0">
                    <a:moveTo>
                      <a:pt x="63" y="0"/>
                    </a:moveTo>
                    <a:cubicBezTo>
                      <a:pt x="21" y="84"/>
                      <a:pt x="0" y="147"/>
                      <a:pt x="42" y="168"/>
                    </a:cubicBezTo>
                    <a:cubicBezTo>
                      <a:pt x="42" y="105"/>
                      <a:pt x="63" y="63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1"/>
              <p:cNvSpPr/>
              <p:nvPr/>
            </p:nvSpPr>
            <p:spPr>
              <a:xfrm>
                <a:off x="11111025" y="2159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1"/>
              <p:cNvSpPr/>
              <p:nvPr/>
            </p:nvSpPr>
            <p:spPr>
              <a:xfrm>
                <a:off x="11128275" y="2395325"/>
                <a:ext cx="21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1" extrusionOk="0">
                    <a:moveTo>
                      <a:pt x="85" y="1"/>
                    </a:moveTo>
                    <a:cubicBezTo>
                      <a:pt x="43" y="85"/>
                      <a:pt x="22" y="147"/>
                      <a:pt x="1" y="210"/>
                    </a:cubicBezTo>
                    <a:cubicBezTo>
                      <a:pt x="43" y="147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1"/>
              <p:cNvSpPr/>
              <p:nvPr/>
            </p:nvSpPr>
            <p:spPr>
              <a:xfrm>
                <a:off x="10817050" y="261400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lnTo>
                      <a:pt x="4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1"/>
              <p:cNvSpPr/>
              <p:nvPr/>
            </p:nvSpPr>
            <p:spPr>
              <a:xfrm>
                <a:off x="10815475" y="26145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63" y="1"/>
                    </a:moveTo>
                    <a:lnTo>
                      <a:pt x="1" y="1"/>
                    </a:lnTo>
                    <a:cubicBezTo>
                      <a:pt x="21" y="1"/>
                      <a:pt x="4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1"/>
              <p:cNvSpPr/>
              <p:nvPr/>
            </p:nvSpPr>
            <p:spPr>
              <a:xfrm>
                <a:off x="10812325" y="2614500"/>
                <a:ext cx="3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27" y="1"/>
                    </a:lnTo>
                    <a:cubicBezTo>
                      <a:pt x="85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1"/>
              <p:cNvSpPr/>
              <p:nvPr/>
            </p:nvSpPr>
            <p:spPr>
              <a:xfrm>
                <a:off x="10852625" y="2614375"/>
                <a:ext cx="99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8" extrusionOk="0">
                    <a:moveTo>
                      <a:pt x="98" y="0"/>
                    </a:moveTo>
                    <a:cubicBezTo>
                      <a:pt x="72" y="0"/>
                      <a:pt x="46" y="2"/>
                      <a:pt x="21" y="6"/>
                    </a:cubicBezTo>
                    <a:lnTo>
                      <a:pt x="0" y="27"/>
                    </a:lnTo>
                    <a:cubicBezTo>
                      <a:pt x="11" y="20"/>
                      <a:pt x="28" y="17"/>
                      <a:pt x="49" y="17"/>
                    </a:cubicBezTo>
                    <a:cubicBezTo>
                      <a:pt x="117" y="17"/>
                      <a:pt x="229" y="48"/>
                      <a:pt x="312" y="48"/>
                    </a:cubicBezTo>
                    <a:cubicBezTo>
                      <a:pt x="347" y="48"/>
                      <a:pt x="377" y="42"/>
                      <a:pt x="398" y="27"/>
                    </a:cubicBezTo>
                    <a:cubicBezTo>
                      <a:pt x="314" y="27"/>
                      <a:pt x="203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1"/>
              <p:cNvSpPr/>
              <p:nvPr/>
            </p:nvSpPr>
            <p:spPr>
              <a:xfrm>
                <a:off x="10895500" y="2616600"/>
                <a:ext cx="141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" extrusionOk="0">
                    <a:moveTo>
                      <a:pt x="461" y="1"/>
                    </a:moveTo>
                    <a:lnTo>
                      <a:pt x="126" y="43"/>
                    </a:lnTo>
                    <a:cubicBezTo>
                      <a:pt x="189" y="63"/>
                      <a:pt x="273" y="84"/>
                      <a:pt x="105" y="126"/>
                    </a:cubicBezTo>
                    <a:cubicBezTo>
                      <a:pt x="566" y="105"/>
                      <a:pt x="1" y="84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1"/>
              <p:cNvSpPr/>
              <p:nvPr/>
            </p:nvSpPr>
            <p:spPr>
              <a:xfrm>
                <a:off x="10929500" y="2609525"/>
                <a:ext cx="77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5" extrusionOk="0">
                    <a:moveTo>
                      <a:pt x="282" y="0"/>
                    </a:moveTo>
                    <a:cubicBezTo>
                      <a:pt x="268" y="0"/>
                      <a:pt x="238" y="5"/>
                      <a:pt x="189" y="12"/>
                    </a:cubicBezTo>
                    <a:cubicBezTo>
                      <a:pt x="1" y="74"/>
                      <a:pt x="210" y="54"/>
                      <a:pt x="189" y="74"/>
                    </a:cubicBezTo>
                    <a:cubicBezTo>
                      <a:pt x="273" y="19"/>
                      <a:pt x="31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1"/>
              <p:cNvSpPr/>
              <p:nvPr/>
            </p:nvSpPr>
            <p:spPr>
              <a:xfrm>
                <a:off x="11090100" y="2488175"/>
                <a:ext cx="19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0" y="11"/>
                    </a:moveTo>
                    <a:cubicBezTo>
                      <a:pt x="1" y="13"/>
                      <a:pt x="2" y="14"/>
                      <a:pt x="3" y="15"/>
                    </a:cubicBezTo>
                    <a:lnTo>
                      <a:pt x="3" y="15"/>
                    </a:lnTo>
                    <a:lnTo>
                      <a:pt x="0" y="11"/>
                    </a:lnTo>
                    <a:close/>
                    <a:moveTo>
                      <a:pt x="70" y="1"/>
                    </a:moveTo>
                    <a:lnTo>
                      <a:pt x="70" y="1"/>
                    </a:lnTo>
                    <a:cubicBezTo>
                      <a:pt x="60" y="1"/>
                      <a:pt x="34" y="20"/>
                      <a:pt x="15" y="20"/>
                    </a:cubicBezTo>
                    <a:cubicBezTo>
                      <a:pt x="11" y="20"/>
                      <a:pt x="6" y="19"/>
                      <a:pt x="3" y="15"/>
                    </a:cubicBezTo>
                    <a:lnTo>
                      <a:pt x="3" y="15"/>
                    </a:lnTo>
                    <a:lnTo>
                      <a:pt x="42" y="74"/>
                    </a:lnTo>
                    <a:cubicBezTo>
                      <a:pt x="75" y="16"/>
                      <a:pt x="79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1"/>
              <p:cNvSpPr/>
              <p:nvPr/>
            </p:nvSpPr>
            <p:spPr>
              <a:xfrm>
                <a:off x="11099525" y="2451825"/>
                <a:ext cx="2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0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21" y="189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1"/>
              <p:cNvSpPr/>
              <p:nvPr/>
            </p:nvSpPr>
            <p:spPr>
              <a:xfrm>
                <a:off x="11123050" y="2433525"/>
                <a:ext cx="2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1" extrusionOk="0">
                    <a:moveTo>
                      <a:pt x="84" y="0"/>
                    </a:moveTo>
                    <a:lnTo>
                      <a:pt x="22" y="168"/>
                    </a:lnTo>
                    <a:lnTo>
                      <a:pt x="1" y="23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1"/>
              <p:cNvSpPr/>
              <p:nvPr/>
            </p:nvSpPr>
            <p:spPr>
              <a:xfrm>
                <a:off x="11100025" y="2119675"/>
                <a:ext cx="32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4" extrusionOk="0">
                    <a:moveTo>
                      <a:pt x="43" y="0"/>
                    </a:moveTo>
                    <a:lnTo>
                      <a:pt x="1" y="105"/>
                    </a:lnTo>
                    <a:cubicBezTo>
                      <a:pt x="27" y="124"/>
                      <a:pt x="53" y="134"/>
                      <a:pt x="72" y="134"/>
                    </a:cubicBezTo>
                    <a:cubicBezTo>
                      <a:pt x="116" y="134"/>
                      <a:pt x="129" y="87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1"/>
              <p:cNvSpPr/>
              <p:nvPr/>
            </p:nvSpPr>
            <p:spPr>
              <a:xfrm>
                <a:off x="10973975" y="2034400"/>
                <a:ext cx="7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8" extrusionOk="0">
                    <a:moveTo>
                      <a:pt x="0" y="1"/>
                    </a:moveTo>
                    <a:cubicBezTo>
                      <a:pt x="105" y="43"/>
                      <a:pt x="210" y="126"/>
                      <a:pt x="293" y="147"/>
                    </a:cubicBezTo>
                    <a:cubicBezTo>
                      <a:pt x="251" y="84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1"/>
              <p:cNvSpPr/>
              <p:nvPr/>
            </p:nvSpPr>
            <p:spPr>
              <a:xfrm>
                <a:off x="10592125" y="2146875"/>
                <a:ext cx="21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0" extrusionOk="0">
                    <a:moveTo>
                      <a:pt x="84" y="0"/>
                    </a:moveTo>
                    <a:lnTo>
                      <a:pt x="0" y="210"/>
                    </a:lnTo>
                    <a:lnTo>
                      <a:pt x="63" y="1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1"/>
              <p:cNvSpPr/>
              <p:nvPr/>
            </p:nvSpPr>
            <p:spPr>
              <a:xfrm>
                <a:off x="10823500" y="2898550"/>
                <a:ext cx="1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13" extrusionOk="0">
                    <a:moveTo>
                      <a:pt x="77" y="1"/>
                    </a:moveTo>
                    <a:lnTo>
                      <a:pt x="77" y="1"/>
                    </a:lnTo>
                    <a:cubicBezTo>
                      <a:pt x="39" y="115"/>
                      <a:pt x="1" y="212"/>
                      <a:pt x="10" y="212"/>
                    </a:cubicBezTo>
                    <a:cubicBezTo>
                      <a:pt x="11" y="212"/>
                      <a:pt x="12" y="212"/>
                      <a:pt x="14" y="210"/>
                    </a:cubicBezTo>
                    <a:cubicBezTo>
                      <a:pt x="55" y="66"/>
                      <a:pt x="76" y="3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1"/>
              <p:cNvSpPr/>
              <p:nvPr/>
            </p:nvSpPr>
            <p:spPr>
              <a:xfrm>
                <a:off x="10792450" y="2972825"/>
                <a:ext cx="2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8" extrusionOk="0">
                    <a:moveTo>
                      <a:pt x="85" y="1"/>
                    </a:moveTo>
                    <a:cubicBezTo>
                      <a:pt x="43" y="63"/>
                      <a:pt x="22" y="105"/>
                      <a:pt x="1" y="147"/>
                    </a:cubicBezTo>
                    <a:cubicBezTo>
                      <a:pt x="22" y="105"/>
                      <a:pt x="64" y="4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1"/>
              <p:cNvSpPr/>
              <p:nvPr/>
            </p:nvSpPr>
            <p:spPr>
              <a:xfrm>
                <a:off x="11179325" y="2905875"/>
                <a:ext cx="112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40" extrusionOk="0">
                    <a:moveTo>
                      <a:pt x="449" y="0"/>
                    </a:moveTo>
                    <a:lnTo>
                      <a:pt x="449" y="0"/>
                    </a:lnTo>
                    <a:cubicBezTo>
                      <a:pt x="302" y="63"/>
                      <a:pt x="156" y="105"/>
                      <a:pt x="9" y="126"/>
                    </a:cubicBezTo>
                    <a:cubicBezTo>
                      <a:pt x="0" y="135"/>
                      <a:pt x="6" y="139"/>
                      <a:pt x="22" y="139"/>
                    </a:cubicBezTo>
                    <a:cubicBezTo>
                      <a:pt x="81" y="139"/>
                      <a:pt x="284" y="83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1"/>
              <p:cNvSpPr/>
              <p:nvPr/>
            </p:nvSpPr>
            <p:spPr>
              <a:xfrm>
                <a:off x="10664825" y="295922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" y="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05" y="105"/>
                      <a:pt x="63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1"/>
              <p:cNvSpPr/>
              <p:nvPr/>
            </p:nvSpPr>
            <p:spPr>
              <a:xfrm>
                <a:off x="10506850" y="2696125"/>
                <a:ext cx="3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4" extrusionOk="0">
                    <a:moveTo>
                      <a:pt x="1" y="0"/>
                    </a:moveTo>
                    <a:cubicBezTo>
                      <a:pt x="22" y="21"/>
                      <a:pt x="63" y="63"/>
                      <a:pt x="126" y="84"/>
                    </a:cubicBezTo>
                    <a:cubicBezTo>
                      <a:pt x="126" y="84"/>
                      <a:pt x="84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1"/>
              <p:cNvSpPr/>
              <p:nvPr/>
            </p:nvSpPr>
            <p:spPr>
              <a:xfrm>
                <a:off x="10654375" y="2876050"/>
                <a:ext cx="10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52" extrusionOk="0">
                    <a:moveTo>
                      <a:pt x="42" y="1"/>
                    </a:moveTo>
                    <a:cubicBezTo>
                      <a:pt x="21" y="84"/>
                      <a:pt x="0" y="168"/>
                      <a:pt x="0" y="25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1"/>
              <p:cNvSpPr/>
              <p:nvPr/>
            </p:nvSpPr>
            <p:spPr>
              <a:xfrm>
                <a:off x="10775200" y="1797975"/>
                <a:ext cx="52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3" extrusionOk="0">
                    <a:moveTo>
                      <a:pt x="210" y="0"/>
                    </a:moveTo>
                    <a:cubicBezTo>
                      <a:pt x="126" y="0"/>
                      <a:pt x="63" y="21"/>
                      <a:pt x="0" y="42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1"/>
              <p:cNvSpPr/>
              <p:nvPr/>
            </p:nvSpPr>
            <p:spPr>
              <a:xfrm>
                <a:off x="10708250" y="18100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0"/>
                    </a:moveTo>
                    <a:cubicBezTo>
                      <a:pt x="105" y="1"/>
                      <a:pt x="42" y="21"/>
                      <a:pt x="0" y="21"/>
                    </a:cubicBezTo>
                    <a:cubicBezTo>
                      <a:pt x="63" y="21"/>
                      <a:pt x="105" y="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1"/>
              <p:cNvSpPr/>
              <p:nvPr/>
            </p:nvSpPr>
            <p:spPr>
              <a:xfrm>
                <a:off x="10670575" y="296550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" y="1"/>
                    </a:moveTo>
                    <a:cubicBezTo>
                      <a:pt x="22" y="22"/>
                      <a:pt x="63" y="43"/>
                      <a:pt x="126" y="84"/>
                    </a:cubicBezTo>
                    <a:cubicBezTo>
                      <a:pt x="84" y="43"/>
                      <a:pt x="4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1"/>
              <p:cNvSpPr/>
              <p:nvPr/>
            </p:nvSpPr>
            <p:spPr>
              <a:xfrm>
                <a:off x="10708250" y="1810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1"/>
              <p:cNvSpPr/>
              <p:nvPr/>
            </p:nvSpPr>
            <p:spPr>
              <a:xfrm>
                <a:off x="11104750" y="186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1"/>
              <p:cNvSpPr/>
              <p:nvPr/>
            </p:nvSpPr>
            <p:spPr>
              <a:xfrm>
                <a:off x="10163700" y="1640175"/>
                <a:ext cx="1371575" cy="1353775"/>
              </a:xfrm>
              <a:custGeom>
                <a:avLst/>
                <a:gdLst/>
                <a:ahLst/>
                <a:cxnLst/>
                <a:rect l="l" t="t" r="r" b="b"/>
                <a:pathLst>
                  <a:path w="54863" h="54151" extrusionOk="0">
                    <a:moveTo>
                      <a:pt x="32767" y="579"/>
                    </a:moveTo>
                    <a:lnTo>
                      <a:pt x="32767" y="579"/>
                    </a:lnTo>
                    <a:cubicBezTo>
                      <a:pt x="32801" y="583"/>
                      <a:pt x="32831" y="585"/>
                      <a:pt x="32857" y="586"/>
                    </a:cubicBezTo>
                    <a:lnTo>
                      <a:pt x="32857" y="586"/>
                    </a:lnTo>
                    <a:cubicBezTo>
                      <a:pt x="32825" y="583"/>
                      <a:pt x="32795" y="581"/>
                      <a:pt x="32767" y="579"/>
                    </a:cubicBezTo>
                    <a:close/>
                    <a:moveTo>
                      <a:pt x="15657" y="2995"/>
                    </a:moveTo>
                    <a:lnTo>
                      <a:pt x="15657" y="2995"/>
                    </a:lnTo>
                    <a:cubicBezTo>
                      <a:pt x="15684" y="3013"/>
                      <a:pt x="15710" y="3031"/>
                      <a:pt x="15735" y="3048"/>
                    </a:cubicBezTo>
                    <a:cubicBezTo>
                      <a:pt x="15709" y="3028"/>
                      <a:pt x="15683" y="3011"/>
                      <a:pt x="15657" y="2995"/>
                    </a:cubicBezTo>
                    <a:close/>
                    <a:moveTo>
                      <a:pt x="35090" y="4534"/>
                    </a:moveTo>
                    <a:lnTo>
                      <a:pt x="35090" y="4534"/>
                    </a:lnTo>
                    <a:cubicBezTo>
                      <a:pt x="35069" y="4623"/>
                      <a:pt x="35060" y="4685"/>
                      <a:pt x="35058" y="4721"/>
                    </a:cubicBezTo>
                    <a:lnTo>
                      <a:pt x="35058" y="4721"/>
                    </a:lnTo>
                    <a:cubicBezTo>
                      <a:pt x="35066" y="4665"/>
                      <a:pt x="35077" y="4604"/>
                      <a:pt x="35090" y="4534"/>
                    </a:cubicBezTo>
                    <a:close/>
                    <a:moveTo>
                      <a:pt x="35464" y="5757"/>
                    </a:moveTo>
                    <a:cubicBezTo>
                      <a:pt x="35465" y="5775"/>
                      <a:pt x="35466" y="5793"/>
                      <a:pt x="35466" y="5810"/>
                    </a:cubicBezTo>
                    <a:cubicBezTo>
                      <a:pt x="35466" y="5789"/>
                      <a:pt x="35466" y="5771"/>
                      <a:pt x="35464" y="5757"/>
                    </a:cubicBezTo>
                    <a:close/>
                    <a:moveTo>
                      <a:pt x="38521" y="8844"/>
                    </a:moveTo>
                    <a:lnTo>
                      <a:pt x="38521" y="8844"/>
                    </a:lnTo>
                    <a:cubicBezTo>
                      <a:pt x="38688" y="8949"/>
                      <a:pt x="38898" y="9095"/>
                      <a:pt x="39107" y="9242"/>
                    </a:cubicBezTo>
                    <a:cubicBezTo>
                      <a:pt x="39123" y="9258"/>
                      <a:pt x="39124" y="9268"/>
                      <a:pt x="39110" y="9268"/>
                    </a:cubicBezTo>
                    <a:cubicBezTo>
                      <a:pt x="39088" y="9268"/>
                      <a:pt x="39029" y="9243"/>
                      <a:pt x="38940" y="9179"/>
                    </a:cubicBezTo>
                    <a:lnTo>
                      <a:pt x="38940" y="9179"/>
                    </a:lnTo>
                    <a:cubicBezTo>
                      <a:pt x="38946" y="9182"/>
                      <a:pt x="38951" y="9184"/>
                      <a:pt x="38952" y="9184"/>
                    </a:cubicBezTo>
                    <a:cubicBezTo>
                      <a:pt x="38973" y="9184"/>
                      <a:pt x="38694" y="8979"/>
                      <a:pt x="38521" y="8844"/>
                    </a:cubicBezTo>
                    <a:close/>
                    <a:moveTo>
                      <a:pt x="46651" y="9722"/>
                    </a:moveTo>
                    <a:lnTo>
                      <a:pt x="46651" y="9722"/>
                    </a:lnTo>
                    <a:cubicBezTo>
                      <a:pt x="46647" y="9723"/>
                      <a:pt x="46643" y="9723"/>
                      <a:pt x="46639" y="9723"/>
                    </a:cubicBezTo>
                    <a:cubicBezTo>
                      <a:pt x="46638" y="9726"/>
                      <a:pt x="46636" y="9729"/>
                      <a:pt x="46634" y="9732"/>
                    </a:cubicBezTo>
                    <a:lnTo>
                      <a:pt x="46634" y="9732"/>
                    </a:lnTo>
                    <a:cubicBezTo>
                      <a:pt x="46640" y="9729"/>
                      <a:pt x="46645" y="9726"/>
                      <a:pt x="46651" y="9722"/>
                    </a:cubicBezTo>
                    <a:close/>
                    <a:moveTo>
                      <a:pt x="46634" y="9732"/>
                    </a:moveTo>
                    <a:cubicBezTo>
                      <a:pt x="46594" y="9757"/>
                      <a:pt x="46560" y="9782"/>
                      <a:pt x="46535" y="9806"/>
                    </a:cubicBezTo>
                    <a:cubicBezTo>
                      <a:pt x="46573" y="9787"/>
                      <a:pt x="46612" y="9768"/>
                      <a:pt x="46634" y="9732"/>
                    </a:cubicBezTo>
                    <a:close/>
                    <a:moveTo>
                      <a:pt x="40697" y="11041"/>
                    </a:moveTo>
                    <a:cubicBezTo>
                      <a:pt x="40718" y="11062"/>
                      <a:pt x="40781" y="11146"/>
                      <a:pt x="40969" y="11292"/>
                    </a:cubicBezTo>
                    <a:cubicBezTo>
                      <a:pt x="40982" y="11298"/>
                      <a:pt x="40994" y="11305"/>
                      <a:pt x="41006" y="11310"/>
                    </a:cubicBezTo>
                    <a:lnTo>
                      <a:pt x="41006" y="11310"/>
                    </a:lnTo>
                    <a:cubicBezTo>
                      <a:pt x="40920" y="11236"/>
                      <a:pt x="40841" y="11165"/>
                      <a:pt x="40779" y="11107"/>
                    </a:cubicBezTo>
                    <a:lnTo>
                      <a:pt x="40779" y="11107"/>
                    </a:lnTo>
                    <a:cubicBezTo>
                      <a:pt x="40752" y="11084"/>
                      <a:pt x="40724" y="11063"/>
                      <a:pt x="40697" y="11041"/>
                    </a:cubicBezTo>
                    <a:close/>
                    <a:moveTo>
                      <a:pt x="7544" y="19848"/>
                    </a:moveTo>
                    <a:lnTo>
                      <a:pt x="7544" y="19848"/>
                    </a:lnTo>
                    <a:cubicBezTo>
                      <a:pt x="7502" y="19857"/>
                      <a:pt x="7463" y="19864"/>
                      <a:pt x="7429" y="19871"/>
                    </a:cubicBezTo>
                    <a:cubicBezTo>
                      <a:pt x="7467" y="19866"/>
                      <a:pt x="7506" y="19859"/>
                      <a:pt x="7544" y="19848"/>
                    </a:cubicBezTo>
                    <a:close/>
                    <a:moveTo>
                      <a:pt x="51019" y="27140"/>
                    </a:moveTo>
                    <a:cubicBezTo>
                      <a:pt x="51038" y="27145"/>
                      <a:pt x="51057" y="27148"/>
                      <a:pt x="51075" y="27152"/>
                    </a:cubicBezTo>
                    <a:cubicBezTo>
                      <a:pt x="51056" y="27148"/>
                      <a:pt x="51037" y="27144"/>
                      <a:pt x="51019" y="27140"/>
                    </a:cubicBezTo>
                    <a:close/>
                    <a:moveTo>
                      <a:pt x="3056" y="39141"/>
                    </a:moveTo>
                    <a:lnTo>
                      <a:pt x="3056" y="39141"/>
                    </a:lnTo>
                    <a:cubicBezTo>
                      <a:pt x="3051" y="39169"/>
                      <a:pt x="3048" y="39198"/>
                      <a:pt x="3047" y="39226"/>
                    </a:cubicBezTo>
                    <a:lnTo>
                      <a:pt x="3047" y="39226"/>
                    </a:lnTo>
                    <a:cubicBezTo>
                      <a:pt x="3049" y="39197"/>
                      <a:pt x="3052" y="39169"/>
                      <a:pt x="3056" y="39141"/>
                    </a:cubicBezTo>
                    <a:close/>
                    <a:moveTo>
                      <a:pt x="45363" y="47553"/>
                    </a:moveTo>
                    <a:cubicBezTo>
                      <a:pt x="45323" y="47588"/>
                      <a:pt x="45294" y="47618"/>
                      <a:pt x="45272" y="47643"/>
                    </a:cubicBezTo>
                    <a:lnTo>
                      <a:pt x="45272" y="47643"/>
                    </a:lnTo>
                    <a:cubicBezTo>
                      <a:pt x="45310" y="47605"/>
                      <a:pt x="45342" y="47573"/>
                      <a:pt x="45363" y="47553"/>
                    </a:cubicBezTo>
                    <a:close/>
                    <a:moveTo>
                      <a:pt x="19660" y="49115"/>
                    </a:moveTo>
                    <a:lnTo>
                      <a:pt x="19660" y="49115"/>
                    </a:lnTo>
                    <a:cubicBezTo>
                      <a:pt x="19657" y="49146"/>
                      <a:pt x="19654" y="49177"/>
                      <a:pt x="19653" y="49207"/>
                    </a:cubicBezTo>
                    <a:lnTo>
                      <a:pt x="19653" y="49207"/>
                    </a:lnTo>
                    <a:cubicBezTo>
                      <a:pt x="19656" y="49174"/>
                      <a:pt x="19659" y="49141"/>
                      <a:pt x="19660" y="49115"/>
                    </a:cubicBezTo>
                    <a:close/>
                    <a:moveTo>
                      <a:pt x="19653" y="49207"/>
                    </a:moveTo>
                    <a:cubicBezTo>
                      <a:pt x="19644" y="49294"/>
                      <a:pt x="19632" y="49386"/>
                      <a:pt x="19637" y="49386"/>
                    </a:cubicBezTo>
                    <a:cubicBezTo>
                      <a:pt x="19639" y="49386"/>
                      <a:pt x="19642" y="49376"/>
                      <a:pt x="19648" y="49352"/>
                    </a:cubicBezTo>
                    <a:cubicBezTo>
                      <a:pt x="19648" y="49304"/>
                      <a:pt x="19650" y="49256"/>
                      <a:pt x="19653" y="49207"/>
                    </a:cubicBezTo>
                    <a:close/>
                    <a:moveTo>
                      <a:pt x="26846" y="50001"/>
                    </a:moveTo>
                    <a:cubicBezTo>
                      <a:pt x="26843" y="50007"/>
                      <a:pt x="26841" y="50013"/>
                      <a:pt x="26838" y="50019"/>
                    </a:cubicBezTo>
                    <a:lnTo>
                      <a:pt x="26838" y="50019"/>
                    </a:lnTo>
                    <a:cubicBezTo>
                      <a:pt x="26840" y="50016"/>
                      <a:pt x="26842" y="50010"/>
                      <a:pt x="26846" y="50001"/>
                    </a:cubicBezTo>
                    <a:close/>
                    <a:moveTo>
                      <a:pt x="19104" y="49812"/>
                    </a:moveTo>
                    <a:cubicBezTo>
                      <a:pt x="19084" y="50077"/>
                      <a:pt x="19024" y="50441"/>
                      <a:pt x="19078" y="50441"/>
                    </a:cubicBezTo>
                    <a:cubicBezTo>
                      <a:pt x="19080" y="50441"/>
                      <a:pt x="19081" y="50441"/>
                      <a:pt x="19083" y="50440"/>
                    </a:cubicBezTo>
                    <a:lnTo>
                      <a:pt x="19083" y="50147"/>
                    </a:lnTo>
                    <a:cubicBezTo>
                      <a:pt x="19091" y="50128"/>
                      <a:pt x="19098" y="50113"/>
                      <a:pt x="19104" y="50102"/>
                    </a:cubicBezTo>
                    <a:lnTo>
                      <a:pt x="19104" y="50102"/>
                    </a:lnTo>
                    <a:cubicBezTo>
                      <a:pt x="19104" y="50104"/>
                      <a:pt x="19104" y="50105"/>
                      <a:pt x="19104" y="50105"/>
                    </a:cubicBezTo>
                    <a:cubicBezTo>
                      <a:pt x="19104" y="50104"/>
                      <a:pt x="19104" y="50103"/>
                      <a:pt x="19104" y="50101"/>
                    </a:cubicBezTo>
                    <a:lnTo>
                      <a:pt x="19104" y="50101"/>
                    </a:lnTo>
                    <a:cubicBezTo>
                      <a:pt x="19104" y="50101"/>
                      <a:pt x="19104" y="50101"/>
                      <a:pt x="19104" y="50102"/>
                    </a:cubicBezTo>
                    <a:lnTo>
                      <a:pt x="19104" y="50102"/>
                    </a:lnTo>
                    <a:cubicBezTo>
                      <a:pt x="19104" y="50078"/>
                      <a:pt x="19104" y="49945"/>
                      <a:pt x="19104" y="49812"/>
                    </a:cubicBezTo>
                    <a:close/>
                    <a:moveTo>
                      <a:pt x="21562" y="53364"/>
                    </a:moveTo>
                    <a:lnTo>
                      <a:pt x="21573" y="53369"/>
                    </a:lnTo>
                    <a:cubicBezTo>
                      <a:pt x="21698" y="53390"/>
                      <a:pt x="21803" y="53411"/>
                      <a:pt x="21950" y="53432"/>
                    </a:cubicBezTo>
                    <a:lnTo>
                      <a:pt x="21719" y="53390"/>
                    </a:lnTo>
                    <a:lnTo>
                      <a:pt x="21562" y="53364"/>
                    </a:lnTo>
                    <a:close/>
                    <a:moveTo>
                      <a:pt x="30327" y="0"/>
                    </a:moveTo>
                    <a:cubicBezTo>
                      <a:pt x="30243" y="0"/>
                      <a:pt x="30162" y="11"/>
                      <a:pt x="30089" y="35"/>
                    </a:cubicBezTo>
                    <a:cubicBezTo>
                      <a:pt x="29817" y="77"/>
                      <a:pt x="29566" y="203"/>
                      <a:pt x="29336" y="349"/>
                    </a:cubicBezTo>
                    <a:cubicBezTo>
                      <a:pt x="29126" y="516"/>
                      <a:pt x="28959" y="726"/>
                      <a:pt x="28854" y="935"/>
                    </a:cubicBezTo>
                    <a:cubicBezTo>
                      <a:pt x="28729" y="1144"/>
                      <a:pt x="28666" y="1416"/>
                      <a:pt x="28624" y="1583"/>
                    </a:cubicBezTo>
                    <a:cubicBezTo>
                      <a:pt x="28645" y="1730"/>
                      <a:pt x="28561" y="2232"/>
                      <a:pt x="28478" y="2692"/>
                    </a:cubicBezTo>
                    <a:cubicBezTo>
                      <a:pt x="28394" y="3174"/>
                      <a:pt x="28289" y="3613"/>
                      <a:pt x="28352" y="3676"/>
                    </a:cubicBezTo>
                    <a:cubicBezTo>
                      <a:pt x="28185" y="4220"/>
                      <a:pt x="28080" y="4387"/>
                      <a:pt x="27976" y="4617"/>
                    </a:cubicBezTo>
                    <a:cubicBezTo>
                      <a:pt x="27913" y="4743"/>
                      <a:pt x="27850" y="4848"/>
                      <a:pt x="27745" y="5015"/>
                    </a:cubicBezTo>
                    <a:cubicBezTo>
                      <a:pt x="27704" y="5099"/>
                      <a:pt x="27641" y="5182"/>
                      <a:pt x="27557" y="5287"/>
                    </a:cubicBezTo>
                    <a:cubicBezTo>
                      <a:pt x="27515" y="5329"/>
                      <a:pt x="27473" y="5371"/>
                      <a:pt x="27411" y="5433"/>
                    </a:cubicBezTo>
                    <a:cubicBezTo>
                      <a:pt x="27369" y="5475"/>
                      <a:pt x="27285" y="5517"/>
                      <a:pt x="27243" y="5559"/>
                    </a:cubicBezTo>
                    <a:lnTo>
                      <a:pt x="27222" y="5559"/>
                    </a:lnTo>
                    <a:cubicBezTo>
                      <a:pt x="27222" y="5559"/>
                      <a:pt x="27222" y="5559"/>
                      <a:pt x="27201" y="5580"/>
                    </a:cubicBezTo>
                    <a:cubicBezTo>
                      <a:pt x="27160" y="5601"/>
                      <a:pt x="27118" y="5601"/>
                      <a:pt x="27076" y="5622"/>
                    </a:cubicBezTo>
                    <a:cubicBezTo>
                      <a:pt x="26992" y="5664"/>
                      <a:pt x="26908" y="5705"/>
                      <a:pt x="26825" y="5726"/>
                    </a:cubicBezTo>
                    <a:cubicBezTo>
                      <a:pt x="26678" y="5810"/>
                      <a:pt x="26511" y="5894"/>
                      <a:pt x="26239" y="5957"/>
                    </a:cubicBezTo>
                    <a:lnTo>
                      <a:pt x="26218" y="5894"/>
                    </a:lnTo>
                    <a:lnTo>
                      <a:pt x="25528" y="6166"/>
                    </a:lnTo>
                    <a:lnTo>
                      <a:pt x="25130" y="6166"/>
                    </a:lnTo>
                    <a:lnTo>
                      <a:pt x="24670" y="6291"/>
                    </a:lnTo>
                    <a:cubicBezTo>
                      <a:pt x="24786" y="6265"/>
                      <a:pt x="24918" y="6248"/>
                      <a:pt x="24993" y="6248"/>
                    </a:cubicBezTo>
                    <a:cubicBezTo>
                      <a:pt x="25039" y="6248"/>
                      <a:pt x="25062" y="6254"/>
                      <a:pt x="25046" y="6270"/>
                    </a:cubicBezTo>
                    <a:cubicBezTo>
                      <a:pt x="24399" y="6455"/>
                      <a:pt x="23440" y="6591"/>
                      <a:pt x="23212" y="6591"/>
                    </a:cubicBezTo>
                    <a:cubicBezTo>
                      <a:pt x="23183" y="6591"/>
                      <a:pt x="23166" y="6589"/>
                      <a:pt x="23163" y="6584"/>
                    </a:cubicBezTo>
                    <a:cubicBezTo>
                      <a:pt x="22556" y="6710"/>
                      <a:pt x="21970" y="6835"/>
                      <a:pt x="21364" y="6919"/>
                    </a:cubicBezTo>
                    <a:cubicBezTo>
                      <a:pt x="21385" y="6877"/>
                      <a:pt x="21573" y="6856"/>
                      <a:pt x="21782" y="6814"/>
                    </a:cubicBezTo>
                    <a:lnTo>
                      <a:pt x="21782" y="6814"/>
                    </a:lnTo>
                    <a:cubicBezTo>
                      <a:pt x="21615" y="6846"/>
                      <a:pt x="21521" y="6856"/>
                      <a:pt x="21466" y="6856"/>
                    </a:cubicBezTo>
                    <a:cubicBezTo>
                      <a:pt x="21411" y="6856"/>
                      <a:pt x="21395" y="6846"/>
                      <a:pt x="21385" y="6835"/>
                    </a:cubicBezTo>
                    <a:cubicBezTo>
                      <a:pt x="21369" y="6828"/>
                      <a:pt x="21357" y="6823"/>
                      <a:pt x="21326" y="6823"/>
                    </a:cubicBezTo>
                    <a:cubicBezTo>
                      <a:pt x="21271" y="6823"/>
                      <a:pt x="21161" y="6837"/>
                      <a:pt x="20882" y="6877"/>
                    </a:cubicBezTo>
                    <a:cubicBezTo>
                      <a:pt x="21008" y="6877"/>
                      <a:pt x="20820" y="6919"/>
                      <a:pt x="20799" y="6940"/>
                    </a:cubicBezTo>
                    <a:cubicBezTo>
                      <a:pt x="20590" y="6940"/>
                      <a:pt x="20213" y="6919"/>
                      <a:pt x="19836" y="6877"/>
                    </a:cubicBezTo>
                    <a:cubicBezTo>
                      <a:pt x="19753" y="6877"/>
                      <a:pt x="19648" y="6856"/>
                      <a:pt x="19564" y="6856"/>
                    </a:cubicBezTo>
                    <a:cubicBezTo>
                      <a:pt x="19481" y="6835"/>
                      <a:pt x="19397" y="6793"/>
                      <a:pt x="19313" y="6773"/>
                    </a:cubicBezTo>
                    <a:cubicBezTo>
                      <a:pt x="19250" y="6731"/>
                      <a:pt x="19167" y="6710"/>
                      <a:pt x="19083" y="6668"/>
                    </a:cubicBezTo>
                    <a:cubicBezTo>
                      <a:pt x="19020" y="6605"/>
                      <a:pt x="18937" y="6563"/>
                      <a:pt x="18874" y="6521"/>
                    </a:cubicBezTo>
                    <a:cubicBezTo>
                      <a:pt x="18916" y="6521"/>
                      <a:pt x="18957" y="6542"/>
                      <a:pt x="19020" y="6542"/>
                    </a:cubicBezTo>
                    <a:cubicBezTo>
                      <a:pt x="18539" y="6187"/>
                      <a:pt x="18079" y="5622"/>
                      <a:pt x="17618" y="5057"/>
                    </a:cubicBezTo>
                    <a:cubicBezTo>
                      <a:pt x="17388" y="4764"/>
                      <a:pt x="17158" y="4450"/>
                      <a:pt x="16886" y="4157"/>
                    </a:cubicBezTo>
                    <a:cubicBezTo>
                      <a:pt x="16635" y="3864"/>
                      <a:pt x="16384" y="3571"/>
                      <a:pt x="16070" y="3299"/>
                    </a:cubicBezTo>
                    <a:lnTo>
                      <a:pt x="16070" y="3299"/>
                    </a:lnTo>
                    <a:cubicBezTo>
                      <a:pt x="16279" y="3488"/>
                      <a:pt x="16321" y="3613"/>
                      <a:pt x="16300" y="3613"/>
                    </a:cubicBezTo>
                    <a:cubicBezTo>
                      <a:pt x="16258" y="3613"/>
                      <a:pt x="16133" y="3529"/>
                      <a:pt x="15965" y="3362"/>
                    </a:cubicBezTo>
                    <a:cubicBezTo>
                      <a:pt x="15924" y="3299"/>
                      <a:pt x="15903" y="3236"/>
                      <a:pt x="15861" y="3174"/>
                    </a:cubicBezTo>
                    <a:cubicBezTo>
                      <a:pt x="15823" y="3153"/>
                      <a:pt x="15803" y="3145"/>
                      <a:pt x="15795" y="3145"/>
                    </a:cubicBezTo>
                    <a:lnTo>
                      <a:pt x="15795" y="3145"/>
                    </a:lnTo>
                    <a:cubicBezTo>
                      <a:pt x="15761" y="3145"/>
                      <a:pt x="15947" y="3295"/>
                      <a:pt x="15915" y="3295"/>
                    </a:cubicBezTo>
                    <a:cubicBezTo>
                      <a:pt x="15900" y="3295"/>
                      <a:pt x="15840" y="3264"/>
                      <a:pt x="15693" y="3174"/>
                    </a:cubicBezTo>
                    <a:cubicBezTo>
                      <a:pt x="15463" y="2985"/>
                      <a:pt x="15359" y="2902"/>
                      <a:pt x="15400" y="2902"/>
                    </a:cubicBezTo>
                    <a:cubicBezTo>
                      <a:pt x="15407" y="2896"/>
                      <a:pt x="15415" y="2893"/>
                      <a:pt x="15424" y="2893"/>
                    </a:cubicBezTo>
                    <a:cubicBezTo>
                      <a:pt x="15446" y="2893"/>
                      <a:pt x="15476" y="2908"/>
                      <a:pt x="15505" y="2923"/>
                    </a:cubicBezTo>
                    <a:cubicBezTo>
                      <a:pt x="15548" y="2937"/>
                      <a:pt x="15601" y="2961"/>
                      <a:pt x="15657" y="2995"/>
                    </a:cubicBezTo>
                    <a:lnTo>
                      <a:pt x="15657" y="2995"/>
                    </a:lnTo>
                    <a:cubicBezTo>
                      <a:pt x="15456" y="2864"/>
                      <a:pt x="15198" y="2732"/>
                      <a:pt x="14940" y="2713"/>
                    </a:cubicBezTo>
                    <a:cubicBezTo>
                      <a:pt x="14919" y="2692"/>
                      <a:pt x="14961" y="2687"/>
                      <a:pt x="15016" y="2687"/>
                    </a:cubicBezTo>
                    <a:cubicBezTo>
                      <a:pt x="15071" y="2687"/>
                      <a:pt x="15139" y="2692"/>
                      <a:pt x="15170" y="2692"/>
                    </a:cubicBezTo>
                    <a:cubicBezTo>
                      <a:pt x="15066" y="2672"/>
                      <a:pt x="14919" y="2651"/>
                      <a:pt x="14752" y="2651"/>
                    </a:cubicBezTo>
                    <a:cubicBezTo>
                      <a:pt x="14718" y="2647"/>
                      <a:pt x="14685" y="2645"/>
                      <a:pt x="14652" y="2645"/>
                    </a:cubicBezTo>
                    <a:cubicBezTo>
                      <a:pt x="14497" y="2645"/>
                      <a:pt x="14342" y="2683"/>
                      <a:pt x="14187" y="2734"/>
                    </a:cubicBezTo>
                    <a:cubicBezTo>
                      <a:pt x="13831" y="2839"/>
                      <a:pt x="13517" y="3027"/>
                      <a:pt x="13350" y="3174"/>
                    </a:cubicBezTo>
                    <a:lnTo>
                      <a:pt x="13308" y="3174"/>
                    </a:lnTo>
                    <a:cubicBezTo>
                      <a:pt x="12994" y="3404"/>
                      <a:pt x="12701" y="3571"/>
                      <a:pt x="12450" y="3760"/>
                    </a:cubicBezTo>
                    <a:cubicBezTo>
                      <a:pt x="12199" y="3927"/>
                      <a:pt x="11969" y="4094"/>
                      <a:pt x="11760" y="4262"/>
                    </a:cubicBezTo>
                    <a:cubicBezTo>
                      <a:pt x="11341" y="4617"/>
                      <a:pt x="10944" y="4952"/>
                      <a:pt x="10525" y="5454"/>
                    </a:cubicBezTo>
                    <a:cubicBezTo>
                      <a:pt x="10567" y="5538"/>
                      <a:pt x="10211" y="5915"/>
                      <a:pt x="10086" y="6312"/>
                    </a:cubicBezTo>
                    <a:lnTo>
                      <a:pt x="10044" y="6396"/>
                    </a:lnTo>
                    <a:lnTo>
                      <a:pt x="10023" y="6438"/>
                    </a:lnTo>
                    <a:lnTo>
                      <a:pt x="10002" y="6501"/>
                    </a:lnTo>
                    <a:lnTo>
                      <a:pt x="9960" y="6563"/>
                    </a:lnTo>
                    <a:cubicBezTo>
                      <a:pt x="9960" y="6584"/>
                      <a:pt x="9960" y="6605"/>
                      <a:pt x="9960" y="6626"/>
                    </a:cubicBezTo>
                    <a:cubicBezTo>
                      <a:pt x="9939" y="6689"/>
                      <a:pt x="9939" y="6731"/>
                      <a:pt x="9960" y="6773"/>
                    </a:cubicBezTo>
                    <a:cubicBezTo>
                      <a:pt x="9960" y="6877"/>
                      <a:pt x="9981" y="6919"/>
                      <a:pt x="10002" y="7003"/>
                    </a:cubicBezTo>
                    <a:cubicBezTo>
                      <a:pt x="10002" y="7065"/>
                      <a:pt x="10023" y="7128"/>
                      <a:pt x="10044" y="7191"/>
                    </a:cubicBezTo>
                    <a:cubicBezTo>
                      <a:pt x="10128" y="7421"/>
                      <a:pt x="10211" y="7672"/>
                      <a:pt x="10295" y="7902"/>
                    </a:cubicBezTo>
                    <a:cubicBezTo>
                      <a:pt x="10483" y="8405"/>
                      <a:pt x="10714" y="8886"/>
                      <a:pt x="10944" y="9388"/>
                    </a:cubicBezTo>
                    <a:cubicBezTo>
                      <a:pt x="11127" y="9725"/>
                      <a:pt x="11167" y="9778"/>
                      <a:pt x="11183" y="9778"/>
                    </a:cubicBezTo>
                    <a:cubicBezTo>
                      <a:pt x="11191" y="9778"/>
                      <a:pt x="11193" y="9767"/>
                      <a:pt x="11203" y="9767"/>
                    </a:cubicBezTo>
                    <a:cubicBezTo>
                      <a:pt x="11215" y="9767"/>
                      <a:pt x="11239" y="9785"/>
                      <a:pt x="11299" y="9869"/>
                    </a:cubicBezTo>
                    <a:cubicBezTo>
                      <a:pt x="11266" y="9936"/>
                      <a:pt x="11582" y="10595"/>
                      <a:pt x="11547" y="10595"/>
                    </a:cubicBezTo>
                    <a:cubicBezTo>
                      <a:pt x="11538" y="10595"/>
                      <a:pt x="11508" y="10555"/>
                      <a:pt x="11446" y="10455"/>
                    </a:cubicBezTo>
                    <a:lnTo>
                      <a:pt x="11446" y="10455"/>
                    </a:lnTo>
                    <a:cubicBezTo>
                      <a:pt x="11613" y="10748"/>
                      <a:pt x="11739" y="10999"/>
                      <a:pt x="11843" y="11229"/>
                    </a:cubicBezTo>
                    <a:cubicBezTo>
                      <a:pt x="11948" y="11439"/>
                      <a:pt x="12053" y="11627"/>
                      <a:pt x="12157" y="11815"/>
                    </a:cubicBezTo>
                    <a:cubicBezTo>
                      <a:pt x="12157" y="11857"/>
                      <a:pt x="12199" y="11878"/>
                      <a:pt x="12157" y="11920"/>
                    </a:cubicBezTo>
                    <a:cubicBezTo>
                      <a:pt x="12136" y="11941"/>
                      <a:pt x="12115" y="11962"/>
                      <a:pt x="12095" y="12003"/>
                    </a:cubicBezTo>
                    <a:cubicBezTo>
                      <a:pt x="12053" y="12045"/>
                      <a:pt x="12011" y="12108"/>
                      <a:pt x="11969" y="12171"/>
                    </a:cubicBezTo>
                    <a:cubicBezTo>
                      <a:pt x="11781" y="12422"/>
                      <a:pt x="11592" y="12694"/>
                      <a:pt x="11362" y="13071"/>
                    </a:cubicBezTo>
                    <a:cubicBezTo>
                      <a:pt x="11460" y="12956"/>
                      <a:pt x="11559" y="12829"/>
                      <a:pt x="11577" y="12829"/>
                    </a:cubicBezTo>
                    <a:lnTo>
                      <a:pt x="11577" y="12829"/>
                    </a:lnTo>
                    <a:cubicBezTo>
                      <a:pt x="11582" y="12829"/>
                      <a:pt x="11581" y="12839"/>
                      <a:pt x="11571" y="12861"/>
                    </a:cubicBezTo>
                    <a:cubicBezTo>
                      <a:pt x="11415" y="13116"/>
                      <a:pt x="11203" y="13388"/>
                      <a:pt x="11177" y="13388"/>
                    </a:cubicBezTo>
                    <a:cubicBezTo>
                      <a:pt x="11175" y="13388"/>
                      <a:pt x="11174" y="13387"/>
                      <a:pt x="11174" y="13384"/>
                    </a:cubicBezTo>
                    <a:lnTo>
                      <a:pt x="11195" y="13301"/>
                    </a:lnTo>
                    <a:lnTo>
                      <a:pt x="11195" y="13301"/>
                    </a:lnTo>
                    <a:cubicBezTo>
                      <a:pt x="10253" y="14933"/>
                      <a:pt x="8810" y="16900"/>
                      <a:pt x="8119" y="18239"/>
                    </a:cubicBezTo>
                    <a:lnTo>
                      <a:pt x="8014" y="18406"/>
                    </a:lnTo>
                    <a:lnTo>
                      <a:pt x="7973" y="18490"/>
                    </a:lnTo>
                    <a:cubicBezTo>
                      <a:pt x="7952" y="18532"/>
                      <a:pt x="7952" y="18553"/>
                      <a:pt x="7931" y="18573"/>
                    </a:cubicBezTo>
                    <a:lnTo>
                      <a:pt x="7910" y="18615"/>
                    </a:lnTo>
                    <a:cubicBezTo>
                      <a:pt x="7868" y="18741"/>
                      <a:pt x="7826" y="18825"/>
                      <a:pt x="7784" y="18929"/>
                    </a:cubicBezTo>
                    <a:cubicBezTo>
                      <a:pt x="7659" y="19097"/>
                      <a:pt x="7533" y="19222"/>
                      <a:pt x="7324" y="19264"/>
                    </a:cubicBezTo>
                    <a:cubicBezTo>
                      <a:pt x="7198" y="19264"/>
                      <a:pt x="7136" y="19264"/>
                      <a:pt x="7136" y="19243"/>
                    </a:cubicBezTo>
                    <a:cubicBezTo>
                      <a:pt x="7136" y="19243"/>
                      <a:pt x="7177" y="19243"/>
                      <a:pt x="7240" y="19222"/>
                    </a:cubicBezTo>
                    <a:cubicBezTo>
                      <a:pt x="7325" y="19205"/>
                      <a:pt x="7396" y="19175"/>
                      <a:pt x="7320" y="19175"/>
                    </a:cubicBezTo>
                    <a:cubicBezTo>
                      <a:pt x="7302" y="19175"/>
                      <a:pt x="7276" y="19176"/>
                      <a:pt x="7240" y="19180"/>
                    </a:cubicBezTo>
                    <a:cubicBezTo>
                      <a:pt x="7191" y="19187"/>
                      <a:pt x="7140" y="19190"/>
                      <a:pt x="7088" y="19190"/>
                    </a:cubicBezTo>
                    <a:cubicBezTo>
                      <a:pt x="6809" y="19190"/>
                      <a:pt x="6497" y="19104"/>
                      <a:pt x="6215" y="19034"/>
                    </a:cubicBezTo>
                    <a:cubicBezTo>
                      <a:pt x="5880" y="18950"/>
                      <a:pt x="5545" y="18866"/>
                      <a:pt x="5232" y="18804"/>
                    </a:cubicBezTo>
                    <a:cubicBezTo>
                      <a:pt x="4758" y="18693"/>
                      <a:pt x="4285" y="18606"/>
                      <a:pt x="3766" y="18606"/>
                    </a:cubicBezTo>
                    <a:cubicBezTo>
                      <a:pt x="3597" y="18606"/>
                      <a:pt x="3424" y="18616"/>
                      <a:pt x="3244" y="18636"/>
                    </a:cubicBezTo>
                    <a:cubicBezTo>
                      <a:pt x="3153" y="18622"/>
                      <a:pt x="3049" y="18615"/>
                      <a:pt x="2932" y="18615"/>
                    </a:cubicBezTo>
                    <a:cubicBezTo>
                      <a:pt x="2700" y="18615"/>
                      <a:pt x="2421" y="18643"/>
                      <a:pt x="2114" y="18699"/>
                    </a:cubicBezTo>
                    <a:cubicBezTo>
                      <a:pt x="1863" y="18741"/>
                      <a:pt x="1591" y="18866"/>
                      <a:pt x="1361" y="19055"/>
                    </a:cubicBezTo>
                    <a:cubicBezTo>
                      <a:pt x="1131" y="19222"/>
                      <a:pt x="942" y="19452"/>
                      <a:pt x="796" y="19682"/>
                    </a:cubicBezTo>
                    <a:cubicBezTo>
                      <a:pt x="189" y="20645"/>
                      <a:pt x="43" y="21775"/>
                      <a:pt x="1" y="22549"/>
                    </a:cubicBezTo>
                    <a:lnTo>
                      <a:pt x="43" y="22444"/>
                    </a:lnTo>
                    <a:cubicBezTo>
                      <a:pt x="105" y="22863"/>
                      <a:pt x="43" y="22946"/>
                      <a:pt x="84" y="23239"/>
                    </a:cubicBezTo>
                    <a:cubicBezTo>
                      <a:pt x="100" y="23207"/>
                      <a:pt x="80" y="22969"/>
                      <a:pt x="88" y="22969"/>
                    </a:cubicBezTo>
                    <a:lnTo>
                      <a:pt x="88" y="22969"/>
                    </a:lnTo>
                    <a:cubicBezTo>
                      <a:pt x="90" y="22969"/>
                      <a:pt x="95" y="22992"/>
                      <a:pt x="105" y="23051"/>
                    </a:cubicBezTo>
                    <a:cubicBezTo>
                      <a:pt x="210" y="23679"/>
                      <a:pt x="419" y="24327"/>
                      <a:pt x="879" y="24871"/>
                    </a:cubicBezTo>
                    <a:cubicBezTo>
                      <a:pt x="1089" y="25143"/>
                      <a:pt x="1361" y="25353"/>
                      <a:pt x="1654" y="25520"/>
                    </a:cubicBezTo>
                    <a:cubicBezTo>
                      <a:pt x="1947" y="25687"/>
                      <a:pt x="2260" y="25834"/>
                      <a:pt x="2553" y="25939"/>
                    </a:cubicBezTo>
                    <a:cubicBezTo>
                      <a:pt x="3160" y="26148"/>
                      <a:pt x="3788" y="26315"/>
                      <a:pt x="4374" y="26483"/>
                    </a:cubicBezTo>
                    <a:cubicBezTo>
                      <a:pt x="4646" y="26587"/>
                      <a:pt x="4939" y="26671"/>
                      <a:pt x="5190" y="26796"/>
                    </a:cubicBezTo>
                    <a:cubicBezTo>
                      <a:pt x="5315" y="26859"/>
                      <a:pt x="5441" y="26943"/>
                      <a:pt x="5545" y="27006"/>
                    </a:cubicBezTo>
                    <a:lnTo>
                      <a:pt x="5692" y="27110"/>
                    </a:lnTo>
                    <a:lnTo>
                      <a:pt x="5734" y="27173"/>
                    </a:lnTo>
                    <a:lnTo>
                      <a:pt x="5776" y="27236"/>
                    </a:lnTo>
                    <a:lnTo>
                      <a:pt x="5817" y="27403"/>
                    </a:lnTo>
                    <a:lnTo>
                      <a:pt x="5880" y="27675"/>
                    </a:lnTo>
                    <a:lnTo>
                      <a:pt x="5985" y="28261"/>
                    </a:lnTo>
                    <a:cubicBezTo>
                      <a:pt x="6048" y="28659"/>
                      <a:pt x="6131" y="29056"/>
                      <a:pt x="6194" y="29433"/>
                    </a:cubicBezTo>
                    <a:cubicBezTo>
                      <a:pt x="6403" y="30625"/>
                      <a:pt x="6550" y="30061"/>
                      <a:pt x="6717" y="31567"/>
                    </a:cubicBezTo>
                    <a:lnTo>
                      <a:pt x="6550" y="31149"/>
                    </a:lnTo>
                    <a:lnTo>
                      <a:pt x="6550" y="31149"/>
                    </a:lnTo>
                    <a:cubicBezTo>
                      <a:pt x="6717" y="31839"/>
                      <a:pt x="6864" y="32530"/>
                      <a:pt x="7010" y="33220"/>
                    </a:cubicBezTo>
                    <a:cubicBezTo>
                      <a:pt x="7094" y="33576"/>
                      <a:pt x="7198" y="33931"/>
                      <a:pt x="7303" y="34287"/>
                    </a:cubicBezTo>
                    <a:cubicBezTo>
                      <a:pt x="7366" y="34475"/>
                      <a:pt x="7429" y="34643"/>
                      <a:pt x="7512" y="34810"/>
                    </a:cubicBezTo>
                    <a:lnTo>
                      <a:pt x="7575" y="34936"/>
                    </a:lnTo>
                    <a:lnTo>
                      <a:pt x="7617" y="35040"/>
                    </a:lnTo>
                    <a:lnTo>
                      <a:pt x="7638" y="35103"/>
                    </a:lnTo>
                    <a:cubicBezTo>
                      <a:pt x="7638" y="35103"/>
                      <a:pt x="7638" y="35124"/>
                      <a:pt x="7617" y="35124"/>
                    </a:cubicBezTo>
                    <a:lnTo>
                      <a:pt x="7554" y="35187"/>
                    </a:lnTo>
                    <a:cubicBezTo>
                      <a:pt x="7470" y="35271"/>
                      <a:pt x="7366" y="35354"/>
                      <a:pt x="7282" y="35438"/>
                    </a:cubicBezTo>
                    <a:cubicBezTo>
                      <a:pt x="7094" y="35584"/>
                      <a:pt x="6885" y="35752"/>
                      <a:pt x="6696" y="35898"/>
                    </a:cubicBezTo>
                    <a:cubicBezTo>
                      <a:pt x="6299" y="36212"/>
                      <a:pt x="5880" y="36505"/>
                      <a:pt x="5504" y="36840"/>
                    </a:cubicBezTo>
                    <a:cubicBezTo>
                      <a:pt x="5608" y="36735"/>
                      <a:pt x="5587" y="36714"/>
                      <a:pt x="5776" y="36568"/>
                    </a:cubicBezTo>
                    <a:lnTo>
                      <a:pt x="5776" y="36568"/>
                    </a:lnTo>
                    <a:cubicBezTo>
                      <a:pt x="5566" y="36693"/>
                      <a:pt x="5190" y="36986"/>
                      <a:pt x="4876" y="37279"/>
                    </a:cubicBezTo>
                    <a:cubicBezTo>
                      <a:pt x="4813" y="37363"/>
                      <a:pt x="4750" y="37447"/>
                      <a:pt x="4688" y="37509"/>
                    </a:cubicBezTo>
                    <a:cubicBezTo>
                      <a:pt x="4667" y="37520"/>
                      <a:pt x="4661" y="37520"/>
                      <a:pt x="4661" y="37520"/>
                    </a:cubicBezTo>
                    <a:cubicBezTo>
                      <a:pt x="4661" y="37520"/>
                      <a:pt x="4667" y="37520"/>
                      <a:pt x="4667" y="37530"/>
                    </a:cubicBezTo>
                    <a:cubicBezTo>
                      <a:pt x="4646" y="37551"/>
                      <a:pt x="4625" y="37551"/>
                      <a:pt x="4625" y="37572"/>
                    </a:cubicBezTo>
                    <a:lnTo>
                      <a:pt x="4541" y="37656"/>
                    </a:lnTo>
                    <a:cubicBezTo>
                      <a:pt x="4437" y="37739"/>
                      <a:pt x="4395" y="37802"/>
                      <a:pt x="4395" y="37823"/>
                    </a:cubicBezTo>
                    <a:cubicBezTo>
                      <a:pt x="4275" y="37918"/>
                      <a:pt x="4235" y="37938"/>
                      <a:pt x="4218" y="37938"/>
                    </a:cubicBezTo>
                    <a:cubicBezTo>
                      <a:pt x="4205" y="37938"/>
                      <a:pt x="4204" y="37926"/>
                      <a:pt x="4189" y="37926"/>
                    </a:cubicBezTo>
                    <a:cubicBezTo>
                      <a:pt x="4177" y="37926"/>
                      <a:pt x="4153" y="37935"/>
                      <a:pt x="4102" y="37970"/>
                    </a:cubicBezTo>
                    <a:cubicBezTo>
                      <a:pt x="3976" y="38074"/>
                      <a:pt x="3830" y="38200"/>
                      <a:pt x="3683" y="38346"/>
                    </a:cubicBezTo>
                    <a:lnTo>
                      <a:pt x="3474" y="38556"/>
                    </a:lnTo>
                    <a:cubicBezTo>
                      <a:pt x="3432" y="38597"/>
                      <a:pt x="3390" y="38618"/>
                      <a:pt x="3369" y="38660"/>
                    </a:cubicBezTo>
                    <a:cubicBezTo>
                      <a:pt x="3328" y="38702"/>
                      <a:pt x="3286" y="38723"/>
                      <a:pt x="3244" y="38807"/>
                    </a:cubicBezTo>
                    <a:cubicBezTo>
                      <a:pt x="3160" y="38911"/>
                      <a:pt x="3118" y="39058"/>
                      <a:pt x="3097" y="39141"/>
                    </a:cubicBezTo>
                    <a:cubicBezTo>
                      <a:pt x="3076" y="39246"/>
                      <a:pt x="3076" y="39330"/>
                      <a:pt x="3076" y="39372"/>
                    </a:cubicBezTo>
                    <a:cubicBezTo>
                      <a:pt x="3073" y="39381"/>
                      <a:pt x="3070" y="39385"/>
                      <a:pt x="3067" y="39385"/>
                    </a:cubicBezTo>
                    <a:cubicBezTo>
                      <a:pt x="3055" y="39385"/>
                      <a:pt x="3044" y="39309"/>
                      <a:pt x="3047" y="39226"/>
                    </a:cubicBezTo>
                    <a:lnTo>
                      <a:pt x="3047" y="39226"/>
                    </a:lnTo>
                    <a:cubicBezTo>
                      <a:pt x="3017" y="39750"/>
                      <a:pt x="3323" y="40478"/>
                      <a:pt x="3369" y="40478"/>
                    </a:cubicBezTo>
                    <a:cubicBezTo>
                      <a:pt x="3377" y="40478"/>
                      <a:pt x="3378" y="40459"/>
                      <a:pt x="3369" y="40418"/>
                    </a:cubicBezTo>
                    <a:lnTo>
                      <a:pt x="3369" y="40418"/>
                    </a:lnTo>
                    <a:cubicBezTo>
                      <a:pt x="3537" y="40857"/>
                      <a:pt x="3746" y="41255"/>
                      <a:pt x="3955" y="41589"/>
                    </a:cubicBezTo>
                    <a:lnTo>
                      <a:pt x="4039" y="41736"/>
                    </a:lnTo>
                    <a:lnTo>
                      <a:pt x="4081" y="41778"/>
                    </a:lnTo>
                    <a:lnTo>
                      <a:pt x="4102" y="41820"/>
                    </a:lnTo>
                    <a:cubicBezTo>
                      <a:pt x="4144" y="41903"/>
                      <a:pt x="4185" y="42008"/>
                      <a:pt x="4248" y="42092"/>
                    </a:cubicBezTo>
                    <a:cubicBezTo>
                      <a:pt x="4290" y="42175"/>
                      <a:pt x="4332" y="42259"/>
                      <a:pt x="4395" y="42343"/>
                    </a:cubicBezTo>
                    <a:cubicBezTo>
                      <a:pt x="4437" y="42447"/>
                      <a:pt x="4478" y="42531"/>
                      <a:pt x="4541" y="42594"/>
                    </a:cubicBezTo>
                    <a:cubicBezTo>
                      <a:pt x="4709" y="42782"/>
                      <a:pt x="4981" y="43096"/>
                      <a:pt x="5273" y="43326"/>
                    </a:cubicBezTo>
                    <a:cubicBezTo>
                      <a:pt x="5420" y="43452"/>
                      <a:pt x="5587" y="43535"/>
                      <a:pt x="5713" y="43598"/>
                    </a:cubicBezTo>
                    <a:cubicBezTo>
                      <a:pt x="5859" y="43640"/>
                      <a:pt x="5964" y="43661"/>
                      <a:pt x="6006" y="43661"/>
                    </a:cubicBezTo>
                    <a:cubicBezTo>
                      <a:pt x="5943" y="43703"/>
                      <a:pt x="6361" y="43870"/>
                      <a:pt x="6885" y="43891"/>
                    </a:cubicBezTo>
                    <a:cubicBezTo>
                      <a:pt x="6953" y="43897"/>
                      <a:pt x="7022" y="43899"/>
                      <a:pt x="7091" y="43899"/>
                    </a:cubicBezTo>
                    <a:cubicBezTo>
                      <a:pt x="7534" y="43899"/>
                      <a:pt x="7988" y="43793"/>
                      <a:pt x="8224" y="43703"/>
                    </a:cubicBezTo>
                    <a:lnTo>
                      <a:pt x="8224" y="43703"/>
                    </a:lnTo>
                    <a:cubicBezTo>
                      <a:pt x="8188" y="43720"/>
                      <a:pt x="8190" y="43727"/>
                      <a:pt x="8214" y="43727"/>
                    </a:cubicBezTo>
                    <a:cubicBezTo>
                      <a:pt x="8246" y="43727"/>
                      <a:pt x="8319" y="43715"/>
                      <a:pt x="8391" y="43703"/>
                    </a:cubicBezTo>
                    <a:cubicBezTo>
                      <a:pt x="8454" y="43692"/>
                      <a:pt x="8511" y="43682"/>
                      <a:pt x="8540" y="43682"/>
                    </a:cubicBezTo>
                    <a:cubicBezTo>
                      <a:pt x="8569" y="43682"/>
                      <a:pt x="8569" y="43692"/>
                      <a:pt x="8517" y="43724"/>
                    </a:cubicBezTo>
                    <a:cubicBezTo>
                      <a:pt x="9165" y="43556"/>
                      <a:pt x="9709" y="43326"/>
                      <a:pt x="9584" y="43305"/>
                    </a:cubicBezTo>
                    <a:cubicBezTo>
                      <a:pt x="10170" y="43180"/>
                      <a:pt x="10714" y="42929"/>
                      <a:pt x="11195" y="42761"/>
                    </a:cubicBezTo>
                    <a:cubicBezTo>
                      <a:pt x="11547" y="42639"/>
                      <a:pt x="11877" y="42561"/>
                      <a:pt x="12143" y="42561"/>
                    </a:cubicBezTo>
                    <a:cubicBezTo>
                      <a:pt x="12241" y="42561"/>
                      <a:pt x="12330" y="42571"/>
                      <a:pt x="12408" y="42594"/>
                    </a:cubicBezTo>
                    <a:cubicBezTo>
                      <a:pt x="12447" y="42590"/>
                      <a:pt x="12484" y="42588"/>
                      <a:pt x="12522" y="42588"/>
                    </a:cubicBezTo>
                    <a:cubicBezTo>
                      <a:pt x="12687" y="42588"/>
                      <a:pt x="12844" y="42622"/>
                      <a:pt x="13015" y="42657"/>
                    </a:cubicBezTo>
                    <a:cubicBezTo>
                      <a:pt x="13224" y="42719"/>
                      <a:pt x="13434" y="42761"/>
                      <a:pt x="13622" y="42866"/>
                    </a:cubicBezTo>
                    <a:lnTo>
                      <a:pt x="13936" y="42991"/>
                    </a:lnTo>
                    <a:lnTo>
                      <a:pt x="14229" y="43138"/>
                    </a:lnTo>
                    <a:cubicBezTo>
                      <a:pt x="14417" y="43221"/>
                      <a:pt x="14605" y="43326"/>
                      <a:pt x="14815" y="43431"/>
                    </a:cubicBezTo>
                    <a:cubicBezTo>
                      <a:pt x="15568" y="43870"/>
                      <a:pt x="16279" y="44351"/>
                      <a:pt x="16970" y="44854"/>
                    </a:cubicBezTo>
                    <a:cubicBezTo>
                      <a:pt x="16966" y="44856"/>
                      <a:pt x="16960" y="44858"/>
                      <a:pt x="16954" y="44858"/>
                    </a:cubicBezTo>
                    <a:cubicBezTo>
                      <a:pt x="16858" y="44858"/>
                      <a:pt x="16506" y="44586"/>
                      <a:pt x="16154" y="44351"/>
                    </a:cubicBezTo>
                    <a:cubicBezTo>
                      <a:pt x="15846" y="44134"/>
                      <a:pt x="15522" y="43916"/>
                      <a:pt x="15441" y="43916"/>
                    </a:cubicBezTo>
                    <a:cubicBezTo>
                      <a:pt x="15428" y="43916"/>
                      <a:pt x="15421" y="43922"/>
                      <a:pt x="15421" y="43933"/>
                    </a:cubicBezTo>
                    <a:cubicBezTo>
                      <a:pt x="16761" y="44791"/>
                      <a:pt x="17556" y="45293"/>
                      <a:pt x="18769" y="46339"/>
                    </a:cubicBezTo>
                    <a:cubicBezTo>
                      <a:pt x="18846" y="46416"/>
                      <a:pt x="18868" y="46445"/>
                      <a:pt x="18857" y="46445"/>
                    </a:cubicBezTo>
                    <a:cubicBezTo>
                      <a:pt x="18825" y="46445"/>
                      <a:pt x="18527" y="46213"/>
                      <a:pt x="18434" y="46151"/>
                    </a:cubicBezTo>
                    <a:lnTo>
                      <a:pt x="18434" y="46151"/>
                    </a:lnTo>
                    <a:cubicBezTo>
                      <a:pt x="18581" y="46276"/>
                      <a:pt x="18748" y="46402"/>
                      <a:pt x="18895" y="46527"/>
                    </a:cubicBezTo>
                    <a:lnTo>
                      <a:pt x="18999" y="46632"/>
                    </a:lnTo>
                    <a:cubicBezTo>
                      <a:pt x="19020" y="46632"/>
                      <a:pt x="19020" y="46653"/>
                      <a:pt x="19041" y="46674"/>
                    </a:cubicBezTo>
                    <a:cubicBezTo>
                      <a:pt x="19083" y="46737"/>
                      <a:pt x="19125" y="46820"/>
                      <a:pt x="19146" y="46904"/>
                    </a:cubicBezTo>
                    <a:cubicBezTo>
                      <a:pt x="19271" y="47218"/>
                      <a:pt x="19292" y="47574"/>
                      <a:pt x="19292" y="47929"/>
                    </a:cubicBezTo>
                    <a:cubicBezTo>
                      <a:pt x="19292" y="48660"/>
                      <a:pt x="19146" y="49391"/>
                      <a:pt x="19104" y="50101"/>
                    </a:cubicBezTo>
                    <a:lnTo>
                      <a:pt x="19104" y="50101"/>
                    </a:lnTo>
                    <a:cubicBezTo>
                      <a:pt x="19114" y="50083"/>
                      <a:pt x="19123" y="50074"/>
                      <a:pt x="19130" y="50074"/>
                    </a:cubicBezTo>
                    <a:cubicBezTo>
                      <a:pt x="19167" y="50074"/>
                      <a:pt x="19167" y="50296"/>
                      <a:pt x="19167" y="50566"/>
                    </a:cubicBezTo>
                    <a:cubicBezTo>
                      <a:pt x="19167" y="50880"/>
                      <a:pt x="19199" y="51243"/>
                      <a:pt x="19221" y="51338"/>
                    </a:cubicBezTo>
                    <a:lnTo>
                      <a:pt x="19221" y="51338"/>
                    </a:lnTo>
                    <a:cubicBezTo>
                      <a:pt x="19206" y="51297"/>
                      <a:pt x="19193" y="51279"/>
                      <a:pt x="19182" y="51279"/>
                    </a:cubicBezTo>
                    <a:cubicBezTo>
                      <a:pt x="19138" y="51279"/>
                      <a:pt x="19130" y="51563"/>
                      <a:pt x="19146" y="51821"/>
                    </a:cubicBezTo>
                    <a:cubicBezTo>
                      <a:pt x="19167" y="51988"/>
                      <a:pt x="19188" y="52135"/>
                      <a:pt x="19188" y="52219"/>
                    </a:cubicBezTo>
                    <a:cubicBezTo>
                      <a:pt x="19188" y="52239"/>
                      <a:pt x="19183" y="52250"/>
                      <a:pt x="19175" y="52250"/>
                    </a:cubicBezTo>
                    <a:cubicBezTo>
                      <a:pt x="19156" y="52250"/>
                      <a:pt x="19119" y="52200"/>
                      <a:pt x="19062" y="52072"/>
                    </a:cubicBezTo>
                    <a:lnTo>
                      <a:pt x="19062" y="52072"/>
                    </a:lnTo>
                    <a:cubicBezTo>
                      <a:pt x="19099" y="52240"/>
                      <a:pt x="19187" y="52459"/>
                      <a:pt x="19220" y="52459"/>
                    </a:cubicBezTo>
                    <a:cubicBezTo>
                      <a:pt x="19224" y="52459"/>
                      <a:pt x="19227" y="52455"/>
                      <a:pt x="19230" y="52449"/>
                    </a:cubicBezTo>
                    <a:cubicBezTo>
                      <a:pt x="19291" y="52621"/>
                      <a:pt x="19331" y="52728"/>
                      <a:pt x="19315" y="52728"/>
                    </a:cubicBezTo>
                    <a:cubicBezTo>
                      <a:pt x="19304" y="52728"/>
                      <a:pt x="19266" y="52675"/>
                      <a:pt x="19188" y="52553"/>
                    </a:cubicBezTo>
                    <a:lnTo>
                      <a:pt x="19188" y="52553"/>
                    </a:lnTo>
                    <a:cubicBezTo>
                      <a:pt x="19313" y="52825"/>
                      <a:pt x="19439" y="52993"/>
                      <a:pt x="19522" y="53097"/>
                    </a:cubicBezTo>
                    <a:cubicBezTo>
                      <a:pt x="19585" y="53139"/>
                      <a:pt x="19627" y="53181"/>
                      <a:pt x="19648" y="53223"/>
                    </a:cubicBezTo>
                    <a:cubicBezTo>
                      <a:pt x="19690" y="53265"/>
                      <a:pt x="19732" y="53286"/>
                      <a:pt x="19774" y="53307"/>
                    </a:cubicBezTo>
                    <a:cubicBezTo>
                      <a:pt x="19836" y="53369"/>
                      <a:pt x="19899" y="53411"/>
                      <a:pt x="20004" y="53474"/>
                    </a:cubicBezTo>
                    <a:cubicBezTo>
                      <a:pt x="20108" y="53537"/>
                      <a:pt x="20255" y="53621"/>
                      <a:pt x="20485" y="53704"/>
                    </a:cubicBezTo>
                    <a:cubicBezTo>
                      <a:pt x="20485" y="53715"/>
                      <a:pt x="20474" y="53720"/>
                      <a:pt x="20456" y="53720"/>
                    </a:cubicBezTo>
                    <a:cubicBezTo>
                      <a:pt x="20438" y="53720"/>
                      <a:pt x="20412" y="53715"/>
                      <a:pt x="20380" y="53704"/>
                    </a:cubicBezTo>
                    <a:cubicBezTo>
                      <a:pt x="20318" y="53683"/>
                      <a:pt x="20234" y="53662"/>
                      <a:pt x="20171" y="53641"/>
                    </a:cubicBezTo>
                    <a:lnTo>
                      <a:pt x="20171" y="53641"/>
                    </a:lnTo>
                    <a:cubicBezTo>
                      <a:pt x="20234" y="53662"/>
                      <a:pt x="20297" y="53683"/>
                      <a:pt x="20359" y="53725"/>
                    </a:cubicBezTo>
                    <a:cubicBezTo>
                      <a:pt x="20422" y="53725"/>
                      <a:pt x="20485" y="53746"/>
                      <a:pt x="20548" y="53767"/>
                    </a:cubicBezTo>
                    <a:cubicBezTo>
                      <a:pt x="20673" y="53809"/>
                      <a:pt x="20820" y="53830"/>
                      <a:pt x="20966" y="53851"/>
                    </a:cubicBezTo>
                    <a:cubicBezTo>
                      <a:pt x="21029" y="53872"/>
                      <a:pt x="21113" y="53872"/>
                      <a:pt x="21175" y="53893"/>
                    </a:cubicBezTo>
                    <a:cubicBezTo>
                      <a:pt x="21259" y="53893"/>
                      <a:pt x="21322" y="53913"/>
                      <a:pt x="21406" y="53913"/>
                    </a:cubicBezTo>
                    <a:cubicBezTo>
                      <a:pt x="21552" y="53955"/>
                      <a:pt x="21740" y="53976"/>
                      <a:pt x="21929" y="54018"/>
                    </a:cubicBezTo>
                    <a:cubicBezTo>
                      <a:pt x="21887" y="54018"/>
                      <a:pt x="21929" y="54039"/>
                      <a:pt x="21866" y="54039"/>
                    </a:cubicBezTo>
                    <a:cubicBezTo>
                      <a:pt x="22336" y="54120"/>
                      <a:pt x="22782" y="54151"/>
                      <a:pt x="23211" y="54151"/>
                    </a:cubicBezTo>
                    <a:cubicBezTo>
                      <a:pt x="23336" y="54151"/>
                      <a:pt x="23459" y="54148"/>
                      <a:pt x="23582" y="54144"/>
                    </a:cubicBezTo>
                    <a:cubicBezTo>
                      <a:pt x="23895" y="54144"/>
                      <a:pt x="24188" y="54102"/>
                      <a:pt x="24502" y="54060"/>
                    </a:cubicBezTo>
                    <a:cubicBezTo>
                      <a:pt x="24670" y="54018"/>
                      <a:pt x="24837" y="53997"/>
                      <a:pt x="25004" y="53934"/>
                    </a:cubicBezTo>
                    <a:cubicBezTo>
                      <a:pt x="25088" y="53913"/>
                      <a:pt x="25172" y="53893"/>
                      <a:pt x="25276" y="53851"/>
                    </a:cubicBezTo>
                    <a:cubicBezTo>
                      <a:pt x="25339" y="53830"/>
                      <a:pt x="25381" y="53788"/>
                      <a:pt x="25423" y="53767"/>
                    </a:cubicBezTo>
                    <a:cubicBezTo>
                      <a:pt x="25465" y="53704"/>
                      <a:pt x="25507" y="53662"/>
                      <a:pt x="25528" y="53621"/>
                    </a:cubicBezTo>
                    <a:lnTo>
                      <a:pt x="25528" y="53621"/>
                    </a:lnTo>
                    <a:cubicBezTo>
                      <a:pt x="25507" y="53683"/>
                      <a:pt x="25486" y="53725"/>
                      <a:pt x="25486" y="53746"/>
                    </a:cubicBezTo>
                    <a:cubicBezTo>
                      <a:pt x="25465" y="53767"/>
                      <a:pt x="25486" y="53767"/>
                      <a:pt x="25486" y="53767"/>
                    </a:cubicBezTo>
                    <a:cubicBezTo>
                      <a:pt x="25507" y="53746"/>
                      <a:pt x="25528" y="53725"/>
                      <a:pt x="25569" y="53683"/>
                    </a:cubicBezTo>
                    <a:cubicBezTo>
                      <a:pt x="25590" y="53662"/>
                      <a:pt x="25611" y="53621"/>
                      <a:pt x="25632" y="53579"/>
                    </a:cubicBezTo>
                    <a:cubicBezTo>
                      <a:pt x="25737" y="53390"/>
                      <a:pt x="25841" y="53160"/>
                      <a:pt x="25904" y="53139"/>
                    </a:cubicBezTo>
                    <a:cubicBezTo>
                      <a:pt x="26009" y="52888"/>
                      <a:pt x="26092" y="52637"/>
                      <a:pt x="26176" y="52386"/>
                    </a:cubicBezTo>
                    <a:lnTo>
                      <a:pt x="26176" y="52386"/>
                    </a:lnTo>
                    <a:lnTo>
                      <a:pt x="26030" y="52679"/>
                    </a:lnTo>
                    <a:cubicBezTo>
                      <a:pt x="26281" y="52030"/>
                      <a:pt x="26427" y="51424"/>
                      <a:pt x="26657" y="50880"/>
                    </a:cubicBezTo>
                    <a:lnTo>
                      <a:pt x="26657" y="50880"/>
                    </a:lnTo>
                    <a:lnTo>
                      <a:pt x="26511" y="51382"/>
                    </a:lnTo>
                    <a:lnTo>
                      <a:pt x="26929" y="50147"/>
                    </a:lnTo>
                    <a:lnTo>
                      <a:pt x="26657" y="50838"/>
                    </a:lnTo>
                    <a:cubicBezTo>
                      <a:pt x="26824" y="50152"/>
                      <a:pt x="26516" y="50848"/>
                      <a:pt x="26838" y="50019"/>
                    </a:cubicBezTo>
                    <a:lnTo>
                      <a:pt x="26838" y="50019"/>
                    </a:lnTo>
                    <a:cubicBezTo>
                      <a:pt x="26837" y="50022"/>
                      <a:pt x="26837" y="50023"/>
                      <a:pt x="26837" y="50023"/>
                    </a:cubicBezTo>
                    <a:cubicBezTo>
                      <a:pt x="26832" y="50023"/>
                      <a:pt x="27070" y="49322"/>
                      <a:pt x="27222" y="49017"/>
                    </a:cubicBezTo>
                    <a:cubicBezTo>
                      <a:pt x="27264" y="48850"/>
                      <a:pt x="27306" y="48683"/>
                      <a:pt x="27369" y="48494"/>
                    </a:cubicBezTo>
                    <a:cubicBezTo>
                      <a:pt x="27390" y="48411"/>
                      <a:pt x="27411" y="48306"/>
                      <a:pt x="27452" y="48201"/>
                    </a:cubicBezTo>
                    <a:cubicBezTo>
                      <a:pt x="27473" y="48097"/>
                      <a:pt x="27515" y="48013"/>
                      <a:pt x="27557" y="47929"/>
                    </a:cubicBezTo>
                    <a:cubicBezTo>
                      <a:pt x="27641" y="47950"/>
                      <a:pt x="27620" y="47971"/>
                      <a:pt x="27620" y="48013"/>
                    </a:cubicBezTo>
                    <a:cubicBezTo>
                      <a:pt x="27620" y="48034"/>
                      <a:pt x="27641" y="48055"/>
                      <a:pt x="27641" y="48055"/>
                    </a:cubicBezTo>
                    <a:cubicBezTo>
                      <a:pt x="27662" y="48034"/>
                      <a:pt x="27683" y="48034"/>
                      <a:pt x="27724" y="48034"/>
                    </a:cubicBezTo>
                    <a:cubicBezTo>
                      <a:pt x="27745" y="48013"/>
                      <a:pt x="27766" y="48013"/>
                      <a:pt x="27787" y="48013"/>
                    </a:cubicBezTo>
                    <a:lnTo>
                      <a:pt x="27913" y="48013"/>
                    </a:lnTo>
                    <a:cubicBezTo>
                      <a:pt x="28080" y="47992"/>
                      <a:pt x="28289" y="47992"/>
                      <a:pt x="28499" y="47971"/>
                    </a:cubicBezTo>
                    <a:cubicBezTo>
                      <a:pt x="28909" y="47951"/>
                      <a:pt x="29319" y="47890"/>
                      <a:pt x="29532" y="47828"/>
                    </a:cubicBezTo>
                    <a:lnTo>
                      <a:pt x="29532" y="47828"/>
                    </a:lnTo>
                    <a:cubicBezTo>
                      <a:pt x="29398" y="47869"/>
                      <a:pt x="29400" y="47909"/>
                      <a:pt x="29440" y="47929"/>
                    </a:cubicBezTo>
                    <a:lnTo>
                      <a:pt x="29733" y="47825"/>
                    </a:lnTo>
                    <a:cubicBezTo>
                      <a:pt x="29848" y="47817"/>
                      <a:pt x="29926" y="47812"/>
                      <a:pt x="29978" y="47812"/>
                    </a:cubicBezTo>
                    <a:cubicBezTo>
                      <a:pt x="30066" y="47812"/>
                      <a:pt x="30074" y="47827"/>
                      <a:pt x="30047" y="47867"/>
                    </a:cubicBezTo>
                    <a:cubicBezTo>
                      <a:pt x="31009" y="47741"/>
                      <a:pt x="29733" y="47783"/>
                      <a:pt x="30863" y="47657"/>
                    </a:cubicBezTo>
                    <a:lnTo>
                      <a:pt x="30863" y="47657"/>
                    </a:lnTo>
                    <a:cubicBezTo>
                      <a:pt x="30779" y="47678"/>
                      <a:pt x="30821" y="47678"/>
                      <a:pt x="30633" y="47720"/>
                    </a:cubicBezTo>
                    <a:cubicBezTo>
                      <a:pt x="31784" y="47574"/>
                      <a:pt x="32809" y="47239"/>
                      <a:pt x="33834" y="46946"/>
                    </a:cubicBezTo>
                    <a:cubicBezTo>
                      <a:pt x="34157" y="46946"/>
                      <a:pt x="33037" y="47219"/>
                      <a:pt x="33299" y="47219"/>
                    </a:cubicBezTo>
                    <a:cubicBezTo>
                      <a:pt x="33308" y="47219"/>
                      <a:pt x="33319" y="47219"/>
                      <a:pt x="33332" y="47218"/>
                    </a:cubicBezTo>
                    <a:cubicBezTo>
                      <a:pt x="33750" y="47071"/>
                      <a:pt x="34190" y="46925"/>
                      <a:pt x="34608" y="46758"/>
                    </a:cubicBezTo>
                    <a:cubicBezTo>
                      <a:pt x="34839" y="46653"/>
                      <a:pt x="35048" y="46569"/>
                      <a:pt x="35257" y="46486"/>
                    </a:cubicBezTo>
                    <a:cubicBezTo>
                      <a:pt x="35362" y="46423"/>
                      <a:pt x="35466" y="46381"/>
                      <a:pt x="35571" y="46339"/>
                    </a:cubicBezTo>
                    <a:lnTo>
                      <a:pt x="35780" y="46234"/>
                    </a:lnTo>
                    <a:lnTo>
                      <a:pt x="36031" y="46506"/>
                    </a:lnTo>
                    <a:cubicBezTo>
                      <a:pt x="36136" y="46611"/>
                      <a:pt x="36240" y="46737"/>
                      <a:pt x="36366" y="46841"/>
                    </a:cubicBezTo>
                    <a:cubicBezTo>
                      <a:pt x="36575" y="47092"/>
                      <a:pt x="36784" y="47323"/>
                      <a:pt x="36973" y="47553"/>
                    </a:cubicBezTo>
                    <a:lnTo>
                      <a:pt x="36805" y="47323"/>
                    </a:lnTo>
                    <a:lnTo>
                      <a:pt x="36805" y="47323"/>
                    </a:lnTo>
                    <a:cubicBezTo>
                      <a:pt x="37031" y="47384"/>
                      <a:pt x="37456" y="48167"/>
                      <a:pt x="37984" y="48671"/>
                    </a:cubicBezTo>
                    <a:lnTo>
                      <a:pt x="37984" y="48671"/>
                    </a:lnTo>
                    <a:cubicBezTo>
                      <a:pt x="37912" y="48608"/>
                      <a:pt x="37859" y="48588"/>
                      <a:pt x="37845" y="48588"/>
                    </a:cubicBezTo>
                    <a:lnTo>
                      <a:pt x="37845" y="48588"/>
                    </a:lnTo>
                    <a:cubicBezTo>
                      <a:pt x="37838" y="48588"/>
                      <a:pt x="37839" y="48593"/>
                      <a:pt x="37852" y="48599"/>
                    </a:cubicBezTo>
                    <a:cubicBezTo>
                      <a:pt x="38186" y="48975"/>
                      <a:pt x="38542" y="49352"/>
                      <a:pt x="38940" y="49771"/>
                    </a:cubicBezTo>
                    <a:cubicBezTo>
                      <a:pt x="39149" y="49980"/>
                      <a:pt x="39379" y="50189"/>
                      <a:pt x="39609" y="50419"/>
                    </a:cubicBezTo>
                    <a:cubicBezTo>
                      <a:pt x="39735" y="50524"/>
                      <a:pt x="39860" y="50649"/>
                      <a:pt x="40007" y="50775"/>
                    </a:cubicBezTo>
                    <a:cubicBezTo>
                      <a:pt x="40069" y="50838"/>
                      <a:pt x="40132" y="50880"/>
                      <a:pt x="40237" y="50942"/>
                    </a:cubicBezTo>
                    <a:cubicBezTo>
                      <a:pt x="40293" y="50998"/>
                      <a:pt x="40376" y="51017"/>
                      <a:pt x="40457" y="51017"/>
                    </a:cubicBezTo>
                    <a:cubicBezTo>
                      <a:pt x="40497" y="51017"/>
                      <a:pt x="40537" y="51012"/>
                      <a:pt x="40572" y="51005"/>
                    </a:cubicBezTo>
                    <a:lnTo>
                      <a:pt x="40572" y="51005"/>
                    </a:lnTo>
                    <a:cubicBezTo>
                      <a:pt x="40512" y="51020"/>
                      <a:pt x="40453" y="51035"/>
                      <a:pt x="40394" y="51035"/>
                    </a:cubicBezTo>
                    <a:cubicBezTo>
                      <a:pt x="40370" y="51035"/>
                      <a:pt x="40345" y="51032"/>
                      <a:pt x="40321" y="51026"/>
                    </a:cubicBezTo>
                    <a:lnTo>
                      <a:pt x="40321" y="51026"/>
                    </a:lnTo>
                    <a:cubicBezTo>
                      <a:pt x="40393" y="51048"/>
                      <a:pt x="40466" y="51057"/>
                      <a:pt x="40538" y="51057"/>
                    </a:cubicBezTo>
                    <a:cubicBezTo>
                      <a:pt x="40673" y="51057"/>
                      <a:pt x="40805" y="51025"/>
                      <a:pt x="40927" y="50984"/>
                    </a:cubicBezTo>
                    <a:cubicBezTo>
                      <a:pt x="41116" y="50921"/>
                      <a:pt x="41304" y="50838"/>
                      <a:pt x="41471" y="50754"/>
                    </a:cubicBezTo>
                    <a:cubicBezTo>
                      <a:pt x="41848" y="50566"/>
                      <a:pt x="42183" y="50336"/>
                      <a:pt x="42455" y="50168"/>
                    </a:cubicBezTo>
                    <a:cubicBezTo>
                      <a:pt x="42578" y="50045"/>
                      <a:pt x="42805" y="49877"/>
                      <a:pt x="42749" y="49877"/>
                    </a:cubicBezTo>
                    <a:cubicBezTo>
                      <a:pt x="42738" y="49877"/>
                      <a:pt x="42718" y="49883"/>
                      <a:pt x="42685" y="49896"/>
                    </a:cubicBezTo>
                    <a:cubicBezTo>
                      <a:pt x="43543" y="49394"/>
                      <a:pt x="44275" y="48766"/>
                      <a:pt x="44945" y="48159"/>
                    </a:cubicBezTo>
                    <a:cubicBezTo>
                      <a:pt x="45112" y="47992"/>
                      <a:pt x="45279" y="47846"/>
                      <a:pt x="45447" y="47699"/>
                    </a:cubicBezTo>
                    <a:lnTo>
                      <a:pt x="45761" y="47427"/>
                    </a:lnTo>
                    <a:lnTo>
                      <a:pt x="45782" y="47385"/>
                    </a:lnTo>
                    <a:cubicBezTo>
                      <a:pt x="45802" y="47364"/>
                      <a:pt x="45823" y="47364"/>
                      <a:pt x="45802" y="47343"/>
                    </a:cubicBezTo>
                    <a:lnTo>
                      <a:pt x="45761" y="47239"/>
                    </a:lnTo>
                    <a:lnTo>
                      <a:pt x="45656" y="47071"/>
                    </a:lnTo>
                    <a:lnTo>
                      <a:pt x="45489" y="46758"/>
                    </a:lnTo>
                    <a:lnTo>
                      <a:pt x="45342" y="46465"/>
                    </a:lnTo>
                    <a:cubicBezTo>
                      <a:pt x="45238" y="46255"/>
                      <a:pt x="45154" y="46067"/>
                      <a:pt x="45070" y="45858"/>
                    </a:cubicBezTo>
                    <a:lnTo>
                      <a:pt x="45070" y="45858"/>
                    </a:lnTo>
                    <a:cubicBezTo>
                      <a:pt x="45135" y="46004"/>
                      <a:pt x="45251" y="46176"/>
                      <a:pt x="45260" y="46176"/>
                    </a:cubicBezTo>
                    <a:cubicBezTo>
                      <a:pt x="45262" y="46176"/>
                      <a:pt x="45256" y="46162"/>
                      <a:pt x="45238" y="46130"/>
                    </a:cubicBezTo>
                    <a:lnTo>
                      <a:pt x="44505" y="44833"/>
                    </a:lnTo>
                    <a:lnTo>
                      <a:pt x="44505" y="44833"/>
                    </a:lnTo>
                    <a:cubicBezTo>
                      <a:pt x="44505" y="44979"/>
                      <a:pt x="44568" y="45021"/>
                      <a:pt x="44673" y="45335"/>
                    </a:cubicBezTo>
                    <a:cubicBezTo>
                      <a:pt x="44547" y="45167"/>
                      <a:pt x="44317" y="44812"/>
                      <a:pt x="44150" y="44498"/>
                    </a:cubicBezTo>
                    <a:lnTo>
                      <a:pt x="44150" y="44498"/>
                    </a:lnTo>
                    <a:cubicBezTo>
                      <a:pt x="44254" y="44663"/>
                      <a:pt x="44304" y="44726"/>
                      <a:pt x="44320" y="44726"/>
                    </a:cubicBezTo>
                    <a:cubicBezTo>
                      <a:pt x="44361" y="44726"/>
                      <a:pt x="44203" y="44356"/>
                      <a:pt x="44129" y="44163"/>
                    </a:cubicBezTo>
                    <a:cubicBezTo>
                      <a:pt x="44129" y="44182"/>
                      <a:pt x="44123" y="44187"/>
                      <a:pt x="44115" y="44187"/>
                    </a:cubicBezTo>
                    <a:cubicBezTo>
                      <a:pt x="44103" y="44187"/>
                      <a:pt x="44084" y="44172"/>
                      <a:pt x="44073" y="44172"/>
                    </a:cubicBezTo>
                    <a:cubicBezTo>
                      <a:pt x="44069" y="44172"/>
                      <a:pt x="44066" y="44175"/>
                      <a:pt x="44066" y="44184"/>
                    </a:cubicBezTo>
                    <a:cubicBezTo>
                      <a:pt x="43773" y="43431"/>
                      <a:pt x="43898" y="44121"/>
                      <a:pt x="43438" y="43159"/>
                    </a:cubicBezTo>
                    <a:lnTo>
                      <a:pt x="43438" y="43159"/>
                    </a:lnTo>
                    <a:lnTo>
                      <a:pt x="43501" y="43180"/>
                    </a:lnTo>
                    <a:cubicBezTo>
                      <a:pt x="43292" y="42845"/>
                      <a:pt x="43082" y="42531"/>
                      <a:pt x="42894" y="42154"/>
                    </a:cubicBezTo>
                    <a:cubicBezTo>
                      <a:pt x="42888" y="42127"/>
                      <a:pt x="42889" y="42115"/>
                      <a:pt x="42894" y="42115"/>
                    </a:cubicBezTo>
                    <a:cubicBezTo>
                      <a:pt x="42928" y="42115"/>
                      <a:pt x="43134" y="42510"/>
                      <a:pt x="43187" y="42510"/>
                    </a:cubicBezTo>
                    <a:cubicBezTo>
                      <a:pt x="43061" y="42322"/>
                      <a:pt x="42957" y="42133"/>
                      <a:pt x="42831" y="41945"/>
                    </a:cubicBezTo>
                    <a:cubicBezTo>
                      <a:pt x="42769" y="41861"/>
                      <a:pt x="42706" y="41757"/>
                      <a:pt x="42643" y="41673"/>
                    </a:cubicBezTo>
                    <a:cubicBezTo>
                      <a:pt x="42601" y="41589"/>
                      <a:pt x="42538" y="41506"/>
                      <a:pt x="42497" y="41422"/>
                    </a:cubicBezTo>
                    <a:cubicBezTo>
                      <a:pt x="42580" y="41317"/>
                      <a:pt x="42685" y="41213"/>
                      <a:pt x="42789" y="41129"/>
                    </a:cubicBezTo>
                    <a:lnTo>
                      <a:pt x="42789" y="41129"/>
                    </a:lnTo>
                    <a:cubicBezTo>
                      <a:pt x="42706" y="41234"/>
                      <a:pt x="42622" y="41317"/>
                      <a:pt x="42538" y="41422"/>
                    </a:cubicBezTo>
                    <a:cubicBezTo>
                      <a:pt x="42622" y="41548"/>
                      <a:pt x="42664" y="41652"/>
                      <a:pt x="42748" y="41778"/>
                    </a:cubicBezTo>
                    <a:cubicBezTo>
                      <a:pt x="42727" y="41715"/>
                      <a:pt x="42706" y="41673"/>
                      <a:pt x="42706" y="41631"/>
                    </a:cubicBezTo>
                    <a:cubicBezTo>
                      <a:pt x="42685" y="41610"/>
                      <a:pt x="42685" y="41569"/>
                      <a:pt x="42664" y="41548"/>
                    </a:cubicBezTo>
                    <a:cubicBezTo>
                      <a:pt x="42664" y="41506"/>
                      <a:pt x="42643" y="41464"/>
                      <a:pt x="42622" y="41443"/>
                    </a:cubicBezTo>
                    <a:cubicBezTo>
                      <a:pt x="42685" y="41380"/>
                      <a:pt x="42727" y="41338"/>
                      <a:pt x="42789" y="41297"/>
                    </a:cubicBezTo>
                    <a:cubicBezTo>
                      <a:pt x="42851" y="41214"/>
                      <a:pt x="42913" y="41152"/>
                      <a:pt x="43016" y="41049"/>
                    </a:cubicBezTo>
                    <a:lnTo>
                      <a:pt x="43016" y="41049"/>
                    </a:lnTo>
                    <a:lnTo>
                      <a:pt x="42999" y="41066"/>
                    </a:lnTo>
                    <a:cubicBezTo>
                      <a:pt x="43229" y="40815"/>
                      <a:pt x="43459" y="40564"/>
                      <a:pt x="43689" y="40313"/>
                    </a:cubicBezTo>
                    <a:lnTo>
                      <a:pt x="43689" y="40313"/>
                    </a:lnTo>
                    <a:cubicBezTo>
                      <a:pt x="43626" y="40376"/>
                      <a:pt x="43564" y="40439"/>
                      <a:pt x="43501" y="40501"/>
                    </a:cubicBezTo>
                    <a:cubicBezTo>
                      <a:pt x="43847" y="39830"/>
                      <a:pt x="44431" y="39297"/>
                      <a:pt x="44886" y="38420"/>
                    </a:cubicBezTo>
                    <a:lnTo>
                      <a:pt x="44886" y="38420"/>
                    </a:lnTo>
                    <a:cubicBezTo>
                      <a:pt x="44734" y="38720"/>
                      <a:pt x="44697" y="38808"/>
                      <a:pt x="44711" y="38808"/>
                    </a:cubicBezTo>
                    <a:cubicBezTo>
                      <a:pt x="44731" y="38808"/>
                      <a:pt x="44855" y="38628"/>
                      <a:pt x="44893" y="38628"/>
                    </a:cubicBezTo>
                    <a:cubicBezTo>
                      <a:pt x="44898" y="38628"/>
                      <a:pt x="44901" y="38632"/>
                      <a:pt x="44903" y="38639"/>
                    </a:cubicBezTo>
                    <a:cubicBezTo>
                      <a:pt x="45045" y="38462"/>
                      <a:pt x="45247" y="38193"/>
                      <a:pt x="45280" y="38193"/>
                    </a:cubicBezTo>
                    <a:lnTo>
                      <a:pt x="45280" y="38193"/>
                    </a:lnTo>
                    <a:cubicBezTo>
                      <a:pt x="45285" y="38193"/>
                      <a:pt x="45286" y="38202"/>
                      <a:pt x="45279" y="38221"/>
                    </a:cubicBezTo>
                    <a:cubicBezTo>
                      <a:pt x="45468" y="37760"/>
                      <a:pt x="45740" y="37551"/>
                      <a:pt x="45991" y="36903"/>
                    </a:cubicBezTo>
                    <a:cubicBezTo>
                      <a:pt x="46027" y="36884"/>
                      <a:pt x="46192" y="36545"/>
                      <a:pt x="46233" y="36545"/>
                    </a:cubicBezTo>
                    <a:cubicBezTo>
                      <a:pt x="46239" y="36545"/>
                      <a:pt x="46242" y="36552"/>
                      <a:pt x="46242" y="36568"/>
                    </a:cubicBezTo>
                    <a:cubicBezTo>
                      <a:pt x="46324" y="36391"/>
                      <a:pt x="46347" y="36330"/>
                      <a:pt x="46339" y="36330"/>
                    </a:cubicBezTo>
                    <a:lnTo>
                      <a:pt x="46339" y="36330"/>
                    </a:lnTo>
                    <a:cubicBezTo>
                      <a:pt x="46322" y="36330"/>
                      <a:pt x="46160" y="36614"/>
                      <a:pt x="46139" y="36614"/>
                    </a:cubicBezTo>
                    <a:cubicBezTo>
                      <a:pt x="46138" y="36614"/>
                      <a:pt x="46137" y="36612"/>
                      <a:pt x="46137" y="36610"/>
                    </a:cubicBezTo>
                    <a:cubicBezTo>
                      <a:pt x="46242" y="36338"/>
                      <a:pt x="46388" y="36024"/>
                      <a:pt x="46556" y="35710"/>
                    </a:cubicBezTo>
                    <a:cubicBezTo>
                      <a:pt x="46639" y="35543"/>
                      <a:pt x="46723" y="35375"/>
                      <a:pt x="46807" y="35208"/>
                    </a:cubicBezTo>
                    <a:cubicBezTo>
                      <a:pt x="46870" y="35061"/>
                      <a:pt x="46932" y="34936"/>
                      <a:pt x="46995" y="34789"/>
                    </a:cubicBezTo>
                    <a:lnTo>
                      <a:pt x="47079" y="34810"/>
                    </a:lnTo>
                    <a:lnTo>
                      <a:pt x="47204" y="34810"/>
                    </a:lnTo>
                    <a:cubicBezTo>
                      <a:pt x="47330" y="34810"/>
                      <a:pt x="47455" y="34831"/>
                      <a:pt x="47581" y="34831"/>
                    </a:cubicBezTo>
                    <a:cubicBezTo>
                      <a:pt x="47707" y="34842"/>
                      <a:pt x="47837" y="34847"/>
                      <a:pt x="47968" y="34847"/>
                    </a:cubicBezTo>
                    <a:cubicBezTo>
                      <a:pt x="48099" y="34847"/>
                      <a:pt x="48230" y="34842"/>
                      <a:pt x="48355" y="34831"/>
                    </a:cubicBezTo>
                    <a:cubicBezTo>
                      <a:pt x="48526" y="34834"/>
                      <a:pt x="48676" y="34835"/>
                      <a:pt x="48813" y="34835"/>
                    </a:cubicBezTo>
                    <a:cubicBezTo>
                      <a:pt x="49632" y="34835"/>
                      <a:pt x="49936" y="34789"/>
                      <a:pt x="50887" y="34789"/>
                    </a:cubicBezTo>
                    <a:cubicBezTo>
                      <a:pt x="51264" y="34852"/>
                      <a:pt x="50573" y="34873"/>
                      <a:pt x="50573" y="34873"/>
                    </a:cubicBezTo>
                    <a:cubicBezTo>
                      <a:pt x="51028" y="34920"/>
                      <a:pt x="51401" y="34944"/>
                      <a:pt x="51797" y="34944"/>
                    </a:cubicBezTo>
                    <a:cubicBezTo>
                      <a:pt x="51929" y="34944"/>
                      <a:pt x="52064" y="34941"/>
                      <a:pt x="52205" y="34936"/>
                    </a:cubicBezTo>
                    <a:lnTo>
                      <a:pt x="52205" y="34936"/>
                    </a:lnTo>
                    <a:cubicBezTo>
                      <a:pt x="52101" y="34957"/>
                      <a:pt x="52205" y="34978"/>
                      <a:pt x="52393" y="34998"/>
                    </a:cubicBezTo>
                    <a:cubicBezTo>
                      <a:pt x="52854" y="34998"/>
                      <a:pt x="52686" y="34936"/>
                      <a:pt x="53314" y="34915"/>
                    </a:cubicBezTo>
                    <a:lnTo>
                      <a:pt x="53314" y="34915"/>
                    </a:lnTo>
                    <a:cubicBezTo>
                      <a:pt x="53209" y="34957"/>
                      <a:pt x="53063" y="35019"/>
                      <a:pt x="52854" y="35040"/>
                    </a:cubicBezTo>
                    <a:cubicBezTo>
                      <a:pt x="52937" y="35040"/>
                      <a:pt x="53042" y="35040"/>
                      <a:pt x="53147" y="35019"/>
                    </a:cubicBezTo>
                    <a:cubicBezTo>
                      <a:pt x="53251" y="35019"/>
                      <a:pt x="53356" y="34998"/>
                      <a:pt x="53502" y="34957"/>
                    </a:cubicBezTo>
                    <a:cubicBezTo>
                      <a:pt x="53607" y="34894"/>
                      <a:pt x="53691" y="34810"/>
                      <a:pt x="53733" y="34726"/>
                    </a:cubicBezTo>
                    <a:cubicBezTo>
                      <a:pt x="53795" y="34643"/>
                      <a:pt x="53837" y="34559"/>
                      <a:pt x="53879" y="34475"/>
                    </a:cubicBezTo>
                    <a:cubicBezTo>
                      <a:pt x="53942" y="34308"/>
                      <a:pt x="54005" y="34141"/>
                      <a:pt x="54046" y="33952"/>
                    </a:cubicBezTo>
                    <a:cubicBezTo>
                      <a:pt x="54058" y="33938"/>
                      <a:pt x="54067" y="33932"/>
                      <a:pt x="54073" y="33932"/>
                    </a:cubicBezTo>
                    <a:lnTo>
                      <a:pt x="54073" y="33932"/>
                    </a:lnTo>
                    <a:cubicBezTo>
                      <a:pt x="54123" y="33932"/>
                      <a:pt x="54016" y="34332"/>
                      <a:pt x="53942" y="34517"/>
                    </a:cubicBezTo>
                    <a:cubicBezTo>
                      <a:pt x="54235" y="33890"/>
                      <a:pt x="54360" y="32906"/>
                      <a:pt x="54339" y="32697"/>
                    </a:cubicBezTo>
                    <a:lnTo>
                      <a:pt x="54339" y="32697"/>
                    </a:lnTo>
                    <a:lnTo>
                      <a:pt x="54256" y="32990"/>
                    </a:lnTo>
                    <a:cubicBezTo>
                      <a:pt x="54266" y="32969"/>
                      <a:pt x="54275" y="32960"/>
                      <a:pt x="54282" y="32960"/>
                    </a:cubicBezTo>
                    <a:cubicBezTo>
                      <a:pt x="54305" y="32960"/>
                      <a:pt x="54313" y="33047"/>
                      <a:pt x="54297" y="33157"/>
                    </a:cubicBezTo>
                    <a:cubicBezTo>
                      <a:pt x="54235" y="33701"/>
                      <a:pt x="54088" y="33910"/>
                      <a:pt x="54046" y="33931"/>
                    </a:cubicBezTo>
                    <a:cubicBezTo>
                      <a:pt x="54088" y="33806"/>
                      <a:pt x="54109" y="33659"/>
                      <a:pt x="54151" y="33534"/>
                    </a:cubicBezTo>
                    <a:lnTo>
                      <a:pt x="54151" y="33534"/>
                    </a:lnTo>
                    <a:cubicBezTo>
                      <a:pt x="54067" y="33659"/>
                      <a:pt x="53984" y="33869"/>
                      <a:pt x="53900" y="34099"/>
                    </a:cubicBezTo>
                    <a:cubicBezTo>
                      <a:pt x="53858" y="34224"/>
                      <a:pt x="53816" y="34350"/>
                      <a:pt x="53753" y="34496"/>
                    </a:cubicBezTo>
                    <a:cubicBezTo>
                      <a:pt x="53691" y="34622"/>
                      <a:pt x="53607" y="34768"/>
                      <a:pt x="53461" y="34852"/>
                    </a:cubicBezTo>
                    <a:cubicBezTo>
                      <a:pt x="53272" y="34894"/>
                      <a:pt x="53105" y="34915"/>
                      <a:pt x="52958" y="34915"/>
                    </a:cubicBezTo>
                    <a:cubicBezTo>
                      <a:pt x="52791" y="34936"/>
                      <a:pt x="52645" y="34936"/>
                      <a:pt x="52498" y="34936"/>
                    </a:cubicBezTo>
                    <a:lnTo>
                      <a:pt x="52833" y="34831"/>
                    </a:lnTo>
                    <a:lnTo>
                      <a:pt x="52833" y="34831"/>
                    </a:lnTo>
                    <a:cubicBezTo>
                      <a:pt x="52561" y="34852"/>
                      <a:pt x="52289" y="34894"/>
                      <a:pt x="52017" y="34915"/>
                    </a:cubicBezTo>
                    <a:cubicBezTo>
                      <a:pt x="51849" y="34873"/>
                      <a:pt x="51724" y="34810"/>
                      <a:pt x="52121" y="34810"/>
                    </a:cubicBezTo>
                    <a:cubicBezTo>
                      <a:pt x="51933" y="34789"/>
                      <a:pt x="51815" y="34785"/>
                      <a:pt x="51722" y="34785"/>
                    </a:cubicBezTo>
                    <a:cubicBezTo>
                      <a:pt x="51647" y="34785"/>
                      <a:pt x="51589" y="34788"/>
                      <a:pt x="51525" y="34788"/>
                    </a:cubicBezTo>
                    <a:cubicBezTo>
                      <a:pt x="51428" y="34788"/>
                      <a:pt x="51318" y="34781"/>
                      <a:pt x="51117" y="34747"/>
                    </a:cubicBezTo>
                    <a:cubicBezTo>
                      <a:pt x="51075" y="34747"/>
                      <a:pt x="51096" y="34747"/>
                      <a:pt x="51138" y="34726"/>
                    </a:cubicBezTo>
                    <a:lnTo>
                      <a:pt x="51138" y="34726"/>
                    </a:lnTo>
                    <a:lnTo>
                      <a:pt x="50573" y="34747"/>
                    </a:lnTo>
                    <a:cubicBezTo>
                      <a:pt x="50681" y="34729"/>
                      <a:pt x="50541" y="34680"/>
                      <a:pt x="50727" y="34680"/>
                    </a:cubicBezTo>
                    <a:cubicBezTo>
                      <a:pt x="50757" y="34680"/>
                      <a:pt x="50795" y="34682"/>
                      <a:pt x="50845" y="34685"/>
                    </a:cubicBezTo>
                    <a:cubicBezTo>
                      <a:pt x="50494" y="34648"/>
                      <a:pt x="50190" y="34640"/>
                      <a:pt x="49925" y="34640"/>
                    </a:cubicBezTo>
                    <a:cubicBezTo>
                      <a:pt x="49697" y="34640"/>
                      <a:pt x="49499" y="34646"/>
                      <a:pt x="49328" y="34646"/>
                    </a:cubicBezTo>
                    <a:cubicBezTo>
                      <a:pt x="49130" y="34646"/>
                      <a:pt x="48968" y="34637"/>
                      <a:pt x="48836" y="34601"/>
                    </a:cubicBezTo>
                    <a:lnTo>
                      <a:pt x="48920" y="34580"/>
                    </a:lnTo>
                    <a:cubicBezTo>
                      <a:pt x="48725" y="34574"/>
                      <a:pt x="48583" y="34572"/>
                      <a:pt x="48479" y="34572"/>
                    </a:cubicBezTo>
                    <a:cubicBezTo>
                      <a:pt x="47847" y="34572"/>
                      <a:pt x="48644" y="34667"/>
                      <a:pt x="47727" y="34685"/>
                    </a:cubicBezTo>
                    <a:lnTo>
                      <a:pt x="47393" y="34580"/>
                    </a:lnTo>
                    <a:cubicBezTo>
                      <a:pt x="47267" y="34538"/>
                      <a:pt x="47183" y="34496"/>
                      <a:pt x="46995" y="34454"/>
                    </a:cubicBezTo>
                    <a:cubicBezTo>
                      <a:pt x="46953" y="34475"/>
                      <a:pt x="46911" y="34496"/>
                      <a:pt x="46870" y="34517"/>
                    </a:cubicBezTo>
                    <a:lnTo>
                      <a:pt x="46828" y="34517"/>
                    </a:lnTo>
                    <a:cubicBezTo>
                      <a:pt x="46772" y="34648"/>
                      <a:pt x="46682" y="34862"/>
                      <a:pt x="46649" y="34862"/>
                    </a:cubicBezTo>
                    <a:cubicBezTo>
                      <a:pt x="46645" y="34862"/>
                      <a:pt x="46642" y="34859"/>
                      <a:pt x="46639" y="34852"/>
                    </a:cubicBezTo>
                    <a:cubicBezTo>
                      <a:pt x="46590" y="35029"/>
                      <a:pt x="46583" y="35079"/>
                      <a:pt x="46593" y="35079"/>
                    </a:cubicBezTo>
                    <a:cubicBezTo>
                      <a:pt x="46606" y="35079"/>
                      <a:pt x="46647" y="34995"/>
                      <a:pt x="46656" y="34995"/>
                    </a:cubicBezTo>
                    <a:lnTo>
                      <a:pt x="46656" y="34995"/>
                    </a:lnTo>
                    <a:cubicBezTo>
                      <a:pt x="46661" y="34995"/>
                      <a:pt x="46658" y="35017"/>
                      <a:pt x="46639" y="35082"/>
                    </a:cubicBezTo>
                    <a:cubicBezTo>
                      <a:pt x="46305" y="35710"/>
                      <a:pt x="45844" y="36840"/>
                      <a:pt x="45656" y="36903"/>
                    </a:cubicBezTo>
                    <a:cubicBezTo>
                      <a:pt x="45647" y="36938"/>
                      <a:pt x="45648" y="36952"/>
                      <a:pt x="45655" y="36952"/>
                    </a:cubicBezTo>
                    <a:cubicBezTo>
                      <a:pt x="45682" y="36952"/>
                      <a:pt x="45804" y="36737"/>
                      <a:pt x="45815" y="36737"/>
                    </a:cubicBezTo>
                    <a:lnTo>
                      <a:pt x="45815" y="36737"/>
                    </a:lnTo>
                    <a:cubicBezTo>
                      <a:pt x="45821" y="36737"/>
                      <a:pt x="45794" y="36803"/>
                      <a:pt x="45698" y="37007"/>
                    </a:cubicBezTo>
                    <a:cubicBezTo>
                      <a:pt x="45468" y="37133"/>
                      <a:pt x="45300" y="37760"/>
                      <a:pt x="44903" y="38263"/>
                    </a:cubicBezTo>
                    <a:cubicBezTo>
                      <a:pt x="44931" y="38134"/>
                      <a:pt x="45097" y="37857"/>
                      <a:pt x="45078" y="37857"/>
                    </a:cubicBezTo>
                    <a:lnTo>
                      <a:pt x="45078" y="37857"/>
                    </a:lnTo>
                    <a:cubicBezTo>
                      <a:pt x="45070" y="37857"/>
                      <a:pt x="45021" y="37916"/>
                      <a:pt x="44903" y="38074"/>
                    </a:cubicBezTo>
                    <a:cubicBezTo>
                      <a:pt x="44798" y="38472"/>
                      <a:pt x="44191" y="39079"/>
                      <a:pt x="43898" y="39518"/>
                    </a:cubicBezTo>
                    <a:cubicBezTo>
                      <a:pt x="43961" y="39602"/>
                      <a:pt x="43208" y="40460"/>
                      <a:pt x="42622" y="41108"/>
                    </a:cubicBezTo>
                    <a:cubicBezTo>
                      <a:pt x="42622" y="41106"/>
                      <a:pt x="42621" y="41106"/>
                      <a:pt x="42620" y="41106"/>
                    </a:cubicBezTo>
                    <a:cubicBezTo>
                      <a:pt x="42604" y="41106"/>
                      <a:pt x="42502" y="41208"/>
                      <a:pt x="42329" y="41380"/>
                    </a:cubicBezTo>
                    <a:cubicBezTo>
                      <a:pt x="42580" y="41882"/>
                      <a:pt x="43082" y="42866"/>
                      <a:pt x="43375" y="43410"/>
                    </a:cubicBezTo>
                    <a:lnTo>
                      <a:pt x="43334" y="43410"/>
                    </a:lnTo>
                    <a:cubicBezTo>
                      <a:pt x="43501" y="43493"/>
                      <a:pt x="43898" y="44268"/>
                      <a:pt x="44212" y="44812"/>
                    </a:cubicBezTo>
                    <a:cubicBezTo>
                      <a:pt x="44150" y="44812"/>
                      <a:pt x="44087" y="44728"/>
                      <a:pt x="43898" y="44435"/>
                    </a:cubicBezTo>
                    <a:lnTo>
                      <a:pt x="43898" y="44435"/>
                    </a:lnTo>
                    <a:lnTo>
                      <a:pt x="44170" y="44958"/>
                    </a:lnTo>
                    <a:cubicBezTo>
                      <a:pt x="44275" y="45063"/>
                      <a:pt x="44380" y="45209"/>
                      <a:pt x="44568" y="45544"/>
                    </a:cubicBezTo>
                    <a:lnTo>
                      <a:pt x="44422" y="45439"/>
                    </a:lnTo>
                    <a:lnTo>
                      <a:pt x="44422" y="45439"/>
                    </a:lnTo>
                    <a:cubicBezTo>
                      <a:pt x="44610" y="45795"/>
                      <a:pt x="44819" y="46130"/>
                      <a:pt x="45049" y="46486"/>
                    </a:cubicBezTo>
                    <a:cubicBezTo>
                      <a:pt x="45154" y="46674"/>
                      <a:pt x="45258" y="46862"/>
                      <a:pt x="45363" y="47051"/>
                    </a:cubicBezTo>
                    <a:cubicBezTo>
                      <a:pt x="45405" y="47134"/>
                      <a:pt x="45447" y="47197"/>
                      <a:pt x="45489" y="47260"/>
                    </a:cubicBezTo>
                    <a:cubicBezTo>
                      <a:pt x="45489" y="47281"/>
                      <a:pt x="45468" y="47302"/>
                      <a:pt x="45468" y="47302"/>
                    </a:cubicBezTo>
                    <a:lnTo>
                      <a:pt x="45426" y="47343"/>
                    </a:lnTo>
                    <a:lnTo>
                      <a:pt x="45321" y="47427"/>
                    </a:lnTo>
                    <a:cubicBezTo>
                      <a:pt x="45321" y="47437"/>
                      <a:pt x="45329" y="47441"/>
                      <a:pt x="45343" y="47441"/>
                    </a:cubicBezTo>
                    <a:cubicBezTo>
                      <a:pt x="45387" y="47441"/>
                      <a:pt x="45492" y="47396"/>
                      <a:pt x="45572" y="47364"/>
                    </a:cubicBezTo>
                    <a:cubicBezTo>
                      <a:pt x="45588" y="47357"/>
                      <a:pt x="45603" y="47352"/>
                      <a:pt x="45614" y="47352"/>
                    </a:cubicBezTo>
                    <a:cubicBezTo>
                      <a:pt x="45634" y="47352"/>
                      <a:pt x="45641" y="47366"/>
                      <a:pt x="45614" y="47406"/>
                    </a:cubicBezTo>
                    <a:cubicBezTo>
                      <a:pt x="45593" y="47469"/>
                      <a:pt x="45468" y="47595"/>
                      <a:pt x="45279" y="47762"/>
                    </a:cubicBezTo>
                    <a:cubicBezTo>
                      <a:pt x="45229" y="47762"/>
                      <a:pt x="45178" y="47748"/>
                      <a:pt x="45272" y="47643"/>
                    </a:cubicBezTo>
                    <a:lnTo>
                      <a:pt x="45272" y="47643"/>
                    </a:lnTo>
                    <a:cubicBezTo>
                      <a:pt x="45192" y="47719"/>
                      <a:pt x="45085" y="47817"/>
                      <a:pt x="44986" y="47887"/>
                    </a:cubicBezTo>
                    <a:lnTo>
                      <a:pt x="45258" y="47574"/>
                    </a:lnTo>
                    <a:lnTo>
                      <a:pt x="45258" y="47574"/>
                    </a:lnTo>
                    <a:cubicBezTo>
                      <a:pt x="44903" y="47846"/>
                      <a:pt x="45112" y="47762"/>
                      <a:pt x="44840" y="47992"/>
                    </a:cubicBezTo>
                    <a:cubicBezTo>
                      <a:pt x="44836" y="47988"/>
                      <a:pt x="44830" y="47986"/>
                      <a:pt x="44823" y="47986"/>
                    </a:cubicBezTo>
                    <a:cubicBezTo>
                      <a:pt x="44772" y="47986"/>
                      <a:pt x="44657" y="48089"/>
                      <a:pt x="44621" y="48089"/>
                    </a:cubicBezTo>
                    <a:cubicBezTo>
                      <a:pt x="44614" y="48089"/>
                      <a:pt x="44610" y="48085"/>
                      <a:pt x="44610" y="48076"/>
                    </a:cubicBezTo>
                    <a:cubicBezTo>
                      <a:pt x="44694" y="48013"/>
                      <a:pt x="44882" y="47887"/>
                      <a:pt x="44966" y="47783"/>
                    </a:cubicBezTo>
                    <a:lnTo>
                      <a:pt x="44966" y="47783"/>
                    </a:lnTo>
                    <a:cubicBezTo>
                      <a:pt x="44652" y="48034"/>
                      <a:pt x="44254" y="48327"/>
                      <a:pt x="44087" y="48411"/>
                    </a:cubicBezTo>
                    <a:cubicBezTo>
                      <a:pt x="44150" y="48411"/>
                      <a:pt x="44150" y="48473"/>
                      <a:pt x="43919" y="48662"/>
                    </a:cubicBezTo>
                    <a:cubicBezTo>
                      <a:pt x="43599" y="48915"/>
                      <a:pt x="43547" y="48936"/>
                      <a:pt x="43514" y="48936"/>
                    </a:cubicBezTo>
                    <a:cubicBezTo>
                      <a:pt x="43507" y="48936"/>
                      <a:pt x="43501" y="48936"/>
                      <a:pt x="43494" y="48936"/>
                    </a:cubicBezTo>
                    <a:cubicBezTo>
                      <a:pt x="43470" y="48936"/>
                      <a:pt x="43430" y="48946"/>
                      <a:pt x="43292" y="49038"/>
                    </a:cubicBezTo>
                    <a:cubicBezTo>
                      <a:pt x="43166" y="49185"/>
                      <a:pt x="42748" y="49457"/>
                      <a:pt x="42789" y="49519"/>
                    </a:cubicBezTo>
                    <a:cubicBezTo>
                      <a:pt x="42601" y="49645"/>
                      <a:pt x="42538" y="49645"/>
                      <a:pt x="42455" y="49687"/>
                    </a:cubicBezTo>
                    <a:cubicBezTo>
                      <a:pt x="42308" y="49812"/>
                      <a:pt x="41911" y="50084"/>
                      <a:pt x="41618" y="50273"/>
                    </a:cubicBezTo>
                    <a:cubicBezTo>
                      <a:pt x="41350" y="50433"/>
                      <a:pt x="41159" y="50533"/>
                      <a:pt x="41238" y="50533"/>
                    </a:cubicBezTo>
                    <a:cubicBezTo>
                      <a:pt x="41251" y="50533"/>
                      <a:pt x="41273" y="50530"/>
                      <a:pt x="41304" y="50524"/>
                    </a:cubicBezTo>
                    <a:cubicBezTo>
                      <a:pt x="41346" y="50503"/>
                      <a:pt x="41367" y="50482"/>
                      <a:pt x="41409" y="50482"/>
                    </a:cubicBezTo>
                    <a:lnTo>
                      <a:pt x="41409" y="50482"/>
                    </a:lnTo>
                    <a:cubicBezTo>
                      <a:pt x="41388" y="50482"/>
                      <a:pt x="41367" y="50503"/>
                      <a:pt x="41346" y="50503"/>
                    </a:cubicBezTo>
                    <a:cubicBezTo>
                      <a:pt x="41199" y="50587"/>
                      <a:pt x="41053" y="50670"/>
                      <a:pt x="40906" y="50733"/>
                    </a:cubicBezTo>
                    <a:cubicBezTo>
                      <a:pt x="40780" y="50769"/>
                      <a:pt x="40638" y="50821"/>
                      <a:pt x="40507" y="50821"/>
                    </a:cubicBezTo>
                    <a:cubicBezTo>
                      <a:pt x="40486" y="50821"/>
                      <a:pt x="40466" y="50820"/>
                      <a:pt x="40446" y="50817"/>
                    </a:cubicBezTo>
                    <a:cubicBezTo>
                      <a:pt x="40321" y="50796"/>
                      <a:pt x="40195" y="50649"/>
                      <a:pt x="40069" y="50524"/>
                    </a:cubicBezTo>
                    <a:cubicBezTo>
                      <a:pt x="39944" y="50419"/>
                      <a:pt x="39839" y="50294"/>
                      <a:pt x="39714" y="50168"/>
                    </a:cubicBezTo>
                    <a:cubicBezTo>
                      <a:pt x="39253" y="49666"/>
                      <a:pt x="38793" y="49143"/>
                      <a:pt x="38354" y="48662"/>
                    </a:cubicBezTo>
                    <a:lnTo>
                      <a:pt x="38375" y="48662"/>
                    </a:lnTo>
                    <a:cubicBezTo>
                      <a:pt x="37810" y="48097"/>
                      <a:pt x="37182" y="47364"/>
                      <a:pt x="36763" y="46988"/>
                    </a:cubicBezTo>
                    <a:cubicBezTo>
                      <a:pt x="36628" y="46814"/>
                      <a:pt x="36457" y="46586"/>
                      <a:pt x="36515" y="46586"/>
                    </a:cubicBezTo>
                    <a:cubicBezTo>
                      <a:pt x="36519" y="46586"/>
                      <a:pt x="36526" y="46587"/>
                      <a:pt x="36533" y="46590"/>
                    </a:cubicBezTo>
                    <a:cubicBezTo>
                      <a:pt x="36261" y="46318"/>
                      <a:pt x="36157" y="46214"/>
                      <a:pt x="35864" y="45900"/>
                    </a:cubicBezTo>
                    <a:cubicBezTo>
                      <a:pt x="35780" y="45942"/>
                      <a:pt x="35675" y="45983"/>
                      <a:pt x="35550" y="46025"/>
                    </a:cubicBezTo>
                    <a:cubicBezTo>
                      <a:pt x="35424" y="46067"/>
                      <a:pt x="35320" y="46109"/>
                      <a:pt x="35173" y="46172"/>
                    </a:cubicBezTo>
                    <a:cubicBezTo>
                      <a:pt x="35385" y="46058"/>
                      <a:pt x="35407" y="46045"/>
                      <a:pt x="35396" y="46045"/>
                    </a:cubicBezTo>
                    <a:lnTo>
                      <a:pt x="35396" y="46045"/>
                    </a:lnTo>
                    <a:cubicBezTo>
                      <a:pt x="35393" y="46045"/>
                      <a:pt x="35387" y="46046"/>
                      <a:pt x="35383" y="46046"/>
                    </a:cubicBezTo>
                    <a:cubicBezTo>
                      <a:pt x="35362" y="46046"/>
                      <a:pt x="35362" y="46046"/>
                      <a:pt x="35403" y="46025"/>
                    </a:cubicBezTo>
                    <a:cubicBezTo>
                      <a:pt x="35466" y="46004"/>
                      <a:pt x="35592" y="45962"/>
                      <a:pt x="35822" y="45858"/>
                    </a:cubicBezTo>
                    <a:lnTo>
                      <a:pt x="35822" y="45858"/>
                    </a:lnTo>
                    <a:cubicBezTo>
                      <a:pt x="35696" y="45900"/>
                      <a:pt x="35592" y="45942"/>
                      <a:pt x="35487" y="45983"/>
                    </a:cubicBezTo>
                    <a:cubicBezTo>
                      <a:pt x="35403" y="46025"/>
                      <a:pt x="35341" y="46046"/>
                      <a:pt x="35278" y="46067"/>
                    </a:cubicBezTo>
                    <a:cubicBezTo>
                      <a:pt x="35152" y="46109"/>
                      <a:pt x="35027" y="46151"/>
                      <a:pt x="34922" y="46193"/>
                    </a:cubicBezTo>
                    <a:cubicBezTo>
                      <a:pt x="34692" y="46276"/>
                      <a:pt x="34462" y="46381"/>
                      <a:pt x="34085" y="46548"/>
                    </a:cubicBezTo>
                    <a:cubicBezTo>
                      <a:pt x="34135" y="46517"/>
                      <a:pt x="34136" y="46504"/>
                      <a:pt x="34104" y="46504"/>
                    </a:cubicBezTo>
                    <a:cubicBezTo>
                      <a:pt x="33987" y="46504"/>
                      <a:pt x="33423" y="46680"/>
                      <a:pt x="33144" y="46778"/>
                    </a:cubicBezTo>
                    <a:cubicBezTo>
                      <a:pt x="33332" y="46737"/>
                      <a:pt x="33499" y="46695"/>
                      <a:pt x="33688" y="46653"/>
                    </a:cubicBezTo>
                    <a:lnTo>
                      <a:pt x="33688" y="46653"/>
                    </a:lnTo>
                    <a:cubicBezTo>
                      <a:pt x="33290" y="46799"/>
                      <a:pt x="32934" y="46904"/>
                      <a:pt x="32579" y="46988"/>
                    </a:cubicBezTo>
                    <a:lnTo>
                      <a:pt x="32746" y="46841"/>
                    </a:lnTo>
                    <a:lnTo>
                      <a:pt x="32746" y="46841"/>
                    </a:lnTo>
                    <a:cubicBezTo>
                      <a:pt x="31343" y="47130"/>
                      <a:pt x="30186" y="47542"/>
                      <a:pt x="29066" y="47542"/>
                    </a:cubicBezTo>
                    <a:cubicBezTo>
                      <a:pt x="28968" y="47542"/>
                      <a:pt x="28869" y="47539"/>
                      <a:pt x="28771" y="47532"/>
                    </a:cubicBezTo>
                    <a:cubicBezTo>
                      <a:pt x="28651" y="47556"/>
                      <a:pt x="28670" y="47562"/>
                      <a:pt x="28749" y="47562"/>
                    </a:cubicBezTo>
                    <a:cubicBezTo>
                      <a:pt x="28854" y="47562"/>
                      <a:pt x="29067" y="47550"/>
                      <a:pt x="29202" y="47550"/>
                    </a:cubicBezTo>
                    <a:cubicBezTo>
                      <a:pt x="29319" y="47550"/>
                      <a:pt x="29377" y="47560"/>
                      <a:pt x="29252" y="47595"/>
                    </a:cubicBezTo>
                    <a:cubicBezTo>
                      <a:pt x="29102" y="47612"/>
                      <a:pt x="28948" y="47619"/>
                      <a:pt x="28796" y="47619"/>
                    </a:cubicBezTo>
                    <a:cubicBezTo>
                      <a:pt x="28589" y="47619"/>
                      <a:pt x="28387" y="47607"/>
                      <a:pt x="28206" y="47595"/>
                    </a:cubicBezTo>
                    <a:cubicBezTo>
                      <a:pt x="28059" y="47595"/>
                      <a:pt x="27913" y="47574"/>
                      <a:pt x="27808" y="47574"/>
                    </a:cubicBezTo>
                    <a:cubicBezTo>
                      <a:pt x="27620" y="47553"/>
                      <a:pt x="27452" y="47553"/>
                      <a:pt x="27348" y="47553"/>
                    </a:cubicBezTo>
                    <a:lnTo>
                      <a:pt x="27306" y="47553"/>
                    </a:lnTo>
                    <a:cubicBezTo>
                      <a:pt x="27243" y="47741"/>
                      <a:pt x="27160" y="47929"/>
                      <a:pt x="27139" y="48055"/>
                    </a:cubicBezTo>
                    <a:cubicBezTo>
                      <a:pt x="27097" y="48139"/>
                      <a:pt x="27076" y="48222"/>
                      <a:pt x="27055" y="48285"/>
                    </a:cubicBezTo>
                    <a:cubicBezTo>
                      <a:pt x="27013" y="48431"/>
                      <a:pt x="26992" y="48557"/>
                      <a:pt x="26971" y="48662"/>
                    </a:cubicBezTo>
                    <a:cubicBezTo>
                      <a:pt x="26929" y="48913"/>
                      <a:pt x="26888" y="49143"/>
                      <a:pt x="26699" y="49645"/>
                    </a:cubicBezTo>
                    <a:cubicBezTo>
                      <a:pt x="26728" y="49601"/>
                      <a:pt x="26763" y="49563"/>
                      <a:pt x="26785" y="49563"/>
                    </a:cubicBezTo>
                    <a:cubicBezTo>
                      <a:pt x="26827" y="49563"/>
                      <a:pt x="26828" y="49698"/>
                      <a:pt x="26678" y="50189"/>
                    </a:cubicBezTo>
                    <a:cubicBezTo>
                      <a:pt x="26527" y="50605"/>
                      <a:pt x="26406" y="50808"/>
                      <a:pt x="26361" y="50808"/>
                    </a:cubicBezTo>
                    <a:cubicBezTo>
                      <a:pt x="26332" y="50808"/>
                      <a:pt x="26335" y="50720"/>
                      <a:pt x="26385" y="50545"/>
                    </a:cubicBezTo>
                    <a:cubicBezTo>
                      <a:pt x="26423" y="50394"/>
                      <a:pt x="26461" y="50311"/>
                      <a:pt x="26483" y="50311"/>
                    </a:cubicBezTo>
                    <a:cubicBezTo>
                      <a:pt x="26486" y="50311"/>
                      <a:pt x="26488" y="50312"/>
                      <a:pt x="26490" y="50315"/>
                    </a:cubicBezTo>
                    <a:cubicBezTo>
                      <a:pt x="26536" y="50147"/>
                      <a:pt x="26592" y="49946"/>
                      <a:pt x="26572" y="49946"/>
                    </a:cubicBezTo>
                    <a:lnTo>
                      <a:pt x="26572" y="49946"/>
                    </a:lnTo>
                    <a:cubicBezTo>
                      <a:pt x="26564" y="49946"/>
                      <a:pt x="26545" y="49974"/>
                      <a:pt x="26511" y="50043"/>
                    </a:cubicBezTo>
                    <a:lnTo>
                      <a:pt x="26511" y="50147"/>
                    </a:lnTo>
                    <a:cubicBezTo>
                      <a:pt x="26381" y="50444"/>
                      <a:pt x="26103" y="51235"/>
                      <a:pt x="26056" y="51235"/>
                    </a:cubicBezTo>
                    <a:cubicBezTo>
                      <a:pt x="26050" y="51235"/>
                      <a:pt x="26048" y="51222"/>
                      <a:pt x="26051" y="51193"/>
                    </a:cubicBezTo>
                    <a:lnTo>
                      <a:pt x="26051" y="51193"/>
                    </a:lnTo>
                    <a:cubicBezTo>
                      <a:pt x="25993" y="51407"/>
                      <a:pt x="25978" y="51491"/>
                      <a:pt x="25989" y="51491"/>
                    </a:cubicBezTo>
                    <a:cubicBezTo>
                      <a:pt x="25991" y="51491"/>
                      <a:pt x="25994" y="51488"/>
                      <a:pt x="25998" y="51482"/>
                    </a:cubicBezTo>
                    <a:lnTo>
                      <a:pt x="25998" y="51482"/>
                    </a:lnTo>
                    <a:cubicBezTo>
                      <a:pt x="25900" y="51734"/>
                      <a:pt x="25818" y="51960"/>
                      <a:pt x="25737" y="52177"/>
                    </a:cubicBezTo>
                    <a:cubicBezTo>
                      <a:pt x="25611" y="52532"/>
                      <a:pt x="25465" y="52888"/>
                      <a:pt x="25256" y="53286"/>
                    </a:cubicBezTo>
                    <a:cubicBezTo>
                      <a:pt x="25313" y="53200"/>
                      <a:pt x="25369" y="53124"/>
                      <a:pt x="25380" y="53124"/>
                    </a:cubicBezTo>
                    <a:lnTo>
                      <a:pt x="25380" y="53124"/>
                    </a:lnTo>
                    <a:cubicBezTo>
                      <a:pt x="25385" y="53124"/>
                      <a:pt x="25380" y="53141"/>
                      <a:pt x="25360" y="53181"/>
                    </a:cubicBezTo>
                    <a:cubicBezTo>
                      <a:pt x="25318" y="53265"/>
                      <a:pt x="25276" y="53328"/>
                      <a:pt x="25256" y="53390"/>
                    </a:cubicBezTo>
                    <a:cubicBezTo>
                      <a:pt x="25235" y="53411"/>
                      <a:pt x="25214" y="53453"/>
                      <a:pt x="25214" y="53453"/>
                    </a:cubicBezTo>
                    <a:cubicBezTo>
                      <a:pt x="25193" y="53474"/>
                      <a:pt x="25193" y="53495"/>
                      <a:pt x="25172" y="53495"/>
                    </a:cubicBezTo>
                    <a:cubicBezTo>
                      <a:pt x="25151" y="53516"/>
                      <a:pt x="25130" y="53537"/>
                      <a:pt x="25109" y="53537"/>
                    </a:cubicBezTo>
                    <a:cubicBezTo>
                      <a:pt x="25067" y="53558"/>
                      <a:pt x="25046" y="53558"/>
                      <a:pt x="25025" y="53579"/>
                    </a:cubicBezTo>
                    <a:cubicBezTo>
                      <a:pt x="24900" y="53621"/>
                      <a:pt x="24837" y="53641"/>
                      <a:pt x="24795" y="53662"/>
                    </a:cubicBezTo>
                    <a:cubicBezTo>
                      <a:pt x="24711" y="53704"/>
                      <a:pt x="24670" y="53746"/>
                      <a:pt x="24209" y="53809"/>
                    </a:cubicBezTo>
                    <a:cubicBezTo>
                      <a:pt x="23937" y="53809"/>
                      <a:pt x="23979" y="53767"/>
                      <a:pt x="23979" y="53767"/>
                    </a:cubicBezTo>
                    <a:cubicBezTo>
                      <a:pt x="23979" y="53757"/>
                      <a:pt x="23963" y="53751"/>
                      <a:pt x="23890" y="53751"/>
                    </a:cubicBezTo>
                    <a:cubicBezTo>
                      <a:pt x="23817" y="53751"/>
                      <a:pt x="23686" y="53757"/>
                      <a:pt x="23456" y="53767"/>
                    </a:cubicBezTo>
                    <a:cubicBezTo>
                      <a:pt x="22870" y="53704"/>
                      <a:pt x="23331" y="53683"/>
                      <a:pt x="23561" y="53662"/>
                    </a:cubicBezTo>
                    <a:lnTo>
                      <a:pt x="23561" y="53662"/>
                    </a:lnTo>
                    <a:cubicBezTo>
                      <a:pt x="23487" y="53666"/>
                      <a:pt x="23412" y="53668"/>
                      <a:pt x="23339" y="53668"/>
                    </a:cubicBezTo>
                    <a:cubicBezTo>
                      <a:pt x="22997" y="53668"/>
                      <a:pt x="22664" y="53630"/>
                      <a:pt x="22389" y="53579"/>
                    </a:cubicBezTo>
                    <a:cubicBezTo>
                      <a:pt x="22201" y="53537"/>
                      <a:pt x="22054" y="53495"/>
                      <a:pt x="21908" y="53453"/>
                    </a:cubicBezTo>
                    <a:cubicBezTo>
                      <a:pt x="21824" y="53453"/>
                      <a:pt x="21761" y="53432"/>
                      <a:pt x="21678" y="53411"/>
                    </a:cubicBezTo>
                    <a:cubicBezTo>
                      <a:pt x="21657" y="53390"/>
                      <a:pt x="21615" y="53390"/>
                      <a:pt x="21594" y="53390"/>
                    </a:cubicBezTo>
                    <a:cubicBezTo>
                      <a:pt x="21552" y="53369"/>
                      <a:pt x="21552" y="53369"/>
                      <a:pt x="21468" y="53349"/>
                    </a:cubicBezTo>
                    <a:lnTo>
                      <a:pt x="21468" y="53349"/>
                    </a:lnTo>
                    <a:lnTo>
                      <a:pt x="21562" y="53364"/>
                    </a:lnTo>
                    <a:lnTo>
                      <a:pt x="21562" y="53364"/>
                    </a:lnTo>
                    <a:lnTo>
                      <a:pt x="21531" y="53349"/>
                    </a:lnTo>
                    <a:lnTo>
                      <a:pt x="21447" y="53349"/>
                    </a:lnTo>
                    <a:lnTo>
                      <a:pt x="21364" y="53328"/>
                    </a:lnTo>
                    <a:lnTo>
                      <a:pt x="21217" y="53307"/>
                    </a:lnTo>
                    <a:lnTo>
                      <a:pt x="21447" y="53411"/>
                    </a:lnTo>
                    <a:cubicBezTo>
                      <a:pt x="21322" y="53369"/>
                      <a:pt x="21196" y="53369"/>
                      <a:pt x="21134" y="53349"/>
                    </a:cubicBezTo>
                    <a:cubicBezTo>
                      <a:pt x="21050" y="53307"/>
                      <a:pt x="20987" y="53286"/>
                      <a:pt x="21008" y="53286"/>
                    </a:cubicBezTo>
                    <a:cubicBezTo>
                      <a:pt x="20985" y="53282"/>
                      <a:pt x="20968" y="53280"/>
                      <a:pt x="20955" y="53280"/>
                    </a:cubicBezTo>
                    <a:cubicBezTo>
                      <a:pt x="20896" y="53280"/>
                      <a:pt x="20924" y="53314"/>
                      <a:pt x="20924" y="53349"/>
                    </a:cubicBezTo>
                    <a:cubicBezTo>
                      <a:pt x="20937" y="53361"/>
                      <a:pt x="20927" y="53382"/>
                      <a:pt x="20860" y="53382"/>
                    </a:cubicBezTo>
                    <a:cubicBezTo>
                      <a:pt x="20817" y="53382"/>
                      <a:pt x="20751" y="53373"/>
                      <a:pt x="20652" y="53349"/>
                    </a:cubicBezTo>
                    <a:cubicBezTo>
                      <a:pt x="20506" y="53286"/>
                      <a:pt x="20276" y="53160"/>
                      <a:pt x="20108" y="53014"/>
                    </a:cubicBezTo>
                    <a:cubicBezTo>
                      <a:pt x="20066" y="52993"/>
                      <a:pt x="20025" y="52951"/>
                      <a:pt x="19983" y="52909"/>
                    </a:cubicBezTo>
                    <a:cubicBezTo>
                      <a:pt x="19962" y="52867"/>
                      <a:pt x="19941" y="52846"/>
                      <a:pt x="19899" y="52804"/>
                    </a:cubicBezTo>
                    <a:cubicBezTo>
                      <a:pt x="19857" y="52742"/>
                      <a:pt x="19836" y="52679"/>
                      <a:pt x="19836" y="52637"/>
                    </a:cubicBezTo>
                    <a:lnTo>
                      <a:pt x="19836" y="52637"/>
                    </a:lnTo>
                    <a:cubicBezTo>
                      <a:pt x="19962" y="52846"/>
                      <a:pt x="20066" y="52930"/>
                      <a:pt x="20108" y="52951"/>
                    </a:cubicBezTo>
                    <a:cubicBezTo>
                      <a:pt x="20124" y="52967"/>
                      <a:pt x="20134" y="52974"/>
                      <a:pt x="20139" y="52974"/>
                    </a:cubicBezTo>
                    <a:cubicBezTo>
                      <a:pt x="20147" y="52974"/>
                      <a:pt x="20142" y="52956"/>
                      <a:pt x="20129" y="52930"/>
                    </a:cubicBezTo>
                    <a:cubicBezTo>
                      <a:pt x="20129" y="52909"/>
                      <a:pt x="20108" y="52888"/>
                      <a:pt x="20150" y="52888"/>
                    </a:cubicBezTo>
                    <a:cubicBezTo>
                      <a:pt x="20150" y="52909"/>
                      <a:pt x="20192" y="52909"/>
                      <a:pt x="20213" y="52951"/>
                    </a:cubicBezTo>
                    <a:cubicBezTo>
                      <a:pt x="20234" y="52951"/>
                      <a:pt x="20255" y="52972"/>
                      <a:pt x="20297" y="52993"/>
                    </a:cubicBezTo>
                    <a:cubicBezTo>
                      <a:pt x="20192" y="52909"/>
                      <a:pt x="20087" y="52825"/>
                      <a:pt x="20004" y="52700"/>
                    </a:cubicBezTo>
                    <a:cubicBezTo>
                      <a:pt x="19998" y="52688"/>
                      <a:pt x="19997" y="52683"/>
                      <a:pt x="20000" y="52683"/>
                    </a:cubicBezTo>
                    <a:lnTo>
                      <a:pt x="20000" y="52683"/>
                    </a:lnTo>
                    <a:cubicBezTo>
                      <a:pt x="20007" y="52683"/>
                      <a:pt x="20037" y="52712"/>
                      <a:pt x="20066" y="52742"/>
                    </a:cubicBezTo>
                    <a:cubicBezTo>
                      <a:pt x="19941" y="52574"/>
                      <a:pt x="19899" y="52449"/>
                      <a:pt x="19857" y="52365"/>
                    </a:cubicBezTo>
                    <a:cubicBezTo>
                      <a:pt x="19815" y="52281"/>
                      <a:pt x="19774" y="52219"/>
                      <a:pt x="19753" y="52177"/>
                    </a:cubicBezTo>
                    <a:cubicBezTo>
                      <a:pt x="19690" y="52072"/>
                      <a:pt x="19606" y="51968"/>
                      <a:pt x="19564" y="51444"/>
                    </a:cubicBezTo>
                    <a:lnTo>
                      <a:pt x="19564" y="51444"/>
                    </a:lnTo>
                    <a:cubicBezTo>
                      <a:pt x="19570" y="51462"/>
                      <a:pt x="19576" y="51470"/>
                      <a:pt x="19582" y="51470"/>
                    </a:cubicBezTo>
                    <a:cubicBezTo>
                      <a:pt x="19617" y="51470"/>
                      <a:pt x="19648" y="51167"/>
                      <a:pt x="19648" y="51005"/>
                    </a:cubicBezTo>
                    <a:lnTo>
                      <a:pt x="19648" y="51005"/>
                    </a:lnTo>
                    <a:cubicBezTo>
                      <a:pt x="19640" y="51173"/>
                      <a:pt x="19626" y="51243"/>
                      <a:pt x="19610" y="51243"/>
                    </a:cubicBezTo>
                    <a:cubicBezTo>
                      <a:pt x="19585" y="51243"/>
                      <a:pt x="19556" y="51062"/>
                      <a:pt x="19543" y="50817"/>
                    </a:cubicBezTo>
                    <a:cubicBezTo>
                      <a:pt x="19627" y="50105"/>
                      <a:pt x="19585" y="50043"/>
                      <a:pt x="19648" y="49645"/>
                    </a:cubicBezTo>
                    <a:lnTo>
                      <a:pt x="19648" y="49645"/>
                    </a:lnTo>
                    <a:lnTo>
                      <a:pt x="19564" y="50084"/>
                    </a:lnTo>
                    <a:cubicBezTo>
                      <a:pt x="19543" y="49938"/>
                      <a:pt x="19585" y="49582"/>
                      <a:pt x="19648" y="49059"/>
                    </a:cubicBezTo>
                    <a:cubicBezTo>
                      <a:pt x="19650" y="49057"/>
                      <a:pt x="19651" y="49057"/>
                      <a:pt x="19652" y="49057"/>
                    </a:cubicBezTo>
                    <a:lnTo>
                      <a:pt x="19652" y="49057"/>
                    </a:lnTo>
                    <a:cubicBezTo>
                      <a:pt x="19659" y="49057"/>
                      <a:pt x="19661" y="49080"/>
                      <a:pt x="19660" y="49115"/>
                    </a:cubicBezTo>
                    <a:lnTo>
                      <a:pt x="19660" y="49115"/>
                    </a:lnTo>
                    <a:cubicBezTo>
                      <a:pt x="19680" y="48890"/>
                      <a:pt x="19722" y="48651"/>
                      <a:pt x="19753" y="48390"/>
                    </a:cubicBezTo>
                    <a:cubicBezTo>
                      <a:pt x="19794" y="48055"/>
                      <a:pt x="19857" y="47657"/>
                      <a:pt x="19753" y="47239"/>
                    </a:cubicBezTo>
                    <a:cubicBezTo>
                      <a:pt x="19711" y="46841"/>
                      <a:pt x="19857" y="47176"/>
                      <a:pt x="19774" y="46820"/>
                    </a:cubicBezTo>
                    <a:cubicBezTo>
                      <a:pt x="19732" y="46716"/>
                      <a:pt x="19669" y="46611"/>
                      <a:pt x="19648" y="46506"/>
                    </a:cubicBezTo>
                    <a:cubicBezTo>
                      <a:pt x="19585" y="46423"/>
                      <a:pt x="19543" y="46339"/>
                      <a:pt x="19481" y="46234"/>
                    </a:cubicBezTo>
                    <a:cubicBezTo>
                      <a:pt x="19439" y="46214"/>
                      <a:pt x="19397" y="46172"/>
                      <a:pt x="19376" y="46151"/>
                    </a:cubicBezTo>
                    <a:cubicBezTo>
                      <a:pt x="19334" y="46109"/>
                      <a:pt x="19313" y="46088"/>
                      <a:pt x="19292" y="46067"/>
                    </a:cubicBezTo>
                    <a:cubicBezTo>
                      <a:pt x="19250" y="46025"/>
                      <a:pt x="19209" y="45983"/>
                      <a:pt x="19167" y="45942"/>
                    </a:cubicBezTo>
                    <a:cubicBezTo>
                      <a:pt x="18978" y="45774"/>
                      <a:pt x="18811" y="45586"/>
                      <a:pt x="18434" y="45314"/>
                    </a:cubicBezTo>
                    <a:lnTo>
                      <a:pt x="18434" y="45314"/>
                    </a:lnTo>
                    <a:cubicBezTo>
                      <a:pt x="18510" y="45409"/>
                      <a:pt x="18560" y="45465"/>
                      <a:pt x="18542" y="45465"/>
                    </a:cubicBezTo>
                    <a:cubicBezTo>
                      <a:pt x="18519" y="45465"/>
                      <a:pt x="18397" y="45383"/>
                      <a:pt x="18100" y="45188"/>
                    </a:cubicBezTo>
                    <a:lnTo>
                      <a:pt x="18100" y="45188"/>
                    </a:lnTo>
                    <a:cubicBezTo>
                      <a:pt x="18497" y="45481"/>
                      <a:pt x="18916" y="45816"/>
                      <a:pt x="19313" y="46130"/>
                    </a:cubicBezTo>
                    <a:cubicBezTo>
                      <a:pt x="19041" y="45942"/>
                      <a:pt x="18769" y="45753"/>
                      <a:pt x="18497" y="45565"/>
                    </a:cubicBezTo>
                    <a:lnTo>
                      <a:pt x="18497" y="45565"/>
                    </a:lnTo>
                    <a:cubicBezTo>
                      <a:pt x="18685" y="45711"/>
                      <a:pt x="18874" y="45858"/>
                      <a:pt x="19041" y="46004"/>
                    </a:cubicBezTo>
                    <a:cubicBezTo>
                      <a:pt x="19125" y="46067"/>
                      <a:pt x="19209" y="46130"/>
                      <a:pt x="19271" y="46193"/>
                    </a:cubicBezTo>
                    <a:cubicBezTo>
                      <a:pt x="19313" y="46234"/>
                      <a:pt x="19355" y="46276"/>
                      <a:pt x="19397" y="46297"/>
                    </a:cubicBezTo>
                    <a:cubicBezTo>
                      <a:pt x="19439" y="46339"/>
                      <a:pt x="19460" y="46402"/>
                      <a:pt x="19481" y="46423"/>
                    </a:cubicBezTo>
                    <a:cubicBezTo>
                      <a:pt x="19460" y="46402"/>
                      <a:pt x="19439" y="46360"/>
                      <a:pt x="19418" y="46339"/>
                    </a:cubicBezTo>
                    <a:cubicBezTo>
                      <a:pt x="19397" y="46318"/>
                      <a:pt x="19376" y="46297"/>
                      <a:pt x="19334" y="46276"/>
                    </a:cubicBezTo>
                    <a:cubicBezTo>
                      <a:pt x="19313" y="46255"/>
                      <a:pt x="19271" y="46234"/>
                      <a:pt x="19250" y="46214"/>
                    </a:cubicBezTo>
                    <a:cubicBezTo>
                      <a:pt x="19209" y="46172"/>
                      <a:pt x="19188" y="46151"/>
                      <a:pt x="19167" y="46151"/>
                    </a:cubicBezTo>
                    <a:cubicBezTo>
                      <a:pt x="19146" y="46151"/>
                      <a:pt x="19188" y="46193"/>
                      <a:pt x="19250" y="46297"/>
                    </a:cubicBezTo>
                    <a:cubicBezTo>
                      <a:pt x="18853" y="45816"/>
                      <a:pt x="18267" y="45523"/>
                      <a:pt x="17744" y="45021"/>
                    </a:cubicBezTo>
                    <a:lnTo>
                      <a:pt x="17849" y="44916"/>
                    </a:lnTo>
                    <a:cubicBezTo>
                      <a:pt x="17430" y="44540"/>
                      <a:pt x="17033" y="44247"/>
                      <a:pt x="16593" y="43975"/>
                    </a:cubicBezTo>
                    <a:cubicBezTo>
                      <a:pt x="16133" y="43682"/>
                      <a:pt x="15652" y="43368"/>
                      <a:pt x="15045" y="42970"/>
                    </a:cubicBezTo>
                    <a:lnTo>
                      <a:pt x="15045" y="42970"/>
                    </a:lnTo>
                    <a:cubicBezTo>
                      <a:pt x="15191" y="43075"/>
                      <a:pt x="15317" y="43159"/>
                      <a:pt x="15421" y="43242"/>
                    </a:cubicBezTo>
                    <a:cubicBezTo>
                      <a:pt x="15233" y="43180"/>
                      <a:pt x="14668" y="42782"/>
                      <a:pt x="14229" y="42594"/>
                    </a:cubicBezTo>
                    <a:cubicBezTo>
                      <a:pt x="14292" y="42573"/>
                      <a:pt x="14040" y="42426"/>
                      <a:pt x="13873" y="42322"/>
                    </a:cubicBezTo>
                    <a:cubicBezTo>
                      <a:pt x="13873" y="42323"/>
                      <a:pt x="13872" y="42324"/>
                      <a:pt x="13869" y="42324"/>
                    </a:cubicBezTo>
                    <a:cubicBezTo>
                      <a:pt x="13835" y="42324"/>
                      <a:pt x="13600" y="42211"/>
                      <a:pt x="13329" y="42133"/>
                    </a:cubicBezTo>
                    <a:cubicBezTo>
                      <a:pt x="13266" y="42113"/>
                      <a:pt x="13204" y="42092"/>
                      <a:pt x="13120" y="42071"/>
                    </a:cubicBezTo>
                    <a:cubicBezTo>
                      <a:pt x="13057" y="42071"/>
                      <a:pt x="12973" y="42050"/>
                      <a:pt x="12911" y="42050"/>
                    </a:cubicBezTo>
                    <a:cubicBezTo>
                      <a:pt x="12848" y="42050"/>
                      <a:pt x="12790" y="42045"/>
                      <a:pt x="12746" y="42045"/>
                    </a:cubicBezTo>
                    <a:cubicBezTo>
                      <a:pt x="12701" y="42045"/>
                      <a:pt x="12670" y="42050"/>
                      <a:pt x="12659" y="42071"/>
                    </a:cubicBezTo>
                    <a:cubicBezTo>
                      <a:pt x="12491" y="42040"/>
                      <a:pt x="12323" y="42021"/>
                      <a:pt x="12154" y="42021"/>
                    </a:cubicBezTo>
                    <a:cubicBezTo>
                      <a:pt x="12092" y="42021"/>
                      <a:pt x="12031" y="42023"/>
                      <a:pt x="11969" y="42029"/>
                    </a:cubicBezTo>
                    <a:cubicBezTo>
                      <a:pt x="11362" y="42113"/>
                      <a:pt x="11048" y="42259"/>
                      <a:pt x="10755" y="42385"/>
                    </a:cubicBezTo>
                    <a:cubicBezTo>
                      <a:pt x="10463" y="42531"/>
                      <a:pt x="10170" y="42677"/>
                      <a:pt x="9646" y="42845"/>
                    </a:cubicBezTo>
                    <a:cubicBezTo>
                      <a:pt x="9939" y="42677"/>
                      <a:pt x="9458" y="42824"/>
                      <a:pt x="10149" y="42531"/>
                    </a:cubicBezTo>
                    <a:lnTo>
                      <a:pt x="10149" y="42531"/>
                    </a:lnTo>
                    <a:cubicBezTo>
                      <a:pt x="9793" y="42657"/>
                      <a:pt x="9479" y="42761"/>
                      <a:pt x="9500" y="42803"/>
                    </a:cubicBezTo>
                    <a:cubicBezTo>
                      <a:pt x="9270" y="42845"/>
                      <a:pt x="8558" y="43180"/>
                      <a:pt x="8224" y="43201"/>
                    </a:cubicBezTo>
                    <a:cubicBezTo>
                      <a:pt x="8077" y="43263"/>
                      <a:pt x="8035" y="43326"/>
                      <a:pt x="7638" y="43389"/>
                    </a:cubicBezTo>
                    <a:cubicBezTo>
                      <a:pt x="7617" y="43389"/>
                      <a:pt x="7617" y="43389"/>
                      <a:pt x="7617" y="43368"/>
                    </a:cubicBezTo>
                    <a:cubicBezTo>
                      <a:pt x="7533" y="43410"/>
                      <a:pt x="7052" y="43452"/>
                      <a:pt x="7366" y="43493"/>
                    </a:cubicBezTo>
                    <a:cubicBezTo>
                      <a:pt x="7094" y="43473"/>
                      <a:pt x="6759" y="43452"/>
                      <a:pt x="6424" y="43368"/>
                    </a:cubicBezTo>
                    <a:cubicBezTo>
                      <a:pt x="6089" y="43284"/>
                      <a:pt x="5734" y="43138"/>
                      <a:pt x="5462" y="42908"/>
                    </a:cubicBezTo>
                    <a:cubicBezTo>
                      <a:pt x="5169" y="42677"/>
                      <a:pt x="4939" y="42385"/>
                      <a:pt x="4771" y="42092"/>
                    </a:cubicBezTo>
                    <a:cubicBezTo>
                      <a:pt x="4688" y="41945"/>
                      <a:pt x="4625" y="41799"/>
                      <a:pt x="4562" y="41652"/>
                    </a:cubicBezTo>
                    <a:cubicBezTo>
                      <a:pt x="4541" y="41589"/>
                      <a:pt x="4478" y="41485"/>
                      <a:pt x="4457" y="41443"/>
                    </a:cubicBezTo>
                    <a:cubicBezTo>
                      <a:pt x="4437" y="41380"/>
                      <a:pt x="4395" y="41317"/>
                      <a:pt x="4374" y="41255"/>
                    </a:cubicBezTo>
                    <a:cubicBezTo>
                      <a:pt x="4164" y="40920"/>
                      <a:pt x="3955" y="40543"/>
                      <a:pt x="3809" y="40146"/>
                    </a:cubicBezTo>
                    <a:cubicBezTo>
                      <a:pt x="3725" y="39957"/>
                      <a:pt x="3662" y="39769"/>
                      <a:pt x="3620" y="39581"/>
                    </a:cubicBezTo>
                    <a:cubicBezTo>
                      <a:pt x="3600" y="39392"/>
                      <a:pt x="3579" y="39204"/>
                      <a:pt x="3641" y="39120"/>
                    </a:cubicBezTo>
                    <a:lnTo>
                      <a:pt x="3641" y="39120"/>
                    </a:lnTo>
                    <a:cubicBezTo>
                      <a:pt x="3641" y="39141"/>
                      <a:pt x="3662" y="39120"/>
                      <a:pt x="3620" y="39204"/>
                    </a:cubicBezTo>
                    <a:cubicBezTo>
                      <a:pt x="3641" y="39162"/>
                      <a:pt x="3662" y="39120"/>
                      <a:pt x="3683" y="39100"/>
                    </a:cubicBezTo>
                    <a:cubicBezTo>
                      <a:pt x="3725" y="39058"/>
                      <a:pt x="3788" y="38995"/>
                      <a:pt x="3830" y="38953"/>
                    </a:cubicBezTo>
                    <a:cubicBezTo>
                      <a:pt x="3872" y="38911"/>
                      <a:pt x="3913" y="38869"/>
                      <a:pt x="3955" y="38828"/>
                    </a:cubicBezTo>
                    <a:cubicBezTo>
                      <a:pt x="4018" y="38744"/>
                      <a:pt x="4060" y="38681"/>
                      <a:pt x="4102" y="38618"/>
                    </a:cubicBezTo>
                    <a:cubicBezTo>
                      <a:pt x="4206" y="38493"/>
                      <a:pt x="4353" y="38325"/>
                      <a:pt x="4771" y="38011"/>
                    </a:cubicBezTo>
                    <a:cubicBezTo>
                      <a:pt x="4862" y="37955"/>
                      <a:pt x="4906" y="37932"/>
                      <a:pt x="4918" y="37932"/>
                    </a:cubicBezTo>
                    <a:lnTo>
                      <a:pt x="4918" y="37932"/>
                    </a:lnTo>
                    <a:cubicBezTo>
                      <a:pt x="4964" y="37932"/>
                      <a:pt x="4554" y="38259"/>
                      <a:pt x="4567" y="38259"/>
                    </a:cubicBezTo>
                    <a:cubicBezTo>
                      <a:pt x="4570" y="38259"/>
                      <a:pt x="4587" y="38248"/>
                      <a:pt x="4625" y="38221"/>
                    </a:cubicBezTo>
                    <a:cubicBezTo>
                      <a:pt x="4688" y="38221"/>
                      <a:pt x="4771" y="38179"/>
                      <a:pt x="4897" y="38095"/>
                    </a:cubicBezTo>
                    <a:cubicBezTo>
                      <a:pt x="4918" y="38053"/>
                      <a:pt x="4960" y="38032"/>
                      <a:pt x="5001" y="38011"/>
                    </a:cubicBezTo>
                    <a:cubicBezTo>
                      <a:pt x="5022" y="37991"/>
                      <a:pt x="5043" y="37970"/>
                      <a:pt x="5106" y="37907"/>
                    </a:cubicBezTo>
                    <a:cubicBezTo>
                      <a:pt x="5169" y="37844"/>
                      <a:pt x="5232" y="37781"/>
                      <a:pt x="5315" y="37698"/>
                    </a:cubicBezTo>
                    <a:cubicBezTo>
                      <a:pt x="5587" y="37405"/>
                      <a:pt x="5964" y="37091"/>
                      <a:pt x="6299" y="36903"/>
                    </a:cubicBezTo>
                    <a:lnTo>
                      <a:pt x="6299" y="36903"/>
                    </a:lnTo>
                    <a:lnTo>
                      <a:pt x="6173" y="37007"/>
                    </a:lnTo>
                    <a:cubicBezTo>
                      <a:pt x="6424" y="36861"/>
                      <a:pt x="6696" y="36631"/>
                      <a:pt x="7010" y="36379"/>
                    </a:cubicBezTo>
                    <a:cubicBezTo>
                      <a:pt x="7177" y="36254"/>
                      <a:pt x="7345" y="36107"/>
                      <a:pt x="7512" y="35961"/>
                    </a:cubicBezTo>
                    <a:cubicBezTo>
                      <a:pt x="7596" y="35877"/>
                      <a:pt x="7680" y="35794"/>
                      <a:pt x="7763" y="35710"/>
                    </a:cubicBezTo>
                    <a:cubicBezTo>
                      <a:pt x="7868" y="35626"/>
                      <a:pt x="7952" y="35543"/>
                      <a:pt x="8056" y="35459"/>
                    </a:cubicBezTo>
                    <a:lnTo>
                      <a:pt x="8056" y="35459"/>
                    </a:lnTo>
                    <a:cubicBezTo>
                      <a:pt x="8056" y="35459"/>
                      <a:pt x="8033" y="35494"/>
                      <a:pt x="8039" y="35494"/>
                    </a:cubicBezTo>
                    <a:cubicBezTo>
                      <a:pt x="8041" y="35494"/>
                      <a:pt x="8046" y="35490"/>
                      <a:pt x="8056" y="35480"/>
                    </a:cubicBezTo>
                    <a:cubicBezTo>
                      <a:pt x="8140" y="35396"/>
                      <a:pt x="8224" y="35291"/>
                      <a:pt x="8328" y="35166"/>
                    </a:cubicBezTo>
                    <a:cubicBezTo>
                      <a:pt x="8245" y="35061"/>
                      <a:pt x="8182" y="34957"/>
                      <a:pt x="8119" y="34831"/>
                    </a:cubicBezTo>
                    <a:cubicBezTo>
                      <a:pt x="8056" y="34747"/>
                      <a:pt x="8014" y="34664"/>
                      <a:pt x="7973" y="34580"/>
                    </a:cubicBezTo>
                    <a:cubicBezTo>
                      <a:pt x="7868" y="34392"/>
                      <a:pt x="7784" y="34182"/>
                      <a:pt x="7701" y="33973"/>
                    </a:cubicBezTo>
                    <a:cubicBezTo>
                      <a:pt x="7554" y="33555"/>
                      <a:pt x="7450" y="33115"/>
                      <a:pt x="7345" y="32697"/>
                    </a:cubicBezTo>
                    <a:lnTo>
                      <a:pt x="7345" y="32697"/>
                    </a:lnTo>
                    <a:cubicBezTo>
                      <a:pt x="7431" y="32884"/>
                      <a:pt x="7458" y="33012"/>
                      <a:pt x="7480" y="33012"/>
                    </a:cubicBezTo>
                    <a:cubicBezTo>
                      <a:pt x="7490" y="33012"/>
                      <a:pt x="7499" y="32986"/>
                      <a:pt x="7512" y="32927"/>
                    </a:cubicBezTo>
                    <a:cubicBezTo>
                      <a:pt x="7408" y="32530"/>
                      <a:pt x="7429" y="33074"/>
                      <a:pt x="7240" y="32258"/>
                    </a:cubicBezTo>
                    <a:cubicBezTo>
                      <a:pt x="7219" y="31985"/>
                      <a:pt x="7136" y="31400"/>
                      <a:pt x="7198" y="31295"/>
                    </a:cubicBezTo>
                    <a:lnTo>
                      <a:pt x="7198" y="31295"/>
                    </a:lnTo>
                    <a:lnTo>
                      <a:pt x="7345" y="32069"/>
                    </a:lnTo>
                    <a:cubicBezTo>
                      <a:pt x="7366" y="31651"/>
                      <a:pt x="7157" y="31065"/>
                      <a:pt x="7094" y="30667"/>
                    </a:cubicBezTo>
                    <a:lnTo>
                      <a:pt x="7094" y="30667"/>
                    </a:lnTo>
                    <a:lnTo>
                      <a:pt x="7136" y="30709"/>
                    </a:lnTo>
                    <a:cubicBezTo>
                      <a:pt x="6905" y="29537"/>
                      <a:pt x="6822" y="29537"/>
                      <a:pt x="6571" y="28261"/>
                    </a:cubicBezTo>
                    <a:lnTo>
                      <a:pt x="6571" y="28408"/>
                    </a:lnTo>
                    <a:cubicBezTo>
                      <a:pt x="6320" y="27738"/>
                      <a:pt x="6529" y="27822"/>
                      <a:pt x="6278" y="27131"/>
                    </a:cubicBezTo>
                    <a:cubicBezTo>
                      <a:pt x="6299" y="27068"/>
                      <a:pt x="6278" y="26985"/>
                      <a:pt x="6278" y="26901"/>
                    </a:cubicBezTo>
                    <a:lnTo>
                      <a:pt x="6257" y="26859"/>
                    </a:lnTo>
                    <a:cubicBezTo>
                      <a:pt x="6069" y="26629"/>
                      <a:pt x="5692" y="26399"/>
                      <a:pt x="5232" y="26252"/>
                    </a:cubicBezTo>
                    <a:cubicBezTo>
                      <a:pt x="4792" y="26106"/>
                      <a:pt x="4311" y="26001"/>
                      <a:pt x="3892" y="25897"/>
                    </a:cubicBezTo>
                    <a:lnTo>
                      <a:pt x="3892" y="25897"/>
                    </a:lnTo>
                    <a:cubicBezTo>
                      <a:pt x="4374" y="25959"/>
                      <a:pt x="5336" y="26148"/>
                      <a:pt x="5922" y="26504"/>
                    </a:cubicBezTo>
                    <a:cubicBezTo>
                      <a:pt x="5713" y="26357"/>
                      <a:pt x="5336" y="26169"/>
                      <a:pt x="4981" y="26064"/>
                    </a:cubicBezTo>
                    <a:cubicBezTo>
                      <a:pt x="4625" y="25939"/>
                      <a:pt x="4290" y="25876"/>
                      <a:pt x="4164" y="25876"/>
                    </a:cubicBezTo>
                    <a:cubicBezTo>
                      <a:pt x="4353" y="25897"/>
                      <a:pt x="4583" y="25939"/>
                      <a:pt x="4750" y="26022"/>
                    </a:cubicBezTo>
                    <a:cubicBezTo>
                      <a:pt x="4185" y="25918"/>
                      <a:pt x="3453" y="25813"/>
                      <a:pt x="2595" y="25499"/>
                    </a:cubicBezTo>
                    <a:cubicBezTo>
                      <a:pt x="2637" y="25478"/>
                      <a:pt x="2532" y="25415"/>
                      <a:pt x="2344" y="25311"/>
                    </a:cubicBezTo>
                    <a:cubicBezTo>
                      <a:pt x="2135" y="25206"/>
                      <a:pt x="1863" y="25060"/>
                      <a:pt x="1612" y="24871"/>
                    </a:cubicBezTo>
                    <a:cubicBezTo>
                      <a:pt x="1361" y="24662"/>
                      <a:pt x="1131" y="24390"/>
                      <a:pt x="1005" y="24118"/>
                    </a:cubicBezTo>
                    <a:cubicBezTo>
                      <a:pt x="859" y="23846"/>
                      <a:pt x="817" y="23574"/>
                      <a:pt x="817" y="23407"/>
                    </a:cubicBezTo>
                    <a:cubicBezTo>
                      <a:pt x="587" y="22695"/>
                      <a:pt x="628" y="21879"/>
                      <a:pt x="859" y="21126"/>
                    </a:cubicBezTo>
                    <a:cubicBezTo>
                      <a:pt x="963" y="20750"/>
                      <a:pt x="1131" y="20373"/>
                      <a:pt x="1361" y="20059"/>
                    </a:cubicBezTo>
                    <a:cubicBezTo>
                      <a:pt x="1570" y="19724"/>
                      <a:pt x="1884" y="19452"/>
                      <a:pt x="2240" y="19348"/>
                    </a:cubicBezTo>
                    <a:lnTo>
                      <a:pt x="2051" y="19348"/>
                    </a:lnTo>
                    <a:cubicBezTo>
                      <a:pt x="2072" y="19327"/>
                      <a:pt x="2135" y="19285"/>
                      <a:pt x="2219" y="19264"/>
                    </a:cubicBezTo>
                    <a:cubicBezTo>
                      <a:pt x="2407" y="19222"/>
                      <a:pt x="2679" y="19180"/>
                      <a:pt x="2595" y="19117"/>
                    </a:cubicBezTo>
                    <a:cubicBezTo>
                      <a:pt x="2874" y="19062"/>
                      <a:pt x="3042" y="19043"/>
                      <a:pt x="3135" y="19043"/>
                    </a:cubicBezTo>
                    <a:cubicBezTo>
                      <a:pt x="3181" y="19043"/>
                      <a:pt x="3209" y="19048"/>
                      <a:pt x="3223" y="19055"/>
                    </a:cubicBezTo>
                    <a:lnTo>
                      <a:pt x="3244" y="19055"/>
                    </a:lnTo>
                    <a:cubicBezTo>
                      <a:pt x="3662" y="19055"/>
                      <a:pt x="4102" y="19117"/>
                      <a:pt x="4520" y="19201"/>
                    </a:cubicBezTo>
                    <a:cubicBezTo>
                      <a:pt x="4613" y="19228"/>
                      <a:pt x="4607" y="19235"/>
                      <a:pt x="4557" y="19235"/>
                    </a:cubicBezTo>
                    <a:cubicBezTo>
                      <a:pt x="4490" y="19235"/>
                      <a:pt x="4343" y="19222"/>
                      <a:pt x="4249" y="19222"/>
                    </a:cubicBezTo>
                    <a:cubicBezTo>
                      <a:pt x="4192" y="19222"/>
                      <a:pt x="4154" y="19227"/>
                      <a:pt x="4164" y="19243"/>
                    </a:cubicBezTo>
                    <a:cubicBezTo>
                      <a:pt x="4604" y="19285"/>
                      <a:pt x="4709" y="19327"/>
                      <a:pt x="4750" y="19348"/>
                    </a:cubicBezTo>
                    <a:cubicBezTo>
                      <a:pt x="4813" y="19389"/>
                      <a:pt x="4834" y="19410"/>
                      <a:pt x="5127" y="19494"/>
                    </a:cubicBezTo>
                    <a:cubicBezTo>
                      <a:pt x="5096" y="19469"/>
                      <a:pt x="5113" y="19457"/>
                      <a:pt x="5166" y="19457"/>
                    </a:cubicBezTo>
                    <a:cubicBezTo>
                      <a:pt x="5292" y="19457"/>
                      <a:pt x="5618" y="19523"/>
                      <a:pt x="5985" y="19641"/>
                    </a:cubicBezTo>
                    <a:cubicBezTo>
                      <a:pt x="5734" y="19557"/>
                      <a:pt x="5504" y="19473"/>
                      <a:pt x="5253" y="19389"/>
                    </a:cubicBezTo>
                    <a:lnTo>
                      <a:pt x="5253" y="19389"/>
                    </a:lnTo>
                    <a:cubicBezTo>
                      <a:pt x="5901" y="19494"/>
                      <a:pt x="6173" y="19620"/>
                      <a:pt x="6466" y="19724"/>
                    </a:cubicBezTo>
                    <a:cubicBezTo>
                      <a:pt x="6613" y="19766"/>
                      <a:pt x="6759" y="19829"/>
                      <a:pt x="6989" y="19850"/>
                    </a:cubicBezTo>
                    <a:cubicBezTo>
                      <a:pt x="7041" y="19860"/>
                      <a:pt x="7104" y="19865"/>
                      <a:pt x="7175" y="19865"/>
                    </a:cubicBezTo>
                    <a:cubicBezTo>
                      <a:pt x="7246" y="19865"/>
                      <a:pt x="7324" y="19860"/>
                      <a:pt x="7408" y="19850"/>
                    </a:cubicBezTo>
                    <a:cubicBezTo>
                      <a:pt x="7554" y="19829"/>
                      <a:pt x="7763" y="19766"/>
                      <a:pt x="7952" y="19620"/>
                    </a:cubicBezTo>
                    <a:lnTo>
                      <a:pt x="7952" y="19620"/>
                    </a:lnTo>
                    <a:cubicBezTo>
                      <a:pt x="7835" y="19719"/>
                      <a:pt x="7693" y="19806"/>
                      <a:pt x="7544" y="19848"/>
                    </a:cubicBezTo>
                    <a:lnTo>
                      <a:pt x="7544" y="19848"/>
                    </a:lnTo>
                    <a:cubicBezTo>
                      <a:pt x="7630" y="19829"/>
                      <a:pt x="7728" y="19801"/>
                      <a:pt x="7826" y="19745"/>
                    </a:cubicBezTo>
                    <a:cubicBezTo>
                      <a:pt x="7994" y="19661"/>
                      <a:pt x="8140" y="19536"/>
                      <a:pt x="8266" y="19389"/>
                    </a:cubicBezTo>
                    <a:cubicBezTo>
                      <a:pt x="8370" y="19243"/>
                      <a:pt x="8454" y="19076"/>
                      <a:pt x="8538" y="18908"/>
                    </a:cubicBezTo>
                    <a:cubicBezTo>
                      <a:pt x="8579" y="18783"/>
                      <a:pt x="8538" y="18866"/>
                      <a:pt x="8600" y="18762"/>
                    </a:cubicBezTo>
                    <a:lnTo>
                      <a:pt x="8747" y="18553"/>
                    </a:lnTo>
                    <a:cubicBezTo>
                      <a:pt x="9061" y="17988"/>
                      <a:pt x="9374" y="17423"/>
                      <a:pt x="9500" y="17109"/>
                    </a:cubicBezTo>
                    <a:cubicBezTo>
                      <a:pt x="9535" y="17051"/>
                      <a:pt x="9589" y="16987"/>
                      <a:pt x="9605" y="16987"/>
                    </a:cubicBezTo>
                    <a:lnTo>
                      <a:pt x="9605" y="16987"/>
                    </a:lnTo>
                    <a:cubicBezTo>
                      <a:pt x="9618" y="16987"/>
                      <a:pt x="9607" y="17029"/>
                      <a:pt x="9542" y="17151"/>
                    </a:cubicBezTo>
                    <a:cubicBezTo>
                      <a:pt x="10421" y="15728"/>
                      <a:pt x="11320" y="13887"/>
                      <a:pt x="12136" y="12903"/>
                    </a:cubicBezTo>
                    <a:lnTo>
                      <a:pt x="12136" y="12903"/>
                    </a:lnTo>
                    <a:lnTo>
                      <a:pt x="12095" y="13029"/>
                    </a:lnTo>
                    <a:cubicBezTo>
                      <a:pt x="12178" y="12882"/>
                      <a:pt x="12241" y="12778"/>
                      <a:pt x="12304" y="12652"/>
                    </a:cubicBezTo>
                    <a:cubicBezTo>
                      <a:pt x="12346" y="12589"/>
                      <a:pt x="12387" y="12527"/>
                      <a:pt x="12429" y="12464"/>
                    </a:cubicBezTo>
                    <a:cubicBezTo>
                      <a:pt x="12471" y="12443"/>
                      <a:pt x="12492" y="12401"/>
                      <a:pt x="12513" y="12380"/>
                    </a:cubicBezTo>
                    <a:lnTo>
                      <a:pt x="12555" y="12338"/>
                    </a:lnTo>
                    <a:lnTo>
                      <a:pt x="12639" y="12255"/>
                    </a:lnTo>
                    <a:lnTo>
                      <a:pt x="12639" y="12255"/>
                    </a:lnTo>
                    <a:cubicBezTo>
                      <a:pt x="12639" y="12268"/>
                      <a:pt x="12595" y="12334"/>
                      <a:pt x="12609" y="12334"/>
                    </a:cubicBezTo>
                    <a:cubicBezTo>
                      <a:pt x="12617" y="12334"/>
                      <a:pt x="12642" y="12314"/>
                      <a:pt x="12701" y="12255"/>
                    </a:cubicBezTo>
                    <a:cubicBezTo>
                      <a:pt x="12743" y="12192"/>
                      <a:pt x="12806" y="12108"/>
                      <a:pt x="12911" y="11983"/>
                    </a:cubicBezTo>
                    <a:cubicBezTo>
                      <a:pt x="12911" y="11983"/>
                      <a:pt x="12931" y="11983"/>
                      <a:pt x="12931" y="11962"/>
                    </a:cubicBezTo>
                    <a:lnTo>
                      <a:pt x="12911" y="11941"/>
                    </a:lnTo>
                    <a:lnTo>
                      <a:pt x="12869" y="11878"/>
                    </a:lnTo>
                    <a:cubicBezTo>
                      <a:pt x="12848" y="11836"/>
                      <a:pt x="12827" y="11815"/>
                      <a:pt x="12806" y="11773"/>
                    </a:cubicBezTo>
                    <a:cubicBezTo>
                      <a:pt x="12764" y="11690"/>
                      <a:pt x="12722" y="11606"/>
                      <a:pt x="12680" y="11522"/>
                    </a:cubicBezTo>
                    <a:cubicBezTo>
                      <a:pt x="12555" y="11313"/>
                      <a:pt x="12429" y="11083"/>
                      <a:pt x="12346" y="10894"/>
                    </a:cubicBezTo>
                    <a:lnTo>
                      <a:pt x="12346" y="10894"/>
                    </a:lnTo>
                    <a:lnTo>
                      <a:pt x="12555" y="11187"/>
                    </a:lnTo>
                    <a:cubicBezTo>
                      <a:pt x="11885" y="9702"/>
                      <a:pt x="11341" y="8990"/>
                      <a:pt x="10776" y="7756"/>
                    </a:cubicBezTo>
                    <a:cubicBezTo>
                      <a:pt x="10839" y="7735"/>
                      <a:pt x="10735" y="7442"/>
                      <a:pt x="10630" y="7065"/>
                    </a:cubicBezTo>
                    <a:cubicBezTo>
                      <a:pt x="10609" y="6982"/>
                      <a:pt x="10588" y="6877"/>
                      <a:pt x="10567" y="6793"/>
                    </a:cubicBezTo>
                    <a:lnTo>
                      <a:pt x="10546" y="6731"/>
                    </a:lnTo>
                    <a:lnTo>
                      <a:pt x="10546" y="6710"/>
                    </a:lnTo>
                    <a:cubicBezTo>
                      <a:pt x="10546" y="6710"/>
                      <a:pt x="10567" y="6689"/>
                      <a:pt x="10567" y="6689"/>
                    </a:cubicBezTo>
                    <a:lnTo>
                      <a:pt x="10567" y="6668"/>
                    </a:lnTo>
                    <a:lnTo>
                      <a:pt x="10588" y="6647"/>
                    </a:lnTo>
                    <a:lnTo>
                      <a:pt x="10609" y="6584"/>
                    </a:lnTo>
                    <a:cubicBezTo>
                      <a:pt x="10651" y="6542"/>
                      <a:pt x="10672" y="6501"/>
                      <a:pt x="10693" y="6480"/>
                    </a:cubicBezTo>
                    <a:cubicBezTo>
                      <a:pt x="10735" y="6396"/>
                      <a:pt x="10776" y="6333"/>
                      <a:pt x="10818" y="6270"/>
                    </a:cubicBezTo>
                    <a:lnTo>
                      <a:pt x="10818" y="6291"/>
                    </a:lnTo>
                    <a:cubicBezTo>
                      <a:pt x="11320" y="5601"/>
                      <a:pt x="11906" y="5057"/>
                      <a:pt x="12492" y="4576"/>
                    </a:cubicBezTo>
                    <a:cubicBezTo>
                      <a:pt x="12659" y="4471"/>
                      <a:pt x="12806" y="4345"/>
                      <a:pt x="12952" y="4241"/>
                    </a:cubicBezTo>
                    <a:cubicBezTo>
                      <a:pt x="13120" y="4136"/>
                      <a:pt x="13287" y="4011"/>
                      <a:pt x="13455" y="3885"/>
                    </a:cubicBezTo>
                    <a:cubicBezTo>
                      <a:pt x="13768" y="3655"/>
                      <a:pt x="14082" y="3404"/>
                      <a:pt x="14459" y="3278"/>
                    </a:cubicBezTo>
                    <a:cubicBezTo>
                      <a:pt x="14533" y="3264"/>
                      <a:pt x="14617" y="3249"/>
                      <a:pt x="14712" y="3249"/>
                    </a:cubicBezTo>
                    <a:cubicBezTo>
                      <a:pt x="14752" y="3249"/>
                      <a:pt x="14793" y="3251"/>
                      <a:pt x="14836" y="3257"/>
                    </a:cubicBezTo>
                    <a:cubicBezTo>
                      <a:pt x="14961" y="3278"/>
                      <a:pt x="15087" y="3320"/>
                      <a:pt x="15233" y="3425"/>
                    </a:cubicBezTo>
                    <a:cubicBezTo>
                      <a:pt x="15547" y="3655"/>
                      <a:pt x="15882" y="3969"/>
                      <a:pt x="16196" y="4324"/>
                    </a:cubicBezTo>
                    <a:cubicBezTo>
                      <a:pt x="16823" y="5078"/>
                      <a:pt x="17430" y="5977"/>
                      <a:pt x="18058" y="6668"/>
                    </a:cubicBezTo>
                    <a:cubicBezTo>
                      <a:pt x="18003" y="6593"/>
                      <a:pt x="17995" y="6562"/>
                      <a:pt x="18018" y="6562"/>
                    </a:cubicBezTo>
                    <a:cubicBezTo>
                      <a:pt x="18065" y="6562"/>
                      <a:pt x="18244" y="6694"/>
                      <a:pt x="18413" y="6835"/>
                    </a:cubicBezTo>
                    <a:cubicBezTo>
                      <a:pt x="18497" y="6919"/>
                      <a:pt x="18581" y="7003"/>
                      <a:pt x="18706" y="7065"/>
                    </a:cubicBezTo>
                    <a:cubicBezTo>
                      <a:pt x="18811" y="7149"/>
                      <a:pt x="18957" y="7212"/>
                      <a:pt x="19062" y="7254"/>
                    </a:cubicBezTo>
                    <a:cubicBezTo>
                      <a:pt x="19313" y="7358"/>
                      <a:pt x="19502" y="7400"/>
                      <a:pt x="19460" y="7442"/>
                    </a:cubicBezTo>
                    <a:cubicBezTo>
                      <a:pt x="19397" y="7421"/>
                      <a:pt x="19334" y="7400"/>
                      <a:pt x="19292" y="7379"/>
                    </a:cubicBezTo>
                    <a:lnTo>
                      <a:pt x="19292" y="7379"/>
                    </a:lnTo>
                    <a:cubicBezTo>
                      <a:pt x="19334" y="7400"/>
                      <a:pt x="19376" y="7442"/>
                      <a:pt x="19439" y="7463"/>
                    </a:cubicBezTo>
                    <a:cubicBezTo>
                      <a:pt x="19502" y="7484"/>
                      <a:pt x="19564" y="7505"/>
                      <a:pt x="19627" y="7505"/>
                    </a:cubicBezTo>
                    <a:cubicBezTo>
                      <a:pt x="19774" y="7547"/>
                      <a:pt x="19941" y="7568"/>
                      <a:pt x="20108" y="7568"/>
                    </a:cubicBezTo>
                    <a:cubicBezTo>
                      <a:pt x="20219" y="7581"/>
                      <a:pt x="20333" y="7586"/>
                      <a:pt x="20448" y="7586"/>
                    </a:cubicBezTo>
                    <a:cubicBezTo>
                      <a:pt x="20705" y="7586"/>
                      <a:pt x="20965" y="7561"/>
                      <a:pt x="21196" y="7547"/>
                    </a:cubicBezTo>
                    <a:lnTo>
                      <a:pt x="21301" y="7400"/>
                    </a:lnTo>
                    <a:cubicBezTo>
                      <a:pt x="21371" y="7404"/>
                      <a:pt x="21443" y="7405"/>
                      <a:pt x="21517" y="7405"/>
                    </a:cubicBezTo>
                    <a:cubicBezTo>
                      <a:pt x="22360" y="7405"/>
                      <a:pt x="23390" y="7193"/>
                      <a:pt x="24314" y="6982"/>
                    </a:cubicBezTo>
                    <a:cubicBezTo>
                      <a:pt x="25318" y="6731"/>
                      <a:pt x="26218" y="6459"/>
                      <a:pt x="26699" y="6417"/>
                    </a:cubicBezTo>
                    <a:cubicBezTo>
                      <a:pt x="26888" y="6354"/>
                      <a:pt x="27118" y="6270"/>
                      <a:pt x="27348" y="6187"/>
                    </a:cubicBezTo>
                    <a:lnTo>
                      <a:pt x="27432" y="6166"/>
                    </a:lnTo>
                    <a:cubicBezTo>
                      <a:pt x="27473" y="6145"/>
                      <a:pt x="27515" y="6145"/>
                      <a:pt x="27557" y="6124"/>
                    </a:cubicBezTo>
                    <a:cubicBezTo>
                      <a:pt x="27620" y="6061"/>
                      <a:pt x="27683" y="6019"/>
                      <a:pt x="27745" y="5977"/>
                    </a:cubicBezTo>
                    <a:cubicBezTo>
                      <a:pt x="27829" y="5894"/>
                      <a:pt x="27913" y="5789"/>
                      <a:pt x="27996" y="5705"/>
                    </a:cubicBezTo>
                    <a:lnTo>
                      <a:pt x="28017" y="5768"/>
                    </a:lnTo>
                    <a:cubicBezTo>
                      <a:pt x="28457" y="5245"/>
                      <a:pt x="28624" y="4806"/>
                      <a:pt x="28771" y="4345"/>
                    </a:cubicBezTo>
                    <a:cubicBezTo>
                      <a:pt x="28896" y="3864"/>
                      <a:pt x="29001" y="3362"/>
                      <a:pt x="29105" y="2651"/>
                    </a:cubicBezTo>
                    <a:lnTo>
                      <a:pt x="29126" y="2944"/>
                    </a:lnTo>
                    <a:cubicBezTo>
                      <a:pt x="29189" y="2546"/>
                      <a:pt x="29168" y="2295"/>
                      <a:pt x="29168" y="2044"/>
                    </a:cubicBezTo>
                    <a:cubicBezTo>
                      <a:pt x="29168" y="1918"/>
                      <a:pt x="29147" y="1793"/>
                      <a:pt x="29147" y="1667"/>
                    </a:cubicBezTo>
                    <a:cubicBezTo>
                      <a:pt x="29147" y="1583"/>
                      <a:pt x="29168" y="1521"/>
                      <a:pt x="29168" y="1437"/>
                    </a:cubicBezTo>
                    <a:cubicBezTo>
                      <a:pt x="29168" y="1374"/>
                      <a:pt x="29189" y="1311"/>
                      <a:pt x="29210" y="1228"/>
                    </a:cubicBezTo>
                    <a:cubicBezTo>
                      <a:pt x="29273" y="1186"/>
                      <a:pt x="29336" y="1144"/>
                      <a:pt x="29398" y="1102"/>
                    </a:cubicBezTo>
                    <a:cubicBezTo>
                      <a:pt x="29545" y="851"/>
                      <a:pt x="29775" y="663"/>
                      <a:pt x="30047" y="579"/>
                    </a:cubicBezTo>
                    <a:cubicBezTo>
                      <a:pt x="30139" y="549"/>
                      <a:pt x="30242" y="529"/>
                      <a:pt x="30340" y="529"/>
                    </a:cubicBezTo>
                    <a:cubicBezTo>
                      <a:pt x="30376" y="529"/>
                      <a:pt x="30411" y="532"/>
                      <a:pt x="30445" y="537"/>
                    </a:cubicBezTo>
                    <a:cubicBezTo>
                      <a:pt x="30612" y="537"/>
                      <a:pt x="30800" y="558"/>
                      <a:pt x="30989" y="558"/>
                    </a:cubicBezTo>
                    <a:cubicBezTo>
                      <a:pt x="31139" y="563"/>
                      <a:pt x="31288" y="564"/>
                      <a:pt x="31437" y="564"/>
                    </a:cubicBezTo>
                    <a:cubicBezTo>
                      <a:pt x="31842" y="564"/>
                      <a:pt x="32241" y="552"/>
                      <a:pt x="32633" y="552"/>
                    </a:cubicBezTo>
                    <a:cubicBezTo>
                      <a:pt x="32776" y="552"/>
                      <a:pt x="32919" y="554"/>
                      <a:pt x="33060" y="558"/>
                    </a:cubicBezTo>
                    <a:cubicBezTo>
                      <a:pt x="33030" y="573"/>
                      <a:pt x="33001" y="588"/>
                      <a:pt x="32912" y="588"/>
                    </a:cubicBezTo>
                    <a:cubicBezTo>
                      <a:pt x="32896" y="588"/>
                      <a:pt x="32877" y="587"/>
                      <a:pt x="32857" y="586"/>
                    </a:cubicBezTo>
                    <a:lnTo>
                      <a:pt x="32857" y="586"/>
                    </a:lnTo>
                    <a:cubicBezTo>
                      <a:pt x="33186" y="616"/>
                      <a:pt x="33721" y="704"/>
                      <a:pt x="34064" y="914"/>
                    </a:cubicBezTo>
                    <a:cubicBezTo>
                      <a:pt x="34378" y="1088"/>
                      <a:pt x="34576" y="1321"/>
                      <a:pt x="34633" y="1321"/>
                    </a:cubicBezTo>
                    <a:cubicBezTo>
                      <a:pt x="34639" y="1321"/>
                      <a:pt x="34644" y="1318"/>
                      <a:pt x="34646" y="1312"/>
                    </a:cubicBezTo>
                    <a:lnTo>
                      <a:pt x="34646" y="1312"/>
                    </a:lnTo>
                    <a:cubicBezTo>
                      <a:pt x="34665" y="1384"/>
                      <a:pt x="34835" y="1615"/>
                      <a:pt x="34943" y="1939"/>
                    </a:cubicBezTo>
                    <a:cubicBezTo>
                      <a:pt x="35090" y="2316"/>
                      <a:pt x="35152" y="2839"/>
                      <a:pt x="35152" y="3216"/>
                    </a:cubicBezTo>
                    <a:lnTo>
                      <a:pt x="35090" y="3090"/>
                    </a:lnTo>
                    <a:lnTo>
                      <a:pt x="35090" y="3090"/>
                    </a:lnTo>
                    <a:cubicBezTo>
                      <a:pt x="35152" y="3718"/>
                      <a:pt x="35173" y="3739"/>
                      <a:pt x="35111" y="4617"/>
                    </a:cubicBezTo>
                    <a:cubicBezTo>
                      <a:pt x="35092" y="4711"/>
                      <a:pt x="35073" y="4758"/>
                      <a:pt x="35064" y="4758"/>
                    </a:cubicBezTo>
                    <a:cubicBezTo>
                      <a:pt x="35059" y="4758"/>
                      <a:pt x="35057" y="4746"/>
                      <a:pt x="35058" y="4721"/>
                    </a:cubicBezTo>
                    <a:lnTo>
                      <a:pt x="35058" y="4721"/>
                    </a:lnTo>
                    <a:cubicBezTo>
                      <a:pt x="35027" y="4931"/>
                      <a:pt x="35027" y="5050"/>
                      <a:pt x="35027" y="5182"/>
                    </a:cubicBezTo>
                    <a:cubicBezTo>
                      <a:pt x="35048" y="5329"/>
                      <a:pt x="35027" y="5517"/>
                      <a:pt x="35006" y="5957"/>
                    </a:cubicBezTo>
                    <a:cubicBezTo>
                      <a:pt x="34985" y="5831"/>
                      <a:pt x="34985" y="5726"/>
                      <a:pt x="34964" y="5622"/>
                    </a:cubicBezTo>
                    <a:lnTo>
                      <a:pt x="34964" y="5622"/>
                    </a:lnTo>
                    <a:cubicBezTo>
                      <a:pt x="34964" y="5998"/>
                      <a:pt x="34985" y="6166"/>
                      <a:pt x="35006" y="6291"/>
                    </a:cubicBezTo>
                    <a:cubicBezTo>
                      <a:pt x="35027" y="6438"/>
                      <a:pt x="35048" y="6521"/>
                      <a:pt x="35111" y="6710"/>
                    </a:cubicBezTo>
                    <a:cubicBezTo>
                      <a:pt x="35173" y="6940"/>
                      <a:pt x="35299" y="7296"/>
                      <a:pt x="35508" y="7568"/>
                    </a:cubicBezTo>
                    <a:cubicBezTo>
                      <a:pt x="35696" y="7819"/>
                      <a:pt x="35927" y="8007"/>
                      <a:pt x="35968" y="8049"/>
                    </a:cubicBezTo>
                    <a:cubicBezTo>
                      <a:pt x="36073" y="8091"/>
                      <a:pt x="36471" y="8216"/>
                      <a:pt x="36910" y="8321"/>
                    </a:cubicBezTo>
                    <a:cubicBezTo>
                      <a:pt x="36928" y="8339"/>
                      <a:pt x="36912" y="8345"/>
                      <a:pt x="36881" y="8345"/>
                    </a:cubicBezTo>
                    <a:cubicBezTo>
                      <a:pt x="36839" y="8345"/>
                      <a:pt x="36770" y="8333"/>
                      <a:pt x="36722" y="8321"/>
                    </a:cubicBezTo>
                    <a:lnTo>
                      <a:pt x="36722" y="8321"/>
                    </a:lnTo>
                    <a:cubicBezTo>
                      <a:pt x="36784" y="8342"/>
                      <a:pt x="36868" y="8363"/>
                      <a:pt x="36931" y="8384"/>
                    </a:cubicBezTo>
                    <a:cubicBezTo>
                      <a:pt x="36952" y="8384"/>
                      <a:pt x="36973" y="8405"/>
                      <a:pt x="36973" y="8405"/>
                    </a:cubicBezTo>
                    <a:cubicBezTo>
                      <a:pt x="37015" y="8426"/>
                      <a:pt x="37035" y="8446"/>
                      <a:pt x="37077" y="8446"/>
                    </a:cubicBezTo>
                    <a:cubicBezTo>
                      <a:pt x="37182" y="8509"/>
                      <a:pt x="37308" y="8572"/>
                      <a:pt x="37412" y="8635"/>
                    </a:cubicBezTo>
                    <a:cubicBezTo>
                      <a:pt x="37621" y="8739"/>
                      <a:pt x="37810" y="8844"/>
                      <a:pt x="37977" y="8928"/>
                    </a:cubicBezTo>
                    <a:cubicBezTo>
                      <a:pt x="38333" y="9116"/>
                      <a:pt x="38647" y="9283"/>
                      <a:pt x="38960" y="9555"/>
                    </a:cubicBezTo>
                    <a:cubicBezTo>
                      <a:pt x="38960" y="9576"/>
                      <a:pt x="39002" y="9618"/>
                      <a:pt x="39065" y="9660"/>
                    </a:cubicBezTo>
                    <a:cubicBezTo>
                      <a:pt x="38333" y="9179"/>
                      <a:pt x="37705" y="8823"/>
                      <a:pt x="37663" y="8781"/>
                    </a:cubicBezTo>
                    <a:lnTo>
                      <a:pt x="37663" y="8781"/>
                    </a:lnTo>
                    <a:cubicBezTo>
                      <a:pt x="37647" y="8830"/>
                      <a:pt x="38037" y="9082"/>
                      <a:pt x="37933" y="9082"/>
                    </a:cubicBezTo>
                    <a:cubicBezTo>
                      <a:pt x="37904" y="9082"/>
                      <a:pt x="37834" y="9062"/>
                      <a:pt x="37705" y="9011"/>
                    </a:cubicBezTo>
                    <a:lnTo>
                      <a:pt x="37705" y="9011"/>
                    </a:lnTo>
                    <a:cubicBezTo>
                      <a:pt x="38270" y="9262"/>
                      <a:pt x="39212" y="9765"/>
                      <a:pt x="39797" y="10225"/>
                    </a:cubicBezTo>
                    <a:cubicBezTo>
                      <a:pt x="39818" y="10267"/>
                      <a:pt x="39839" y="10288"/>
                      <a:pt x="39860" y="10309"/>
                    </a:cubicBezTo>
                    <a:lnTo>
                      <a:pt x="39797" y="10267"/>
                    </a:lnTo>
                    <a:lnTo>
                      <a:pt x="39797" y="10267"/>
                    </a:lnTo>
                    <a:cubicBezTo>
                      <a:pt x="39923" y="10392"/>
                      <a:pt x="40048" y="10476"/>
                      <a:pt x="40174" y="10560"/>
                    </a:cubicBezTo>
                    <a:cubicBezTo>
                      <a:pt x="40362" y="10706"/>
                      <a:pt x="40467" y="10811"/>
                      <a:pt x="40655" y="10957"/>
                    </a:cubicBezTo>
                    <a:cubicBezTo>
                      <a:pt x="40661" y="10985"/>
                      <a:pt x="40708" y="11038"/>
                      <a:pt x="40779" y="11107"/>
                    </a:cubicBezTo>
                    <a:lnTo>
                      <a:pt x="40779" y="11107"/>
                    </a:lnTo>
                    <a:cubicBezTo>
                      <a:pt x="40859" y="11170"/>
                      <a:pt x="40944" y="11236"/>
                      <a:pt x="41053" y="11313"/>
                    </a:cubicBezTo>
                    <a:cubicBezTo>
                      <a:pt x="41053" y="11313"/>
                      <a:pt x="41074" y="11334"/>
                      <a:pt x="41074" y="11334"/>
                    </a:cubicBezTo>
                    <a:cubicBezTo>
                      <a:pt x="41059" y="11334"/>
                      <a:pt x="41034" y="11324"/>
                      <a:pt x="41006" y="11310"/>
                    </a:cubicBezTo>
                    <a:lnTo>
                      <a:pt x="41006" y="11310"/>
                    </a:lnTo>
                    <a:cubicBezTo>
                      <a:pt x="41203" y="11481"/>
                      <a:pt x="41436" y="11676"/>
                      <a:pt x="41576" y="11815"/>
                    </a:cubicBezTo>
                    <a:cubicBezTo>
                      <a:pt x="41578" y="11810"/>
                      <a:pt x="41582" y="11807"/>
                      <a:pt x="41588" y="11807"/>
                    </a:cubicBezTo>
                    <a:cubicBezTo>
                      <a:pt x="41627" y="11807"/>
                      <a:pt x="41745" y="11907"/>
                      <a:pt x="41770" y="11907"/>
                    </a:cubicBezTo>
                    <a:cubicBezTo>
                      <a:pt x="41786" y="11907"/>
                      <a:pt x="41765" y="11868"/>
                      <a:pt x="41668" y="11742"/>
                    </a:cubicBezTo>
                    <a:lnTo>
                      <a:pt x="41668" y="11742"/>
                    </a:lnTo>
                    <a:cubicBezTo>
                      <a:pt x="41668" y="11742"/>
                      <a:pt x="41668" y="11742"/>
                      <a:pt x="41669" y="11742"/>
                    </a:cubicBezTo>
                    <a:cubicBezTo>
                      <a:pt x="41670" y="11742"/>
                      <a:pt x="41667" y="11739"/>
                      <a:pt x="41660" y="11731"/>
                    </a:cubicBezTo>
                    <a:lnTo>
                      <a:pt x="41660" y="11731"/>
                    </a:lnTo>
                    <a:cubicBezTo>
                      <a:pt x="41662" y="11735"/>
                      <a:pt x="41665" y="11738"/>
                      <a:pt x="41668" y="11742"/>
                    </a:cubicBezTo>
                    <a:lnTo>
                      <a:pt x="41668" y="11742"/>
                    </a:lnTo>
                    <a:cubicBezTo>
                      <a:pt x="41656" y="11737"/>
                      <a:pt x="41559" y="11656"/>
                      <a:pt x="41409" y="11522"/>
                    </a:cubicBezTo>
                    <a:cubicBezTo>
                      <a:pt x="41367" y="11480"/>
                      <a:pt x="41304" y="11439"/>
                      <a:pt x="41283" y="11418"/>
                    </a:cubicBezTo>
                    <a:lnTo>
                      <a:pt x="41304" y="11418"/>
                    </a:lnTo>
                    <a:cubicBezTo>
                      <a:pt x="41116" y="11250"/>
                      <a:pt x="40865" y="11041"/>
                      <a:pt x="40572" y="10811"/>
                    </a:cubicBezTo>
                    <a:lnTo>
                      <a:pt x="40572" y="10811"/>
                    </a:lnTo>
                    <a:cubicBezTo>
                      <a:pt x="40823" y="10978"/>
                      <a:pt x="41095" y="11146"/>
                      <a:pt x="41388" y="11459"/>
                    </a:cubicBezTo>
                    <a:cubicBezTo>
                      <a:pt x="41555" y="11564"/>
                      <a:pt x="41743" y="11690"/>
                      <a:pt x="41848" y="11752"/>
                    </a:cubicBezTo>
                    <a:cubicBezTo>
                      <a:pt x="41911" y="11836"/>
                      <a:pt x="42015" y="11962"/>
                      <a:pt x="42141" y="12087"/>
                    </a:cubicBezTo>
                    <a:cubicBezTo>
                      <a:pt x="42413" y="11983"/>
                      <a:pt x="42727" y="11836"/>
                      <a:pt x="42999" y="11731"/>
                    </a:cubicBezTo>
                    <a:cubicBezTo>
                      <a:pt x="43229" y="11627"/>
                      <a:pt x="43417" y="11543"/>
                      <a:pt x="43480" y="11543"/>
                    </a:cubicBezTo>
                    <a:cubicBezTo>
                      <a:pt x="44505" y="10936"/>
                      <a:pt x="45928" y="10183"/>
                      <a:pt x="46514" y="9702"/>
                    </a:cubicBezTo>
                    <a:cubicBezTo>
                      <a:pt x="46695" y="9590"/>
                      <a:pt x="46784" y="9581"/>
                      <a:pt x="46860" y="9581"/>
                    </a:cubicBezTo>
                    <a:cubicBezTo>
                      <a:pt x="46875" y="9581"/>
                      <a:pt x="46889" y="9581"/>
                      <a:pt x="46904" y="9581"/>
                    </a:cubicBezTo>
                    <a:cubicBezTo>
                      <a:pt x="46927" y="9581"/>
                      <a:pt x="46949" y="9580"/>
                      <a:pt x="46974" y="9576"/>
                    </a:cubicBezTo>
                    <a:lnTo>
                      <a:pt x="46974" y="9576"/>
                    </a:lnTo>
                    <a:cubicBezTo>
                      <a:pt x="46864" y="9618"/>
                      <a:pt x="46744" y="9668"/>
                      <a:pt x="46651" y="9722"/>
                    </a:cubicBezTo>
                    <a:lnTo>
                      <a:pt x="46651" y="9722"/>
                    </a:lnTo>
                    <a:cubicBezTo>
                      <a:pt x="46689" y="9719"/>
                      <a:pt x="46727" y="9700"/>
                      <a:pt x="46765" y="9681"/>
                    </a:cubicBezTo>
                    <a:cubicBezTo>
                      <a:pt x="46849" y="9639"/>
                      <a:pt x="46932" y="9597"/>
                      <a:pt x="47016" y="9576"/>
                    </a:cubicBezTo>
                    <a:cubicBezTo>
                      <a:pt x="47154" y="9546"/>
                      <a:pt x="47303" y="9526"/>
                      <a:pt x="47455" y="9526"/>
                    </a:cubicBezTo>
                    <a:cubicBezTo>
                      <a:pt x="47511" y="9526"/>
                      <a:pt x="47567" y="9529"/>
                      <a:pt x="47623" y="9534"/>
                    </a:cubicBezTo>
                    <a:cubicBezTo>
                      <a:pt x="47999" y="9576"/>
                      <a:pt x="48292" y="9786"/>
                      <a:pt x="48376" y="9786"/>
                    </a:cubicBezTo>
                    <a:cubicBezTo>
                      <a:pt x="48523" y="9911"/>
                      <a:pt x="48564" y="9974"/>
                      <a:pt x="48564" y="9995"/>
                    </a:cubicBezTo>
                    <a:cubicBezTo>
                      <a:pt x="48564" y="10001"/>
                      <a:pt x="48561" y="10003"/>
                      <a:pt x="48555" y="10003"/>
                    </a:cubicBezTo>
                    <a:cubicBezTo>
                      <a:pt x="48542" y="10003"/>
                      <a:pt x="48516" y="9989"/>
                      <a:pt x="48502" y="9974"/>
                    </a:cubicBezTo>
                    <a:cubicBezTo>
                      <a:pt x="48477" y="9962"/>
                      <a:pt x="48460" y="9950"/>
                      <a:pt x="48458" y="9950"/>
                    </a:cubicBezTo>
                    <a:lnTo>
                      <a:pt x="48458" y="9950"/>
                    </a:lnTo>
                    <a:cubicBezTo>
                      <a:pt x="48457" y="9950"/>
                      <a:pt x="48463" y="9956"/>
                      <a:pt x="48481" y="9974"/>
                    </a:cubicBezTo>
                    <a:cubicBezTo>
                      <a:pt x="48481" y="9995"/>
                      <a:pt x="48523" y="10016"/>
                      <a:pt x="48564" y="10058"/>
                    </a:cubicBezTo>
                    <a:cubicBezTo>
                      <a:pt x="48606" y="10120"/>
                      <a:pt x="48690" y="10204"/>
                      <a:pt x="48774" y="10309"/>
                    </a:cubicBezTo>
                    <a:lnTo>
                      <a:pt x="48648" y="10204"/>
                    </a:lnTo>
                    <a:lnTo>
                      <a:pt x="48648" y="10204"/>
                    </a:lnTo>
                    <a:cubicBezTo>
                      <a:pt x="49192" y="10957"/>
                      <a:pt x="49694" y="11564"/>
                      <a:pt x="50176" y="12150"/>
                    </a:cubicBezTo>
                    <a:cubicBezTo>
                      <a:pt x="50406" y="12464"/>
                      <a:pt x="50657" y="12757"/>
                      <a:pt x="50845" y="13091"/>
                    </a:cubicBezTo>
                    <a:cubicBezTo>
                      <a:pt x="50950" y="13259"/>
                      <a:pt x="51054" y="13426"/>
                      <a:pt x="51138" y="13615"/>
                    </a:cubicBezTo>
                    <a:cubicBezTo>
                      <a:pt x="51201" y="13803"/>
                      <a:pt x="51284" y="14012"/>
                      <a:pt x="51222" y="14159"/>
                    </a:cubicBezTo>
                    <a:cubicBezTo>
                      <a:pt x="51201" y="14221"/>
                      <a:pt x="51117" y="14305"/>
                      <a:pt x="51054" y="14368"/>
                    </a:cubicBezTo>
                    <a:cubicBezTo>
                      <a:pt x="50971" y="14452"/>
                      <a:pt x="50887" y="14535"/>
                      <a:pt x="50803" y="14598"/>
                    </a:cubicBezTo>
                    <a:cubicBezTo>
                      <a:pt x="50657" y="14744"/>
                      <a:pt x="50468" y="14912"/>
                      <a:pt x="50280" y="15058"/>
                    </a:cubicBezTo>
                    <a:cubicBezTo>
                      <a:pt x="50427" y="14954"/>
                      <a:pt x="50489" y="14891"/>
                      <a:pt x="50531" y="14891"/>
                    </a:cubicBezTo>
                    <a:lnTo>
                      <a:pt x="50531" y="14891"/>
                    </a:lnTo>
                    <a:cubicBezTo>
                      <a:pt x="49987" y="15372"/>
                      <a:pt x="49443" y="15853"/>
                      <a:pt x="48899" y="16356"/>
                    </a:cubicBezTo>
                    <a:lnTo>
                      <a:pt x="48481" y="16732"/>
                    </a:lnTo>
                    <a:lnTo>
                      <a:pt x="48397" y="16816"/>
                    </a:lnTo>
                    <a:cubicBezTo>
                      <a:pt x="48376" y="16837"/>
                      <a:pt x="48376" y="16837"/>
                      <a:pt x="48355" y="16837"/>
                    </a:cubicBezTo>
                    <a:lnTo>
                      <a:pt x="48292" y="16879"/>
                    </a:lnTo>
                    <a:cubicBezTo>
                      <a:pt x="48209" y="16920"/>
                      <a:pt x="48125" y="16962"/>
                      <a:pt x="48041" y="17025"/>
                    </a:cubicBezTo>
                    <a:cubicBezTo>
                      <a:pt x="47727" y="17234"/>
                      <a:pt x="47414" y="17465"/>
                      <a:pt x="47163" y="17757"/>
                    </a:cubicBezTo>
                    <a:cubicBezTo>
                      <a:pt x="47037" y="17904"/>
                      <a:pt x="46911" y="18071"/>
                      <a:pt x="46828" y="18260"/>
                    </a:cubicBezTo>
                    <a:cubicBezTo>
                      <a:pt x="46786" y="18364"/>
                      <a:pt x="46765" y="18490"/>
                      <a:pt x="46765" y="18594"/>
                    </a:cubicBezTo>
                    <a:cubicBezTo>
                      <a:pt x="46786" y="18741"/>
                      <a:pt x="46807" y="18804"/>
                      <a:pt x="46828" y="18908"/>
                    </a:cubicBezTo>
                    <a:cubicBezTo>
                      <a:pt x="46932" y="19264"/>
                      <a:pt x="47016" y="19620"/>
                      <a:pt x="47121" y="19975"/>
                    </a:cubicBezTo>
                    <a:cubicBezTo>
                      <a:pt x="47288" y="20687"/>
                      <a:pt x="47435" y="21398"/>
                      <a:pt x="47560" y="22089"/>
                    </a:cubicBezTo>
                    <a:cubicBezTo>
                      <a:pt x="47686" y="22884"/>
                      <a:pt x="47769" y="22967"/>
                      <a:pt x="47895" y="23449"/>
                    </a:cubicBezTo>
                    <a:lnTo>
                      <a:pt x="47853" y="23637"/>
                    </a:lnTo>
                    <a:cubicBezTo>
                      <a:pt x="47916" y="23909"/>
                      <a:pt x="47999" y="24181"/>
                      <a:pt x="48062" y="24453"/>
                    </a:cubicBezTo>
                    <a:cubicBezTo>
                      <a:pt x="48167" y="25039"/>
                      <a:pt x="48188" y="25562"/>
                      <a:pt x="48188" y="26127"/>
                    </a:cubicBezTo>
                    <a:cubicBezTo>
                      <a:pt x="48188" y="26190"/>
                      <a:pt x="48167" y="26273"/>
                      <a:pt x="48167" y="26336"/>
                    </a:cubicBezTo>
                    <a:cubicBezTo>
                      <a:pt x="48167" y="26441"/>
                      <a:pt x="48188" y="26524"/>
                      <a:pt x="48188" y="26629"/>
                    </a:cubicBezTo>
                    <a:lnTo>
                      <a:pt x="48188" y="26796"/>
                    </a:lnTo>
                    <a:lnTo>
                      <a:pt x="48188" y="26817"/>
                    </a:lnTo>
                    <a:lnTo>
                      <a:pt x="48209" y="26817"/>
                    </a:lnTo>
                    <a:lnTo>
                      <a:pt x="48230" y="26838"/>
                    </a:lnTo>
                    <a:lnTo>
                      <a:pt x="48313" y="26859"/>
                    </a:lnTo>
                    <a:cubicBezTo>
                      <a:pt x="48418" y="26901"/>
                      <a:pt x="48523" y="26922"/>
                      <a:pt x="48627" y="26964"/>
                    </a:cubicBezTo>
                    <a:cubicBezTo>
                      <a:pt x="48920" y="27048"/>
                      <a:pt x="49255" y="27131"/>
                      <a:pt x="49632" y="27215"/>
                    </a:cubicBezTo>
                    <a:lnTo>
                      <a:pt x="49464" y="27110"/>
                    </a:lnTo>
                    <a:lnTo>
                      <a:pt x="49464" y="27110"/>
                    </a:lnTo>
                    <a:cubicBezTo>
                      <a:pt x="49987" y="27278"/>
                      <a:pt x="51138" y="27571"/>
                      <a:pt x="51033" y="27592"/>
                    </a:cubicBezTo>
                    <a:cubicBezTo>
                      <a:pt x="51075" y="27612"/>
                      <a:pt x="51222" y="27592"/>
                      <a:pt x="51410" y="27675"/>
                    </a:cubicBezTo>
                    <a:lnTo>
                      <a:pt x="51410" y="27738"/>
                    </a:lnTo>
                    <a:lnTo>
                      <a:pt x="52728" y="28031"/>
                    </a:lnTo>
                    <a:cubicBezTo>
                      <a:pt x="53209" y="28198"/>
                      <a:pt x="53168" y="28219"/>
                      <a:pt x="53168" y="28282"/>
                    </a:cubicBezTo>
                    <a:cubicBezTo>
                      <a:pt x="53168" y="28303"/>
                      <a:pt x="53189" y="28324"/>
                      <a:pt x="53314" y="28366"/>
                    </a:cubicBezTo>
                    <a:cubicBezTo>
                      <a:pt x="53356" y="28387"/>
                      <a:pt x="53440" y="28408"/>
                      <a:pt x="53544" y="28449"/>
                    </a:cubicBezTo>
                    <a:cubicBezTo>
                      <a:pt x="53565" y="28470"/>
                      <a:pt x="53607" y="28470"/>
                      <a:pt x="53628" y="28491"/>
                    </a:cubicBezTo>
                    <a:cubicBezTo>
                      <a:pt x="53649" y="28491"/>
                      <a:pt x="53691" y="28491"/>
                      <a:pt x="53712" y="28512"/>
                    </a:cubicBezTo>
                    <a:cubicBezTo>
                      <a:pt x="53774" y="28533"/>
                      <a:pt x="53837" y="28554"/>
                      <a:pt x="53900" y="28596"/>
                    </a:cubicBezTo>
                    <a:cubicBezTo>
                      <a:pt x="54088" y="28721"/>
                      <a:pt x="54318" y="28952"/>
                      <a:pt x="54402" y="29224"/>
                    </a:cubicBezTo>
                    <a:cubicBezTo>
                      <a:pt x="54488" y="29412"/>
                      <a:pt x="54489" y="29586"/>
                      <a:pt x="54510" y="29586"/>
                    </a:cubicBezTo>
                    <a:cubicBezTo>
                      <a:pt x="54514" y="29586"/>
                      <a:pt x="54520" y="29577"/>
                      <a:pt x="54528" y="29558"/>
                    </a:cubicBezTo>
                    <a:cubicBezTo>
                      <a:pt x="54549" y="29349"/>
                      <a:pt x="54465" y="29035"/>
                      <a:pt x="54486" y="28993"/>
                    </a:cubicBezTo>
                    <a:lnTo>
                      <a:pt x="54486" y="28993"/>
                    </a:lnTo>
                    <a:cubicBezTo>
                      <a:pt x="54569" y="29161"/>
                      <a:pt x="54611" y="29328"/>
                      <a:pt x="54611" y="29496"/>
                    </a:cubicBezTo>
                    <a:cubicBezTo>
                      <a:pt x="54653" y="29517"/>
                      <a:pt x="54695" y="29621"/>
                      <a:pt x="54758" y="29621"/>
                    </a:cubicBezTo>
                    <a:cubicBezTo>
                      <a:pt x="54737" y="29684"/>
                      <a:pt x="54737" y="29747"/>
                      <a:pt x="54716" y="29872"/>
                    </a:cubicBezTo>
                    <a:lnTo>
                      <a:pt x="54800" y="30102"/>
                    </a:lnTo>
                    <a:lnTo>
                      <a:pt x="54800" y="29600"/>
                    </a:lnTo>
                    <a:cubicBezTo>
                      <a:pt x="54841" y="29579"/>
                      <a:pt x="54862" y="29496"/>
                      <a:pt x="54862" y="29370"/>
                    </a:cubicBezTo>
                    <a:cubicBezTo>
                      <a:pt x="54862" y="29203"/>
                      <a:pt x="54841" y="28931"/>
                      <a:pt x="54653" y="28596"/>
                    </a:cubicBezTo>
                    <a:cubicBezTo>
                      <a:pt x="54423" y="28303"/>
                      <a:pt x="54109" y="28094"/>
                      <a:pt x="53753" y="28031"/>
                    </a:cubicBezTo>
                    <a:lnTo>
                      <a:pt x="53502" y="27884"/>
                    </a:lnTo>
                    <a:lnTo>
                      <a:pt x="53502" y="27884"/>
                    </a:lnTo>
                    <a:cubicBezTo>
                      <a:pt x="53628" y="27926"/>
                      <a:pt x="53712" y="27947"/>
                      <a:pt x="53879" y="28010"/>
                    </a:cubicBezTo>
                    <a:cubicBezTo>
                      <a:pt x="54025" y="28052"/>
                      <a:pt x="54151" y="28136"/>
                      <a:pt x="54277" y="28219"/>
                    </a:cubicBezTo>
                    <a:cubicBezTo>
                      <a:pt x="54088" y="28052"/>
                      <a:pt x="53858" y="27968"/>
                      <a:pt x="53712" y="27926"/>
                    </a:cubicBezTo>
                    <a:cubicBezTo>
                      <a:pt x="53544" y="27884"/>
                      <a:pt x="53398" y="27864"/>
                      <a:pt x="53251" y="27843"/>
                    </a:cubicBezTo>
                    <a:cubicBezTo>
                      <a:pt x="53189" y="27801"/>
                      <a:pt x="53084" y="27738"/>
                      <a:pt x="52917" y="27675"/>
                    </a:cubicBezTo>
                    <a:lnTo>
                      <a:pt x="52059" y="27550"/>
                    </a:lnTo>
                    <a:cubicBezTo>
                      <a:pt x="51975" y="27466"/>
                      <a:pt x="52456" y="27550"/>
                      <a:pt x="51912" y="27361"/>
                    </a:cubicBezTo>
                    <a:cubicBezTo>
                      <a:pt x="51871" y="27355"/>
                      <a:pt x="51840" y="27352"/>
                      <a:pt x="51819" y="27352"/>
                    </a:cubicBezTo>
                    <a:cubicBezTo>
                      <a:pt x="51678" y="27352"/>
                      <a:pt x="51950" y="27477"/>
                      <a:pt x="51854" y="27477"/>
                    </a:cubicBezTo>
                    <a:cubicBezTo>
                      <a:pt x="51821" y="27477"/>
                      <a:pt x="51746" y="27462"/>
                      <a:pt x="51598" y="27424"/>
                    </a:cubicBezTo>
                    <a:cubicBezTo>
                      <a:pt x="51201" y="27257"/>
                      <a:pt x="51326" y="27257"/>
                      <a:pt x="50845" y="27152"/>
                    </a:cubicBezTo>
                    <a:cubicBezTo>
                      <a:pt x="50814" y="27131"/>
                      <a:pt x="50824" y="27121"/>
                      <a:pt x="50866" y="27121"/>
                    </a:cubicBezTo>
                    <a:cubicBezTo>
                      <a:pt x="50899" y="27121"/>
                      <a:pt x="50952" y="27127"/>
                      <a:pt x="51019" y="27140"/>
                    </a:cubicBezTo>
                    <a:lnTo>
                      <a:pt x="51019" y="27140"/>
                    </a:lnTo>
                    <a:cubicBezTo>
                      <a:pt x="50597" y="27049"/>
                      <a:pt x="49955" y="26838"/>
                      <a:pt x="49715" y="26838"/>
                    </a:cubicBezTo>
                    <a:cubicBezTo>
                      <a:pt x="49527" y="26734"/>
                      <a:pt x="49171" y="26650"/>
                      <a:pt x="48857" y="26545"/>
                    </a:cubicBezTo>
                    <a:cubicBezTo>
                      <a:pt x="48815" y="26545"/>
                      <a:pt x="48795" y="26524"/>
                      <a:pt x="48753" y="26524"/>
                    </a:cubicBezTo>
                    <a:lnTo>
                      <a:pt x="48711" y="26504"/>
                    </a:lnTo>
                    <a:lnTo>
                      <a:pt x="48690" y="26504"/>
                    </a:lnTo>
                    <a:cubicBezTo>
                      <a:pt x="48669" y="26483"/>
                      <a:pt x="48648" y="26483"/>
                      <a:pt x="48627" y="26462"/>
                    </a:cubicBezTo>
                    <a:lnTo>
                      <a:pt x="48606" y="26462"/>
                    </a:lnTo>
                    <a:cubicBezTo>
                      <a:pt x="48627" y="26441"/>
                      <a:pt x="48627" y="26441"/>
                      <a:pt x="48627" y="26441"/>
                    </a:cubicBezTo>
                    <a:cubicBezTo>
                      <a:pt x="48627" y="26420"/>
                      <a:pt x="48648" y="26420"/>
                      <a:pt x="48669" y="26399"/>
                    </a:cubicBezTo>
                    <a:cubicBezTo>
                      <a:pt x="48648" y="26399"/>
                      <a:pt x="48648" y="26399"/>
                      <a:pt x="48627" y="26378"/>
                    </a:cubicBezTo>
                    <a:lnTo>
                      <a:pt x="48627" y="26357"/>
                    </a:lnTo>
                    <a:lnTo>
                      <a:pt x="48627" y="26336"/>
                    </a:lnTo>
                    <a:cubicBezTo>
                      <a:pt x="48627" y="26294"/>
                      <a:pt x="48606" y="26273"/>
                      <a:pt x="48606" y="26252"/>
                    </a:cubicBezTo>
                    <a:cubicBezTo>
                      <a:pt x="48606" y="26190"/>
                      <a:pt x="48585" y="26148"/>
                      <a:pt x="48585" y="26085"/>
                    </a:cubicBezTo>
                    <a:cubicBezTo>
                      <a:pt x="48543" y="25855"/>
                      <a:pt x="48502" y="25604"/>
                      <a:pt x="48481" y="25395"/>
                    </a:cubicBezTo>
                    <a:lnTo>
                      <a:pt x="48481" y="25395"/>
                    </a:lnTo>
                    <a:cubicBezTo>
                      <a:pt x="48510" y="25494"/>
                      <a:pt x="48529" y="25536"/>
                      <a:pt x="48541" y="25536"/>
                    </a:cubicBezTo>
                    <a:cubicBezTo>
                      <a:pt x="48570" y="25536"/>
                      <a:pt x="48547" y="25251"/>
                      <a:pt x="48502" y="24934"/>
                    </a:cubicBezTo>
                    <a:cubicBezTo>
                      <a:pt x="48463" y="24514"/>
                      <a:pt x="48390" y="24042"/>
                      <a:pt x="48457" y="24042"/>
                    </a:cubicBezTo>
                    <a:lnTo>
                      <a:pt x="48457" y="24042"/>
                    </a:lnTo>
                    <a:cubicBezTo>
                      <a:pt x="48464" y="24042"/>
                      <a:pt x="48472" y="24046"/>
                      <a:pt x="48481" y="24055"/>
                    </a:cubicBezTo>
                    <a:cubicBezTo>
                      <a:pt x="48271" y="23511"/>
                      <a:pt x="48083" y="22089"/>
                      <a:pt x="47790" y="21147"/>
                    </a:cubicBezTo>
                    <a:lnTo>
                      <a:pt x="47790" y="21147"/>
                    </a:lnTo>
                    <a:cubicBezTo>
                      <a:pt x="47811" y="21189"/>
                      <a:pt x="47853" y="21294"/>
                      <a:pt x="47874" y="21377"/>
                    </a:cubicBezTo>
                    <a:cubicBezTo>
                      <a:pt x="47748" y="20833"/>
                      <a:pt x="47748" y="20687"/>
                      <a:pt x="47686" y="20331"/>
                    </a:cubicBezTo>
                    <a:cubicBezTo>
                      <a:pt x="47581" y="20289"/>
                      <a:pt x="47351" y="19452"/>
                      <a:pt x="47163" y="19034"/>
                    </a:cubicBezTo>
                    <a:cubicBezTo>
                      <a:pt x="47141" y="18864"/>
                      <a:pt x="47146" y="18803"/>
                      <a:pt x="47164" y="18803"/>
                    </a:cubicBezTo>
                    <a:cubicBezTo>
                      <a:pt x="47211" y="18803"/>
                      <a:pt x="47350" y="19194"/>
                      <a:pt x="47398" y="19194"/>
                    </a:cubicBezTo>
                    <a:cubicBezTo>
                      <a:pt x="47406" y="19194"/>
                      <a:pt x="47411" y="19183"/>
                      <a:pt x="47414" y="19159"/>
                    </a:cubicBezTo>
                    <a:lnTo>
                      <a:pt x="47414" y="19159"/>
                    </a:lnTo>
                    <a:cubicBezTo>
                      <a:pt x="47412" y="19162"/>
                      <a:pt x="47411" y="19163"/>
                      <a:pt x="47409" y="19163"/>
                    </a:cubicBezTo>
                    <a:cubicBezTo>
                      <a:pt x="47379" y="19163"/>
                      <a:pt x="47283" y="18892"/>
                      <a:pt x="47204" y="18657"/>
                    </a:cubicBezTo>
                    <a:cubicBezTo>
                      <a:pt x="47183" y="18573"/>
                      <a:pt x="47183" y="18594"/>
                      <a:pt x="47163" y="18573"/>
                    </a:cubicBezTo>
                    <a:cubicBezTo>
                      <a:pt x="47163" y="18532"/>
                      <a:pt x="47163" y="18511"/>
                      <a:pt x="47163" y="18490"/>
                    </a:cubicBezTo>
                    <a:cubicBezTo>
                      <a:pt x="47163" y="18449"/>
                      <a:pt x="47171" y="18426"/>
                      <a:pt x="47166" y="18426"/>
                    </a:cubicBezTo>
                    <a:lnTo>
                      <a:pt x="47166" y="18426"/>
                    </a:lnTo>
                    <a:cubicBezTo>
                      <a:pt x="47163" y="18426"/>
                      <a:pt x="47156" y="18433"/>
                      <a:pt x="47142" y="18448"/>
                    </a:cubicBezTo>
                    <a:cubicBezTo>
                      <a:pt x="47246" y="18281"/>
                      <a:pt x="47309" y="18197"/>
                      <a:pt x="47372" y="18155"/>
                    </a:cubicBezTo>
                    <a:cubicBezTo>
                      <a:pt x="47414" y="18113"/>
                      <a:pt x="47455" y="18092"/>
                      <a:pt x="47560" y="18029"/>
                    </a:cubicBezTo>
                    <a:cubicBezTo>
                      <a:pt x="47539" y="17883"/>
                      <a:pt x="47874" y="17716"/>
                      <a:pt x="48167" y="17423"/>
                    </a:cubicBezTo>
                    <a:cubicBezTo>
                      <a:pt x="48313" y="17339"/>
                      <a:pt x="48418" y="17318"/>
                      <a:pt x="48460" y="17297"/>
                    </a:cubicBezTo>
                    <a:cubicBezTo>
                      <a:pt x="48523" y="17276"/>
                      <a:pt x="48543" y="17276"/>
                      <a:pt x="48606" y="17255"/>
                    </a:cubicBezTo>
                    <a:cubicBezTo>
                      <a:pt x="48648" y="17255"/>
                      <a:pt x="48711" y="17172"/>
                      <a:pt x="48753" y="17151"/>
                    </a:cubicBezTo>
                    <a:cubicBezTo>
                      <a:pt x="48815" y="17088"/>
                      <a:pt x="48899" y="17004"/>
                      <a:pt x="49046" y="16858"/>
                    </a:cubicBezTo>
                    <a:cubicBezTo>
                      <a:pt x="49102" y="16816"/>
                      <a:pt x="49132" y="16799"/>
                      <a:pt x="49144" y="16799"/>
                    </a:cubicBezTo>
                    <a:lnTo>
                      <a:pt x="49144" y="16799"/>
                    </a:lnTo>
                    <a:cubicBezTo>
                      <a:pt x="49195" y="16799"/>
                      <a:pt x="48857" y="17151"/>
                      <a:pt x="48857" y="17151"/>
                    </a:cubicBezTo>
                    <a:cubicBezTo>
                      <a:pt x="49464" y="16586"/>
                      <a:pt x="49067" y="16816"/>
                      <a:pt x="49171" y="16669"/>
                    </a:cubicBezTo>
                    <a:cubicBezTo>
                      <a:pt x="49543" y="16309"/>
                      <a:pt x="49629" y="16251"/>
                      <a:pt x="49668" y="16251"/>
                    </a:cubicBezTo>
                    <a:cubicBezTo>
                      <a:pt x="49687" y="16251"/>
                      <a:pt x="49695" y="16264"/>
                      <a:pt x="49718" y="16264"/>
                    </a:cubicBezTo>
                    <a:cubicBezTo>
                      <a:pt x="49739" y="16264"/>
                      <a:pt x="49773" y="16252"/>
                      <a:pt x="49841" y="16209"/>
                    </a:cubicBezTo>
                    <a:cubicBezTo>
                      <a:pt x="50280" y="15770"/>
                      <a:pt x="50573" y="15372"/>
                      <a:pt x="50908" y="15058"/>
                    </a:cubicBezTo>
                    <a:cubicBezTo>
                      <a:pt x="50920" y="15046"/>
                      <a:pt x="50953" y="15020"/>
                      <a:pt x="50966" y="15020"/>
                    </a:cubicBezTo>
                    <a:lnTo>
                      <a:pt x="50966" y="15020"/>
                    </a:lnTo>
                    <a:cubicBezTo>
                      <a:pt x="50977" y="15020"/>
                      <a:pt x="50976" y="15035"/>
                      <a:pt x="50950" y="15079"/>
                    </a:cubicBezTo>
                    <a:cubicBezTo>
                      <a:pt x="51012" y="14975"/>
                      <a:pt x="51096" y="14870"/>
                      <a:pt x="51201" y="14765"/>
                    </a:cubicBezTo>
                    <a:cubicBezTo>
                      <a:pt x="51264" y="14703"/>
                      <a:pt x="51305" y="14640"/>
                      <a:pt x="51368" y="14577"/>
                    </a:cubicBezTo>
                    <a:cubicBezTo>
                      <a:pt x="51389" y="14556"/>
                      <a:pt x="51410" y="14514"/>
                      <a:pt x="51452" y="14472"/>
                    </a:cubicBezTo>
                    <a:cubicBezTo>
                      <a:pt x="51473" y="14431"/>
                      <a:pt x="51515" y="14368"/>
                      <a:pt x="51556" y="14305"/>
                    </a:cubicBezTo>
                    <a:cubicBezTo>
                      <a:pt x="51598" y="14200"/>
                      <a:pt x="51598" y="14054"/>
                      <a:pt x="51598" y="13949"/>
                    </a:cubicBezTo>
                    <a:cubicBezTo>
                      <a:pt x="51577" y="13845"/>
                      <a:pt x="51556" y="13740"/>
                      <a:pt x="51536" y="13656"/>
                    </a:cubicBezTo>
                    <a:cubicBezTo>
                      <a:pt x="51473" y="13468"/>
                      <a:pt x="51410" y="13301"/>
                      <a:pt x="51326" y="13154"/>
                    </a:cubicBezTo>
                    <a:cubicBezTo>
                      <a:pt x="51159" y="12861"/>
                      <a:pt x="50992" y="12610"/>
                      <a:pt x="50824" y="12401"/>
                    </a:cubicBezTo>
                    <a:cubicBezTo>
                      <a:pt x="50803" y="12359"/>
                      <a:pt x="50803" y="12317"/>
                      <a:pt x="50782" y="12317"/>
                    </a:cubicBezTo>
                    <a:lnTo>
                      <a:pt x="50782" y="12317"/>
                    </a:lnTo>
                    <a:cubicBezTo>
                      <a:pt x="50824" y="12443"/>
                      <a:pt x="50782" y="12485"/>
                      <a:pt x="50740" y="12485"/>
                    </a:cubicBezTo>
                    <a:cubicBezTo>
                      <a:pt x="50531" y="12171"/>
                      <a:pt x="50301" y="11941"/>
                      <a:pt x="50280" y="11794"/>
                    </a:cubicBezTo>
                    <a:lnTo>
                      <a:pt x="50280" y="11794"/>
                    </a:lnTo>
                    <a:cubicBezTo>
                      <a:pt x="50406" y="11983"/>
                      <a:pt x="50427" y="11983"/>
                      <a:pt x="50510" y="12066"/>
                    </a:cubicBezTo>
                    <a:lnTo>
                      <a:pt x="50259" y="11752"/>
                    </a:lnTo>
                    <a:cubicBezTo>
                      <a:pt x="50236" y="11691"/>
                      <a:pt x="50233" y="11666"/>
                      <a:pt x="50243" y="11666"/>
                    </a:cubicBezTo>
                    <a:lnTo>
                      <a:pt x="50243" y="11666"/>
                    </a:lnTo>
                    <a:cubicBezTo>
                      <a:pt x="50287" y="11666"/>
                      <a:pt x="50585" y="12131"/>
                      <a:pt x="50651" y="12131"/>
                    </a:cubicBezTo>
                    <a:cubicBezTo>
                      <a:pt x="50653" y="12131"/>
                      <a:pt x="50655" y="12130"/>
                      <a:pt x="50657" y="12129"/>
                    </a:cubicBezTo>
                    <a:cubicBezTo>
                      <a:pt x="50196" y="11522"/>
                      <a:pt x="49590" y="10874"/>
                      <a:pt x="49234" y="10392"/>
                    </a:cubicBezTo>
                    <a:cubicBezTo>
                      <a:pt x="49234" y="10384"/>
                      <a:pt x="49237" y="10380"/>
                      <a:pt x="49243" y="10380"/>
                    </a:cubicBezTo>
                    <a:cubicBezTo>
                      <a:pt x="49312" y="10380"/>
                      <a:pt x="49776" y="10985"/>
                      <a:pt x="49806" y="10985"/>
                    </a:cubicBezTo>
                    <a:cubicBezTo>
                      <a:pt x="49815" y="10985"/>
                      <a:pt x="49785" y="10930"/>
                      <a:pt x="49694" y="10790"/>
                    </a:cubicBezTo>
                    <a:lnTo>
                      <a:pt x="49694" y="10790"/>
                    </a:lnTo>
                    <a:cubicBezTo>
                      <a:pt x="49862" y="11020"/>
                      <a:pt x="50050" y="11271"/>
                      <a:pt x="50217" y="11522"/>
                    </a:cubicBezTo>
                    <a:cubicBezTo>
                      <a:pt x="50146" y="11365"/>
                      <a:pt x="50128" y="11311"/>
                      <a:pt x="50138" y="11311"/>
                    </a:cubicBezTo>
                    <a:lnTo>
                      <a:pt x="50138" y="11311"/>
                    </a:lnTo>
                    <a:cubicBezTo>
                      <a:pt x="50159" y="11311"/>
                      <a:pt x="50312" y="11564"/>
                      <a:pt x="50339" y="11564"/>
                    </a:cubicBezTo>
                    <a:cubicBezTo>
                      <a:pt x="50350" y="11564"/>
                      <a:pt x="50338" y="11516"/>
                      <a:pt x="50280" y="11376"/>
                    </a:cubicBezTo>
                    <a:cubicBezTo>
                      <a:pt x="49924" y="10894"/>
                      <a:pt x="49715" y="10622"/>
                      <a:pt x="49485" y="10371"/>
                    </a:cubicBezTo>
                    <a:cubicBezTo>
                      <a:pt x="49380" y="10246"/>
                      <a:pt x="49276" y="10120"/>
                      <a:pt x="49150" y="9974"/>
                    </a:cubicBezTo>
                    <a:cubicBezTo>
                      <a:pt x="49087" y="9890"/>
                      <a:pt x="49004" y="9806"/>
                      <a:pt x="48920" y="9723"/>
                    </a:cubicBezTo>
                    <a:cubicBezTo>
                      <a:pt x="48836" y="9618"/>
                      <a:pt x="48732" y="9493"/>
                      <a:pt x="48585" y="9388"/>
                    </a:cubicBezTo>
                    <a:cubicBezTo>
                      <a:pt x="48523" y="9361"/>
                      <a:pt x="48490" y="9352"/>
                      <a:pt x="48472" y="9352"/>
                    </a:cubicBezTo>
                    <a:cubicBezTo>
                      <a:pt x="48424" y="9352"/>
                      <a:pt x="48496" y="9424"/>
                      <a:pt x="48448" y="9424"/>
                    </a:cubicBezTo>
                    <a:cubicBezTo>
                      <a:pt x="48430" y="9424"/>
                      <a:pt x="48396" y="9415"/>
                      <a:pt x="48334" y="9388"/>
                    </a:cubicBezTo>
                    <a:cubicBezTo>
                      <a:pt x="47916" y="9158"/>
                      <a:pt x="47581" y="9137"/>
                      <a:pt x="47330" y="9116"/>
                    </a:cubicBezTo>
                    <a:cubicBezTo>
                      <a:pt x="47100" y="9116"/>
                      <a:pt x="46911" y="9116"/>
                      <a:pt x="46744" y="9137"/>
                    </a:cubicBezTo>
                    <a:cubicBezTo>
                      <a:pt x="46681" y="9137"/>
                      <a:pt x="46598" y="9158"/>
                      <a:pt x="46514" y="9179"/>
                    </a:cubicBezTo>
                    <a:cubicBezTo>
                      <a:pt x="46451" y="9200"/>
                      <a:pt x="46347" y="9242"/>
                      <a:pt x="46284" y="9283"/>
                    </a:cubicBezTo>
                    <a:cubicBezTo>
                      <a:pt x="46137" y="9346"/>
                      <a:pt x="45949" y="9451"/>
                      <a:pt x="45698" y="9618"/>
                    </a:cubicBezTo>
                    <a:cubicBezTo>
                      <a:pt x="45426" y="9827"/>
                      <a:pt x="45384" y="9995"/>
                      <a:pt x="44589" y="10350"/>
                    </a:cubicBezTo>
                    <a:lnTo>
                      <a:pt x="44798" y="10120"/>
                    </a:lnTo>
                    <a:lnTo>
                      <a:pt x="44798" y="10120"/>
                    </a:lnTo>
                    <a:cubicBezTo>
                      <a:pt x="43773" y="10664"/>
                      <a:pt x="44296" y="10560"/>
                      <a:pt x="43208" y="11083"/>
                    </a:cubicBezTo>
                    <a:cubicBezTo>
                      <a:pt x="43360" y="10949"/>
                      <a:pt x="43878" y="10677"/>
                      <a:pt x="43842" y="10677"/>
                    </a:cubicBezTo>
                    <a:lnTo>
                      <a:pt x="43842" y="10677"/>
                    </a:lnTo>
                    <a:cubicBezTo>
                      <a:pt x="43838" y="10677"/>
                      <a:pt x="43830" y="10680"/>
                      <a:pt x="43815" y="10685"/>
                    </a:cubicBezTo>
                    <a:cubicBezTo>
                      <a:pt x="43103" y="10999"/>
                      <a:pt x="43354" y="10999"/>
                      <a:pt x="42831" y="11292"/>
                    </a:cubicBezTo>
                    <a:lnTo>
                      <a:pt x="42685" y="11271"/>
                    </a:lnTo>
                    <a:cubicBezTo>
                      <a:pt x="42580" y="11334"/>
                      <a:pt x="42455" y="11397"/>
                      <a:pt x="42350" y="11480"/>
                    </a:cubicBezTo>
                    <a:lnTo>
                      <a:pt x="42266" y="11522"/>
                    </a:lnTo>
                    <a:lnTo>
                      <a:pt x="42245" y="11543"/>
                    </a:lnTo>
                    <a:lnTo>
                      <a:pt x="42183" y="11564"/>
                    </a:lnTo>
                    <a:lnTo>
                      <a:pt x="42141" y="11543"/>
                    </a:lnTo>
                    <a:cubicBezTo>
                      <a:pt x="42120" y="11522"/>
                      <a:pt x="42120" y="11522"/>
                      <a:pt x="42057" y="11459"/>
                    </a:cubicBezTo>
                    <a:cubicBezTo>
                      <a:pt x="41973" y="11376"/>
                      <a:pt x="41869" y="11292"/>
                      <a:pt x="41785" y="11208"/>
                    </a:cubicBezTo>
                    <a:cubicBezTo>
                      <a:pt x="41576" y="11041"/>
                      <a:pt x="41388" y="10874"/>
                      <a:pt x="41178" y="10706"/>
                    </a:cubicBezTo>
                    <a:cubicBezTo>
                      <a:pt x="40760" y="10371"/>
                      <a:pt x="40321" y="10058"/>
                      <a:pt x="39881" y="9744"/>
                    </a:cubicBezTo>
                    <a:lnTo>
                      <a:pt x="39881" y="9744"/>
                    </a:lnTo>
                    <a:cubicBezTo>
                      <a:pt x="39928" y="9755"/>
                      <a:pt x="40015" y="9800"/>
                      <a:pt x="40037" y="9800"/>
                    </a:cubicBezTo>
                    <a:cubicBezTo>
                      <a:pt x="40055" y="9800"/>
                      <a:pt x="40033" y="9773"/>
                      <a:pt x="39923" y="9681"/>
                    </a:cubicBezTo>
                    <a:cubicBezTo>
                      <a:pt x="39212" y="9179"/>
                      <a:pt x="38437" y="8677"/>
                      <a:pt x="37642" y="8216"/>
                    </a:cubicBezTo>
                    <a:lnTo>
                      <a:pt x="37349" y="8049"/>
                    </a:lnTo>
                    <a:lnTo>
                      <a:pt x="37203" y="7965"/>
                    </a:lnTo>
                    <a:cubicBezTo>
                      <a:pt x="37161" y="7965"/>
                      <a:pt x="37119" y="7923"/>
                      <a:pt x="37077" y="7902"/>
                    </a:cubicBezTo>
                    <a:lnTo>
                      <a:pt x="36952" y="7881"/>
                    </a:lnTo>
                    <a:cubicBezTo>
                      <a:pt x="36868" y="7861"/>
                      <a:pt x="36763" y="7840"/>
                      <a:pt x="36659" y="7798"/>
                    </a:cubicBezTo>
                    <a:lnTo>
                      <a:pt x="36533" y="7756"/>
                    </a:lnTo>
                    <a:lnTo>
                      <a:pt x="36408" y="7693"/>
                    </a:lnTo>
                    <a:cubicBezTo>
                      <a:pt x="36303" y="7651"/>
                      <a:pt x="36240" y="7589"/>
                      <a:pt x="36157" y="7547"/>
                    </a:cubicBezTo>
                    <a:cubicBezTo>
                      <a:pt x="36094" y="7505"/>
                      <a:pt x="36010" y="7442"/>
                      <a:pt x="35968" y="7379"/>
                    </a:cubicBezTo>
                    <a:cubicBezTo>
                      <a:pt x="35843" y="7254"/>
                      <a:pt x="35759" y="7128"/>
                      <a:pt x="35696" y="6961"/>
                    </a:cubicBezTo>
                    <a:cubicBezTo>
                      <a:pt x="35592" y="6814"/>
                      <a:pt x="35529" y="6647"/>
                      <a:pt x="35487" y="6459"/>
                    </a:cubicBezTo>
                    <a:cubicBezTo>
                      <a:pt x="35473" y="6373"/>
                      <a:pt x="35478" y="6297"/>
                      <a:pt x="35489" y="6297"/>
                    </a:cubicBezTo>
                    <a:cubicBezTo>
                      <a:pt x="35495" y="6297"/>
                      <a:pt x="35501" y="6314"/>
                      <a:pt x="35508" y="6354"/>
                    </a:cubicBezTo>
                    <a:cubicBezTo>
                      <a:pt x="35500" y="6133"/>
                      <a:pt x="35492" y="6076"/>
                      <a:pt x="35482" y="6076"/>
                    </a:cubicBezTo>
                    <a:cubicBezTo>
                      <a:pt x="35471" y="6076"/>
                      <a:pt x="35458" y="6140"/>
                      <a:pt x="35439" y="6140"/>
                    </a:cubicBezTo>
                    <a:cubicBezTo>
                      <a:pt x="35429" y="6140"/>
                      <a:pt x="35417" y="6121"/>
                      <a:pt x="35403" y="6061"/>
                    </a:cubicBezTo>
                    <a:cubicBezTo>
                      <a:pt x="35403" y="5828"/>
                      <a:pt x="35430" y="5703"/>
                      <a:pt x="35449" y="5703"/>
                    </a:cubicBezTo>
                    <a:cubicBezTo>
                      <a:pt x="35456" y="5703"/>
                      <a:pt x="35462" y="5721"/>
                      <a:pt x="35464" y="5757"/>
                    </a:cubicBezTo>
                    <a:lnTo>
                      <a:pt x="35464" y="5757"/>
                    </a:lnTo>
                    <a:cubicBezTo>
                      <a:pt x="35451" y="5233"/>
                      <a:pt x="35530" y="4444"/>
                      <a:pt x="35571" y="3655"/>
                    </a:cubicBezTo>
                    <a:cubicBezTo>
                      <a:pt x="35592" y="3236"/>
                      <a:pt x="35592" y="2818"/>
                      <a:pt x="35550" y="2400"/>
                    </a:cubicBezTo>
                    <a:cubicBezTo>
                      <a:pt x="35508" y="2002"/>
                      <a:pt x="35403" y="1625"/>
                      <a:pt x="35257" y="1332"/>
                    </a:cubicBezTo>
                    <a:lnTo>
                      <a:pt x="35257" y="1332"/>
                    </a:lnTo>
                    <a:cubicBezTo>
                      <a:pt x="35299" y="1395"/>
                      <a:pt x="35362" y="1479"/>
                      <a:pt x="35403" y="1542"/>
                    </a:cubicBezTo>
                    <a:cubicBezTo>
                      <a:pt x="35194" y="1060"/>
                      <a:pt x="34943" y="851"/>
                      <a:pt x="34713" y="684"/>
                    </a:cubicBezTo>
                    <a:cubicBezTo>
                      <a:pt x="34671" y="663"/>
                      <a:pt x="34608" y="621"/>
                      <a:pt x="34546" y="579"/>
                    </a:cubicBezTo>
                    <a:cubicBezTo>
                      <a:pt x="34483" y="537"/>
                      <a:pt x="34420" y="516"/>
                      <a:pt x="34336" y="475"/>
                    </a:cubicBezTo>
                    <a:cubicBezTo>
                      <a:pt x="34211" y="391"/>
                      <a:pt x="34043" y="307"/>
                      <a:pt x="33813" y="223"/>
                    </a:cubicBezTo>
                    <a:lnTo>
                      <a:pt x="33813" y="223"/>
                    </a:lnTo>
                    <a:lnTo>
                      <a:pt x="34002" y="265"/>
                    </a:lnTo>
                    <a:cubicBezTo>
                      <a:pt x="33478" y="77"/>
                      <a:pt x="32934" y="35"/>
                      <a:pt x="32411" y="14"/>
                    </a:cubicBezTo>
                    <a:cubicBezTo>
                      <a:pt x="32063" y="14"/>
                      <a:pt x="31714" y="24"/>
                      <a:pt x="31371" y="24"/>
                    </a:cubicBezTo>
                    <a:cubicBezTo>
                      <a:pt x="31200" y="24"/>
                      <a:pt x="31030" y="21"/>
                      <a:pt x="30863" y="14"/>
                    </a:cubicBezTo>
                    <a:lnTo>
                      <a:pt x="30507" y="14"/>
                    </a:lnTo>
                    <a:cubicBezTo>
                      <a:pt x="30447" y="6"/>
                      <a:pt x="30386" y="0"/>
                      <a:pt x="30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1"/>
              <p:cNvSpPr/>
              <p:nvPr/>
            </p:nvSpPr>
            <p:spPr>
              <a:xfrm>
                <a:off x="10706675" y="2991125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0" y="1"/>
                    </a:moveTo>
                    <a:cubicBezTo>
                      <a:pt x="84" y="22"/>
                      <a:pt x="105" y="22"/>
                      <a:pt x="147" y="22"/>
                    </a:cubicBezTo>
                    <a:cubicBezTo>
                      <a:pt x="84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1"/>
              <p:cNvSpPr/>
              <p:nvPr/>
            </p:nvSpPr>
            <p:spPr>
              <a:xfrm>
                <a:off x="10818625" y="178645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lnTo>
                      <a:pt x="0" y="22"/>
                    </a:lnTo>
                    <a:lnTo>
                      <a:pt x="21" y="4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1"/>
              <p:cNvSpPr/>
              <p:nvPr/>
            </p:nvSpPr>
            <p:spPr>
              <a:xfrm>
                <a:off x="10641275" y="2879450"/>
                <a:ext cx="8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2" extrusionOk="0">
                    <a:moveTo>
                      <a:pt x="30" y="1"/>
                    </a:moveTo>
                    <a:cubicBezTo>
                      <a:pt x="28" y="1"/>
                      <a:pt x="16" y="104"/>
                      <a:pt x="4" y="215"/>
                    </a:cubicBezTo>
                    <a:lnTo>
                      <a:pt x="4" y="215"/>
                    </a:lnTo>
                    <a:cubicBezTo>
                      <a:pt x="10" y="188"/>
                      <a:pt x="22" y="169"/>
                      <a:pt x="22" y="137"/>
                    </a:cubicBezTo>
                    <a:cubicBezTo>
                      <a:pt x="29" y="39"/>
                      <a:pt x="32" y="1"/>
                      <a:pt x="30" y="1"/>
                    </a:cubicBezTo>
                    <a:close/>
                    <a:moveTo>
                      <a:pt x="4" y="215"/>
                    </a:moveTo>
                    <a:cubicBezTo>
                      <a:pt x="2" y="223"/>
                      <a:pt x="1" y="231"/>
                      <a:pt x="1" y="241"/>
                    </a:cubicBezTo>
                    <a:cubicBezTo>
                      <a:pt x="2" y="232"/>
                      <a:pt x="3" y="223"/>
                      <a:pt x="4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1"/>
              <p:cNvSpPr/>
              <p:nvPr/>
            </p:nvSpPr>
            <p:spPr>
              <a:xfrm>
                <a:off x="10841625" y="2866125"/>
                <a:ext cx="37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40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3" y="147"/>
                      <a:pt x="43" y="272"/>
                      <a:pt x="1" y="440"/>
                    </a:cubicBezTo>
                    <a:cubicBezTo>
                      <a:pt x="84" y="189"/>
                      <a:pt x="147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1"/>
              <p:cNvSpPr/>
              <p:nvPr/>
            </p:nvSpPr>
            <p:spPr>
              <a:xfrm>
                <a:off x="10836400" y="2877100"/>
                <a:ext cx="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08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26" y="189"/>
                      <a:pt x="42" y="419"/>
                      <a:pt x="0" y="607"/>
                    </a:cubicBezTo>
                    <a:cubicBezTo>
                      <a:pt x="84" y="377"/>
                      <a:pt x="147" y="189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1"/>
              <p:cNvSpPr/>
              <p:nvPr/>
            </p:nvSpPr>
            <p:spPr>
              <a:xfrm>
                <a:off x="11071575" y="2797600"/>
                <a:ext cx="39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7" extrusionOk="0">
                    <a:moveTo>
                      <a:pt x="18" y="1"/>
                    </a:moveTo>
                    <a:cubicBezTo>
                      <a:pt x="1" y="1"/>
                      <a:pt x="94" y="128"/>
                      <a:pt x="60" y="145"/>
                    </a:cubicBezTo>
                    <a:lnTo>
                      <a:pt x="60" y="145"/>
                    </a:lnTo>
                    <a:lnTo>
                      <a:pt x="156" y="126"/>
                    </a:lnTo>
                    <a:cubicBezTo>
                      <a:pt x="62" y="33"/>
                      <a:pt x="26" y="1"/>
                      <a:pt x="18" y="1"/>
                    </a:cubicBezTo>
                    <a:close/>
                    <a:moveTo>
                      <a:pt x="60" y="145"/>
                    </a:moveTo>
                    <a:lnTo>
                      <a:pt x="51" y="147"/>
                    </a:lnTo>
                    <a:cubicBezTo>
                      <a:pt x="55" y="147"/>
                      <a:pt x="58" y="146"/>
                      <a:pt x="6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1"/>
              <p:cNvSpPr/>
              <p:nvPr/>
            </p:nvSpPr>
            <p:spPr>
              <a:xfrm>
                <a:off x="10973975" y="2821125"/>
                <a:ext cx="14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69" extrusionOk="0">
                    <a:moveTo>
                      <a:pt x="586" y="1"/>
                    </a:moveTo>
                    <a:cubicBezTo>
                      <a:pt x="398" y="64"/>
                      <a:pt x="189" y="126"/>
                      <a:pt x="0" y="168"/>
                    </a:cubicBezTo>
                    <a:lnTo>
                      <a:pt x="419" y="10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1"/>
              <p:cNvSpPr/>
              <p:nvPr/>
            </p:nvSpPr>
            <p:spPr>
              <a:xfrm>
                <a:off x="10897075" y="2824800"/>
                <a:ext cx="167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5" extrusionOk="0">
                    <a:moveTo>
                      <a:pt x="670" y="0"/>
                    </a:moveTo>
                    <a:lnTo>
                      <a:pt x="670" y="0"/>
                    </a:lnTo>
                    <a:cubicBezTo>
                      <a:pt x="461" y="21"/>
                      <a:pt x="231" y="63"/>
                      <a:pt x="1" y="105"/>
                    </a:cubicBezTo>
                    <a:cubicBezTo>
                      <a:pt x="168" y="84"/>
                      <a:pt x="335" y="63"/>
                      <a:pt x="503" y="21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1"/>
              <p:cNvSpPr/>
              <p:nvPr/>
            </p:nvSpPr>
            <p:spPr>
              <a:xfrm>
                <a:off x="10708250" y="1825175"/>
                <a:ext cx="157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05" extrusionOk="0">
                    <a:moveTo>
                      <a:pt x="628" y="0"/>
                    </a:moveTo>
                    <a:lnTo>
                      <a:pt x="335" y="42"/>
                    </a:lnTo>
                    <a:lnTo>
                      <a:pt x="0" y="10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1"/>
              <p:cNvSpPr/>
              <p:nvPr/>
            </p:nvSpPr>
            <p:spPr>
              <a:xfrm>
                <a:off x="10863075" y="2468575"/>
                <a:ext cx="10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5" extrusionOk="0">
                    <a:moveTo>
                      <a:pt x="377" y="0"/>
                    </a:moveTo>
                    <a:cubicBezTo>
                      <a:pt x="314" y="105"/>
                      <a:pt x="294" y="63"/>
                      <a:pt x="231" y="168"/>
                    </a:cubicBezTo>
                    <a:cubicBezTo>
                      <a:pt x="219" y="172"/>
                      <a:pt x="208" y="173"/>
                      <a:pt x="197" y="173"/>
                    </a:cubicBezTo>
                    <a:cubicBezTo>
                      <a:pt x="154" y="173"/>
                      <a:pt x="126" y="143"/>
                      <a:pt x="126" y="126"/>
                    </a:cubicBezTo>
                    <a:cubicBezTo>
                      <a:pt x="121" y="131"/>
                      <a:pt x="113" y="132"/>
                      <a:pt x="104" y="132"/>
                    </a:cubicBezTo>
                    <a:cubicBezTo>
                      <a:pt x="94" y="132"/>
                      <a:pt x="83" y="131"/>
                      <a:pt x="71" y="131"/>
                    </a:cubicBezTo>
                    <a:cubicBezTo>
                      <a:pt x="48" y="131"/>
                      <a:pt x="21" y="136"/>
                      <a:pt x="1" y="168"/>
                    </a:cubicBezTo>
                    <a:cubicBezTo>
                      <a:pt x="42" y="199"/>
                      <a:pt x="89" y="215"/>
                      <a:pt x="139" y="215"/>
                    </a:cubicBezTo>
                    <a:cubicBezTo>
                      <a:pt x="189" y="215"/>
                      <a:pt x="241" y="199"/>
                      <a:pt x="294" y="168"/>
                    </a:cubicBezTo>
                    <a:cubicBezTo>
                      <a:pt x="314" y="168"/>
                      <a:pt x="294" y="210"/>
                      <a:pt x="294" y="210"/>
                    </a:cubicBezTo>
                    <a:cubicBezTo>
                      <a:pt x="356" y="168"/>
                      <a:pt x="419" y="84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1"/>
              <p:cNvSpPr/>
              <p:nvPr/>
            </p:nvSpPr>
            <p:spPr>
              <a:xfrm>
                <a:off x="11012150" y="23085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22" y="22"/>
                      <a:pt x="22" y="43"/>
                      <a:pt x="22" y="43"/>
                    </a:cubicBezTo>
                    <a:cubicBezTo>
                      <a:pt x="22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1"/>
              <p:cNvSpPr/>
              <p:nvPr/>
            </p:nvSpPr>
            <p:spPr>
              <a:xfrm>
                <a:off x="11014250" y="22923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42"/>
                    </a:cubicBezTo>
                    <a:cubicBezTo>
                      <a:pt x="0" y="21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1"/>
              <p:cNvSpPr/>
              <p:nvPr/>
            </p:nvSpPr>
            <p:spPr>
              <a:xfrm>
                <a:off x="10988625" y="2394675"/>
                <a:ext cx="15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9" extrusionOk="0">
                    <a:moveTo>
                      <a:pt x="51" y="1"/>
                    </a:moveTo>
                    <a:cubicBezTo>
                      <a:pt x="34" y="1"/>
                      <a:pt x="17" y="35"/>
                      <a:pt x="0" y="69"/>
                    </a:cubicBezTo>
                    <a:lnTo>
                      <a:pt x="63" y="6"/>
                    </a:lnTo>
                    <a:cubicBezTo>
                      <a:pt x="59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1"/>
              <p:cNvSpPr/>
              <p:nvPr/>
            </p:nvSpPr>
            <p:spPr>
              <a:xfrm>
                <a:off x="1088765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cubicBezTo>
                      <a:pt x="22" y="1"/>
                      <a:pt x="22" y="22"/>
                      <a:pt x="1" y="43"/>
                    </a:cubicBezTo>
                    <a:lnTo>
                      <a:pt x="43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1"/>
              <p:cNvSpPr/>
              <p:nvPr/>
            </p:nvSpPr>
            <p:spPr>
              <a:xfrm>
                <a:off x="10965600" y="243090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1" y="22"/>
                    </a:lnTo>
                    <a:cubicBezTo>
                      <a:pt x="22" y="22"/>
                      <a:pt x="22" y="43"/>
                      <a:pt x="22" y="64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1"/>
              <p:cNvSpPr/>
              <p:nvPr/>
            </p:nvSpPr>
            <p:spPr>
              <a:xfrm>
                <a:off x="10942075" y="24492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21" y="42"/>
                      <a:pt x="21" y="63"/>
                      <a:pt x="0" y="84"/>
                    </a:cubicBezTo>
                    <a:cubicBezTo>
                      <a:pt x="0" y="84"/>
                      <a:pt x="21" y="105"/>
                      <a:pt x="42" y="105"/>
                    </a:cubicBezTo>
                    <a:cubicBezTo>
                      <a:pt x="63" y="105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1"/>
              <p:cNvSpPr/>
              <p:nvPr/>
            </p:nvSpPr>
            <p:spPr>
              <a:xfrm>
                <a:off x="10826450" y="246335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" y="21"/>
                    </a:cubicBezTo>
                    <a:cubicBezTo>
                      <a:pt x="1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1"/>
              <p:cNvSpPr/>
              <p:nvPr/>
            </p:nvSpPr>
            <p:spPr>
              <a:xfrm>
                <a:off x="10859425" y="247537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42" y="0"/>
                    </a:moveTo>
                    <a:lnTo>
                      <a:pt x="21" y="21"/>
                    </a:lnTo>
                    <a:cubicBezTo>
                      <a:pt x="21" y="21"/>
                      <a:pt x="0" y="42"/>
                      <a:pt x="21" y="6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1"/>
              <p:cNvSpPr/>
              <p:nvPr/>
            </p:nvSpPr>
            <p:spPr>
              <a:xfrm>
                <a:off x="11012150" y="2263000"/>
                <a:ext cx="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8"/>
                      <a:pt x="15" y="24"/>
                      <a:pt x="16" y="24"/>
                    </a:cubicBezTo>
                    <a:cubicBezTo>
                      <a:pt x="18" y="24"/>
                      <a:pt x="13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1"/>
              <p:cNvSpPr/>
              <p:nvPr/>
            </p:nvSpPr>
            <p:spPr>
              <a:xfrm>
                <a:off x="10795075" y="2150475"/>
                <a:ext cx="74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" extrusionOk="0">
                    <a:moveTo>
                      <a:pt x="193" y="1"/>
                    </a:moveTo>
                    <a:cubicBezTo>
                      <a:pt x="186" y="1"/>
                      <a:pt x="178" y="1"/>
                      <a:pt x="168" y="3"/>
                    </a:cubicBezTo>
                    <a:cubicBezTo>
                      <a:pt x="293" y="24"/>
                      <a:pt x="1" y="149"/>
                      <a:pt x="189" y="149"/>
                    </a:cubicBezTo>
                    <a:cubicBezTo>
                      <a:pt x="169" y="130"/>
                      <a:pt x="296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1"/>
              <p:cNvSpPr/>
              <p:nvPr/>
            </p:nvSpPr>
            <p:spPr>
              <a:xfrm>
                <a:off x="10982875" y="22012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2"/>
                    </a:moveTo>
                    <a:cubicBezTo>
                      <a:pt x="0" y="42"/>
                      <a:pt x="0" y="42"/>
                      <a:pt x="0" y="0"/>
                    </a:cubicBezTo>
                    <a:cubicBezTo>
                      <a:pt x="0" y="21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1"/>
              <p:cNvSpPr/>
              <p:nvPr/>
            </p:nvSpPr>
            <p:spPr>
              <a:xfrm>
                <a:off x="10962475" y="21824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9"/>
                      <a:pt x="27" y="14"/>
                      <a:pt x="33" y="18"/>
                    </a:cubicBezTo>
                    <a:lnTo>
                      <a:pt x="33" y="18"/>
                    </a:lnTo>
                    <a:cubicBezTo>
                      <a:pt x="25" y="8"/>
                      <a:pt x="13" y="0"/>
                      <a:pt x="0" y="0"/>
                    </a:cubicBezTo>
                    <a:close/>
                    <a:moveTo>
                      <a:pt x="33" y="18"/>
                    </a:moveTo>
                    <a:cubicBezTo>
                      <a:pt x="38" y="25"/>
                      <a:pt x="42" y="33"/>
                      <a:pt x="42" y="42"/>
                    </a:cubicBezTo>
                    <a:cubicBezTo>
                      <a:pt x="42" y="29"/>
                      <a:pt x="42" y="24"/>
                      <a:pt x="3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1"/>
              <p:cNvSpPr/>
              <p:nvPr/>
            </p:nvSpPr>
            <p:spPr>
              <a:xfrm>
                <a:off x="10942075" y="21672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0" y="0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1"/>
              <p:cNvSpPr/>
              <p:nvPr/>
            </p:nvSpPr>
            <p:spPr>
              <a:xfrm>
                <a:off x="10755325" y="2438225"/>
                <a:ext cx="33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7"/>
                      <a:pt x="21" y="57"/>
                      <a:pt x="8" y="76"/>
                    </a:cubicBezTo>
                    <a:lnTo>
                      <a:pt x="8" y="76"/>
                    </a:lnTo>
                    <a:cubicBezTo>
                      <a:pt x="41" y="52"/>
                      <a:pt x="134" y="96"/>
                      <a:pt x="0" y="1"/>
                    </a:cubicBezTo>
                    <a:close/>
                    <a:moveTo>
                      <a:pt x="8" y="76"/>
                    </a:moveTo>
                    <a:cubicBezTo>
                      <a:pt x="5" y="78"/>
                      <a:pt x="2" y="81"/>
                      <a:pt x="0" y="84"/>
                    </a:cubicBezTo>
                    <a:cubicBezTo>
                      <a:pt x="3" y="82"/>
                      <a:pt x="6" y="79"/>
                      <a:pt x="8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1"/>
              <p:cNvSpPr/>
              <p:nvPr/>
            </p:nvSpPr>
            <p:spPr>
              <a:xfrm>
                <a:off x="1088870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35" y="1"/>
                      <a:pt x="30" y="4"/>
                      <a:pt x="27" y="9"/>
                    </a:cubicBezTo>
                    <a:lnTo>
                      <a:pt x="27" y="9"/>
                    </a:lnTo>
                    <a:lnTo>
                      <a:pt x="43" y="1"/>
                    </a:lnTo>
                    <a:close/>
                    <a:moveTo>
                      <a:pt x="27" y="9"/>
                    </a:moveTo>
                    <a:lnTo>
                      <a:pt x="1" y="22"/>
                    </a:lnTo>
                    <a:cubicBezTo>
                      <a:pt x="1" y="22"/>
                      <a:pt x="1" y="43"/>
                      <a:pt x="22" y="43"/>
                    </a:cubicBezTo>
                    <a:cubicBezTo>
                      <a:pt x="22" y="30"/>
                      <a:pt x="22" y="17"/>
                      <a:pt x="27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1"/>
              <p:cNvSpPr/>
              <p:nvPr/>
            </p:nvSpPr>
            <p:spPr>
              <a:xfrm>
                <a:off x="10950425" y="2190800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05" y="105"/>
                    </a:moveTo>
                    <a:lnTo>
                      <a:pt x="1" y="1"/>
                    </a:lnTo>
                    <a:cubicBezTo>
                      <a:pt x="22" y="22"/>
                      <a:pt x="64" y="64"/>
                      <a:pt x="105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1"/>
              <p:cNvSpPr/>
              <p:nvPr/>
            </p:nvSpPr>
            <p:spPr>
              <a:xfrm>
                <a:off x="10938925" y="2181925"/>
                <a:ext cx="2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0" y="0"/>
                    </a:moveTo>
                    <a:lnTo>
                      <a:pt x="84" y="84"/>
                    </a:lnTo>
                    <a:cubicBezTo>
                      <a:pt x="63" y="63"/>
                      <a:pt x="63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1"/>
              <p:cNvSpPr/>
              <p:nvPr/>
            </p:nvSpPr>
            <p:spPr>
              <a:xfrm>
                <a:off x="10671625" y="2142675"/>
                <a:ext cx="3447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3560" extrusionOk="0">
                    <a:moveTo>
                      <a:pt x="10391" y="789"/>
                    </a:moveTo>
                    <a:lnTo>
                      <a:pt x="10391" y="789"/>
                    </a:lnTo>
                    <a:cubicBezTo>
                      <a:pt x="10394" y="791"/>
                      <a:pt x="10397" y="793"/>
                      <a:pt x="10400" y="796"/>
                    </a:cubicBezTo>
                    <a:cubicBezTo>
                      <a:pt x="10396" y="793"/>
                      <a:pt x="10393" y="790"/>
                      <a:pt x="10391" y="789"/>
                    </a:cubicBezTo>
                    <a:close/>
                    <a:moveTo>
                      <a:pt x="13213" y="4105"/>
                    </a:moveTo>
                    <a:cubicBezTo>
                      <a:pt x="13220" y="4117"/>
                      <a:pt x="13228" y="4128"/>
                      <a:pt x="13238" y="4138"/>
                    </a:cubicBezTo>
                    <a:lnTo>
                      <a:pt x="13238" y="4138"/>
                    </a:lnTo>
                    <a:cubicBezTo>
                      <a:pt x="13233" y="4128"/>
                      <a:pt x="13225" y="4113"/>
                      <a:pt x="13213" y="4105"/>
                    </a:cubicBezTo>
                    <a:close/>
                    <a:moveTo>
                      <a:pt x="13238" y="4138"/>
                    </a:moveTo>
                    <a:cubicBezTo>
                      <a:pt x="13241" y="4143"/>
                      <a:pt x="13243" y="4147"/>
                      <a:pt x="13244" y="4147"/>
                    </a:cubicBezTo>
                    <a:cubicBezTo>
                      <a:pt x="13245" y="4147"/>
                      <a:pt x="13245" y="4146"/>
                      <a:pt x="13245" y="4144"/>
                    </a:cubicBezTo>
                    <a:cubicBezTo>
                      <a:pt x="13243" y="4142"/>
                      <a:pt x="13241" y="4140"/>
                      <a:pt x="13238" y="4138"/>
                    </a:cubicBezTo>
                    <a:close/>
                    <a:moveTo>
                      <a:pt x="12869" y="4374"/>
                    </a:moveTo>
                    <a:cubicBezTo>
                      <a:pt x="12869" y="4383"/>
                      <a:pt x="12873" y="4392"/>
                      <a:pt x="12879" y="4399"/>
                    </a:cubicBezTo>
                    <a:lnTo>
                      <a:pt x="12879" y="4399"/>
                    </a:lnTo>
                    <a:cubicBezTo>
                      <a:pt x="12876" y="4391"/>
                      <a:pt x="12873" y="4382"/>
                      <a:pt x="12869" y="4374"/>
                    </a:cubicBezTo>
                    <a:close/>
                    <a:moveTo>
                      <a:pt x="12879" y="4399"/>
                    </a:moveTo>
                    <a:cubicBezTo>
                      <a:pt x="12889" y="4430"/>
                      <a:pt x="12895" y="4462"/>
                      <a:pt x="12916" y="4462"/>
                    </a:cubicBezTo>
                    <a:cubicBezTo>
                      <a:pt x="12921" y="4462"/>
                      <a:pt x="12926" y="4460"/>
                      <a:pt x="12931" y="4458"/>
                    </a:cubicBezTo>
                    <a:lnTo>
                      <a:pt x="12910" y="4416"/>
                    </a:lnTo>
                    <a:cubicBezTo>
                      <a:pt x="12899" y="4416"/>
                      <a:pt x="12887" y="4409"/>
                      <a:pt x="12879" y="4399"/>
                    </a:cubicBezTo>
                    <a:close/>
                    <a:moveTo>
                      <a:pt x="13609" y="4855"/>
                    </a:moveTo>
                    <a:cubicBezTo>
                      <a:pt x="13617" y="4884"/>
                      <a:pt x="13630" y="4905"/>
                      <a:pt x="13643" y="4918"/>
                    </a:cubicBezTo>
                    <a:cubicBezTo>
                      <a:pt x="13631" y="4884"/>
                      <a:pt x="13620" y="4865"/>
                      <a:pt x="13609" y="4855"/>
                    </a:cubicBezTo>
                    <a:close/>
                    <a:moveTo>
                      <a:pt x="13161" y="5315"/>
                    </a:moveTo>
                    <a:cubicBezTo>
                      <a:pt x="13161" y="5328"/>
                      <a:pt x="13163" y="5336"/>
                      <a:pt x="13166" y="5343"/>
                    </a:cubicBezTo>
                    <a:lnTo>
                      <a:pt x="13166" y="5343"/>
                    </a:lnTo>
                    <a:cubicBezTo>
                      <a:pt x="13165" y="5334"/>
                      <a:pt x="13163" y="5325"/>
                      <a:pt x="13161" y="5315"/>
                    </a:cubicBezTo>
                    <a:close/>
                    <a:moveTo>
                      <a:pt x="545" y="8977"/>
                    </a:moveTo>
                    <a:cubicBezTo>
                      <a:pt x="545" y="8982"/>
                      <a:pt x="546" y="8987"/>
                      <a:pt x="547" y="8991"/>
                    </a:cubicBezTo>
                    <a:lnTo>
                      <a:pt x="547" y="8991"/>
                    </a:lnTo>
                    <a:cubicBezTo>
                      <a:pt x="546" y="8987"/>
                      <a:pt x="545" y="8982"/>
                      <a:pt x="545" y="8977"/>
                    </a:cubicBezTo>
                    <a:close/>
                    <a:moveTo>
                      <a:pt x="1402" y="9898"/>
                    </a:moveTo>
                    <a:lnTo>
                      <a:pt x="1402" y="9898"/>
                    </a:lnTo>
                    <a:cubicBezTo>
                      <a:pt x="1402" y="9940"/>
                      <a:pt x="1444" y="9981"/>
                      <a:pt x="1465" y="10023"/>
                    </a:cubicBezTo>
                    <a:cubicBezTo>
                      <a:pt x="1455" y="10034"/>
                      <a:pt x="1444" y="10039"/>
                      <a:pt x="1434" y="10039"/>
                    </a:cubicBezTo>
                    <a:cubicBezTo>
                      <a:pt x="1423" y="10039"/>
                      <a:pt x="1413" y="10034"/>
                      <a:pt x="1402" y="10023"/>
                    </a:cubicBezTo>
                    <a:cubicBezTo>
                      <a:pt x="1423" y="10023"/>
                      <a:pt x="1402" y="9961"/>
                      <a:pt x="1402" y="9898"/>
                    </a:cubicBezTo>
                    <a:close/>
                    <a:moveTo>
                      <a:pt x="1298" y="10672"/>
                    </a:moveTo>
                    <a:cubicBezTo>
                      <a:pt x="1319" y="10672"/>
                      <a:pt x="1340" y="10714"/>
                      <a:pt x="1361" y="10735"/>
                    </a:cubicBezTo>
                    <a:lnTo>
                      <a:pt x="1340" y="10735"/>
                    </a:lnTo>
                    <a:cubicBezTo>
                      <a:pt x="1298" y="10693"/>
                      <a:pt x="1298" y="10672"/>
                      <a:pt x="1298" y="10672"/>
                    </a:cubicBezTo>
                    <a:close/>
                    <a:moveTo>
                      <a:pt x="12078" y="10944"/>
                    </a:moveTo>
                    <a:cubicBezTo>
                      <a:pt x="12075" y="10952"/>
                      <a:pt x="12073" y="10959"/>
                      <a:pt x="12073" y="10965"/>
                    </a:cubicBezTo>
                    <a:cubicBezTo>
                      <a:pt x="12076" y="10957"/>
                      <a:pt x="12077" y="10951"/>
                      <a:pt x="12078" y="10944"/>
                    </a:cubicBezTo>
                    <a:close/>
                    <a:moveTo>
                      <a:pt x="10337" y="12199"/>
                    </a:moveTo>
                    <a:cubicBezTo>
                      <a:pt x="10334" y="12202"/>
                      <a:pt x="10333" y="12205"/>
                      <a:pt x="10334" y="12206"/>
                    </a:cubicBezTo>
                    <a:lnTo>
                      <a:pt x="10334" y="12206"/>
                    </a:lnTo>
                    <a:cubicBezTo>
                      <a:pt x="10335" y="12204"/>
                      <a:pt x="10336" y="12202"/>
                      <a:pt x="10337" y="12199"/>
                    </a:cubicBezTo>
                    <a:close/>
                    <a:moveTo>
                      <a:pt x="3647" y="12559"/>
                    </a:moveTo>
                    <a:cubicBezTo>
                      <a:pt x="3653" y="12567"/>
                      <a:pt x="3663" y="12577"/>
                      <a:pt x="3683" y="12597"/>
                    </a:cubicBezTo>
                    <a:cubicBezTo>
                      <a:pt x="3671" y="12584"/>
                      <a:pt x="3659" y="12571"/>
                      <a:pt x="3647" y="12559"/>
                    </a:cubicBezTo>
                    <a:close/>
                    <a:moveTo>
                      <a:pt x="8198" y="13141"/>
                    </a:moveTo>
                    <a:cubicBezTo>
                      <a:pt x="8200" y="13144"/>
                      <a:pt x="8204" y="13145"/>
                      <a:pt x="8208" y="13145"/>
                    </a:cubicBezTo>
                    <a:cubicBezTo>
                      <a:pt x="8213" y="13145"/>
                      <a:pt x="8218" y="13144"/>
                      <a:pt x="8224" y="13141"/>
                    </a:cubicBezTo>
                    <a:close/>
                    <a:moveTo>
                      <a:pt x="7575" y="1"/>
                    </a:moveTo>
                    <a:cubicBezTo>
                      <a:pt x="7491" y="1"/>
                      <a:pt x="7261" y="22"/>
                      <a:pt x="7219" y="85"/>
                    </a:cubicBezTo>
                    <a:cubicBezTo>
                      <a:pt x="7261" y="64"/>
                      <a:pt x="7303" y="43"/>
                      <a:pt x="7345" y="43"/>
                    </a:cubicBezTo>
                    <a:cubicBezTo>
                      <a:pt x="7219" y="126"/>
                      <a:pt x="7094" y="189"/>
                      <a:pt x="6905" y="189"/>
                    </a:cubicBezTo>
                    <a:cubicBezTo>
                      <a:pt x="6913" y="101"/>
                      <a:pt x="6847" y="80"/>
                      <a:pt x="6755" y="80"/>
                    </a:cubicBezTo>
                    <a:cubicBezTo>
                      <a:pt x="6674" y="80"/>
                      <a:pt x="6575" y="96"/>
                      <a:pt x="6485" y="96"/>
                    </a:cubicBezTo>
                    <a:cubicBezTo>
                      <a:pt x="6409" y="96"/>
                      <a:pt x="6340" y="84"/>
                      <a:pt x="6299" y="43"/>
                    </a:cubicBezTo>
                    <a:cubicBezTo>
                      <a:pt x="5985" y="147"/>
                      <a:pt x="5650" y="147"/>
                      <a:pt x="5294" y="252"/>
                    </a:cubicBezTo>
                    <a:cubicBezTo>
                      <a:pt x="5462" y="357"/>
                      <a:pt x="5190" y="273"/>
                      <a:pt x="5252" y="419"/>
                    </a:cubicBezTo>
                    <a:cubicBezTo>
                      <a:pt x="5169" y="440"/>
                      <a:pt x="5148" y="461"/>
                      <a:pt x="5127" y="461"/>
                    </a:cubicBezTo>
                    <a:lnTo>
                      <a:pt x="4855" y="461"/>
                    </a:lnTo>
                    <a:cubicBezTo>
                      <a:pt x="4771" y="440"/>
                      <a:pt x="4918" y="398"/>
                      <a:pt x="4897" y="357"/>
                    </a:cubicBezTo>
                    <a:lnTo>
                      <a:pt x="4897" y="357"/>
                    </a:lnTo>
                    <a:cubicBezTo>
                      <a:pt x="4845" y="374"/>
                      <a:pt x="4816" y="380"/>
                      <a:pt x="4797" y="380"/>
                    </a:cubicBezTo>
                    <a:cubicBezTo>
                      <a:pt x="4747" y="380"/>
                      <a:pt x="4773" y="336"/>
                      <a:pt x="4666" y="336"/>
                    </a:cubicBezTo>
                    <a:cubicBezTo>
                      <a:pt x="4708" y="378"/>
                      <a:pt x="4625" y="440"/>
                      <a:pt x="4520" y="461"/>
                    </a:cubicBezTo>
                    <a:lnTo>
                      <a:pt x="4687" y="461"/>
                    </a:lnTo>
                    <a:cubicBezTo>
                      <a:pt x="4621" y="521"/>
                      <a:pt x="4569" y="536"/>
                      <a:pt x="4523" y="536"/>
                    </a:cubicBezTo>
                    <a:cubicBezTo>
                      <a:pt x="4473" y="536"/>
                      <a:pt x="4430" y="519"/>
                      <a:pt x="4381" y="519"/>
                    </a:cubicBezTo>
                    <a:cubicBezTo>
                      <a:pt x="4332" y="519"/>
                      <a:pt x="4277" y="536"/>
                      <a:pt x="4206" y="608"/>
                    </a:cubicBezTo>
                    <a:lnTo>
                      <a:pt x="4269" y="524"/>
                    </a:lnTo>
                    <a:lnTo>
                      <a:pt x="4269" y="524"/>
                    </a:lnTo>
                    <a:cubicBezTo>
                      <a:pt x="4164" y="629"/>
                      <a:pt x="3809" y="754"/>
                      <a:pt x="3746" y="942"/>
                    </a:cubicBezTo>
                    <a:cubicBezTo>
                      <a:pt x="3704" y="942"/>
                      <a:pt x="3662" y="901"/>
                      <a:pt x="3704" y="880"/>
                    </a:cubicBezTo>
                    <a:lnTo>
                      <a:pt x="3704" y="880"/>
                    </a:lnTo>
                    <a:cubicBezTo>
                      <a:pt x="3558" y="942"/>
                      <a:pt x="3432" y="1089"/>
                      <a:pt x="3286" y="1194"/>
                    </a:cubicBezTo>
                    <a:cubicBezTo>
                      <a:pt x="3160" y="1319"/>
                      <a:pt x="3034" y="1424"/>
                      <a:pt x="2909" y="1466"/>
                    </a:cubicBezTo>
                    <a:lnTo>
                      <a:pt x="2909" y="1424"/>
                    </a:lnTo>
                    <a:cubicBezTo>
                      <a:pt x="2867" y="1466"/>
                      <a:pt x="2867" y="1549"/>
                      <a:pt x="2783" y="1570"/>
                    </a:cubicBezTo>
                    <a:cubicBezTo>
                      <a:pt x="2766" y="1553"/>
                      <a:pt x="2777" y="1523"/>
                      <a:pt x="2759" y="1523"/>
                    </a:cubicBezTo>
                    <a:cubicBezTo>
                      <a:pt x="2755" y="1523"/>
                      <a:pt x="2750" y="1524"/>
                      <a:pt x="2742" y="1528"/>
                    </a:cubicBezTo>
                    <a:cubicBezTo>
                      <a:pt x="2742" y="1570"/>
                      <a:pt x="2658" y="1696"/>
                      <a:pt x="2595" y="1717"/>
                    </a:cubicBezTo>
                    <a:lnTo>
                      <a:pt x="2616" y="1654"/>
                    </a:lnTo>
                    <a:lnTo>
                      <a:pt x="2616" y="1654"/>
                    </a:lnTo>
                    <a:cubicBezTo>
                      <a:pt x="2470" y="1738"/>
                      <a:pt x="2386" y="1821"/>
                      <a:pt x="2323" y="1926"/>
                    </a:cubicBezTo>
                    <a:cubicBezTo>
                      <a:pt x="2260" y="2030"/>
                      <a:pt x="2218" y="2156"/>
                      <a:pt x="2135" y="2261"/>
                    </a:cubicBezTo>
                    <a:cubicBezTo>
                      <a:pt x="2123" y="2245"/>
                      <a:pt x="2105" y="2238"/>
                      <a:pt x="2084" y="2238"/>
                    </a:cubicBezTo>
                    <a:cubicBezTo>
                      <a:pt x="1996" y="2238"/>
                      <a:pt x="1843" y="2360"/>
                      <a:pt x="1758" y="2428"/>
                    </a:cubicBezTo>
                    <a:lnTo>
                      <a:pt x="1737" y="2407"/>
                    </a:lnTo>
                    <a:cubicBezTo>
                      <a:pt x="1612" y="2533"/>
                      <a:pt x="1549" y="2700"/>
                      <a:pt x="1465" y="2826"/>
                    </a:cubicBezTo>
                    <a:cubicBezTo>
                      <a:pt x="1402" y="2972"/>
                      <a:pt x="1340" y="3119"/>
                      <a:pt x="1256" y="3286"/>
                    </a:cubicBezTo>
                    <a:cubicBezTo>
                      <a:pt x="1151" y="3328"/>
                      <a:pt x="1047" y="3495"/>
                      <a:pt x="942" y="3663"/>
                    </a:cubicBezTo>
                    <a:cubicBezTo>
                      <a:pt x="837" y="3830"/>
                      <a:pt x="733" y="4018"/>
                      <a:pt x="628" y="4165"/>
                    </a:cubicBezTo>
                    <a:cubicBezTo>
                      <a:pt x="635" y="4158"/>
                      <a:pt x="642" y="4155"/>
                      <a:pt x="648" y="4155"/>
                    </a:cubicBezTo>
                    <a:cubicBezTo>
                      <a:pt x="682" y="4155"/>
                      <a:pt x="709" y="4237"/>
                      <a:pt x="691" y="4290"/>
                    </a:cubicBezTo>
                    <a:cubicBezTo>
                      <a:pt x="654" y="4346"/>
                      <a:pt x="683" y="4485"/>
                      <a:pt x="616" y="4485"/>
                    </a:cubicBezTo>
                    <a:cubicBezTo>
                      <a:pt x="607" y="4485"/>
                      <a:pt x="598" y="4483"/>
                      <a:pt x="586" y="4479"/>
                    </a:cubicBezTo>
                    <a:lnTo>
                      <a:pt x="607" y="4437"/>
                    </a:lnTo>
                    <a:lnTo>
                      <a:pt x="607" y="4437"/>
                    </a:lnTo>
                    <a:cubicBezTo>
                      <a:pt x="482" y="4458"/>
                      <a:pt x="440" y="4625"/>
                      <a:pt x="398" y="4751"/>
                    </a:cubicBezTo>
                    <a:lnTo>
                      <a:pt x="524" y="4813"/>
                    </a:lnTo>
                    <a:cubicBezTo>
                      <a:pt x="210" y="5085"/>
                      <a:pt x="356" y="5692"/>
                      <a:pt x="168" y="5859"/>
                    </a:cubicBezTo>
                    <a:cubicBezTo>
                      <a:pt x="189" y="5943"/>
                      <a:pt x="168" y="6048"/>
                      <a:pt x="189" y="6132"/>
                    </a:cubicBezTo>
                    <a:lnTo>
                      <a:pt x="126" y="6111"/>
                    </a:lnTo>
                    <a:cubicBezTo>
                      <a:pt x="84" y="6341"/>
                      <a:pt x="63" y="6466"/>
                      <a:pt x="63" y="6738"/>
                    </a:cubicBezTo>
                    <a:lnTo>
                      <a:pt x="21" y="6676"/>
                    </a:lnTo>
                    <a:lnTo>
                      <a:pt x="21" y="6676"/>
                    </a:lnTo>
                    <a:cubicBezTo>
                      <a:pt x="1" y="6843"/>
                      <a:pt x="231" y="6885"/>
                      <a:pt x="231" y="7031"/>
                    </a:cubicBezTo>
                    <a:lnTo>
                      <a:pt x="126" y="7073"/>
                    </a:lnTo>
                    <a:cubicBezTo>
                      <a:pt x="126" y="7366"/>
                      <a:pt x="63" y="7659"/>
                      <a:pt x="210" y="7910"/>
                    </a:cubicBezTo>
                    <a:cubicBezTo>
                      <a:pt x="189" y="7910"/>
                      <a:pt x="147" y="7910"/>
                      <a:pt x="147" y="7868"/>
                    </a:cubicBezTo>
                    <a:lnTo>
                      <a:pt x="147" y="7868"/>
                    </a:lnTo>
                    <a:cubicBezTo>
                      <a:pt x="147" y="7982"/>
                      <a:pt x="164" y="8319"/>
                      <a:pt x="261" y="8319"/>
                    </a:cubicBezTo>
                    <a:cubicBezTo>
                      <a:pt x="267" y="8319"/>
                      <a:pt x="273" y="8318"/>
                      <a:pt x="280" y="8315"/>
                    </a:cubicBezTo>
                    <a:lnTo>
                      <a:pt x="280" y="8315"/>
                    </a:lnTo>
                    <a:cubicBezTo>
                      <a:pt x="229" y="8364"/>
                      <a:pt x="362" y="8609"/>
                      <a:pt x="440" y="8726"/>
                    </a:cubicBezTo>
                    <a:lnTo>
                      <a:pt x="356" y="8726"/>
                    </a:lnTo>
                    <a:cubicBezTo>
                      <a:pt x="482" y="8831"/>
                      <a:pt x="524" y="8810"/>
                      <a:pt x="586" y="8977"/>
                    </a:cubicBezTo>
                    <a:cubicBezTo>
                      <a:pt x="597" y="8998"/>
                      <a:pt x="586" y="9009"/>
                      <a:pt x="573" y="9009"/>
                    </a:cubicBezTo>
                    <a:cubicBezTo>
                      <a:pt x="564" y="9009"/>
                      <a:pt x="552" y="9003"/>
                      <a:pt x="547" y="8991"/>
                    </a:cubicBezTo>
                    <a:lnTo>
                      <a:pt x="547" y="8991"/>
                    </a:lnTo>
                    <a:cubicBezTo>
                      <a:pt x="572" y="9098"/>
                      <a:pt x="650" y="9046"/>
                      <a:pt x="670" y="9207"/>
                    </a:cubicBezTo>
                    <a:lnTo>
                      <a:pt x="607" y="9165"/>
                    </a:lnTo>
                    <a:lnTo>
                      <a:pt x="607" y="9165"/>
                    </a:lnTo>
                    <a:cubicBezTo>
                      <a:pt x="649" y="9312"/>
                      <a:pt x="670" y="9291"/>
                      <a:pt x="754" y="9333"/>
                    </a:cubicBezTo>
                    <a:cubicBezTo>
                      <a:pt x="817" y="9417"/>
                      <a:pt x="837" y="9605"/>
                      <a:pt x="796" y="9647"/>
                    </a:cubicBezTo>
                    <a:cubicBezTo>
                      <a:pt x="837" y="9647"/>
                      <a:pt x="921" y="9689"/>
                      <a:pt x="942" y="9772"/>
                    </a:cubicBezTo>
                    <a:cubicBezTo>
                      <a:pt x="936" y="9778"/>
                      <a:pt x="930" y="9781"/>
                      <a:pt x="924" y="9781"/>
                    </a:cubicBezTo>
                    <a:cubicBezTo>
                      <a:pt x="909" y="9781"/>
                      <a:pt x="894" y="9766"/>
                      <a:pt x="879" y="9751"/>
                    </a:cubicBezTo>
                    <a:lnTo>
                      <a:pt x="879" y="9751"/>
                    </a:lnTo>
                    <a:cubicBezTo>
                      <a:pt x="942" y="10002"/>
                      <a:pt x="1130" y="10023"/>
                      <a:pt x="1151" y="10212"/>
                    </a:cubicBezTo>
                    <a:cubicBezTo>
                      <a:pt x="1130" y="10233"/>
                      <a:pt x="1130" y="10233"/>
                      <a:pt x="1130" y="10253"/>
                    </a:cubicBezTo>
                    <a:cubicBezTo>
                      <a:pt x="1026" y="10086"/>
                      <a:pt x="963" y="9961"/>
                      <a:pt x="963" y="9961"/>
                    </a:cubicBezTo>
                    <a:cubicBezTo>
                      <a:pt x="914" y="9993"/>
                      <a:pt x="955" y="10091"/>
                      <a:pt x="904" y="10091"/>
                    </a:cubicBezTo>
                    <a:cubicBezTo>
                      <a:pt x="890" y="10091"/>
                      <a:pt x="869" y="10083"/>
                      <a:pt x="837" y="10065"/>
                    </a:cubicBezTo>
                    <a:lnTo>
                      <a:pt x="837" y="10065"/>
                    </a:lnTo>
                    <a:cubicBezTo>
                      <a:pt x="942" y="10170"/>
                      <a:pt x="1151" y="10295"/>
                      <a:pt x="1193" y="10421"/>
                    </a:cubicBezTo>
                    <a:cubicBezTo>
                      <a:pt x="1193" y="10442"/>
                      <a:pt x="1193" y="10442"/>
                      <a:pt x="1193" y="10463"/>
                    </a:cubicBezTo>
                    <a:lnTo>
                      <a:pt x="1172" y="10442"/>
                    </a:lnTo>
                    <a:lnTo>
                      <a:pt x="1172" y="10442"/>
                    </a:lnTo>
                    <a:cubicBezTo>
                      <a:pt x="1193" y="10484"/>
                      <a:pt x="1214" y="10505"/>
                      <a:pt x="1235" y="10525"/>
                    </a:cubicBezTo>
                    <a:cubicBezTo>
                      <a:pt x="1256" y="10567"/>
                      <a:pt x="1277" y="10609"/>
                      <a:pt x="1298" y="10630"/>
                    </a:cubicBezTo>
                    <a:cubicBezTo>
                      <a:pt x="1256" y="10693"/>
                      <a:pt x="1381" y="10797"/>
                      <a:pt x="1423" y="10860"/>
                    </a:cubicBezTo>
                    <a:cubicBezTo>
                      <a:pt x="1433" y="10850"/>
                      <a:pt x="1444" y="10847"/>
                      <a:pt x="1455" y="10847"/>
                    </a:cubicBezTo>
                    <a:cubicBezTo>
                      <a:pt x="1470" y="10847"/>
                      <a:pt x="1485" y="10853"/>
                      <a:pt x="1495" y="10853"/>
                    </a:cubicBezTo>
                    <a:cubicBezTo>
                      <a:pt x="1509" y="10853"/>
                      <a:pt x="1516" y="10843"/>
                      <a:pt x="1507" y="10797"/>
                    </a:cubicBezTo>
                    <a:cubicBezTo>
                      <a:pt x="1528" y="10797"/>
                      <a:pt x="1507" y="10777"/>
                      <a:pt x="1465" y="10735"/>
                    </a:cubicBezTo>
                    <a:cubicBezTo>
                      <a:pt x="1465" y="10735"/>
                      <a:pt x="1444" y="10735"/>
                      <a:pt x="1444" y="10714"/>
                    </a:cubicBezTo>
                    <a:cubicBezTo>
                      <a:pt x="1423" y="10693"/>
                      <a:pt x="1381" y="10630"/>
                      <a:pt x="1340" y="10567"/>
                    </a:cubicBezTo>
                    <a:lnTo>
                      <a:pt x="1340" y="10567"/>
                    </a:lnTo>
                    <a:cubicBezTo>
                      <a:pt x="1402" y="10609"/>
                      <a:pt x="1465" y="10630"/>
                      <a:pt x="1486" y="10714"/>
                    </a:cubicBezTo>
                    <a:cubicBezTo>
                      <a:pt x="1549" y="10735"/>
                      <a:pt x="1612" y="10735"/>
                      <a:pt x="1633" y="10735"/>
                    </a:cubicBezTo>
                    <a:cubicBezTo>
                      <a:pt x="1633" y="10797"/>
                      <a:pt x="1653" y="10902"/>
                      <a:pt x="1674" y="10965"/>
                    </a:cubicBezTo>
                    <a:cubicBezTo>
                      <a:pt x="1695" y="11049"/>
                      <a:pt x="1716" y="11111"/>
                      <a:pt x="1695" y="11132"/>
                    </a:cubicBezTo>
                    <a:cubicBezTo>
                      <a:pt x="1884" y="11279"/>
                      <a:pt x="2093" y="11509"/>
                      <a:pt x="2302" y="11509"/>
                    </a:cubicBezTo>
                    <a:cubicBezTo>
                      <a:pt x="2365" y="11551"/>
                      <a:pt x="2323" y="11593"/>
                      <a:pt x="2323" y="11613"/>
                    </a:cubicBezTo>
                    <a:cubicBezTo>
                      <a:pt x="2281" y="11613"/>
                      <a:pt x="2260" y="11572"/>
                      <a:pt x="2239" y="11572"/>
                    </a:cubicBezTo>
                    <a:lnTo>
                      <a:pt x="2239" y="11572"/>
                    </a:lnTo>
                    <a:cubicBezTo>
                      <a:pt x="2334" y="11628"/>
                      <a:pt x="2496" y="11787"/>
                      <a:pt x="2588" y="11787"/>
                    </a:cubicBezTo>
                    <a:cubicBezTo>
                      <a:pt x="2598" y="11787"/>
                      <a:pt x="2608" y="11785"/>
                      <a:pt x="2616" y="11781"/>
                    </a:cubicBezTo>
                    <a:cubicBezTo>
                      <a:pt x="2668" y="11854"/>
                      <a:pt x="2637" y="11854"/>
                      <a:pt x="2616" y="11854"/>
                    </a:cubicBezTo>
                    <a:cubicBezTo>
                      <a:pt x="2595" y="11854"/>
                      <a:pt x="2585" y="11854"/>
                      <a:pt x="2679" y="11927"/>
                    </a:cubicBezTo>
                    <a:lnTo>
                      <a:pt x="2637" y="11927"/>
                    </a:lnTo>
                    <a:cubicBezTo>
                      <a:pt x="2742" y="12137"/>
                      <a:pt x="2930" y="12199"/>
                      <a:pt x="3118" y="12262"/>
                    </a:cubicBezTo>
                    <a:cubicBezTo>
                      <a:pt x="3295" y="12321"/>
                      <a:pt x="3471" y="12380"/>
                      <a:pt x="3647" y="12559"/>
                    </a:cubicBezTo>
                    <a:lnTo>
                      <a:pt x="3647" y="12559"/>
                    </a:lnTo>
                    <a:cubicBezTo>
                      <a:pt x="3641" y="12550"/>
                      <a:pt x="3641" y="12545"/>
                      <a:pt x="3641" y="12534"/>
                    </a:cubicBezTo>
                    <a:lnTo>
                      <a:pt x="3641" y="12534"/>
                    </a:lnTo>
                    <a:cubicBezTo>
                      <a:pt x="3871" y="12702"/>
                      <a:pt x="4143" y="12806"/>
                      <a:pt x="4436" y="12890"/>
                    </a:cubicBezTo>
                    <a:cubicBezTo>
                      <a:pt x="4708" y="12953"/>
                      <a:pt x="4980" y="13036"/>
                      <a:pt x="5231" y="13162"/>
                    </a:cubicBezTo>
                    <a:cubicBezTo>
                      <a:pt x="5289" y="13186"/>
                      <a:pt x="5330" y="13195"/>
                      <a:pt x="5366" y="13195"/>
                    </a:cubicBezTo>
                    <a:cubicBezTo>
                      <a:pt x="5420" y="13195"/>
                      <a:pt x="5461" y="13175"/>
                      <a:pt x="5524" y="13162"/>
                    </a:cubicBezTo>
                    <a:lnTo>
                      <a:pt x="5524" y="13246"/>
                    </a:lnTo>
                    <a:lnTo>
                      <a:pt x="5713" y="13183"/>
                    </a:lnTo>
                    <a:cubicBezTo>
                      <a:pt x="5721" y="13182"/>
                      <a:pt x="5729" y="13182"/>
                      <a:pt x="5736" y="13182"/>
                    </a:cubicBezTo>
                    <a:cubicBezTo>
                      <a:pt x="5924" y="13182"/>
                      <a:pt x="6045" y="13386"/>
                      <a:pt x="6272" y="13386"/>
                    </a:cubicBezTo>
                    <a:cubicBezTo>
                      <a:pt x="6306" y="13386"/>
                      <a:pt x="6343" y="13382"/>
                      <a:pt x="6382" y="13371"/>
                    </a:cubicBezTo>
                    <a:lnTo>
                      <a:pt x="6361" y="13329"/>
                    </a:lnTo>
                    <a:lnTo>
                      <a:pt x="6361" y="13329"/>
                    </a:lnTo>
                    <a:cubicBezTo>
                      <a:pt x="6466" y="13350"/>
                      <a:pt x="6696" y="13329"/>
                      <a:pt x="6675" y="13392"/>
                    </a:cubicBezTo>
                    <a:cubicBezTo>
                      <a:pt x="6675" y="13392"/>
                      <a:pt x="6702" y="13365"/>
                      <a:pt x="6734" y="13365"/>
                    </a:cubicBezTo>
                    <a:cubicBezTo>
                      <a:pt x="6742" y="13365"/>
                      <a:pt x="6750" y="13367"/>
                      <a:pt x="6759" y="13371"/>
                    </a:cubicBezTo>
                    <a:lnTo>
                      <a:pt x="6759" y="13413"/>
                    </a:lnTo>
                    <a:cubicBezTo>
                      <a:pt x="6843" y="13392"/>
                      <a:pt x="6926" y="13392"/>
                      <a:pt x="7010" y="13371"/>
                    </a:cubicBezTo>
                    <a:lnTo>
                      <a:pt x="7010" y="13371"/>
                    </a:lnTo>
                    <a:cubicBezTo>
                      <a:pt x="7219" y="13413"/>
                      <a:pt x="6968" y="13538"/>
                      <a:pt x="7282" y="13559"/>
                    </a:cubicBezTo>
                    <a:cubicBezTo>
                      <a:pt x="7387" y="13538"/>
                      <a:pt x="7596" y="13434"/>
                      <a:pt x="7554" y="13413"/>
                    </a:cubicBezTo>
                    <a:cubicBezTo>
                      <a:pt x="7491" y="13413"/>
                      <a:pt x="7428" y="13371"/>
                      <a:pt x="7428" y="13329"/>
                    </a:cubicBezTo>
                    <a:lnTo>
                      <a:pt x="7533" y="13308"/>
                    </a:lnTo>
                    <a:cubicBezTo>
                      <a:pt x="7533" y="13266"/>
                      <a:pt x="7554" y="13225"/>
                      <a:pt x="7554" y="13183"/>
                    </a:cubicBezTo>
                    <a:lnTo>
                      <a:pt x="7596" y="13183"/>
                    </a:lnTo>
                    <a:lnTo>
                      <a:pt x="7638" y="13099"/>
                    </a:lnTo>
                    <a:lnTo>
                      <a:pt x="7554" y="13120"/>
                    </a:lnTo>
                    <a:cubicBezTo>
                      <a:pt x="7533" y="13078"/>
                      <a:pt x="7491" y="13015"/>
                      <a:pt x="7387" y="12994"/>
                    </a:cubicBezTo>
                    <a:cubicBezTo>
                      <a:pt x="7345" y="13015"/>
                      <a:pt x="7282" y="13036"/>
                      <a:pt x="7219" y="13057"/>
                    </a:cubicBezTo>
                    <a:lnTo>
                      <a:pt x="7177" y="12994"/>
                    </a:lnTo>
                    <a:lnTo>
                      <a:pt x="7303" y="12994"/>
                    </a:lnTo>
                    <a:cubicBezTo>
                      <a:pt x="7283" y="12975"/>
                      <a:pt x="7263" y="12967"/>
                      <a:pt x="7244" y="12967"/>
                    </a:cubicBezTo>
                    <a:cubicBezTo>
                      <a:pt x="7202" y="12967"/>
                      <a:pt x="7164" y="13001"/>
                      <a:pt x="7135" y="13015"/>
                    </a:cubicBezTo>
                    <a:cubicBezTo>
                      <a:pt x="7115" y="12994"/>
                      <a:pt x="7094" y="12953"/>
                      <a:pt x="7073" y="12953"/>
                    </a:cubicBezTo>
                    <a:lnTo>
                      <a:pt x="6905" y="13057"/>
                    </a:lnTo>
                    <a:cubicBezTo>
                      <a:pt x="6884" y="12994"/>
                      <a:pt x="6968" y="12974"/>
                      <a:pt x="6884" y="12932"/>
                    </a:cubicBezTo>
                    <a:lnTo>
                      <a:pt x="6884" y="12932"/>
                    </a:lnTo>
                    <a:cubicBezTo>
                      <a:pt x="6801" y="12974"/>
                      <a:pt x="6947" y="13036"/>
                      <a:pt x="6801" y="13057"/>
                    </a:cubicBezTo>
                    <a:cubicBezTo>
                      <a:pt x="6755" y="13012"/>
                      <a:pt x="6754" y="12978"/>
                      <a:pt x="6725" y="12978"/>
                    </a:cubicBezTo>
                    <a:cubicBezTo>
                      <a:pt x="6714" y="12978"/>
                      <a:pt x="6699" y="12983"/>
                      <a:pt x="6675" y="12994"/>
                    </a:cubicBezTo>
                    <a:cubicBezTo>
                      <a:pt x="6654" y="12974"/>
                      <a:pt x="6675" y="12953"/>
                      <a:pt x="6717" y="12932"/>
                    </a:cubicBezTo>
                    <a:lnTo>
                      <a:pt x="6717" y="12932"/>
                    </a:lnTo>
                    <a:cubicBezTo>
                      <a:pt x="6675" y="12953"/>
                      <a:pt x="6623" y="12953"/>
                      <a:pt x="6573" y="12953"/>
                    </a:cubicBezTo>
                    <a:cubicBezTo>
                      <a:pt x="6523" y="12953"/>
                      <a:pt x="6476" y="12953"/>
                      <a:pt x="6445" y="12974"/>
                    </a:cubicBezTo>
                    <a:cubicBezTo>
                      <a:pt x="6382" y="12911"/>
                      <a:pt x="6173" y="12953"/>
                      <a:pt x="6194" y="12848"/>
                    </a:cubicBezTo>
                    <a:lnTo>
                      <a:pt x="6194" y="12848"/>
                    </a:lnTo>
                    <a:cubicBezTo>
                      <a:pt x="6177" y="12865"/>
                      <a:pt x="6092" y="12896"/>
                      <a:pt x="6015" y="12896"/>
                    </a:cubicBezTo>
                    <a:cubicBezTo>
                      <a:pt x="5997" y="12896"/>
                      <a:pt x="5980" y="12894"/>
                      <a:pt x="5964" y="12890"/>
                    </a:cubicBezTo>
                    <a:cubicBezTo>
                      <a:pt x="6131" y="12785"/>
                      <a:pt x="5692" y="12827"/>
                      <a:pt x="5755" y="12702"/>
                    </a:cubicBezTo>
                    <a:lnTo>
                      <a:pt x="5755" y="12702"/>
                    </a:lnTo>
                    <a:cubicBezTo>
                      <a:pt x="5722" y="12723"/>
                      <a:pt x="5684" y="12731"/>
                      <a:pt x="5640" y="12731"/>
                    </a:cubicBezTo>
                    <a:cubicBezTo>
                      <a:pt x="5526" y="12731"/>
                      <a:pt x="5380" y="12678"/>
                      <a:pt x="5240" y="12678"/>
                    </a:cubicBezTo>
                    <a:cubicBezTo>
                      <a:pt x="5225" y="12678"/>
                      <a:pt x="5210" y="12679"/>
                      <a:pt x="5196" y="12680"/>
                    </a:cubicBezTo>
                    <a:lnTo>
                      <a:pt x="5196" y="12680"/>
                    </a:lnTo>
                    <a:cubicBezTo>
                      <a:pt x="5215" y="12677"/>
                      <a:pt x="5234" y="12660"/>
                      <a:pt x="5252" y="12660"/>
                    </a:cubicBezTo>
                    <a:cubicBezTo>
                      <a:pt x="5148" y="12639"/>
                      <a:pt x="5127" y="12597"/>
                      <a:pt x="5064" y="12555"/>
                    </a:cubicBezTo>
                    <a:cubicBezTo>
                      <a:pt x="5022" y="12639"/>
                      <a:pt x="4876" y="12618"/>
                      <a:pt x="4771" y="12660"/>
                    </a:cubicBezTo>
                    <a:cubicBezTo>
                      <a:pt x="4666" y="12534"/>
                      <a:pt x="4876" y="12576"/>
                      <a:pt x="4855" y="12471"/>
                    </a:cubicBezTo>
                    <a:lnTo>
                      <a:pt x="4855" y="12471"/>
                    </a:lnTo>
                    <a:cubicBezTo>
                      <a:pt x="4855" y="12555"/>
                      <a:pt x="4625" y="12492"/>
                      <a:pt x="4646" y="12555"/>
                    </a:cubicBezTo>
                    <a:cubicBezTo>
                      <a:pt x="4583" y="12471"/>
                      <a:pt x="4562" y="12513"/>
                      <a:pt x="4562" y="12409"/>
                    </a:cubicBezTo>
                    <a:cubicBezTo>
                      <a:pt x="4547" y="12453"/>
                      <a:pt x="4532" y="12466"/>
                      <a:pt x="4515" y="12466"/>
                    </a:cubicBezTo>
                    <a:cubicBezTo>
                      <a:pt x="4492" y="12466"/>
                      <a:pt x="4466" y="12441"/>
                      <a:pt x="4431" y="12441"/>
                    </a:cubicBezTo>
                    <a:cubicBezTo>
                      <a:pt x="4419" y="12441"/>
                      <a:pt x="4407" y="12444"/>
                      <a:pt x="4394" y="12450"/>
                    </a:cubicBezTo>
                    <a:cubicBezTo>
                      <a:pt x="4290" y="12346"/>
                      <a:pt x="4394" y="12346"/>
                      <a:pt x="4248" y="12325"/>
                    </a:cubicBezTo>
                    <a:cubicBezTo>
                      <a:pt x="4206" y="12262"/>
                      <a:pt x="4332" y="12262"/>
                      <a:pt x="4332" y="12262"/>
                    </a:cubicBezTo>
                    <a:cubicBezTo>
                      <a:pt x="4307" y="12250"/>
                      <a:pt x="4289" y="12245"/>
                      <a:pt x="4276" y="12245"/>
                    </a:cubicBezTo>
                    <a:cubicBezTo>
                      <a:pt x="4218" y="12245"/>
                      <a:pt x="4236" y="12333"/>
                      <a:pt x="4185" y="12367"/>
                    </a:cubicBezTo>
                    <a:cubicBezTo>
                      <a:pt x="4018" y="12304"/>
                      <a:pt x="4143" y="12262"/>
                      <a:pt x="4122" y="12178"/>
                    </a:cubicBezTo>
                    <a:cubicBezTo>
                      <a:pt x="4094" y="12174"/>
                      <a:pt x="4067" y="12172"/>
                      <a:pt x="4040" y="12172"/>
                    </a:cubicBezTo>
                    <a:cubicBezTo>
                      <a:pt x="3993" y="12172"/>
                      <a:pt x="3950" y="12177"/>
                      <a:pt x="3910" y="12177"/>
                    </a:cubicBezTo>
                    <a:cubicBezTo>
                      <a:pt x="3873" y="12177"/>
                      <a:pt x="3840" y="12173"/>
                      <a:pt x="3809" y="12158"/>
                    </a:cubicBezTo>
                    <a:cubicBezTo>
                      <a:pt x="3809" y="12137"/>
                      <a:pt x="3809" y="12116"/>
                      <a:pt x="3830" y="12116"/>
                    </a:cubicBezTo>
                    <a:cubicBezTo>
                      <a:pt x="3683" y="12116"/>
                      <a:pt x="3537" y="11948"/>
                      <a:pt x="3369" y="11948"/>
                    </a:cubicBezTo>
                    <a:cubicBezTo>
                      <a:pt x="3369" y="11927"/>
                      <a:pt x="3369" y="11906"/>
                      <a:pt x="3369" y="11906"/>
                    </a:cubicBezTo>
                    <a:cubicBezTo>
                      <a:pt x="3348" y="11969"/>
                      <a:pt x="3327" y="12011"/>
                      <a:pt x="3306" y="12032"/>
                    </a:cubicBezTo>
                    <a:cubicBezTo>
                      <a:pt x="3244" y="11990"/>
                      <a:pt x="3160" y="12011"/>
                      <a:pt x="3181" y="11927"/>
                    </a:cubicBezTo>
                    <a:lnTo>
                      <a:pt x="3181" y="11927"/>
                    </a:lnTo>
                    <a:cubicBezTo>
                      <a:pt x="3202" y="11948"/>
                      <a:pt x="3218" y="11953"/>
                      <a:pt x="3231" y="11953"/>
                    </a:cubicBezTo>
                    <a:cubicBezTo>
                      <a:pt x="3244" y="11953"/>
                      <a:pt x="3254" y="11948"/>
                      <a:pt x="3265" y="11948"/>
                    </a:cubicBezTo>
                    <a:lnTo>
                      <a:pt x="3181" y="11927"/>
                    </a:lnTo>
                    <a:lnTo>
                      <a:pt x="3181" y="11927"/>
                    </a:lnTo>
                    <a:cubicBezTo>
                      <a:pt x="3181" y="11927"/>
                      <a:pt x="3181" y="11927"/>
                      <a:pt x="3181" y="11927"/>
                    </a:cubicBezTo>
                    <a:cubicBezTo>
                      <a:pt x="3181" y="11888"/>
                      <a:pt x="3191" y="11875"/>
                      <a:pt x="3207" y="11875"/>
                    </a:cubicBezTo>
                    <a:cubicBezTo>
                      <a:pt x="3234" y="11875"/>
                      <a:pt x="3277" y="11914"/>
                      <a:pt x="3308" y="11914"/>
                    </a:cubicBezTo>
                    <a:cubicBezTo>
                      <a:pt x="3315" y="11914"/>
                      <a:pt x="3322" y="11912"/>
                      <a:pt x="3327" y="11906"/>
                    </a:cubicBezTo>
                    <a:cubicBezTo>
                      <a:pt x="3202" y="11844"/>
                      <a:pt x="3014" y="11802"/>
                      <a:pt x="2951" y="11718"/>
                    </a:cubicBezTo>
                    <a:cubicBezTo>
                      <a:pt x="2958" y="11703"/>
                      <a:pt x="2970" y="11698"/>
                      <a:pt x="2983" y="11698"/>
                    </a:cubicBezTo>
                    <a:cubicBezTo>
                      <a:pt x="3024" y="11698"/>
                      <a:pt x="3084" y="11751"/>
                      <a:pt x="3104" y="11751"/>
                    </a:cubicBezTo>
                    <a:cubicBezTo>
                      <a:pt x="3114" y="11751"/>
                      <a:pt x="3114" y="11737"/>
                      <a:pt x="3097" y="11697"/>
                    </a:cubicBezTo>
                    <a:lnTo>
                      <a:pt x="3097" y="11697"/>
                    </a:lnTo>
                    <a:lnTo>
                      <a:pt x="3202" y="11823"/>
                    </a:lnTo>
                    <a:cubicBezTo>
                      <a:pt x="3202" y="11764"/>
                      <a:pt x="3210" y="11748"/>
                      <a:pt x="3221" y="11748"/>
                    </a:cubicBezTo>
                    <a:cubicBezTo>
                      <a:pt x="3235" y="11748"/>
                      <a:pt x="3253" y="11772"/>
                      <a:pt x="3266" y="11772"/>
                    </a:cubicBezTo>
                    <a:cubicBezTo>
                      <a:pt x="3277" y="11772"/>
                      <a:pt x="3286" y="11756"/>
                      <a:pt x="3286" y="11697"/>
                    </a:cubicBezTo>
                    <a:cubicBezTo>
                      <a:pt x="3139" y="11551"/>
                      <a:pt x="3076" y="11593"/>
                      <a:pt x="2909" y="11425"/>
                    </a:cubicBezTo>
                    <a:cubicBezTo>
                      <a:pt x="2846" y="11425"/>
                      <a:pt x="2888" y="11488"/>
                      <a:pt x="2804" y="11509"/>
                    </a:cubicBezTo>
                    <a:cubicBezTo>
                      <a:pt x="2511" y="11362"/>
                      <a:pt x="2783" y="11174"/>
                      <a:pt x="2532" y="11090"/>
                    </a:cubicBezTo>
                    <a:lnTo>
                      <a:pt x="2532" y="11090"/>
                    </a:lnTo>
                    <a:cubicBezTo>
                      <a:pt x="2496" y="11099"/>
                      <a:pt x="2460" y="11112"/>
                      <a:pt x="2424" y="11112"/>
                    </a:cubicBezTo>
                    <a:cubicBezTo>
                      <a:pt x="2376" y="11112"/>
                      <a:pt x="2329" y="11090"/>
                      <a:pt x="2281" y="11007"/>
                    </a:cubicBezTo>
                    <a:lnTo>
                      <a:pt x="2386" y="10965"/>
                    </a:lnTo>
                    <a:cubicBezTo>
                      <a:pt x="2239" y="10818"/>
                      <a:pt x="2198" y="10986"/>
                      <a:pt x="2093" y="10777"/>
                    </a:cubicBezTo>
                    <a:lnTo>
                      <a:pt x="2093" y="10777"/>
                    </a:lnTo>
                    <a:cubicBezTo>
                      <a:pt x="2145" y="10777"/>
                      <a:pt x="2212" y="10849"/>
                      <a:pt x="2221" y="10849"/>
                    </a:cubicBezTo>
                    <a:cubicBezTo>
                      <a:pt x="2223" y="10849"/>
                      <a:pt x="2222" y="10846"/>
                      <a:pt x="2218" y="10839"/>
                    </a:cubicBezTo>
                    <a:cubicBezTo>
                      <a:pt x="2200" y="10775"/>
                      <a:pt x="2177" y="10763"/>
                      <a:pt x="2151" y="10763"/>
                    </a:cubicBezTo>
                    <a:cubicBezTo>
                      <a:pt x="2136" y="10763"/>
                      <a:pt x="2120" y="10767"/>
                      <a:pt x="2102" y="10767"/>
                    </a:cubicBezTo>
                    <a:cubicBezTo>
                      <a:pt x="2080" y="10767"/>
                      <a:pt x="2056" y="10761"/>
                      <a:pt x="2030" y="10735"/>
                    </a:cubicBezTo>
                    <a:lnTo>
                      <a:pt x="2072" y="10651"/>
                    </a:lnTo>
                    <a:cubicBezTo>
                      <a:pt x="1946" y="10505"/>
                      <a:pt x="1737" y="10337"/>
                      <a:pt x="1591" y="10149"/>
                    </a:cubicBezTo>
                    <a:lnTo>
                      <a:pt x="1591" y="10149"/>
                    </a:lnTo>
                    <a:cubicBezTo>
                      <a:pt x="1598" y="10149"/>
                      <a:pt x="1607" y="10151"/>
                      <a:pt x="1616" y="10151"/>
                    </a:cubicBezTo>
                    <a:cubicBezTo>
                      <a:pt x="1635" y="10151"/>
                      <a:pt x="1653" y="10142"/>
                      <a:pt x="1653" y="10086"/>
                    </a:cubicBezTo>
                    <a:cubicBezTo>
                      <a:pt x="1444" y="9856"/>
                      <a:pt x="1319" y="9521"/>
                      <a:pt x="1256" y="9228"/>
                    </a:cubicBezTo>
                    <a:lnTo>
                      <a:pt x="1151" y="9145"/>
                    </a:lnTo>
                    <a:cubicBezTo>
                      <a:pt x="1134" y="9128"/>
                      <a:pt x="1145" y="9097"/>
                      <a:pt x="1161" y="9097"/>
                    </a:cubicBezTo>
                    <a:cubicBezTo>
                      <a:pt x="1164" y="9097"/>
                      <a:pt x="1168" y="9099"/>
                      <a:pt x="1172" y="9103"/>
                    </a:cubicBezTo>
                    <a:cubicBezTo>
                      <a:pt x="1172" y="9070"/>
                      <a:pt x="1168" y="9060"/>
                      <a:pt x="1161" y="9060"/>
                    </a:cubicBezTo>
                    <a:cubicBezTo>
                      <a:pt x="1150" y="9060"/>
                      <a:pt x="1130" y="9091"/>
                      <a:pt x="1108" y="9091"/>
                    </a:cubicBezTo>
                    <a:cubicBezTo>
                      <a:pt x="1101" y="9091"/>
                      <a:pt x="1095" y="9088"/>
                      <a:pt x="1089" y="9082"/>
                    </a:cubicBezTo>
                    <a:cubicBezTo>
                      <a:pt x="1058" y="9036"/>
                      <a:pt x="1072" y="9002"/>
                      <a:pt x="1097" y="9002"/>
                    </a:cubicBezTo>
                    <a:cubicBezTo>
                      <a:pt x="1107" y="9002"/>
                      <a:pt x="1119" y="9007"/>
                      <a:pt x="1130" y="9019"/>
                    </a:cubicBezTo>
                    <a:cubicBezTo>
                      <a:pt x="984" y="8852"/>
                      <a:pt x="796" y="8496"/>
                      <a:pt x="837" y="8266"/>
                    </a:cubicBezTo>
                    <a:lnTo>
                      <a:pt x="837" y="8266"/>
                    </a:lnTo>
                    <a:lnTo>
                      <a:pt x="879" y="8308"/>
                    </a:lnTo>
                    <a:cubicBezTo>
                      <a:pt x="858" y="8119"/>
                      <a:pt x="670" y="8140"/>
                      <a:pt x="712" y="7973"/>
                    </a:cubicBezTo>
                    <a:lnTo>
                      <a:pt x="712" y="7973"/>
                    </a:lnTo>
                    <a:lnTo>
                      <a:pt x="733" y="7994"/>
                    </a:lnTo>
                    <a:cubicBezTo>
                      <a:pt x="691" y="7638"/>
                      <a:pt x="586" y="7220"/>
                      <a:pt x="712" y="6948"/>
                    </a:cubicBezTo>
                    <a:cubicBezTo>
                      <a:pt x="586" y="6885"/>
                      <a:pt x="775" y="6571"/>
                      <a:pt x="607" y="6550"/>
                    </a:cubicBezTo>
                    <a:cubicBezTo>
                      <a:pt x="712" y="6341"/>
                      <a:pt x="733" y="6404"/>
                      <a:pt x="817" y="6111"/>
                    </a:cubicBezTo>
                    <a:cubicBezTo>
                      <a:pt x="837" y="6048"/>
                      <a:pt x="733" y="5985"/>
                      <a:pt x="733" y="5880"/>
                    </a:cubicBezTo>
                    <a:lnTo>
                      <a:pt x="733" y="5880"/>
                    </a:lnTo>
                    <a:lnTo>
                      <a:pt x="817" y="5901"/>
                    </a:lnTo>
                    <a:lnTo>
                      <a:pt x="754" y="5755"/>
                    </a:lnTo>
                    <a:lnTo>
                      <a:pt x="858" y="5692"/>
                    </a:lnTo>
                    <a:lnTo>
                      <a:pt x="858" y="5608"/>
                    </a:lnTo>
                    <a:cubicBezTo>
                      <a:pt x="837" y="5629"/>
                      <a:pt x="796" y="5671"/>
                      <a:pt x="775" y="5671"/>
                    </a:cubicBezTo>
                    <a:cubicBezTo>
                      <a:pt x="775" y="5504"/>
                      <a:pt x="921" y="5336"/>
                      <a:pt x="963" y="5336"/>
                    </a:cubicBezTo>
                    <a:cubicBezTo>
                      <a:pt x="963" y="5232"/>
                      <a:pt x="984" y="5106"/>
                      <a:pt x="984" y="5002"/>
                    </a:cubicBezTo>
                    <a:cubicBezTo>
                      <a:pt x="1005" y="5023"/>
                      <a:pt x="1005" y="5064"/>
                      <a:pt x="1026" y="5127"/>
                    </a:cubicBezTo>
                    <a:cubicBezTo>
                      <a:pt x="1005" y="5033"/>
                      <a:pt x="1026" y="5033"/>
                      <a:pt x="1049" y="5033"/>
                    </a:cubicBezTo>
                    <a:cubicBezTo>
                      <a:pt x="1073" y="5033"/>
                      <a:pt x="1099" y="5033"/>
                      <a:pt x="1089" y="4939"/>
                    </a:cubicBezTo>
                    <a:lnTo>
                      <a:pt x="1089" y="4939"/>
                    </a:lnTo>
                    <a:cubicBezTo>
                      <a:pt x="1085" y="4943"/>
                      <a:pt x="1081" y="4945"/>
                      <a:pt x="1077" y="4945"/>
                    </a:cubicBezTo>
                    <a:cubicBezTo>
                      <a:pt x="1060" y="4945"/>
                      <a:pt x="1047" y="4914"/>
                      <a:pt x="1047" y="4897"/>
                    </a:cubicBezTo>
                    <a:cubicBezTo>
                      <a:pt x="1109" y="4855"/>
                      <a:pt x="1193" y="4667"/>
                      <a:pt x="1214" y="4541"/>
                    </a:cubicBezTo>
                    <a:lnTo>
                      <a:pt x="1256" y="4583"/>
                    </a:lnTo>
                    <a:cubicBezTo>
                      <a:pt x="1319" y="4479"/>
                      <a:pt x="1340" y="4353"/>
                      <a:pt x="1402" y="4227"/>
                    </a:cubicBezTo>
                    <a:cubicBezTo>
                      <a:pt x="1465" y="4102"/>
                      <a:pt x="1528" y="3976"/>
                      <a:pt x="1591" y="3851"/>
                    </a:cubicBezTo>
                    <a:lnTo>
                      <a:pt x="1591" y="3851"/>
                    </a:lnTo>
                    <a:cubicBezTo>
                      <a:pt x="1570" y="3879"/>
                      <a:pt x="1547" y="3890"/>
                      <a:pt x="1526" y="3890"/>
                    </a:cubicBezTo>
                    <a:cubicBezTo>
                      <a:pt x="1486" y="3890"/>
                      <a:pt x="1458" y="3844"/>
                      <a:pt x="1486" y="3788"/>
                    </a:cubicBezTo>
                    <a:lnTo>
                      <a:pt x="1486" y="3788"/>
                    </a:lnTo>
                    <a:lnTo>
                      <a:pt x="1570" y="3809"/>
                    </a:lnTo>
                    <a:cubicBezTo>
                      <a:pt x="1564" y="3784"/>
                      <a:pt x="1556" y="3778"/>
                      <a:pt x="1547" y="3778"/>
                    </a:cubicBezTo>
                    <a:cubicBezTo>
                      <a:pt x="1538" y="3778"/>
                      <a:pt x="1530" y="3785"/>
                      <a:pt x="1522" y="3785"/>
                    </a:cubicBezTo>
                    <a:cubicBezTo>
                      <a:pt x="1513" y="3785"/>
                      <a:pt x="1507" y="3774"/>
                      <a:pt x="1507" y="3725"/>
                    </a:cubicBezTo>
                    <a:cubicBezTo>
                      <a:pt x="1526" y="3700"/>
                      <a:pt x="1545" y="3690"/>
                      <a:pt x="1561" y="3690"/>
                    </a:cubicBezTo>
                    <a:cubicBezTo>
                      <a:pt x="1600" y="3690"/>
                      <a:pt x="1626" y="3744"/>
                      <a:pt x="1612" y="3788"/>
                    </a:cubicBezTo>
                    <a:lnTo>
                      <a:pt x="1653" y="3663"/>
                    </a:lnTo>
                    <a:cubicBezTo>
                      <a:pt x="1674" y="3663"/>
                      <a:pt x="1674" y="3704"/>
                      <a:pt x="1695" y="3725"/>
                    </a:cubicBezTo>
                    <a:cubicBezTo>
                      <a:pt x="1695" y="3683"/>
                      <a:pt x="1737" y="3642"/>
                      <a:pt x="1779" y="3600"/>
                    </a:cubicBezTo>
                    <a:cubicBezTo>
                      <a:pt x="1821" y="3579"/>
                      <a:pt x="1863" y="3537"/>
                      <a:pt x="1863" y="3474"/>
                    </a:cubicBezTo>
                    <a:lnTo>
                      <a:pt x="1884" y="3474"/>
                    </a:lnTo>
                    <a:cubicBezTo>
                      <a:pt x="2051" y="3265"/>
                      <a:pt x="2093" y="3139"/>
                      <a:pt x="2239" y="2951"/>
                    </a:cubicBezTo>
                    <a:cubicBezTo>
                      <a:pt x="2177" y="2909"/>
                      <a:pt x="2260" y="2846"/>
                      <a:pt x="2260" y="2763"/>
                    </a:cubicBezTo>
                    <a:cubicBezTo>
                      <a:pt x="2407" y="2658"/>
                      <a:pt x="2574" y="2554"/>
                      <a:pt x="2700" y="2407"/>
                    </a:cubicBezTo>
                    <a:cubicBezTo>
                      <a:pt x="2783" y="2282"/>
                      <a:pt x="2700" y="2323"/>
                      <a:pt x="2721" y="2261"/>
                    </a:cubicBezTo>
                    <a:lnTo>
                      <a:pt x="2721" y="2261"/>
                    </a:lnTo>
                    <a:cubicBezTo>
                      <a:pt x="2727" y="2267"/>
                      <a:pt x="2736" y="2269"/>
                      <a:pt x="2747" y="2269"/>
                    </a:cubicBezTo>
                    <a:cubicBezTo>
                      <a:pt x="2789" y="2269"/>
                      <a:pt x="2856" y="2231"/>
                      <a:pt x="2875" y="2231"/>
                    </a:cubicBezTo>
                    <a:lnTo>
                      <a:pt x="2875" y="2231"/>
                    </a:lnTo>
                    <a:cubicBezTo>
                      <a:pt x="2884" y="2231"/>
                      <a:pt x="2883" y="2239"/>
                      <a:pt x="2867" y="2261"/>
                    </a:cubicBezTo>
                    <a:cubicBezTo>
                      <a:pt x="3055" y="2114"/>
                      <a:pt x="3097" y="2051"/>
                      <a:pt x="3306" y="1821"/>
                    </a:cubicBezTo>
                    <a:cubicBezTo>
                      <a:pt x="3265" y="1821"/>
                      <a:pt x="3223" y="1821"/>
                      <a:pt x="3244" y="1800"/>
                    </a:cubicBezTo>
                    <a:cubicBezTo>
                      <a:pt x="3268" y="1776"/>
                      <a:pt x="3307" y="1766"/>
                      <a:pt x="3335" y="1766"/>
                    </a:cubicBezTo>
                    <a:cubicBezTo>
                      <a:pt x="3355" y="1766"/>
                      <a:pt x="3369" y="1771"/>
                      <a:pt x="3369" y="1779"/>
                    </a:cubicBezTo>
                    <a:lnTo>
                      <a:pt x="3369" y="1800"/>
                    </a:lnTo>
                    <a:cubicBezTo>
                      <a:pt x="3474" y="1654"/>
                      <a:pt x="3683" y="1591"/>
                      <a:pt x="3871" y="1528"/>
                    </a:cubicBezTo>
                    <a:cubicBezTo>
                      <a:pt x="4039" y="1445"/>
                      <a:pt x="4227" y="1424"/>
                      <a:pt x="4332" y="1298"/>
                    </a:cubicBezTo>
                    <a:lnTo>
                      <a:pt x="4311" y="1298"/>
                    </a:lnTo>
                    <a:lnTo>
                      <a:pt x="4541" y="1110"/>
                    </a:lnTo>
                    <a:cubicBezTo>
                      <a:pt x="4559" y="1104"/>
                      <a:pt x="4570" y="1101"/>
                      <a:pt x="4577" y="1101"/>
                    </a:cubicBezTo>
                    <a:cubicBezTo>
                      <a:pt x="4619" y="1101"/>
                      <a:pt x="4493" y="1194"/>
                      <a:pt x="4583" y="1194"/>
                    </a:cubicBezTo>
                    <a:cubicBezTo>
                      <a:pt x="4834" y="963"/>
                      <a:pt x="5043" y="1026"/>
                      <a:pt x="5273" y="859"/>
                    </a:cubicBezTo>
                    <a:cubicBezTo>
                      <a:pt x="5317" y="881"/>
                      <a:pt x="5366" y="890"/>
                      <a:pt x="5418" y="890"/>
                    </a:cubicBezTo>
                    <a:cubicBezTo>
                      <a:pt x="5516" y="890"/>
                      <a:pt x="5625" y="858"/>
                      <a:pt x="5734" y="817"/>
                    </a:cubicBezTo>
                    <a:cubicBezTo>
                      <a:pt x="5869" y="783"/>
                      <a:pt x="6018" y="722"/>
                      <a:pt x="6148" y="722"/>
                    </a:cubicBezTo>
                    <a:cubicBezTo>
                      <a:pt x="6178" y="722"/>
                      <a:pt x="6208" y="725"/>
                      <a:pt x="6236" y="733"/>
                    </a:cubicBezTo>
                    <a:lnTo>
                      <a:pt x="6194" y="691"/>
                    </a:lnTo>
                    <a:cubicBezTo>
                      <a:pt x="6210" y="681"/>
                      <a:pt x="6224" y="677"/>
                      <a:pt x="6237" y="677"/>
                    </a:cubicBezTo>
                    <a:cubicBezTo>
                      <a:pt x="6278" y="677"/>
                      <a:pt x="6309" y="712"/>
                      <a:pt x="6340" y="712"/>
                    </a:cubicBezTo>
                    <a:cubicBezTo>
                      <a:pt x="6319" y="670"/>
                      <a:pt x="6257" y="691"/>
                      <a:pt x="6299" y="650"/>
                    </a:cubicBezTo>
                    <a:cubicBezTo>
                      <a:pt x="6445" y="608"/>
                      <a:pt x="6591" y="587"/>
                      <a:pt x="6738" y="566"/>
                    </a:cubicBezTo>
                    <a:cubicBezTo>
                      <a:pt x="6767" y="562"/>
                      <a:pt x="6797" y="560"/>
                      <a:pt x="6826" y="560"/>
                    </a:cubicBezTo>
                    <a:cubicBezTo>
                      <a:pt x="6944" y="560"/>
                      <a:pt x="7064" y="587"/>
                      <a:pt x="7198" y="587"/>
                    </a:cubicBezTo>
                    <a:cubicBezTo>
                      <a:pt x="7345" y="587"/>
                      <a:pt x="7491" y="608"/>
                      <a:pt x="7638" y="629"/>
                    </a:cubicBezTo>
                    <a:cubicBezTo>
                      <a:pt x="7784" y="650"/>
                      <a:pt x="7931" y="691"/>
                      <a:pt x="8077" y="712"/>
                    </a:cubicBezTo>
                    <a:cubicBezTo>
                      <a:pt x="8085" y="713"/>
                      <a:pt x="8092" y="713"/>
                      <a:pt x="8100" y="713"/>
                    </a:cubicBezTo>
                    <a:cubicBezTo>
                      <a:pt x="8238" y="713"/>
                      <a:pt x="8255" y="574"/>
                      <a:pt x="8359" y="574"/>
                    </a:cubicBezTo>
                    <a:cubicBezTo>
                      <a:pt x="8393" y="574"/>
                      <a:pt x="8436" y="589"/>
                      <a:pt x="8496" y="629"/>
                    </a:cubicBezTo>
                    <a:lnTo>
                      <a:pt x="8391" y="691"/>
                    </a:lnTo>
                    <a:cubicBezTo>
                      <a:pt x="8621" y="691"/>
                      <a:pt x="8830" y="733"/>
                      <a:pt x="9060" y="796"/>
                    </a:cubicBezTo>
                    <a:cubicBezTo>
                      <a:pt x="9270" y="859"/>
                      <a:pt x="9479" y="942"/>
                      <a:pt x="9688" y="963"/>
                    </a:cubicBezTo>
                    <a:cubicBezTo>
                      <a:pt x="9673" y="978"/>
                      <a:pt x="9659" y="993"/>
                      <a:pt x="9636" y="993"/>
                    </a:cubicBezTo>
                    <a:cubicBezTo>
                      <a:pt x="9627" y="993"/>
                      <a:pt x="9617" y="990"/>
                      <a:pt x="9604" y="984"/>
                    </a:cubicBezTo>
                    <a:lnTo>
                      <a:pt x="9604" y="984"/>
                    </a:lnTo>
                    <a:cubicBezTo>
                      <a:pt x="9646" y="1026"/>
                      <a:pt x="9730" y="1047"/>
                      <a:pt x="9793" y="1068"/>
                    </a:cubicBezTo>
                    <a:cubicBezTo>
                      <a:pt x="9824" y="1078"/>
                      <a:pt x="9856" y="1084"/>
                      <a:pt x="9882" y="1084"/>
                    </a:cubicBezTo>
                    <a:cubicBezTo>
                      <a:pt x="9908" y="1084"/>
                      <a:pt x="9929" y="1078"/>
                      <a:pt x="9939" y="1068"/>
                    </a:cubicBezTo>
                    <a:cubicBezTo>
                      <a:pt x="10002" y="1110"/>
                      <a:pt x="9939" y="1131"/>
                      <a:pt x="9960" y="1173"/>
                    </a:cubicBezTo>
                    <a:cubicBezTo>
                      <a:pt x="10023" y="1235"/>
                      <a:pt x="10190" y="1194"/>
                      <a:pt x="10211" y="1277"/>
                    </a:cubicBezTo>
                    <a:lnTo>
                      <a:pt x="10169" y="1277"/>
                    </a:lnTo>
                    <a:cubicBezTo>
                      <a:pt x="10216" y="1277"/>
                      <a:pt x="10322" y="1348"/>
                      <a:pt x="10364" y="1348"/>
                    </a:cubicBezTo>
                    <a:cubicBezTo>
                      <a:pt x="10377" y="1348"/>
                      <a:pt x="10384" y="1340"/>
                      <a:pt x="10379" y="1319"/>
                    </a:cubicBezTo>
                    <a:lnTo>
                      <a:pt x="10379" y="1319"/>
                    </a:lnTo>
                    <a:cubicBezTo>
                      <a:pt x="10504" y="1424"/>
                      <a:pt x="10651" y="1466"/>
                      <a:pt x="10734" y="1549"/>
                    </a:cubicBezTo>
                    <a:cubicBezTo>
                      <a:pt x="10842" y="1549"/>
                      <a:pt x="10919" y="1688"/>
                      <a:pt x="11004" y="1688"/>
                    </a:cubicBezTo>
                    <a:cubicBezTo>
                      <a:pt x="11019" y="1688"/>
                      <a:pt x="11033" y="1684"/>
                      <a:pt x="11048" y="1675"/>
                    </a:cubicBezTo>
                    <a:lnTo>
                      <a:pt x="11048" y="1675"/>
                    </a:lnTo>
                    <a:cubicBezTo>
                      <a:pt x="11006" y="1717"/>
                      <a:pt x="11048" y="1758"/>
                      <a:pt x="11111" y="1821"/>
                    </a:cubicBezTo>
                    <a:cubicBezTo>
                      <a:pt x="11174" y="1863"/>
                      <a:pt x="11257" y="1926"/>
                      <a:pt x="11320" y="1926"/>
                    </a:cubicBezTo>
                    <a:cubicBezTo>
                      <a:pt x="11257" y="1947"/>
                      <a:pt x="11341" y="2030"/>
                      <a:pt x="11278" y="2030"/>
                    </a:cubicBezTo>
                    <a:cubicBezTo>
                      <a:pt x="11338" y="2090"/>
                      <a:pt x="11409" y="2140"/>
                      <a:pt x="11452" y="2140"/>
                    </a:cubicBezTo>
                    <a:cubicBezTo>
                      <a:pt x="11469" y="2140"/>
                      <a:pt x="11482" y="2132"/>
                      <a:pt x="11488" y="2114"/>
                    </a:cubicBezTo>
                    <a:cubicBezTo>
                      <a:pt x="11529" y="2365"/>
                      <a:pt x="11864" y="2344"/>
                      <a:pt x="11801" y="2554"/>
                    </a:cubicBezTo>
                    <a:cubicBezTo>
                      <a:pt x="12073" y="2784"/>
                      <a:pt x="12283" y="3035"/>
                      <a:pt x="12471" y="3286"/>
                    </a:cubicBezTo>
                    <a:cubicBezTo>
                      <a:pt x="12465" y="3288"/>
                      <a:pt x="12459" y="3290"/>
                      <a:pt x="12453" y="3290"/>
                    </a:cubicBezTo>
                    <a:cubicBezTo>
                      <a:pt x="12368" y="3290"/>
                      <a:pt x="12296" y="3063"/>
                      <a:pt x="12212" y="3063"/>
                    </a:cubicBezTo>
                    <a:cubicBezTo>
                      <a:pt x="12201" y="3063"/>
                      <a:pt x="12190" y="3067"/>
                      <a:pt x="12178" y="3077"/>
                    </a:cubicBezTo>
                    <a:cubicBezTo>
                      <a:pt x="12387" y="3286"/>
                      <a:pt x="12555" y="3391"/>
                      <a:pt x="12638" y="3683"/>
                    </a:cubicBezTo>
                    <a:cubicBezTo>
                      <a:pt x="12644" y="3707"/>
                      <a:pt x="12642" y="3715"/>
                      <a:pt x="12635" y="3715"/>
                    </a:cubicBezTo>
                    <a:cubicBezTo>
                      <a:pt x="12618" y="3715"/>
                      <a:pt x="12570" y="3657"/>
                      <a:pt x="12555" y="3642"/>
                    </a:cubicBezTo>
                    <a:lnTo>
                      <a:pt x="12555" y="3642"/>
                    </a:lnTo>
                    <a:cubicBezTo>
                      <a:pt x="12722" y="3893"/>
                      <a:pt x="12764" y="4186"/>
                      <a:pt x="12910" y="4416"/>
                    </a:cubicBezTo>
                    <a:cubicBezTo>
                      <a:pt x="12918" y="4398"/>
                      <a:pt x="12929" y="4390"/>
                      <a:pt x="12942" y="4390"/>
                    </a:cubicBezTo>
                    <a:cubicBezTo>
                      <a:pt x="13003" y="4390"/>
                      <a:pt x="13114" y="4544"/>
                      <a:pt x="13155" y="4561"/>
                    </a:cubicBezTo>
                    <a:lnTo>
                      <a:pt x="13155" y="4561"/>
                    </a:lnTo>
                    <a:cubicBezTo>
                      <a:pt x="13147" y="4559"/>
                      <a:pt x="13140" y="4558"/>
                      <a:pt x="13134" y="4558"/>
                    </a:cubicBezTo>
                    <a:cubicBezTo>
                      <a:pt x="13031" y="4558"/>
                      <a:pt x="13135" y="4765"/>
                      <a:pt x="13032" y="4765"/>
                    </a:cubicBezTo>
                    <a:cubicBezTo>
                      <a:pt x="13017" y="4765"/>
                      <a:pt x="12998" y="4760"/>
                      <a:pt x="12973" y="4751"/>
                    </a:cubicBezTo>
                    <a:lnTo>
                      <a:pt x="12973" y="4751"/>
                    </a:lnTo>
                    <a:cubicBezTo>
                      <a:pt x="12990" y="4767"/>
                      <a:pt x="13007" y="4798"/>
                      <a:pt x="13035" y="4798"/>
                    </a:cubicBezTo>
                    <a:cubicBezTo>
                      <a:pt x="13042" y="4798"/>
                      <a:pt x="13049" y="4796"/>
                      <a:pt x="13057" y="4792"/>
                    </a:cubicBezTo>
                    <a:lnTo>
                      <a:pt x="13057" y="4792"/>
                    </a:lnTo>
                    <a:cubicBezTo>
                      <a:pt x="13057" y="4833"/>
                      <a:pt x="13048" y="4856"/>
                      <a:pt x="13031" y="4856"/>
                    </a:cubicBezTo>
                    <a:cubicBezTo>
                      <a:pt x="13021" y="4856"/>
                      <a:pt x="13009" y="4849"/>
                      <a:pt x="12994" y="4834"/>
                    </a:cubicBezTo>
                    <a:lnTo>
                      <a:pt x="12994" y="4834"/>
                    </a:lnTo>
                    <a:cubicBezTo>
                      <a:pt x="13057" y="5002"/>
                      <a:pt x="13099" y="4918"/>
                      <a:pt x="13141" y="5085"/>
                    </a:cubicBezTo>
                    <a:cubicBezTo>
                      <a:pt x="13136" y="5090"/>
                      <a:pt x="13132" y="5091"/>
                      <a:pt x="13128" y="5091"/>
                    </a:cubicBezTo>
                    <a:cubicBezTo>
                      <a:pt x="13110" y="5091"/>
                      <a:pt x="13090" y="5064"/>
                      <a:pt x="13057" y="5064"/>
                    </a:cubicBezTo>
                    <a:lnTo>
                      <a:pt x="13057" y="5064"/>
                    </a:lnTo>
                    <a:cubicBezTo>
                      <a:pt x="13120" y="5127"/>
                      <a:pt x="13182" y="5211"/>
                      <a:pt x="13203" y="5357"/>
                    </a:cubicBezTo>
                    <a:cubicBezTo>
                      <a:pt x="13189" y="5357"/>
                      <a:pt x="13174" y="5357"/>
                      <a:pt x="13166" y="5343"/>
                    </a:cubicBezTo>
                    <a:lnTo>
                      <a:pt x="13166" y="5343"/>
                    </a:lnTo>
                    <a:cubicBezTo>
                      <a:pt x="13189" y="5456"/>
                      <a:pt x="13227" y="5553"/>
                      <a:pt x="13266" y="5650"/>
                    </a:cubicBezTo>
                    <a:cubicBezTo>
                      <a:pt x="13308" y="5755"/>
                      <a:pt x="13329" y="5859"/>
                      <a:pt x="13329" y="6006"/>
                    </a:cubicBezTo>
                    <a:cubicBezTo>
                      <a:pt x="13309" y="5996"/>
                      <a:pt x="13295" y="5992"/>
                      <a:pt x="13284" y="5992"/>
                    </a:cubicBezTo>
                    <a:cubicBezTo>
                      <a:pt x="13225" y="5992"/>
                      <a:pt x="13271" y="6114"/>
                      <a:pt x="13182" y="6132"/>
                    </a:cubicBezTo>
                    <a:cubicBezTo>
                      <a:pt x="13203" y="6173"/>
                      <a:pt x="13224" y="6215"/>
                      <a:pt x="13224" y="6257"/>
                    </a:cubicBezTo>
                    <a:lnTo>
                      <a:pt x="13266" y="6215"/>
                    </a:lnTo>
                    <a:cubicBezTo>
                      <a:pt x="13266" y="6341"/>
                      <a:pt x="13350" y="6445"/>
                      <a:pt x="13308" y="6550"/>
                    </a:cubicBezTo>
                    <a:lnTo>
                      <a:pt x="13266" y="6466"/>
                    </a:lnTo>
                    <a:lnTo>
                      <a:pt x="13266" y="6466"/>
                    </a:lnTo>
                    <a:cubicBezTo>
                      <a:pt x="13287" y="6550"/>
                      <a:pt x="13287" y="6613"/>
                      <a:pt x="13287" y="6696"/>
                    </a:cubicBezTo>
                    <a:cubicBezTo>
                      <a:pt x="13308" y="6655"/>
                      <a:pt x="13329" y="6613"/>
                      <a:pt x="13329" y="6571"/>
                    </a:cubicBezTo>
                    <a:cubicBezTo>
                      <a:pt x="13392" y="6696"/>
                      <a:pt x="13454" y="6550"/>
                      <a:pt x="13413" y="6738"/>
                    </a:cubicBezTo>
                    <a:cubicBezTo>
                      <a:pt x="13413" y="6734"/>
                      <a:pt x="13413" y="6732"/>
                      <a:pt x="13412" y="6732"/>
                    </a:cubicBezTo>
                    <a:cubicBezTo>
                      <a:pt x="13412" y="6732"/>
                      <a:pt x="13406" y="6871"/>
                      <a:pt x="13350" y="6927"/>
                    </a:cubicBezTo>
                    <a:cubicBezTo>
                      <a:pt x="13392" y="6989"/>
                      <a:pt x="13413" y="7052"/>
                      <a:pt x="13371" y="7157"/>
                    </a:cubicBezTo>
                    <a:cubicBezTo>
                      <a:pt x="13367" y="7161"/>
                      <a:pt x="13360" y="7163"/>
                      <a:pt x="13352" y="7163"/>
                    </a:cubicBezTo>
                    <a:cubicBezTo>
                      <a:pt x="13319" y="7163"/>
                      <a:pt x="13262" y="7136"/>
                      <a:pt x="13245" y="7136"/>
                    </a:cubicBezTo>
                    <a:lnTo>
                      <a:pt x="13245" y="7136"/>
                    </a:lnTo>
                    <a:cubicBezTo>
                      <a:pt x="13324" y="7215"/>
                      <a:pt x="13254" y="7426"/>
                      <a:pt x="13299" y="7519"/>
                    </a:cubicBezTo>
                    <a:lnTo>
                      <a:pt x="13299" y="7519"/>
                    </a:lnTo>
                    <a:cubicBezTo>
                      <a:pt x="13282" y="7504"/>
                      <a:pt x="13245" y="7492"/>
                      <a:pt x="13245" y="7492"/>
                    </a:cubicBezTo>
                    <a:lnTo>
                      <a:pt x="13245" y="7492"/>
                    </a:lnTo>
                    <a:lnTo>
                      <a:pt x="13287" y="7554"/>
                    </a:lnTo>
                    <a:cubicBezTo>
                      <a:pt x="13266" y="7617"/>
                      <a:pt x="13245" y="7617"/>
                      <a:pt x="13203" y="7617"/>
                    </a:cubicBezTo>
                    <a:cubicBezTo>
                      <a:pt x="13196" y="7677"/>
                      <a:pt x="13212" y="7689"/>
                      <a:pt x="13233" y="7689"/>
                    </a:cubicBezTo>
                    <a:cubicBezTo>
                      <a:pt x="13246" y="7689"/>
                      <a:pt x="13262" y="7683"/>
                      <a:pt x="13273" y="7683"/>
                    </a:cubicBezTo>
                    <a:cubicBezTo>
                      <a:pt x="13293" y="7683"/>
                      <a:pt x="13300" y="7699"/>
                      <a:pt x="13266" y="7784"/>
                    </a:cubicBezTo>
                    <a:cubicBezTo>
                      <a:pt x="13266" y="7764"/>
                      <a:pt x="13245" y="7764"/>
                      <a:pt x="13245" y="7722"/>
                    </a:cubicBezTo>
                    <a:cubicBezTo>
                      <a:pt x="13182" y="7931"/>
                      <a:pt x="13203" y="8140"/>
                      <a:pt x="13120" y="8328"/>
                    </a:cubicBezTo>
                    <a:cubicBezTo>
                      <a:pt x="13110" y="8332"/>
                      <a:pt x="13102" y="8334"/>
                      <a:pt x="13096" y="8334"/>
                    </a:cubicBezTo>
                    <a:cubicBezTo>
                      <a:pt x="13042" y="8334"/>
                      <a:pt x="13115" y="8197"/>
                      <a:pt x="13075" y="8197"/>
                    </a:cubicBezTo>
                    <a:cubicBezTo>
                      <a:pt x="13070" y="8197"/>
                      <a:pt x="13065" y="8199"/>
                      <a:pt x="13057" y="8203"/>
                    </a:cubicBezTo>
                    <a:cubicBezTo>
                      <a:pt x="12994" y="8475"/>
                      <a:pt x="13015" y="8810"/>
                      <a:pt x="12889" y="9061"/>
                    </a:cubicBezTo>
                    <a:lnTo>
                      <a:pt x="12931" y="9019"/>
                    </a:lnTo>
                    <a:lnTo>
                      <a:pt x="12931" y="9019"/>
                    </a:lnTo>
                    <a:cubicBezTo>
                      <a:pt x="13034" y="9101"/>
                      <a:pt x="12795" y="9183"/>
                      <a:pt x="12805" y="9324"/>
                    </a:cubicBezTo>
                    <a:lnTo>
                      <a:pt x="12805" y="9324"/>
                    </a:lnTo>
                    <a:cubicBezTo>
                      <a:pt x="12797" y="9288"/>
                      <a:pt x="12743" y="9270"/>
                      <a:pt x="12743" y="9270"/>
                    </a:cubicBezTo>
                    <a:cubicBezTo>
                      <a:pt x="12659" y="9437"/>
                      <a:pt x="12638" y="9647"/>
                      <a:pt x="12534" y="9919"/>
                    </a:cubicBezTo>
                    <a:lnTo>
                      <a:pt x="12534" y="9877"/>
                    </a:lnTo>
                    <a:cubicBezTo>
                      <a:pt x="12450" y="9961"/>
                      <a:pt x="12366" y="10128"/>
                      <a:pt x="12304" y="10212"/>
                    </a:cubicBezTo>
                    <a:cubicBezTo>
                      <a:pt x="12304" y="10274"/>
                      <a:pt x="12262" y="10316"/>
                      <a:pt x="12345" y="10316"/>
                    </a:cubicBezTo>
                    <a:cubicBezTo>
                      <a:pt x="12157" y="10421"/>
                      <a:pt x="12073" y="10567"/>
                      <a:pt x="12011" y="10735"/>
                    </a:cubicBezTo>
                    <a:cubicBezTo>
                      <a:pt x="11927" y="10881"/>
                      <a:pt x="11864" y="11049"/>
                      <a:pt x="11676" y="11111"/>
                    </a:cubicBezTo>
                    <a:cubicBezTo>
                      <a:pt x="11694" y="11093"/>
                      <a:pt x="11712" y="11044"/>
                      <a:pt x="11703" y="11044"/>
                    </a:cubicBezTo>
                    <a:lnTo>
                      <a:pt x="11703" y="11044"/>
                    </a:lnTo>
                    <a:cubicBezTo>
                      <a:pt x="11702" y="11044"/>
                      <a:pt x="11700" y="11046"/>
                      <a:pt x="11697" y="11049"/>
                    </a:cubicBezTo>
                    <a:lnTo>
                      <a:pt x="11550" y="11279"/>
                    </a:lnTo>
                    <a:cubicBezTo>
                      <a:pt x="11563" y="11285"/>
                      <a:pt x="11571" y="11287"/>
                      <a:pt x="11580" y="11287"/>
                    </a:cubicBezTo>
                    <a:cubicBezTo>
                      <a:pt x="11599" y="11287"/>
                      <a:pt x="11617" y="11273"/>
                      <a:pt x="11676" y="11258"/>
                    </a:cubicBezTo>
                    <a:lnTo>
                      <a:pt x="11676" y="11258"/>
                    </a:lnTo>
                    <a:cubicBezTo>
                      <a:pt x="11676" y="11321"/>
                      <a:pt x="11634" y="11404"/>
                      <a:pt x="11592" y="11446"/>
                    </a:cubicBezTo>
                    <a:cubicBezTo>
                      <a:pt x="11624" y="11383"/>
                      <a:pt x="11603" y="11368"/>
                      <a:pt x="11566" y="11368"/>
                    </a:cubicBezTo>
                    <a:cubicBezTo>
                      <a:pt x="11529" y="11368"/>
                      <a:pt x="11477" y="11383"/>
                      <a:pt x="11446" y="11383"/>
                    </a:cubicBezTo>
                    <a:cubicBezTo>
                      <a:pt x="11467" y="11404"/>
                      <a:pt x="11467" y="11425"/>
                      <a:pt x="11488" y="11446"/>
                    </a:cubicBezTo>
                    <a:cubicBezTo>
                      <a:pt x="11320" y="11467"/>
                      <a:pt x="11571" y="11530"/>
                      <a:pt x="11362" y="11634"/>
                    </a:cubicBezTo>
                    <a:lnTo>
                      <a:pt x="11362" y="11593"/>
                    </a:lnTo>
                    <a:cubicBezTo>
                      <a:pt x="11320" y="11676"/>
                      <a:pt x="11278" y="11739"/>
                      <a:pt x="11216" y="11781"/>
                    </a:cubicBezTo>
                    <a:cubicBezTo>
                      <a:pt x="11153" y="11760"/>
                      <a:pt x="11257" y="11718"/>
                      <a:pt x="11216" y="11676"/>
                    </a:cubicBezTo>
                    <a:lnTo>
                      <a:pt x="11216" y="11676"/>
                    </a:lnTo>
                    <a:cubicBezTo>
                      <a:pt x="11132" y="11739"/>
                      <a:pt x="11132" y="11906"/>
                      <a:pt x="11006" y="11927"/>
                    </a:cubicBezTo>
                    <a:cubicBezTo>
                      <a:pt x="11048" y="11885"/>
                      <a:pt x="11090" y="11844"/>
                      <a:pt x="11111" y="11802"/>
                    </a:cubicBezTo>
                    <a:cubicBezTo>
                      <a:pt x="10985" y="11802"/>
                      <a:pt x="10985" y="11823"/>
                      <a:pt x="10902" y="11865"/>
                    </a:cubicBezTo>
                    <a:lnTo>
                      <a:pt x="10923" y="11865"/>
                    </a:lnTo>
                    <a:lnTo>
                      <a:pt x="10734" y="11948"/>
                    </a:lnTo>
                    <a:lnTo>
                      <a:pt x="10797" y="11948"/>
                    </a:lnTo>
                    <a:cubicBezTo>
                      <a:pt x="10797" y="12169"/>
                      <a:pt x="10605" y="12140"/>
                      <a:pt x="10497" y="12321"/>
                    </a:cubicBezTo>
                    <a:lnTo>
                      <a:pt x="10497" y="12321"/>
                    </a:lnTo>
                    <a:cubicBezTo>
                      <a:pt x="10544" y="12233"/>
                      <a:pt x="10531" y="12233"/>
                      <a:pt x="10504" y="12233"/>
                    </a:cubicBezTo>
                    <a:lnTo>
                      <a:pt x="10504" y="12233"/>
                    </a:lnTo>
                    <a:cubicBezTo>
                      <a:pt x="10485" y="12233"/>
                      <a:pt x="10458" y="12233"/>
                      <a:pt x="10441" y="12199"/>
                    </a:cubicBezTo>
                    <a:cubicBezTo>
                      <a:pt x="10414" y="12199"/>
                      <a:pt x="10367" y="12209"/>
                      <a:pt x="10345" y="12209"/>
                    </a:cubicBezTo>
                    <a:cubicBezTo>
                      <a:pt x="10339" y="12209"/>
                      <a:pt x="10335" y="12208"/>
                      <a:pt x="10334" y="12206"/>
                    </a:cubicBezTo>
                    <a:lnTo>
                      <a:pt x="10334" y="12206"/>
                    </a:lnTo>
                    <a:cubicBezTo>
                      <a:pt x="10289" y="12300"/>
                      <a:pt x="10168" y="12224"/>
                      <a:pt x="10107" y="12367"/>
                    </a:cubicBezTo>
                    <a:cubicBezTo>
                      <a:pt x="10103" y="12363"/>
                      <a:pt x="10099" y="12362"/>
                      <a:pt x="10094" y="12362"/>
                    </a:cubicBezTo>
                    <a:cubicBezTo>
                      <a:pt x="10079" y="12362"/>
                      <a:pt x="10057" y="12375"/>
                      <a:pt x="10042" y="12375"/>
                    </a:cubicBezTo>
                    <a:cubicBezTo>
                      <a:pt x="10031" y="12375"/>
                      <a:pt x="10023" y="12368"/>
                      <a:pt x="10023" y="12346"/>
                    </a:cubicBezTo>
                    <a:lnTo>
                      <a:pt x="10023" y="12346"/>
                    </a:lnTo>
                    <a:cubicBezTo>
                      <a:pt x="9953" y="12402"/>
                      <a:pt x="9995" y="12402"/>
                      <a:pt x="10031" y="12402"/>
                    </a:cubicBezTo>
                    <a:cubicBezTo>
                      <a:pt x="10049" y="12402"/>
                      <a:pt x="10065" y="12402"/>
                      <a:pt x="10065" y="12409"/>
                    </a:cubicBezTo>
                    <a:cubicBezTo>
                      <a:pt x="10023" y="12492"/>
                      <a:pt x="9897" y="12513"/>
                      <a:pt x="9793" y="12555"/>
                    </a:cubicBezTo>
                    <a:cubicBezTo>
                      <a:pt x="9688" y="12576"/>
                      <a:pt x="9563" y="12618"/>
                      <a:pt x="9458" y="12702"/>
                    </a:cubicBezTo>
                    <a:cubicBezTo>
                      <a:pt x="9270" y="12848"/>
                      <a:pt x="9270" y="12932"/>
                      <a:pt x="9060" y="13036"/>
                    </a:cubicBezTo>
                    <a:cubicBezTo>
                      <a:pt x="8998" y="13015"/>
                      <a:pt x="9102" y="12932"/>
                      <a:pt x="9102" y="12932"/>
                    </a:cubicBezTo>
                    <a:cubicBezTo>
                      <a:pt x="8977" y="12932"/>
                      <a:pt x="8893" y="12974"/>
                      <a:pt x="8809" y="13015"/>
                    </a:cubicBezTo>
                    <a:cubicBezTo>
                      <a:pt x="8809" y="12994"/>
                      <a:pt x="8788" y="12974"/>
                      <a:pt x="8747" y="12953"/>
                    </a:cubicBezTo>
                    <a:cubicBezTo>
                      <a:pt x="8672" y="12971"/>
                      <a:pt x="8714" y="13040"/>
                      <a:pt x="8635" y="13040"/>
                    </a:cubicBezTo>
                    <a:cubicBezTo>
                      <a:pt x="8625" y="13040"/>
                      <a:pt x="8614" y="13039"/>
                      <a:pt x="8600" y="13036"/>
                    </a:cubicBezTo>
                    <a:cubicBezTo>
                      <a:pt x="8621" y="13015"/>
                      <a:pt x="8621" y="12974"/>
                      <a:pt x="8663" y="12932"/>
                    </a:cubicBezTo>
                    <a:lnTo>
                      <a:pt x="8663" y="12932"/>
                    </a:lnTo>
                    <a:cubicBezTo>
                      <a:pt x="8558" y="12974"/>
                      <a:pt x="8475" y="13036"/>
                      <a:pt x="8391" y="13078"/>
                    </a:cubicBezTo>
                    <a:cubicBezTo>
                      <a:pt x="8349" y="13036"/>
                      <a:pt x="8433" y="13015"/>
                      <a:pt x="8454" y="12974"/>
                    </a:cubicBezTo>
                    <a:lnTo>
                      <a:pt x="8454" y="12974"/>
                    </a:lnTo>
                    <a:cubicBezTo>
                      <a:pt x="8349" y="13015"/>
                      <a:pt x="8161" y="13057"/>
                      <a:pt x="8140" y="13141"/>
                    </a:cubicBezTo>
                    <a:lnTo>
                      <a:pt x="8198" y="13141"/>
                    </a:lnTo>
                    <a:cubicBezTo>
                      <a:pt x="8185" y="13129"/>
                      <a:pt x="8194" y="13093"/>
                      <a:pt x="8224" y="13078"/>
                    </a:cubicBezTo>
                    <a:cubicBezTo>
                      <a:pt x="8250" y="13058"/>
                      <a:pt x="8274" y="13051"/>
                      <a:pt x="8295" y="13051"/>
                    </a:cubicBezTo>
                    <a:cubicBezTo>
                      <a:pt x="8341" y="13051"/>
                      <a:pt x="8370" y="13085"/>
                      <a:pt x="8370" y="13099"/>
                    </a:cubicBezTo>
                    <a:lnTo>
                      <a:pt x="8307" y="13141"/>
                    </a:lnTo>
                    <a:cubicBezTo>
                      <a:pt x="8331" y="13169"/>
                      <a:pt x="8359" y="13181"/>
                      <a:pt x="8389" y="13181"/>
                    </a:cubicBezTo>
                    <a:cubicBezTo>
                      <a:pt x="8495" y="13181"/>
                      <a:pt x="8633" y="13048"/>
                      <a:pt x="8747" y="13015"/>
                    </a:cubicBezTo>
                    <a:lnTo>
                      <a:pt x="8747" y="13015"/>
                    </a:lnTo>
                    <a:lnTo>
                      <a:pt x="8705" y="13141"/>
                    </a:lnTo>
                    <a:lnTo>
                      <a:pt x="8830" y="13015"/>
                    </a:lnTo>
                    <a:cubicBezTo>
                      <a:pt x="8872" y="13036"/>
                      <a:pt x="8914" y="13099"/>
                      <a:pt x="8851" y="13120"/>
                    </a:cubicBezTo>
                    <a:cubicBezTo>
                      <a:pt x="8873" y="13127"/>
                      <a:pt x="8890" y="13130"/>
                      <a:pt x="8903" y="13130"/>
                    </a:cubicBezTo>
                    <a:cubicBezTo>
                      <a:pt x="8953" y="13130"/>
                      <a:pt x="8955" y="13089"/>
                      <a:pt x="8997" y="13089"/>
                    </a:cubicBezTo>
                    <a:cubicBezTo>
                      <a:pt x="9008" y="13089"/>
                      <a:pt x="9021" y="13092"/>
                      <a:pt x="9040" y="13099"/>
                    </a:cubicBezTo>
                    <a:cubicBezTo>
                      <a:pt x="9060" y="13099"/>
                      <a:pt x="9040" y="13099"/>
                      <a:pt x="9040" y="13120"/>
                    </a:cubicBezTo>
                    <a:lnTo>
                      <a:pt x="9123" y="13057"/>
                    </a:lnTo>
                    <a:lnTo>
                      <a:pt x="9123" y="13057"/>
                    </a:lnTo>
                    <a:cubicBezTo>
                      <a:pt x="9123" y="13078"/>
                      <a:pt x="9165" y="13120"/>
                      <a:pt x="9102" y="13120"/>
                    </a:cubicBezTo>
                    <a:cubicBezTo>
                      <a:pt x="9288" y="13120"/>
                      <a:pt x="9359" y="12988"/>
                      <a:pt x="9445" y="12988"/>
                    </a:cubicBezTo>
                    <a:cubicBezTo>
                      <a:pt x="9456" y="12988"/>
                      <a:pt x="9467" y="12990"/>
                      <a:pt x="9479" y="12994"/>
                    </a:cubicBezTo>
                    <a:lnTo>
                      <a:pt x="9458" y="13015"/>
                    </a:lnTo>
                    <a:cubicBezTo>
                      <a:pt x="9709" y="12869"/>
                      <a:pt x="9458" y="12932"/>
                      <a:pt x="9604" y="12764"/>
                    </a:cubicBezTo>
                    <a:lnTo>
                      <a:pt x="9604" y="12764"/>
                    </a:lnTo>
                    <a:cubicBezTo>
                      <a:pt x="9667" y="12806"/>
                      <a:pt x="9751" y="12848"/>
                      <a:pt x="9814" y="12890"/>
                    </a:cubicBezTo>
                    <a:lnTo>
                      <a:pt x="9793" y="12806"/>
                    </a:lnTo>
                    <a:cubicBezTo>
                      <a:pt x="9821" y="12806"/>
                      <a:pt x="9849" y="12797"/>
                      <a:pt x="9864" y="12797"/>
                    </a:cubicBezTo>
                    <a:cubicBezTo>
                      <a:pt x="9872" y="12797"/>
                      <a:pt x="9876" y="12799"/>
                      <a:pt x="9876" y="12806"/>
                    </a:cubicBezTo>
                    <a:cubicBezTo>
                      <a:pt x="9960" y="12722"/>
                      <a:pt x="9856" y="12785"/>
                      <a:pt x="9876" y="12722"/>
                    </a:cubicBezTo>
                    <a:cubicBezTo>
                      <a:pt x="10010" y="12722"/>
                      <a:pt x="10131" y="12589"/>
                      <a:pt x="10217" y="12589"/>
                    </a:cubicBezTo>
                    <a:cubicBezTo>
                      <a:pt x="10238" y="12589"/>
                      <a:pt x="10257" y="12597"/>
                      <a:pt x="10274" y="12618"/>
                    </a:cubicBezTo>
                    <a:cubicBezTo>
                      <a:pt x="10281" y="12588"/>
                      <a:pt x="10268" y="12582"/>
                      <a:pt x="10252" y="12582"/>
                    </a:cubicBezTo>
                    <a:cubicBezTo>
                      <a:pt x="10241" y="12582"/>
                      <a:pt x="10229" y="12585"/>
                      <a:pt x="10222" y="12585"/>
                    </a:cubicBezTo>
                    <a:cubicBezTo>
                      <a:pt x="10210" y="12585"/>
                      <a:pt x="10210" y="12577"/>
                      <a:pt x="10253" y="12534"/>
                    </a:cubicBezTo>
                    <a:cubicBezTo>
                      <a:pt x="10274" y="12555"/>
                      <a:pt x="10291" y="12563"/>
                      <a:pt x="10307" y="12563"/>
                    </a:cubicBezTo>
                    <a:cubicBezTo>
                      <a:pt x="10371" y="12563"/>
                      <a:pt x="10408" y="12425"/>
                      <a:pt x="10525" y="12409"/>
                    </a:cubicBezTo>
                    <a:lnTo>
                      <a:pt x="10525" y="12409"/>
                    </a:lnTo>
                    <a:cubicBezTo>
                      <a:pt x="10525" y="12478"/>
                      <a:pt x="10439" y="12519"/>
                      <a:pt x="10493" y="12519"/>
                    </a:cubicBezTo>
                    <a:cubicBezTo>
                      <a:pt x="10504" y="12519"/>
                      <a:pt x="10521" y="12517"/>
                      <a:pt x="10546" y="12513"/>
                    </a:cubicBezTo>
                    <a:cubicBezTo>
                      <a:pt x="10546" y="12367"/>
                      <a:pt x="10755" y="12409"/>
                      <a:pt x="10839" y="12325"/>
                    </a:cubicBezTo>
                    <a:cubicBezTo>
                      <a:pt x="10776" y="12241"/>
                      <a:pt x="10985" y="12158"/>
                      <a:pt x="11111" y="12032"/>
                    </a:cubicBezTo>
                    <a:cubicBezTo>
                      <a:pt x="11111" y="12033"/>
                      <a:pt x="11112" y="12033"/>
                      <a:pt x="11113" y="12033"/>
                    </a:cubicBezTo>
                    <a:cubicBezTo>
                      <a:pt x="11136" y="12033"/>
                      <a:pt x="11383" y="11845"/>
                      <a:pt x="11524" y="11763"/>
                    </a:cubicBezTo>
                    <a:lnTo>
                      <a:pt x="11524" y="11763"/>
                    </a:lnTo>
                    <a:cubicBezTo>
                      <a:pt x="11525" y="11769"/>
                      <a:pt x="11527" y="11775"/>
                      <a:pt x="11529" y="11781"/>
                    </a:cubicBezTo>
                    <a:lnTo>
                      <a:pt x="11529" y="11760"/>
                    </a:lnTo>
                    <a:cubicBezTo>
                      <a:pt x="11528" y="11761"/>
                      <a:pt x="11526" y="11762"/>
                      <a:pt x="11524" y="11763"/>
                    </a:cubicBezTo>
                    <a:lnTo>
                      <a:pt x="11524" y="11763"/>
                    </a:lnTo>
                    <a:cubicBezTo>
                      <a:pt x="11502" y="11664"/>
                      <a:pt x="11618" y="11567"/>
                      <a:pt x="11697" y="11488"/>
                    </a:cubicBezTo>
                    <a:cubicBezTo>
                      <a:pt x="11739" y="11530"/>
                      <a:pt x="11739" y="11551"/>
                      <a:pt x="11697" y="11613"/>
                    </a:cubicBezTo>
                    <a:cubicBezTo>
                      <a:pt x="11718" y="11593"/>
                      <a:pt x="11760" y="11572"/>
                      <a:pt x="11781" y="11530"/>
                    </a:cubicBezTo>
                    <a:cubicBezTo>
                      <a:pt x="11781" y="11488"/>
                      <a:pt x="11781" y="11446"/>
                      <a:pt x="11822" y="11383"/>
                    </a:cubicBezTo>
                    <a:lnTo>
                      <a:pt x="11864" y="11467"/>
                    </a:lnTo>
                    <a:cubicBezTo>
                      <a:pt x="11969" y="11341"/>
                      <a:pt x="12011" y="11174"/>
                      <a:pt x="12157" y="11049"/>
                    </a:cubicBezTo>
                    <a:cubicBezTo>
                      <a:pt x="12115" y="11007"/>
                      <a:pt x="11927" y="11049"/>
                      <a:pt x="12011" y="10860"/>
                    </a:cubicBezTo>
                    <a:lnTo>
                      <a:pt x="12011" y="10860"/>
                    </a:lnTo>
                    <a:cubicBezTo>
                      <a:pt x="12029" y="10879"/>
                      <a:pt x="12080" y="10897"/>
                      <a:pt x="12078" y="10944"/>
                    </a:cubicBezTo>
                    <a:lnTo>
                      <a:pt x="12078" y="10944"/>
                    </a:lnTo>
                    <a:cubicBezTo>
                      <a:pt x="12085" y="10923"/>
                      <a:pt x="12100" y="10896"/>
                      <a:pt x="12115" y="10881"/>
                    </a:cubicBezTo>
                    <a:lnTo>
                      <a:pt x="12115" y="10986"/>
                    </a:lnTo>
                    <a:cubicBezTo>
                      <a:pt x="12199" y="10923"/>
                      <a:pt x="12115" y="10902"/>
                      <a:pt x="12157" y="10860"/>
                    </a:cubicBezTo>
                    <a:lnTo>
                      <a:pt x="12157" y="10860"/>
                    </a:lnTo>
                    <a:cubicBezTo>
                      <a:pt x="12166" y="10865"/>
                      <a:pt x="12174" y="10866"/>
                      <a:pt x="12181" y="10866"/>
                    </a:cubicBezTo>
                    <a:cubicBezTo>
                      <a:pt x="12201" y="10866"/>
                      <a:pt x="12215" y="10854"/>
                      <a:pt x="12227" y="10854"/>
                    </a:cubicBezTo>
                    <a:cubicBezTo>
                      <a:pt x="12232" y="10854"/>
                      <a:pt x="12236" y="10856"/>
                      <a:pt x="12241" y="10860"/>
                    </a:cubicBezTo>
                    <a:cubicBezTo>
                      <a:pt x="12241" y="10881"/>
                      <a:pt x="12199" y="10902"/>
                      <a:pt x="12199" y="10944"/>
                    </a:cubicBezTo>
                    <a:cubicBezTo>
                      <a:pt x="12241" y="10881"/>
                      <a:pt x="12325" y="10818"/>
                      <a:pt x="12366" y="10818"/>
                    </a:cubicBezTo>
                    <a:cubicBezTo>
                      <a:pt x="12345" y="10797"/>
                      <a:pt x="12325" y="10777"/>
                      <a:pt x="12345" y="10714"/>
                    </a:cubicBezTo>
                    <a:cubicBezTo>
                      <a:pt x="12376" y="10667"/>
                      <a:pt x="12396" y="10655"/>
                      <a:pt x="12411" y="10655"/>
                    </a:cubicBezTo>
                    <a:cubicBezTo>
                      <a:pt x="12428" y="10655"/>
                      <a:pt x="12440" y="10670"/>
                      <a:pt x="12457" y="10670"/>
                    </a:cubicBezTo>
                    <a:cubicBezTo>
                      <a:pt x="12467" y="10670"/>
                      <a:pt x="12478" y="10665"/>
                      <a:pt x="12492" y="10651"/>
                    </a:cubicBezTo>
                    <a:cubicBezTo>
                      <a:pt x="12492" y="10609"/>
                      <a:pt x="12576" y="10546"/>
                      <a:pt x="12513" y="10505"/>
                    </a:cubicBezTo>
                    <a:cubicBezTo>
                      <a:pt x="12534" y="10463"/>
                      <a:pt x="12576" y="10463"/>
                      <a:pt x="12597" y="10463"/>
                    </a:cubicBezTo>
                    <a:cubicBezTo>
                      <a:pt x="12597" y="10383"/>
                      <a:pt x="12769" y="10168"/>
                      <a:pt x="12674" y="10168"/>
                    </a:cubicBezTo>
                    <a:cubicBezTo>
                      <a:pt x="12670" y="10168"/>
                      <a:pt x="12665" y="10169"/>
                      <a:pt x="12659" y="10170"/>
                    </a:cubicBezTo>
                    <a:lnTo>
                      <a:pt x="12638" y="10191"/>
                    </a:lnTo>
                    <a:cubicBezTo>
                      <a:pt x="12659" y="10044"/>
                      <a:pt x="12743" y="9940"/>
                      <a:pt x="12827" y="9835"/>
                    </a:cubicBezTo>
                    <a:cubicBezTo>
                      <a:pt x="12889" y="9709"/>
                      <a:pt x="12952" y="9605"/>
                      <a:pt x="12994" y="9479"/>
                    </a:cubicBezTo>
                    <a:lnTo>
                      <a:pt x="13015" y="9479"/>
                    </a:lnTo>
                    <a:cubicBezTo>
                      <a:pt x="13057" y="9333"/>
                      <a:pt x="13120" y="9165"/>
                      <a:pt x="13120" y="9040"/>
                    </a:cubicBezTo>
                    <a:cubicBezTo>
                      <a:pt x="13120" y="9006"/>
                      <a:pt x="13161" y="8972"/>
                      <a:pt x="13188" y="8972"/>
                    </a:cubicBezTo>
                    <a:cubicBezTo>
                      <a:pt x="13194" y="8972"/>
                      <a:pt x="13199" y="8973"/>
                      <a:pt x="13203" y="8977"/>
                    </a:cubicBezTo>
                    <a:cubicBezTo>
                      <a:pt x="13224" y="8872"/>
                      <a:pt x="13203" y="8852"/>
                      <a:pt x="13308" y="8705"/>
                    </a:cubicBezTo>
                    <a:cubicBezTo>
                      <a:pt x="13308" y="8747"/>
                      <a:pt x="13313" y="8756"/>
                      <a:pt x="13316" y="8756"/>
                    </a:cubicBezTo>
                    <a:cubicBezTo>
                      <a:pt x="13317" y="8756"/>
                      <a:pt x="13317" y="8756"/>
                      <a:pt x="13318" y="8756"/>
                    </a:cubicBezTo>
                    <a:lnTo>
                      <a:pt x="13318" y="8756"/>
                    </a:lnTo>
                    <a:cubicBezTo>
                      <a:pt x="13313" y="8765"/>
                      <a:pt x="13304" y="8785"/>
                      <a:pt x="13287" y="8831"/>
                    </a:cubicBezTo>
                    <a:cubicBezTo>
                      <a:pt x="13371" y="8684"/>
                      <a:pt x="13413" y="8663"/>
                      <a:pt x="13392" y="8475"/>
                    </a:cubicBezTo>
                    <a:lnTo>
                      <a:pt x="13392" y="8475"/>
                    </a:lnTo>
                    <a:cubicBezTo>
                      <a:pt x="13400" y="8491"/>
                      <a:pt x="13408" y="8498"/>
                      <a:pt x="13417" y="8498"/>
                    </a:cubicBezTo>
                    <a:cubicBezTo>
                      <a:pt x="13455" y="8498"/>
                      <a:pt x="13496" y="8375"/>
                      <a:pt x="13496" y="8308"/>
                    </a:cubicBezTo>
                    <a:lnTo>
                      <a:pt x="13496" y="8308"/>
                    </a:lnTo>
                    <a:lnTo>
                      <a:pt x="13413" y="8412"/>
                    </a:lnTo>
                    <a:cubicBezTo>
                      <a:pt x="13433" y="8328"/>
                      <a:pt x="13454" y="8266"/>
                      <a:pt x="13475" y="8182"/>
                    </a:cubicBezTo>
                    <a:lnTo>
                      <a:pt x="13538" y="8245"/>
                    </a:lnTo>
                    <a:cubicBezTo>
                      <a:pt x="13726" y="7952"/>
                      <a:pt x="13475" y="7659"/>
                      <a:pt x="13685" y="7450"/>
                    </a:cubicBezTo>
                    <a:cubicBezTo>
                      <a:pt x="13675" y="7437"/>
                      <a:pt x="13668" y="7432"/>
                      <a:pt x="13661" y="7432"/>
                    </a:cubicBezTo>
                    <a:cubicBezTo>
                      <a:pt x="13627" y="7432"/>
                      <a:pt x="13616" y="7551"/>
                      <a:pt x="13583" y="7551"/>
                    </a:cubicBezTo>
                    <a:cubicBezTo>
                      <a:pt x="13576" y="7551"/>
                      <a:pt x="13568" y="7546"/>
                      <a:pt x="13559" y="7533"/>
                    </a:cubicBezTo>
                    <a:cubicBezTo>
                      <a:pt x="13580" y="7387"/>
                      <a:pt x="13726" y="7240"/>
                      <a:pt x="13726" y="7199"/>
                    </a:cubicBezTo>
                    <a:cubicBezTo>
                      <a:pt x="13789" y="7010"/>
                      <a:pt x="13622" y="7010"/>
                      <a:pt x="13664" y="6801"/>
                    </a:cubicBezTo>
                    <a:lnTo>
                      <a:pt x="13664" y="6801"/>
                    </a:lnTo>
                    <a:cubicBezTo>
                      <a:pt x="13649" y="6808"/>
                      <a:pt x="13629" y="6816"/>
                      <a:pt x="13608" y="6816"/>
                    </a:cubicBezTo>
                    <a:cubicBezTo>
                      <a:pt x="13570" y="6816"/>
                      <a:pt x="13531" y="6791"/>
                      <a:pt x="13517" y="6696"/>
                    </a:cubicBezTo>
                    <a:cubicBezTo>
                      <a:pt x="13530" y="6606"/>
                      <a:pt x="13575" y="6564"/>
                      <a:pt x="13617" y="6564"/>
                    </a:cubicBezTo>
                    <a:cubicBezTo>
                      <a:pt x="13643" y="6564"/>
                      <a:pt x="13668" y="6581"/>
                      <a:pt x="13685" y="6613"/>
                    </a:cubicBezTo>
                    <a:cubicBezTo>
                      <a:pt x="13685" y="6643"/>
                      <a:pt x="13673" y="6663"/>
                      <a:pt x="13667" y="6663"/>
                    </a:cubicBezTo>
                    <a:cubicBezTo>
                      <a:pt x="13665" y="6663"/>
                      <a:pt x="13664" y="6660"/>
                      <a:pt x="13664" y="6655"/>
                    </a:cubicBezTo>
                    <a:lnTo>
                      <a:pt x="13664" y="6655"/>
                    </a:lnTo>
                    <a:cubicBezTo>
                      <a:pt x="13664" y="6699"/>
                      <a:pt x="13674" y="6743"/>
                      <a:pt x="13688" y="6743"/>
                    </a:cubicBezTo>
                    <a:cubicBezTo>
                      <a:pt x="13693" y="6743"/>
                      <a:pt x="13699" y="6736"/>
                      <a:pt x="13705" y="6717"/>
                    </a:cubicBezTo>
                    <a:lnTo>
                      <a:pt x="13685" y="6696"/>
                    </a:lnTo>
                    <a:cubicBezTo>
                      <a:pt x="13703" y="6642"/>
                      <a:pt x="13705" y="6476"/>
                      <a:pt x="13733" y="6476"/>
                    </a:cubicBezTo>
                    <a:cubicBezTo>
                      <a:pt x="13737" y="6476"/>
                      <a:pt x="13742" y="6479"/>
                      <a:pt x="13747" y="6487"/>
                    </a:cubicBezTo>
                    <a:cubicBezTo>
                      <a:pt x="13739" y="6436"/>
                      <a:pt x="13730" y="6416"/>
                      <a:pt x="13722" y="6416"/>
                    </a:cubicBezTo>
                    <a:cubicBezTo>
                      <a:pt x="13709" y="6416"/>
                      <a:pt x="13697" y="6458"/>
                      <a:pt x="13685" y="6508"/>
                    </a:cubicBezTo>
                    <a:cubicBezTo>
                      <a:pt x="13726" y="6320"/>
                      <a:pt x="13685" y="6215"/>
                      <a:pt x="13705" y="6027"/>
                    </a:cubicBezTo>
                    <a:lnTo>
                      <a:pt x="13705" y="6027"/>
                    </a:lnTo>
                    <a:cubicBezTo>
                      <a:pt x="13690" y="6058"/>
                      <a:pt x="13664" y="6077"/>
                      <a:pt x="13651" y="6077"/>
                    </a:cubicBezTo>
                    <a:cubicBezTo>
                      <a:pt x="13646" y="6077"/>
                      <a:pt x="13643" y="6074"/>
                      <a:pt x="13643" y="6069"/>
                    </a:cubicBezTo>
                    <a:cubicBezTo>
                      <a:pt x="13664" y="5776"/>
                      <a:pt x="13580" y="5943"/>
                      <a:pt x="13559" y="5755"/>
                    </a:cubicBezTo>
                    <a:cubicBezTo>
                      <a:pt x="13580" y="5629"/>
                      <a:pt x="13664" y="5776"/>
                      <a:pt x="13601" y="5587"/>
                    </a:cubicBezTo>
                    <a:cubicBezTo>
                      <a:pt x="13608" y="5550"/>
                      <a:pt x="13621" y="5537"/>
                      <a:pt x="13636" y="5537"/>
                    </a:cubicBezTo>
                    <a:cubicBezTo>
                      <a:pt x="13664" y="5537"/>
                      <a:pt x="13699" y="5581"/>
                      <a:pt x="13726" y="5608"/>
                    </a:cubicBezTo>
                    <a:cubicBezTo>
                      <a:pt x="13643" y="5441"/>
                      <a:pt x="13705" y="5274"/>
                      <a:pt x="13705" y="5169"/>
                    </a:cubicBezTo>
                    <a:lnTo>
                      <a:pt x="13705" y="5169"/>
                    </a:lnTo>
                    <a:lnTo>
                      <a:pt x="13747" y="5253"/>
                    </a:lnTo>
                    <a:cubicBezTo>
                      <a:pt x="13726" y="5211"/>
                      <a:pt x="13726" y="5148"/>
                      <a:pt x="13705" y="5106"/>
                    </a:cubicBezTo>
                    <a:lnTo>
                      <a:pt x="13664" y="5169"/>
                    </a:lnTo>
                    <a:cubicBezTo>
                      <a:pt x="13664" y="5127"/>
                      <a:pt x="13643" y="5064"/>
                      <a:pt x="13685" y="5064"/>
                    </a:cubicBezTo>
                    <a:cubicBezTo>
                      <a:pt x="13673" y="5057"/>
                      <a:pt x="13662" y="5054"/>
                      <a:pt x="13652" y="5054"/>
                    </a:cubicBezTo>
                    <a:cubicBezTo>
                      <a:pt x="13626" y="5054"/>
                      <a:pt x="13603" y="5071"/>
                      <a:pt x="13579" y="5071"/>
                    </a:cubicBezTo>
                    <a:cubicBezTo>
                      <a:pt x="13560" y="5071"/>
                      <a:pt x="13540" y="5060"/>
                      <a:pt x="13517" y="5023"/>
                    </a:cubicBezTo>
                    <a:cubicBezTo>
                      <a:pt x="13517" y="4960"/>
                      <a:pt x="13433" y="4834"/>
                      <a:pt x="13496" y="4792"/>
                    </a:cubicBezTo>
                    <a:lnTo>
                      <a:pt x="13496" y="4792"/>
                    </a:lnTo>
                    <a:cubicBezTo>
                      <a:pt x="13503" y="4858"/>
                      <a:pt x="13513" y="4876"/>
                      <a:pt x="13527" y="4876"/>
                    </a:cubicBezTo>
                    <a:cubicBezTo>
                      <a:pt x="13544" y="4876"/>
                      <a:pt x="13565" y="4847"/>
                      <a:pt x="13589" y="4847"/>
                    </a:cubicBezTo>
                    <a:cubicBezTo>
                      <a:pt x="13595" y="4847"/>
                      <a:pt x="13602" y="4850"/>
                      <a:pt x="13609" y="4855"/>
                    </a:cubicBezTo>
                    <a:lnTo>
                      <a:pt x="13609" y="4855"/>
                    </a:lnTo>
                    <a:cubicBezTo>
                      <a:pt x="13604" y="4837"/>
                      <a:pt x="13601" y="4816"/>
                      <a:pt x="13601" y="4792"/>
                    </a:cubicBezTo>
                    <a:cubicBezTo>
                      <a:pt x="13601" y="4786"/>
                      <a:pt x="13603" y="4784"/>
                      <a:pt x="13605" y="4784"/>
                    </a:cubicBezTo>
                    <a:cubicBezTo>
                      <a:pt x="13611" y="4784"/>
                      <a:pt x="13622" y="4799"/>
                      <a:pt x="13622" y="4813"/>
                    </a:cubicBezTo>
                    <a:cubicBezTo>
                      <a:pt x="13643" y="4583"/>
                      <a:pt x="13517" y="4730"/>
                      <a:pt x="13454" y="4520"/>
                    </a:cubicBezTo>
                    <a:cubicBezTo>
                      <a:pt x="13517" y="4520"/>
                      <a:pt x="13538" y="4437"/>
                      <a:pt x="13517" y="4416"/>
                    </a:cubicBezTo>
                    <a:lnTo>
                      <a:pt x="13517" y="4416"/>
                    </a:lnTo>
                    <a:cubicBezTo>
                      <a:pt x="13526" y="4452"/>
                      <a:pt x="13515" y="4469"/>
                      <a:pt x="13495" y="4469"/>
                    </a:cubicBezTo>
                    <a:cubicBezTo>
                      <a:pt x="13469" y="4469"/>
                      <a:pt x="13427" y="4442"/>
                      <a:pt x="13392" y="4395"/>
                    </a:cubicBezTo>
                    <a:cubicBezTo>
                      <a:pt x="13392" y="4248"/>
                      <a:pt x="13308" y="4248"/>
                      <a:pt x="13308" y="4186"/>
                    </a:cubicBezTo>
                    <a:lnTo>
                      <a:pt x="13308" y="4269"/>
                    </a:lnTo>
                    <a:cubicBezTo>
                      <a:pt x="13245" y="4248"/>
                      <a:pt x="13245" y="4186"/>
                      <a:pt x="13182" y="4102"/>
                    </a:cubicBezTo>
                    <a:cubicBezTo>
                      <a:pt x="13187" y="4100"/>
                      <a:pt x="13192" y="4099"/>
                      <a:pt x="13196" y="4099"/>
                    </a:cubicBezTo>
                    <a:cubicBezTo>
                      <a:pt x="13202" y="4099"/>
                      <a:pt x="13208" y="4101"/>
                      <a:pt x="13213" y="4105"/>
                    </a:cubicBezTo>
                    <a:lnTo>
                      <a:pt x="13213" y="4105"/>
                    </a:lnTo>
                    <a:cubicBezTo>
                      <a:pt x="13165" y="4011"/>
                      <a:pt x="13231" y="3855"/>
                      <a:pt x="13141" y="3746"/>
                    </a:cubicBezTo>
                    <a:cubicBezTo>
                      <a:pt x="13141" y="3663"/>
                      <a:pt x="13203" y="3704"/>
                      <a:pt x="13203" y="3642"/>
                    </a:cubicBezTo>
                    <a:cubicBezTo>
                      <a:pt x="13078" y="3495"/>
                      <a:pt x="13182" y="3432"/>
                      <a:pt x="13057" y="3286"/>
                    </a:cubicBezTo>
                    <a:cubicBezTo>
                      <a:pt x="13047" y="3325"/>
                      <a:pt x="13046" y="3346"/>
                      <a:pt x="13035" y="3346"/>
                    </a:cubicBezTo>
                    <a:cubicBezTo>
                      <a:pt x="13023" y="3346"/>
                      <a:pt x="12998" y="3320"/>
                      <a:pt x="12931" y="3265"/>
                    </a:cubicBezTo>
                    <a:lnTo>
                      <a:pt x="12931" y="3265"/>
                    </a:lnTo>
                    <a:cubicBezTo>
                      <a:pt x="12994" y="3349"/>
                      <a:pt x="13057" y="3453"/>
                      <a:pt x="13099" y="3537"/>
                    </a:cubicBezTo>
                    <a:lnTo>
                      <a:pt x="12952" y="3391"/>
                    </a:lnTo>
                    <a:lnTo>
                      <a:pt x="12952" y="3391"/>
                    </a:lnTo>
                    <a:cubicBezTo>
                      <a:pt x="12973" y="3474"/>
                      <a:pt x="13057" y="3558"/>
                      <a:pt x="13078" y="3600"/>
                    </a:cubicBezTo>
                    <a:cubicBezTo>
                      <a:pt x="13036" y="3568"/>
                      <a:pt x="13015" y="3553"/>
                      <a:pt x="13002" y="3553"/>
                    </a:cubicBezTo>
                    <a:cubicBezTo>
                      <a:pt x="12989" y="3553"/>
                      <a:pt x="12984" y="3568"/>
                      <a:pt x="12973" y="3600"/>
                    </a:cubicBezTo>
                    <a:cubicBezTo>
                      <a:pt x="13015" y="3453"/>
                      <a:pt x="12827" y="3411"/>
                      <a:pt x="12827" y="3244"/>
                    </a:cubicBezTo>
                    <a:lnTo>
                      <a:pt x="12952" y="3181"/>
                    </a:lnTo>
                    <a:cubicBezTo>
                      <a:pt x="12910" y="2951"/>
                      <a:pt x="12701" y="2888"/>
                      <a:pt x="12576" y="2616"/>
                    </a:cubicBezTo>
                    <a:lnTo>
                      <a:pt x="12576" y="2616"/>
                    </a:lnTo>
                    <a:lnTo>
                      <a:pt x="12597" y="2721"/>
                    </a:lnTo>
                    <a:cubicBezTo>
                      <a:pt x="12534" y="2721"/>
                      <a:pt x="12492" y="2574"/>
                      <a:pt x="12429" y="2512"/>
                    </a:cubicBezTo>
                    <a:cubicBezTo>
                      <a:pt x="12471" y="2491"/>
                      <a:pt x="12450" y="2428"/>
                      <a:pt x="12450" y="2386"/>
                    </a:cubicBezTo>
                    <a:lnTo>
                      <a:pt x="12450" y="2386"/>
                    </a:lnTo>
                    <a:cubicBezTo>
                      <a:pt x="12449" y="2387"/>
                      <a:pt x="12448" y="2388"/>
                      <a:pt x="12446" y="2388"/>
                    </a:cubicBezTo>
                    <a:cubicBezTo>
                      <a:pt x="12421" y="2388"/>
                      <a:pt x="12340" y="2255"/>
                      <a:pt x="12267" y="2255"/>
                    </a:cubicBezTo>
                    <a:cubicBezTo>
                      <a:pt x="12258" y="2255"/>
                      <a:pt x="12249" y="2256"/>
                      <a:pt x="12241" y="2261"/>
                    </a:cubicBezTo>
                    <a:lnTo>
                      <a:pt x="12199" y="2135"/>
                    </a:lnTo>
                    <a:cubicBezTo>
                      <a:pt x="12073" y="1926"/>
                      <a:pt x="11927" y="2030"/>
                      <a:pt x="11781" y="1863"/>
                    </a:cubicBezTo>
                    <a:cubicBezTo>
                      <a:pt x="11857" y="1863"/>
                      <a:pt x="11844" y="1819"/>
                      <a:pt x="11888" y="1819"/>
                    </a:cubicBezTo>
                    <a:cubicBezTo>
                      <a:pt x="11905" y="1819"/>
                      <a:pt x="11929" y="1825"/>
                      <a:pt x="11969" y="1842"/>
                    </a:cubicBezTo>
                    <a:cubicBezTo>
                      <a:pt x="11915" y="1806"/>
                      <a:pt x="11876" y="1754"/>
                      <a:pt x="11853" y="1754"/>
                    </a:cubicBezTo>
                    <a:cubicBezTo>
                      <a:pt x="11849" y="1754"/>
                      <a:pt x="11846" y="1756"/>
                      <a:pt x="11843" y="1758"/>
                    </a:cubicBezTo>
                    <a:cubicBezTo>
                      <a:pt x="11843" y="1717"/>
                      <a:pt x="11655" y="1675"/>
                      <a:pt x="11634" y="1591"/>
                    </a:cubicBezTo>
                    <a:cubicBezTo>
                      <a:pt x="11613" y="1591"/>
                      <a:pt x="11592" y="1596"/>
                      <a:pt x="11571" y="1596"/>
                    </a:cubicBezTo>
                    <a:cubicBezTo>
                      <a:pt x="11550" y="1596"/>
                      <a:pt x="11529" y="1591"/>
                      <a:pt x="11509" y="1570"/>
                    </a:cubicBezTo>
                    <a:cubicBezTo>
                      <a:pt x="11509" y="1549"/>
                      <a:pt x="11509" y="1549"/>
                      <a:pt x="11509" y="1549"/>
                    </a:cubicBezTo>
                    <a:cubicBezTo>
                      <a:pt x="11509" y="1552"/>
                      <a:pt x="11507" y="1553"/>
                      <a:pt x="11505" y="1553"/>
                    </a:cubicBezTo>
                    <a:cubicBezTo>
                      <a:pt x="11493" y="1553"/>
                      <a:pt x="11460" y="1532"/>
                      <a:pt x="11439" y="1532"/>
                    </a:cubicBezTo>
                    <a:cubicBezTo>
                      <a:pt x="11426" y="1532"/>
                      <a:pt x="11418" y="1541"/>
                      <a:pt x="11425" y="1570"/>
                    </a:cubicBezTo>
                    <a:cubicBezTo>
                      <a:pt x="11341" y="1298"/>
                      <a:pt x="10902" y="1235"/>
                      <a:pt x="10818" y="1005"/>
                    </a:cubicBezTo>
                    <a:cubicBezTo>
                      <a:pt x="10692" y="922"/>
                      <a:pt x="10504" y="859"/>
                      <a:pt x="10379" y="796"/>
                    </a:cubicBezTo>
                    <a:cubicBezTo>
                      <a:pt x="10379" y="796"/>
                      <a:pt x="10379" y="787"/>
                      <a:pt x="10385" y="787"/>
                    </a:cubicBezTo>
                    <a:cubicBezTo>
                      <a:pt x="10386" y="787"/>
                      <a:pt x="10388" y="787"/>
                      <a:pt x="10391" y="789"/>
                    </a:cubicBezTo>
                    <a:lnTo>
                      <a:pt x="10391" y="789"/>
                    </a:lnTo>
                    <a:cubicBezTo>
                      <a:pt x="10358" y="763"/>
                      <a:pt x="10331" y="754"/>
                      <a:pt x="10308" y="754"/>
                    </a:cubicBezTo>
                    <a:cubicBezTo>
                      <a:pt x="10262" y="754"/>
                      <a:pt x="10227" y="788"/>
                      <a:pt x="10178" y="788"/>
                    </a:cubicBezTo>
                    <a:cubicBezTo>
                      <a:pt x="10148" y="788"/>
                      <a:pt x="10112" y="775"/>
                      <a:pt x="10065" y="733"/>
                    </a:cubicBezTo>
                    <a:cubicBezTo>
                      <a:pt x="10034" y="687"/>
                      <a:pt x="10043" y="675"/>
                      <a:pt x="10063" y="675"/>
                    </a:cubicBezTo>
                    <a:cubicBezTo>
                      <a:pt x="10086" y="675"/>
                      <a:pt x="10122" y="689"/>
                      <a:pt x="10135" y="689"/>
                    </a:cubicBezTo>
                    <a:cubicBezTo>
                      <a:pt x="10142" y="689"/>
                      <a:pt x="10142" y="685"/>
                      <a:pt x="10128" y="670"/>
                    </a:cubicBezTo>
                    <a:cubicBezTo>
                      <a:pt x="10148" y="587"/>
                      <a:pt x="10086" y="566"/>
                      <a:pt x="10002" y="545"/>
                    </a:cubicBezTo>
                    <a:cubicBezTo>
                      <a:pt x="9918" y="524"/>
                      <a:pt x="9814" y="524"/>
                      <a:pt x="9772" y="440"/>
                    </a:cubicBezTo>
                    <a:lnTo>
                      <a:pt x="9814" y="440"/>
                    </a:lnTo>
                    <a:cubicBezTo>
                      <a:pt x="9709" y="357"/>
                      <a:pt x="9521" y="419"/>
                      <a:pt x="9332" y="336"/>
                    </a:cubicBezTo>
                    <a:cubicBezTo>
                      <a:pt x="9332" y="336"/>
                      <a:pt x="9353" y="336"/>
                      <a:pt x="9353" y="315"/>
                    </a:cubicBezTo>
                    <a:lnTo>
                      <a:pt x="9353" y="315"/>
                    </a:lnTo>
                    <a:cubicBezTo>
                      <a:pt x="9291" y="332"/>
                      <a:pt x="9211" y="339"/>
                      <a:pt x="9124" y="339"/>
                    </a:cubicBezTo>
                    <a:cubicBezTo>
                      <a:pt x="9006" y="339"/>
                      <a:pt x="8876" y="327"/>
                      <a:pt x="8768" y="315"/>
                    </a:cubicBezTo>
                    <a:cubicBezTo>
                      <a:pt x="8851" y="273"/>
                      <a:pt x="8872" y="294"/>
                      <a:pt x="8851" y="231"/>
                    </a:cubicBezTo>
                    <a:cubicBezTo>
                      <a:pt x="8845" y="229"/>
                      <a:pt x="8839" y="229"/>
                      <a:pt x="8835" y="229"/>
                    </a:cubicBezTo>
                    <a:cubicBezTo>
                      <a:pt x="8784" y="229"/>
                      <a:pt x="8829" y="317"/>
                      <a:pt x="8718" y="317"/>
                    </a:cubicBezTo>
                    <a:cubicBezTo>
                      <a:pt x="8708" y="317"/>
                      <a:pt x="8697" y="316"/>
                      <a:pt x="8684" y="315"/>
                    </a:cubicBezTo>
                    <a:cubicBezTo>
                      <a:pt x="8642" y="273"/>
                      <a:pt x="8537" y="231"/>
                      <a:pt x="8537" y="147"/>
                    </a:cubicBezTo>
                    <a:lnTo>
                      <a:pt x="8537" y="147"/>
                    </a:lnTo>
                    <a:lnTo>
                      <a:pt x="8684" y="168"/>
                    </a:lnTo>
                    <a:cubicBezTo>
                      <a:pt x="8656" y="123"/>
                      <a:pt x="8613" y="113"/>
                      <a:pt x="8568" y="113"/>
                    </a:cubicBezTo>
                    <a:cubicBezTo>
                      <a:pt x="8534" y="113"/>
                      <a:pt x="8499" y="118"/>
                      <a:pt x="8468" y="118"/>
                    </a:cubicBezTo>
                    <a:cubicBezTo>
                      <a:pt x="8446" y="118"/>
                      <a:pt x="8427" y="115"/>
                      <a:pt x="8412" y="106"/>
                    </a:cubicBezTo>
                    <a:lnTo>
                      <a:pt x="8433" y="64"/>
                    </a:lnTo>
                    <a:cubicBezTo>
                      <a:pt x="8224" y="64"/>
                      <a:pt x="8174" y="136"/>
                      <a:pt x="8030" y="136"/>
                    </a:cubicBezTo>
                    <a:cubicBezTo>
                      <a:pt x="8001" y="136"/>
                      <a:pt x="7969" y="133"/>
                      <a:pt x="7931" y="126"/>
                    </a:cubicBezTo>
                    <a:lnTo>
                      <a:pt x="7931" y="126"/>
                    </a:lnTo>
                    <a:lnTo>
                      <a:pt x="7952" y="168"/>
                    </a:lnTo>
                    <a:cubicBezTo>
                      <a:pt x="7917" y="188"/>
                      <a:pt x="7892" y="195"/>
                      <a:pt x="7872" y="195"/>
                    </a:cubicBezTo>
                    <a:cubicBezTo>
                      <a:pt x="7823" y="195"/>
                      <a:pt x="7805" y="152"/>
                      <a:pt x="7757" y="152"/>
                    </a:cubicBezTo>
                    <a:cubicBezTo>
                      <a:pt x="7742" y="152"/>
                      <a:pt x="7724" y="157"/>
                      <a:pt x="7700" y="168"/>
                    </a:cubicBezTo>
                    <a:lnTo>
                      <a:pt x="7659" y="64"/>
                    </a:lnTo>
                    <a:cubicBezTo>
                      <a:pt x="7575" y="64"/>
                      <a:pt x="7345" y="168"/>
                      <a:pt x="7177" y="189"/>
                    </a:cubicBezTo>
                    <a:cubicBezTo>
                      <a:pt x="7261" y="106"/>
                      <a:pt x="7449" y="64"/>
                      <a:pt x="7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1"/>
              <p:cNvSpPr/>
              <p:nvPr/>
            </p:nvSpPr>
            <p:spPr>
              <a:xfrm>
                <a:off x="10707725" y="24110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1"/>
                    </a:moveTo>
                    <a:lnTo>
                      <a:pt x="21" y="22"/>
                    </a:lnTo>
                    <a:lnTo>
                      <a:pt x="42" y="22"/>
                    </a:lnTo>
                    <a:cubicBezTo>
                      <a:pt x="42" y="22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1"/>
              <p:cNvSpPr/>
              <p:nvPr/>
            </p:nvSpPr>
            <p:spPr>
              <a:xfrm>
                <a:off x="10987575" y="2397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1"/>
              <p:cNvSpPr/>
              <p:nvPr/>
            </p:nvSpPr>
            <p:spPr>
              <a:xfrm>
                <a:off x="10691500" y="22902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1"/>
              <p:cNvSpPr/>
              <p:nvPr/>
            </p:nvSpPr>
            <p:spPr>
              <a:xfrm>
                <a:off x="10941550" y="24398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0"/>
                    </a:moveTo>
                    <a:lnTo>
                      <a:pt x="0" y="42"/>
                    </a:lnTo>
                    <a:cubicBezTo>
                      <a:pt x="42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1"/>
              <p:cNvSpPr/>
              <p:nvPr/>
            </p:nvSpPr>
            <p:spPr>
              <a:xfrm>
                <a:off x="10932125" y="24471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1"/>
              <p:cNvSpPr/>
              <p:nvPr/>
            </p:nvSpPr>
            <p:spPr>
              <a:xfrm>
                <a:off x="10992050" y="2251050"/>
                <a:ext cx="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" y="5"/>
                      <a:pt x="10" y="1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16" y="2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1"/>
              <p:cNvSpPr/>
              <p:nvPr/>
            </p:nvSpPr>
            <p:spPr>
              <a:xfrm>
                <a:off x="11004300" y="23142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cubicBezTo>
                      <a:pt x="1" y="43"/>
                      <a:pt x="1" y="85"/>
                      <a:pt x="43" y="85"/>
                    </a:cubicBezTo>
                    <a:cubicBezTo>
                      <a:pt x="22" y="43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1"/>
              <p:cNvSpPr/>
              <p:nvPr/>
            </p:nvSpPr>
            <p:spPr>
              <a:xfrm>
                <a:off x="10953050" y="2193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1"/>
              <p:cNvSpPr/>
              <p:nvPr/>
            </p:nvSpPr>
            <p:spPr>
              <a:xfrm>
                <a:off x="11004300" y="231112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1"/>
              <p:cNvSpPr/>
              <p:nvPr/>
            </p:nvSpPr>
            <p:spPr>
              <a:xfrm>
                <a:off x="10876150" y="2467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2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1"/>
              <p:cNvSpPr/>
              <p:nvPr/>
            </p:nvSpPr>
            <p:spPr>
              <a:xfrm>
                <a:off x="10874050" y="24680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0"/>
                    </a:moveTo>
                    <a:cubicBezTo>
                      <a:pt x="22" y="21"/>
                      <a:pt x="1" y="21"/>
                      <a:pt x="1" y="4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1"/>
              <p:cNvSpPr/>
              <p:nvPr/>
            </p:nvSpPr>
            <p:spPr>
              <a:xfrm>
                <a:off x="10894450" y="2462675"/>
                <a:ext cx="5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8" extrusionOk="0">
                    <a:moveTo>
                      <a:pt x="121" y="1"/>
                    </a:moveTo>
                    <a:cubicBezTo>
                      <a:pt x="85" y="1"/>
                      <a:pt x="43" y="6"/>
                      <a:pt x="1" y="27"/>
                    </a:cubicBezTo>
                    <a:lnTo>
                      <a:pt x="1" y="48"/>
                    </a:lnTo>
                    <a:cubicBezTo>
                      <a:pt x="7" y="36"/>
                      <a:pt x="26" y="32"/>
                      <a:pt x="51" y="32"/>
                    </a:cubicBezTo>
                    <a:cubicBezTo>
                      <a:pt x="77" y="32"/>
                      <a:pt x="108" y="36"/>
                      <a:pt x="137" y="36"/>
                    </a:cubicBezTo>
                    <a:cubicBezTo>
                      <a:pt x="172" y="36"/>
                      <a:pt x="202" y="30"/>
                      <a:pt x="210" y="6"/>
                    </a:cubicBezTo>
                    <a:cubicBezTo>
                      <a:pt x="189" y="6"/>
                      <a:pt x="15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"/>
              <p:cNvSpPr/>
              <p:nvPr/>
            </p:nvSpPr>
            <p:spPr>
              <a:xfrm>
                <a:off x="10920075" y="2460725"/>
                <a:ext cx="6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7" extrusionOk="0">
                    <a:moveTo>
                      <a:pt x="190" y="0"/>
                    </a:moveTo>
                    <a:cubicBezTo>
                      <a:pt x="174" y="9"/>
                      <a:pt x="162" y="16"/>
                      <a:pt x="151" y="24"/>
                    </a:cubicBezTo>
                    <a:lnTo>
                      <a:pt x="151" y="24"/>
                    </a:lnTo>
                    <a:cubicBezTo>
                      <a:pt x="164" y="17"/>
                      <a:pt x="177" y="9"/>
                      <a:pt x="190" y="0"/>
                    </a:cubicBezTo>
                    <a:close/>
                    <a:moveTo>
                      <a:pt x="151" y="24"/>
                    </a:moveTo>
                    <a:lnTo>
                      <a:pt x="151" y="24"/>
                    </a:lnTo>
                    <a:cubicBezTo>
                      <a:pt x="101" y="51"/>
                      <a:pt x="51" y="67"/>
                      <a:pt x="1" y="84"/>
                    </a:cubicBezTo>
                    <a:cubicBezTo>
                      <a:pt x="64" y="84"/>
                      <a:pt x="106" y="105"/>
                      <a:pt x="43" y="147"/>
                    </a:cubicBezTo>
                    <a:cubicBezTo>
                      <a:pt x="278" y="127"/>
                      <a:pt x="1" y="126"/>
                      <a:pt x="15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"/>
              <p:cNvSpPr/>
              <p:nvPr/>
            </p:nvSpPr>
            <p:spPr>
              <a:xfrm>
                <a:off x="10937150" y="2453725"/>
                <a:ext cx="3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4" extrusionOk="0">
                    <a:moveTo>
                      <a:pt x="101" y="0"/>
                    </a:moveTo>
                    <a:cubicBezTo>
                      <a:pt x="89" y="0"/>
                      <a:pt x="73" y="3"/>
                      <a:pt x="51" y="8"/>
                    </a:cubicBezTo>
                    <a:cubicBezTo>
                      <a:pt x="0" y="46"/>
                      <a:pt x="18" y="54"/>
                      <a:pt x="45" y="54"/>
                    </a:cubicBezTo>
                    <a:cubicBezTo>
                      <a:pt x="62" y="54"/>
                      <a:pt x="84" y="50"/>
                      <a:pt x="92" y="50"/>
                    </a:cubicBezTo>
                    <a:cubicBezTo>
                      <a:pt x="123" y="20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"/>
              <p:cNvSpPr/>
              <p:nvPr/>
            </p:nvSpPr>
            <p:spPr>
              <a:xfrm>
                <a:off x="11002750" y="2366500"/>
                <a:ext cx="15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1" y="0"/>
                    </a:moveTo>
                    <a:cubicBezTo>
                      <a:pt x="44" y="0"/>
                      <a:pt x="33" y="8"/>
                      <a:pt x="19" y="8"/>
                    </a:cubicBezTo>
                    <a:cubicBezTo>
                      <a:pt x="13" y="8"/>
                      <a:pt x="7" y="7"/>
                      <a:pt x="0" y="3"/>
                    </a:cubicBezTo>
                    <a:lnTo>
                      <a:pt x="0" y="3"/>
                    </a:lnTo>
                    <a:lnTo>
                      <a:pt x="63" y="45"/>
                    </a:lnTo>
                    <a:cubicBezTo>
                      <a:pt x="63" y="9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"/>
              <p:cNvSpPr/>
              <p:nvPr/>
            </p:nvSpPr>
            <p:spPr>
              <a:xfrm>
                <a:off x="10998025" y="2344600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64" y="10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"/>
              <p:cNvSpPr/>
              <p:nvPr/>
            </p:nvSpPr>
            <p:spPr>
              <a:xfrm>
                <a:off x="11013725" y="2332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105"/>
                    </a:moveTo>
                    <a:lnTo>
                      <a:pt x="1" y="1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"/>
              <p:cNvSpPr/>
              <p:nvPr/>
            </p:nvSpPr>
            <p:spPr>
              <a:xfrm>
                <a:off x="10946250" y="2168850"/>
                <a:ext cx="2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21" y="0"/>
                    </a:moveTo>
                    <a:lnTo>
                      <a:pt x="0" y="84"/>
                    </a:lnTo>
                    <a:cubicBezTo>
                      <a:pt x="5" y="86"/>
                      <a:pt x="10" y="87"/>
                      <a:pt x="15" y="87"/>
                    </a:cubicBezTo>
                    <a:cubicBezTo>
                      <a:pt x="54" y="87"/>
                      <a:pt x="96" y="19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"/>
              <p:cNvSpPr/>
              <p:nvPr/>
            </p:nvSpPr>
            <p:spPr>
              <a:xfrm>
                <a:off x="10865700" y="2143525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54" y="1"/>
                    </a:moveTo>
                    <a:cubicBezTo>
                      <a:pt x="35" y="1"/>
                      <a:pt x="17" y="3"/>
                      <a:pt x="0" y="9"/>
                    </a:cubicBezTo>
                    <a:cubicBezTo>
                      <a:pt x="68" y="26"/>
                      <a:pt x="122" y="56"/>
                      <a:pt x="162" y="56"/>
                    </a:cubicBezTo>
                    <a:cubicBezTo>
                      <a:pt x="172" y="56"/>
                      <a:pt x="181" y="55"/>
                      <a:pt x="189" y="51"/>
                    </a:cubicBezTo>
                    <a:cubicBezTo>
                      <a:pt x="158" y="20"/>
                      <a:pt x="105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"/>
              <p:cNvSpPr/>
              <p:nvPr/>
            </p:nvSpPr>
            <p:spPr>
              <a:xfrm>
                <a:off x="10680000" y="226457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21" y="0"/>
                    </a:moveTo>
                    <a:lnTo>
                      <a:pt x="0" y="126"/>
                    </a:lnTo>
                    <a:lnTo>
                      <a:pt x="21" y="6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"/>
              <p:cNvSpPr/>
              <p:nvPr/>
            </p:nvSpPr>
            <p:spPr>
              <a:xfrm>
                <a:off x="10890275" y="2049725"/>
                <a:ext cx="17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83" extrusionOk="0">
                    <a:moveTo>
                      <a:pt x="57" y="1"/>
                    </a:moveTo>
                    <a:cubicBezTo>
                      <a:pt x="36" y="1"/>
                      <a:pt x="17" y="4"/>
                      <a:pt x="1" y="15"/>
                    </a:cubicBezTo>
                    <a:cubicBezTo>
                      <a:pt x="105" y="99"/>
                      <a:pt x="252" y="141"/>
                      <a:pt x="440" y="141"/>
                    </a:cubicBezTo>
                    <a:cubicBezTo>
                      <a:pt x="461" y="162"/>
                      <a:pt x="440" y="183"/>
                      <a:pt x="419" y="183"/>
                    </a:cubicBezTo>
                    <a:cubicBezTo>
                      <a:pt x="545" y="183"/>
                      <a:pt x="691" y="162"/>
                      <a:pt x="628" y="57"/>
                    </a:cubicBezTo>
                    <a:lnTo>
                      <a:pt x="628" y="57"/>
                    </a:lnTo>
                    <a:cubicBezTo>
                      <a:pt x="503" y="99"/>
                      <a:pt x="482" y="57"/>
                      <a:pt x="335" y="120"/>
                    </a:cubicBezTo>
                    <a:cubicBezTo>
                      <a:pt x="252" y="99"/>
                      <a:pt x="189" y="57"/>
                      <a:pt x="210" y="15"/>
                    </a:cubicBezTo>
                    <a:lnTo>
                      <a:pt x="210" y="15"/>
                    </a:lnTo>
                    <a:cubicBezTo>
                      <a:pt x="204" y="19"/>
                      <a:pt x="196" y="20"/>
                      <a:pt x="187" y="20"/>
                    </a:cubicBezTo>
                    <a:cubicBezTo>
                      <a:pt x="153" y="20"/>
                      <a:pt x="10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"/>
              <p:cNvSpPr/>
              <p:nvPr/>
            </p:nvSpPr>
            <p:spPr>
              <a:xfrm>
                <a:off x="11105275" y="233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63"/>
                    </a:moveTo>
                    <a:cubicBezTo>
                      <a:pt x="0" y="22"/>
                      <a:pt x="0" y="1"/>
                      <a:pt x="0" y="1"/>
                    </a:cubicBezTo>
                    <a:cubicBezTo>
                      <a:pt x="0" y="42"/>
                      <a:pt x="0" y="84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"/>
              <p:cNvSpPr/>
              <p:nvPr/>
            </p:nvSpPr>
            <p:spPr>
              <a:xfrm>
                <a:off x="11100025" y="236030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0"/>
                    </a:moveTo>
                    <a:cubicBezTo>
                      <a:pt x="22" y="21"/>
                      <a:pt x="1" y="42"/>
                      <a:pt x="22" y="42"/>
                    </a:cubicBezTo>
                    <a:cubicBezTo>
                      <a:pt x="22" y="42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1"/>
              <p:cNvSpPr/>
              <p:nvPr/>
            </p:nvSpPr>
            <p:spPr>
              <a:xfrm>
                <a:off x="11074925" y="220022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1" y="0"/>
                    </a:moveTo>
                    <a:lnTo>
                      <a:pt x="42" y="147"/>
                    </a:lnTo>
                    <a:cubicBezTo>
                      <a:pt x="84" y="147"/>
                      <a:pt x="42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1"/>
              <p:cNvSpPr/>
              <p:nvPr/>
            </p:nvSpPr>
            <p:spPr>
              <a:xfrm>
                <a:off x="10931075" y="2060025"/>
                <a:ext cx="2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2" extrusionOk="0">
                    <a:moveTo>
                      <a:pt x="1" y="1"/>
                    </a:moveTo>
                    <a:lnTo>
                      <a:pt x="84" y="22"/>
                    </a:lnTo>
                    <a:cubicBezTo>
                      <a:pt x="63" y="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1"/>
              <p:cNvSpPr/>
              <p:nvPr/>
            </p:nvSpPr>
            <p:spPr>
              <a:xfrm>
                <a:off x="11035700" y="2148450"/>
                <a:ext cx="2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2" extrusionOk="0">
                    <a:moveTo>
                      <a:pt x="0" y="0"/>
                    </a:moveTo>
                    <a:lnTo>
                      <a:pt x="84" y="42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1"/>
              <p:cNvSpPr/>
              <p:nvPr/>
            </p:nvSpPr>
            <p:spPr>
              <a:xfrm>
                <a:off x="11003275" y="2114450"/>
                <a:ext cx="31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0" extrusionOk="0">
                    <a:moveTo>
                      <a:pt x="21" y="0"/>
                    </a:moveTo>
                    <a:cubicBezTo>
                      <a:pt x="0" y="0"/>
                      <a:pt x="0" y="21"/>
                      <a:pt x="0" y="42"/>
                    </a:cubicBezTo>
                    <a:cubicBezTo>
                      <a:pt x="7" y="55"/>
                      <a:pt x="17" y="60"/>
                      <a:pt x="30" y="60"/>
                    </a:cubicBezTo>
                    <a:cubicBezTo>
                      <a:pt x="58" y="60"/>
                      <a:pt x="97" y="35"/>
                      <a:pt x="126" y="21"/>
                    </a:cubicBezTo>
                    <a:cubicBezTo>
                      <a:pt x="84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1"/>
              <p:cNvSpPr/>
              <p:nvPr/>
            </p:nvSpPr>
            <p:spPr>
              <a:xfrm>
                <a:off x="10828025" y="20375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1"/>
              <p:cNvSpPr/>
              <p:nvPr/>
            </p:nvSpPr>
            <p:spPr>
              <a:xfrm>
                <a:off x="10883475" y="20511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0"/>
                    </a:moveTo>
                    <a:cubicBezTo>
                      <a:pt x="22" y="21"/>
                      <a:pt x="22" y="21"/>
                      <a:pt x="1" y="42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1"/>
              <p:cNvSpPr/>
              <p:nvPr/>
            </p:nvSpPr>
            <p:spPr>
              <a:xfrm>
                <a:off x="11085925" y="2402100"/>
                <a:ext cx="5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14" y="0"/>
                    </a:moveTo>
                    <a:cubicBezTo>
                      <a:pt x="8" y="0"/>
                      <a:pt x="0" y="18"/>
                      <a:pt x="0" y="44"/>
                    </a:cubicBezTo>
                    <a:cubicBezTo>
                      <a:pt x="0" y="44"/>
                      <a:pt x="0" y="23"/>
                      <a:pt x="21" y="23"/>
                    </a:cubicBezTo>
                    <a:cubicBezTo>
                      <a:pt x="21" y="7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1"/>
              <p:cNvSpPr/>
              <p:nvPr/>
            </p:nvSpPr>
            <p:spPr>
              <a:xfrm>
                <a:off x="10749050" y="2555925"/>
                <a:ext cx="9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7" extrusionOk="0">
                    <a:moveTo>
                      <a:pt x="189" y="1"/>
                    </a:moveTo>
                    <a:cubicBezTo>
                      <a:pt x="251" y="54"/>
                      <a:pt x="203" y="58"/>
                      <a:pt x="146" y="58"/>
                    </a:cubicBezTo>
                    <a:cubicBezTo>
                      <a:pt x="137" y="58"/>
                      <a:pt x="127" y="58"/>
                      <a:pt x="118" y="58"/>
                    </a:cubicBezTo>
                    <a:cubicBezTo>
                      <a:pt x="53" y="58"/>
                      <a:pt x="0" y="63"/>
                      <a:pt x="126" y="147"/>
                    </a:cubicBezTo>
                    <a:cubicBezTo>
                      <a:pt x="105" y="105"/>
                      <a:pt x="398" y="126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1"/>
              <p:cNvSpPr/>
              <p:nvPr/>
            </p:nvSpPr>
            <p:spPr>
              <a:xfrm>
                <a:off x="10934225" y="2061075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42" y="2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1"/>
              <p:cNvSpPr/>
              <p:nvPr/>
            </p:nvSpPr>
            <p:spPr>
              <a:xfrm>
                <a:off x="11031000" y="2485975"/>
                <a:ext cx="10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29" y="0"/>
                    </a:moveTo>
                    <a:cubicBezTo>
                      <a:pt x="21" y="0"/>
                      <a:pt x="11" y="5"/>
                      <a:pt x="0" y="16"/>
                    </a:cubicBezTo>
                    <a:lnTo>
                      <a:pt x="42" y="16"/>
                    </a:lnTo>
                    <a:cubicBezTo>
                      <a:pt x="42" y="5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1"/>
              <p:cNvSpPr/>
              <p:nvPr/>
            </p:nvSpPr>
            <p:spPr>
              <a:xfrm>
                <a:off x="11000125" y="251407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cubicBezTo>
                      <a:pt x="42" y="22"/>
                      <a:pt x="42" y="22"/>
                      <a:pt x="1" y="63"/>
                    </a:cubicBezTo>
                    <a:lnTo>
                      <a:pt x="21" y="63"/>
                    </a:lnTo>
                    <a:cubicBezTo>
                      <a:pt x="21" y="43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1"/>
              <p:cNvSpPr/>
              <p:nvPr/>
            </p:nvSpPr>
            <p:spPr>
              <a:xfrm>
                <a:off x="10969275" y="25381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63" y="0"/>
                    </a:moveTo>
                    <a:cubicBezTo>
                      <a:pt x="42" y="21"/>
                      <a:pt x="0" y="42"/>
                      <a:pt x="0" y="42"/>
                    </a:cubicBezTo>
                    <a:lnTo>
                      <a:pt x="21" y="42"/>
                    </a:lnTo>
                    <a:cubicBezTo>
                      <a:pt x="42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"/>
              <p:cNvSpPr/>
              <p:nvPr/>
            </p:nvSpPr>
            <p:spPr>
              <a:xfrm>
                <a:off x="10704575" y="2077550"/>
                <a:ext cx="36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6" extrusionOk="0">
                    <a:moveTo>
                      <a:pt x="125" y="0"/>
                    </a:moveTo>
                    <a:cubicBezTo>
                      <a:pt x="116" y="0"/>
                      <a:pt x="83" y="19"/>
                      <a:pt x="1" y="74"/>
                    </a:cubicBezTo>
                    <a:cubicBezTo>
                      <a:pt x="43" y="74"/>
                      <a:pt x="84" y="95"/>
                      <a:pt x="105" y="95"/>
                    </a:cubicBezTo>
                    <a:cubicBezTo>
                      <a:pt x="63" y="81"/>
                      <a:pt x="144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"/>
              <p:cNvSpPr/>
              <p:nvPr/>
            </p:nvSpPr>
            <p:spPr>
              <a:xfrm>
                <a:off x="10932650" y="20605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cubicBezTo>
                      <a:pt x="14" y="22"/>
                      <a:pt x="28" y="13"/>
                      <a:pt x="42" y="13"/>
                    </a:cubicBezTo>
                    <a:cubicBezTo>
                      <a:pt x="49" y="13"/>
                      <a:pt x="56" y="15"/>
                      <a:pt x="63" y="22"/>
                    </a:cubicBezTo>
                    <a:lnTo>
                      <a:pt x="63" y="22"/>
                    </a:lnTo>
                    <a:cubicBezTo>
                      <a:pt x="42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1"/>
              <p:cNvSpPr/>
              <p:nvPr/>
            </p:nvSpPr>
            <p:spPr>
              <a:xfrm>
                <a:off x="11004300" y="2526625"/>
                <a:ext cx="58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" extrusionOk="0">
                    <a:moveTo>
                      <a:pt x="231" y="1"/>
                    </a:moveTo>
                    <a:lnTo>
                      <a:pt x="1" y="168"/>
                    </a:lnTo>
                    <a:cubicBezTo>
                      <a:pt x="64" y="126"/>
                      <a:pt x="147" y="64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1"/>
              <p:cNvSpPr/>
              <p:nvPr/>
            </p:nvSpPr>
            <p:spPr>
              <a:xfrm>
                <a:off x="10984425" y="2542850"/>
                <a:ext cx="42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5" extrusionOk="0">
                    <a:moveTo>
                      <a:pt x="168" y="0"/>
                    </a:moveTo>
                    <a:cubicBezTo>
                      <a:pt x="105" y="0"/>
                      <a:pt x="64" y="21"/>
                      <a:pt x="22" y="42"/>
                    </a:cubicBezTo>
                    <a:cubicBezTo>
                      <a:pt x="22" y="63"/>
                      <a:pt x="1" y="63"/>
                      <a:pt x="1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"/>
              <p:cNvSpPr/>
              <p:nvPr/>
            </p:nvSpPr>
            <p:spPr>
              <a:xfrm>
                <a:off x="10579550" y="2038075"/>
                <a:ext cx="535675" cy="551350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2054" extrusionOk="0">
                    <a:moveTo>
                      <a:pt x="10860" y="21"/>
                    </a:moveTo>
                    <a:cubicBezTo>
                      <a:pt x="10842" y="21"/>
                      <a:pt x="10825" y="23"/>
                      <a:pt x="10812" y="26"/>
                    </a:cubicBezTo>
                    <a:lnTo>
                      <a:pt x="10812" y="26"/>
                    </a:lnTo>
                    <a:cubicBezTo>
                      <a:pt x="10829" y="25"/>
                      <a:pt x="10845" y="23"/>
                      <a:pt x="10860" y="21"/>
                    </a:cubicBezTo>
                    <a:close/>
                    <a:moveTo>
                      <a:pt x="8329" y="230"/>
                    </a:moveTo>
                    <a:lnTo>
                      <a:pt x="8329" y="230"/>
                    </a:lnTo>
                    <a:cubicBezTo>
                      <a:pt x="8319" y="230"/>
                      <a:pt x="8311" y="232"/>
                      <a:pt x="8303" y="236"/>
                    </a:cubicBezTo>
                    <a:lnTo>
                      <a:pt x="8303" y="236"/>
                    </a:lnTo>
                    <a:cubicBezTo>
                      <a:pt x="8311" y="234"/>
                      <a:pt x="8320" y="232"/>
                      <a:pt x="8329" y="230"/>
                    </a:cubicBezTo>
                    <a:close/>
                    <a:moveTo>
                      <a:pt x="13243" y="718"/>
                    </a:moveTo>
                    <a:cubicBezTo>
                      <a:pt x="13247" y="724"/>
                      <a:pt x="13254" y="728"/>
                      <a:pt x="13267" y="732"/>
                    </a:cubicBezTo>
                    <a:lnTo>
                      <a:pt x="13243" y="718"/>
                    </a:lnTo>
                    <a:close/>
                    <a:moveTo>
                      <a:pt x="5839" y="1172"/>
                    </a:moveTo>
                    <a:cubicBezTo>
                      <a:pt x="5837" y="1174"/>
                      <a:pt x="5835" y="1176"/>
                      <a:pt x="5834" y="1178"/>
                    </a:cubicBezTo>
                    <a:lnTo>
                      <a:pt x="5834" y="1178"/>
                    </a:lnTo>
                    <a:cubicBezTo>
                      <a:pt x="5835" y="1176"/>
                      <a:pt x="5837" y="1174"/>
                      <a:pt x="5839" y="1172"/>
                    </a:cubicBezTo>
                    <a:close/>
                    <a:moveTo>
                      <a:pt x="17949" y="4016"/>
                    </a:moveTo>
                    <a:cubicBezTo>
                      <a:pt x="17944" y="4016"/>
                      <a:pt x="17938" y="4016"/>
                      <a:pt x="17933" y="4017"/>
                    </a:cubicBezTo>
                    <a:lnTo>
                      <a:pt x="17953" y="4017"/>
                    </a:lnTo>
                    <a:cubicBezTo>
                      <a:pt x="17953" y="4017"/>
                      <a:pt x="17953" y="4016"/>
                      <a:pt x="17952" y="4016"/>
                    </a:cubicBezTo>
                    <a:lnTo>
                      <a:pt x="17952" y="4016"/>
                    </a:lnTo>
                    <a:cubicBezTo>
                      <a:pt x="17951" y="4016"/>
                      <a:pt x="17950" y="4016"/>
                      <a:pt x="17949" y="4016"/>
                    </a:cubicBezTo>
                    <a:close/>
                    <a:moveTo>
                      <a:pt x="2868" y="4520"/>
                    </a:moveTo>
                    <a:cubicBezTo>
                      <a:pt x="2868" y="4520"/>
                      <a:pt x="2888" y="4541"/>
                      <a:pt x="2868" y="4562"/>
                    </a:cubicBezTo>
                    <a:cubicBezTo>
                      <a:pt x="2847" y="4624"/>
                      <a:pt x="2805" y="4645"/>
                      <a:pt x="2784" y="4645"/>
                    </a:cubicBezTo>
                    <a:cubicBezTo>
                      <a:pt x="2805" y="4603"/>
                      <a:pt x="2847" y="4562"/>
                      <a:pt x="2868" y="4520"/>
                    </a:cubicBezTo>
                    <a:close/>
                    <a:moveTo>
                      <a:pt x="19021" y="5085"/>
                    </a:moveTo>
                    <a:cubicBezTo>
                      <a:pt x="19025" y="5089"/>
                      <a:pt x="19030" y="5094"/>
                      <a:pt x="19035" y="5097"/>
                    </a:cubicBezTo>
                    <a:lnTo>
                      <a:pt x="19035" y="5097"/>
                    </a:lnTo>
                    <a:cubicBezTo>
                      <a:pt x="19029" y="5092"/>
                      <a:pt x="19024" y="5088"/>
                      <a:pt x="19021" y="5085"/>
                    </a:cubicBezTo>
                    <a:close/>
                    <a:moveTo>
                      <a:pt x="1989" y="4959"/>
                    </a:moveTo>
                    <a:cubicBezTo>
                      <a:pt x="2010" y="4959"/>
                      <a:pt x="2031" y="4980"/>
                      <a:pt x="2010" y="5022"/>
                    </a:cubicBezTo>
                    <a:cubicBezTo>
                      <a:pt x="2010" y="5020"/>
                      <a:pt x="2009" y="5019"/>
                      <a:pt x="2007" y="5019"/>
                    </a:cubicBezTo>
                    <a:cubicBezTo>
                      <a:pt x="1992" y="5019"/>
                      <a:pt x="1919" y="5091"/>
                      <a:pt x="1863" y="5147"/>
                    </a:cubicBezTo>
                    <a:cubicBezTo>
                      <a:pt x="1905" y="5106"/>
                      <a:pt x="1947" y="5022"/>
                      <a:pt x="1989" y="4959"/>
                    </a:cubicBezTo>
                    <a:close/>
                    <a:moveTo>
                      <a:pt x="1047" y="6486"/>
                    </a:moveTo>
                    <a:cubicBezTo>
                      <a:pt x="1046" y="6490"/>
                      <a:pt x="1046" y="6493"/>
                      <a:pt x="1045" y="6496"/>
                    </a:cubicBezTo>
                    <a:lnTo>
                      <a:pt x="1045" y="6496"/>
                    </a:lnTo>
                    <a:cubicBezTo>
                      <a:pt x="1046" y="6493"/>
                      <a:pt x="1046" y="6490"/>
                      <a:pt x="1047" y="6486"/>
                    </a:cubicBezTo>
                    <a:close/>
                    <a:moveTo>
                      <a:pt x="988" y="8751"/>
                    </a:moveTo>
                    <a:lnTo>
                      <a:pt x="988" y="8751"/>
                    </a:lnTo>
                    <a:cubicBezTo>
                      <a:pt x="987" y="8756"/>
                      <a:pt x="985" y="8762"/>
                      <a:pt x="984" y="8767"/>
                    </a:cubicBezTo>
                    <a:cubicBezTo>
                      <a:pt x="986" y="8761"/>
                      <a:pt x="987" y="8756"/>
                      <a:pt x="988" y="8751"/>
                    </a:cubicBezTo>
                    <a:close/>
                    <a:moveTo>
                      <a:pt x="21055" y="14166"/>
                    </a:moveTo>
                    <a:cubicBezTo>
                      <a:pt x="21054" y="14173"/>
                      <a:pt x="21052" y="14180"/>
                      <a:pt x="21050" y="14186"/>
                    </a:cubicBezTo>
                    <a:cubicBezTo>
                      <a:pt x="21053" y="14178"/>
                      <a:pt x="21054" y="14172"/>
                      <a:pt x="21055" y="14166"/>
                    </a:cubicBezTo>
                    <a:close/>
                    <a:moveTo>
                      <a:pt x="20339" y="14458"/>
                    </a:moveTo>
                    <a:lnTo>
                      <a:pt x="20339" y="14458"/>
                    </a:lnTo>
                    <a:cubicBezTo>
                      <a:pt x="20323" y="14508"/>
                      <a:pt x="20319" y="14538"/>
                      <a:pt x="20322" y="14556"/>
                    </a:cubicBezTo>
                    <a:lnTo>
                      <a:pt x="20322" y="14556"/>
                    </a:lnTo>
                    <a:cubicBezTo>
                      <a:pt x="20333" y="14524"/>
                      <a:pt x="20339" y="14491"/>
                      <a:pt x="20339" y="14458"/>
                    </a:cubicBezTo>
                    <a:close/>
                    <a:moveTo>
                      <a:pt x="20276" y="14605"/>
                    </a:moveTo>
                    <a:cubicBezTo>
                      <a:pt x="20269" y="14612"/>
                      <a:pt x="20264" y="14620"/>
                      <a:pt x="20262" y="14626"/>
                    </a:cubicBezTo>
                    <a:lnTo>
                      <a:pt x="20262" y="14626"/>
                    </a:lnTo>
                    <a:cubicBezTo>
                      <a:pt x="20266" y="14619"/>
                      <a:pt x="20271" y="14612"/>
                      <a:pt x="20276" y="14605"/>
                    </a:cubicBezTo>
                    <a:close/>
                    <a:moveTo>
                      <a:pt x="19972" y="15705"/>
                    </a:moveTo>
                    <a:cubicBezTo>
                      <a:pt x="19971" y="15705"/>
                      <a:pt x="19968" y="15708"/>
                      <a:pt x="19962" y="15714"/>
                    </a:cubicBezTo>
                    <a:cubicBezTo>
                      <a:pt x="19962" y="15718"/>
                      <a:pt x="19961" y="15722"/>
                      <a:pt x="19960" y="15726"/>
                    </a:cubicBezTo>
                    <a:lnTo>
                      <a:pt x="19960" y="15726"/>
                    </a:lnTo>
                    <a:cubicBezTo>
                      <a:pt x="19968" y="15714"/>
                      <a:pt x="19974" y="15705"/>
                      <a:pt x="19972" y="15705"/>
                    </a:cubicBezTo>
                    <a:close/>
                    <a:moveTo>
                      <a:pt x="19960" y="15726"/>
                    </a:moveTo>
                    <a:cubicBezTo>
                      <a:pt x="19945" y="15750"/>
                      <a:pt x="19923" y="15786"/>
                      <a:pt x="19934" y="15795"/>
                    </a:cubicBezTo>
                    <a:lnTo>
                      <a:pt x="19934" y="15795"/>
                    </a:lnTo>
                    <a:cubicBezTo>
                      <a:pt x="19946" y="15773"/>
                      <a:pt x="19956" y="15750"/>
                      <a:pt x="19960" y="15726"/>
                    </a:cubicBezTo>
                    <a:close/>
                    <a:moveTo>
                      <a:pt x="20506" y="15609"/>
                    </a:moveTo>
                    <a:lnTo>
                      <a:pt x="20485" y="15693"/>
                    </a:lnTo>
                    <a:cubicBezTo>
                      <a:pt x="20477" y="15697"/>
                      <a:pt x="20470" y="15700"/>
                      <a:pt x="20464" y="15702"/>
                    </a:cubicBezTo>
                    <a:lnTo>
                      <a:pt x="20464" y="15702"/>
                    </a:lnTo>
                    <a:cubicBezTo>
                      <a:pt x="20464" y="15696"/>
                      <a:pt x="20464" y="15693"/>
                      <a:pt x="20464" y="15693"/>
                    </a:cubicBezTo>
                    <a:lnTo>
                      <a:pt x="20464" y="15693"/>
                    </a:lnTo>
                    <a:cubicBezTo>
                      <a:pt x="20463" y="15696"/>
                      <a:pt x="20462" y="15699"/>
                      <a:pt x="20460" y="15702"/>
                    </a:cubicBezTo>
                    <a:lnTo>
                      <a:pt x="20460" y="15702"/>
                    </a:lnTo>
                    <a:cubicBezTo>
                      <a:pt x="20462" y="15702"/>
                      <a:pt x="20463" y="15702"/>
                      <a:pt x="20464" y="15702"/>
                    </a:cubicBezTo>
                    <a:lnTo>
                      <a:pt x="20464" y="15702"/>
                    </a:lnTo>
                    <a:cubicBezTo>
                      <a:pt x="20463" y="15720"/>
                      <a:pt x="20460" y="15765"/>
                      <a:pt x="20443" y="15797"/>
                    </a:cubicBezTo>
                    <a:cubicBezTo>
                      <a:pt x="20485" y="15714"/>
                      <a:pt x="20548" y="15609"/>
                      <a:pt x="20506" y="15609"/>
                    </a:cubicBezTo>
                    <a:close/>
                    <a:moveTo>
                      <a:pt x="16719" y="19271"/>
                    </a:moveTo>
                    <a:cubicBezTo>
                      <a:pt x="16719" y="19271"/>
                      <a:pt x="16719" y="19275"/>
                      <a:pt x="16721" y="19279"/>
                    </a:cubicBezTo>
                    <a:lnTo>
                      <a:pt x="16721" y="19279"/>
                    </a:lnTo>
                    <a:cubicBezTo>
                      <a:pt x="16721" y="19276"/>
                      <a:pt x="16721" y="19273"/>
                      <a:pt x="16719" y="19271"/>
                    </a:cubicBezTo>
                    <a:close/>
                    <a:moveTo>
                      <a:pt x="15024" y="20422"/>
                    </a:moveTo>
                    <a:cubicBezTo>
                      <a:pt x="15009" y="20422"/>
                      <a:pt x="15002" y="20424"/>
                      <a:pt x="14999" y="20429"/>
                    </a:cubicBezTo>
                    <a:lnTo>
                      <a:pt x="14999" y="20429"/>
                    </a:lnTo>
                    <a:cubicBezTo>
                      <a:pt x="15007" y="20427"/>
                      <a:pt x="15015" y="20424"/>
                      <a:pt x="15024" y="20422"/>
                    </a:cubicBezTo>
                    <a:close/>
                    <a:moveTo>
                      <a:pt x="6906" y="20861"/>
                    </a:moveTo>
                    <a:cubicBezTo>
                      <a:pt x="6906" y="20868"/>
                      <a:pt x="6912" y="20874"/>
                      <a:pt x="6925" y="20882"/>
                    </a:cubicBezTo>
                    <a:lnTo>
                      <a:pt x="6925" y="20882"/>
                    </a:lnTo>
                    <a:cubicBezTo>
                      <a:pt x="6920" y="20881"/>
                      <a:pt x="6906" y="20878"/>
                      <a:pt x="6906" y="20861"/>
                    </a:cubicBezTo>
                    <a:close/>
                    <a:moveTo>
                      <a:pt x="9961" y="0"/>
                    </a:moveTo>
                    <a:cubicBezTo>
                      <a:pt x="9919" y="21"/>
                      <a:pt x="9710" y="105"/>
                      <a:pt x="9584" y="105"/>
                    </a:cubicBezTo>
                    <a:cubicBezTo>
                      <a:pt x="9658" y="57"/>
                      <a:pt x="9634" y="45"/>
                      <a:pt x="9570" y="45"/>
                    </a:cubicBezTo>
                    <a:cubicBezTo>
                      <a:pt x="9500" y="45"/>
                      <a:pt x="9381" y="60"/>
                      <a:pt x="9289" y="60"/>
                    </a:cubicBezTo>
                    <a:cubicBezTo>
                      <a:pt x="9206" y="60"/>
                      <a:pt x="9145" y="48"/>
                      <a:pt x="9166" y="0"/>
                    </a:cubicBezTo>
                    <a:lnTo>
                      <a:pt x="9166" y="0"/>
                    </a:lnTo>
                    <a:cubicBezTo>
                      <a:pt x="9001" y="144"/>
                      <a:pt x="8555" y="147"/>
                      <a:pt x="8261" y="265"/>
                    </a:cubicBezTo>
                    <a:lnTo>
                      <a:pt x="8261" y="265"/>
                    </a:lnTo>
                    <a:cubicBezTo>
                      <a:pt x="8273" y="257"/>
                      <a:pt x="8286" y="243"/>
                      <a:pt x="8303" y="236"/>
                    </a:cubicBezTo>
                    <a:lnTo>
                      <a:pt x="8303" y="236"/>
                    </a:lnTo>
                    <a:cubicBezTo>
                      <a:pt x="8224" y="252"/>
                      <a:pt x="8172" y="256"/>
                      <a:pt x="8127" y="256"/>
                    </a:cubicBezTo>
                    <a:cubicBezTo>
                      <a:pt x="8077" y="256"/>
                      <a:pt x="8036" y="251"/>
                      <a:pt x="7973" y="251"/>
                    </a:cubicBezTo>
                    <a:cubicBezTo>
                      <a:pt x="7973" y="356"/>
                      <a:pt x="7722" y="460"/>
                      <a:pt x="7617" y="565"/>
                    </a:cubicBezTo>
                    <a:cubicBezTo>
                      <a:pt x="7387" y="523"/>
                      <a:pt x="7701" y="398"/>
                      <a:pt x="7596" y="335"/>
                    </a:cubicBezTo>
                    <a:lnTo>
                      <a:pt x="7596" y="335"/>
                    </a:lnTo>
                    <a:cubicBezTo>
                      <a:pt x="7638" y="398"/>
                      <a:pt x="7282" y="544"/>
                      <a:pt x="7366" y="586"/>
                    </a:cubicBezTo>
                    <a:cubicBezTo>
                      <a:pt x="7199" y="565"/>
                      <a:pt x="7220" y="586"/>
                      <a:pt x="7115" y="544"/>
                    </a:cubicBezTo>
                    <a:lnTo>
                      <a:pt x="7115" y="544"/>
                    </a:lnTo>
                    <a:cubicBezTo>
                      <a:pt x="7136" y="670"/>
                      <a:pt x="6989" y="607"/>
                      <a:pt x="6885" y="732"/>
                    </a:cubicBezTo>
                    <a:cubicBezTo>
                      <a:pt x="6849" y="739"/>
                      <a:pt x="6821" y="742"/>
                      <a:pt x="6800" y="742"/>
                    </a:cubicBezTo>
                    <a:cubicBezTo>
                      <a:pt x="6739" y="742"/>
                      <a:pt x="6728" y="722"/>
                      <a:pt x="6705" y="722"/>
                    </a:cubicBezTo>
                    <a:cubicBezTo>
                      <a:pt x="6684" y="722"/>
                      <a:pt x="6654" y="737"/>
                      <a:pt x="6571" y="795"/>
                    </a:cubicBezTo>
                    <a:cubicBezTo>
                      <a:pt x="6445" y="795"/>
                      <a:pt x="6634" y="670"/>
                      <a:pt x="6634" y="670"/>
                    </a:cubicBezTo>
                    <a:lnTo>
                      <a:pt x="6634" y="670"/>
                    </a:lnTo>
                    <a:cubicBezTo>
                      <a:pt x="6383" y="774"/>
                      <a:pt x="6550" y="816"/>
                      <a:pt x="6529" y="879"/>
                    </a:cubicBezTo>
                    <a:cubicBezTo>
                      <a:pt x="6438" y="928"/>
                      <a:pt x="6390" y="944"/>
                      <a:pt x="6360" y="944"/>
                    </a:cubicBezTo>
                    <a:cubicBezTo>
                      <a:pt x="6301" y="944"/>
                      <a:pt x="6320" y="879"/>
                      <a:pt x="6236" y="879"/>
                    </a:cubicBezTo>
                    <a:cubicBezTo>
                      <a:pt x="6090" y="984"/>
                      <a:pt x="5985" y="1130"/>
                      <a:pt x="5860" y="1193"/>
                    </a:cubicBezTo>
                    <a:cubicBezTo>
                      <a:pt x="5841" y="1193"/>
                      <a:pt x="5822" y="1193"/>
                      <a:pt x="5834" y="1178"/>
                    </a:cubicBezTo>
                    <a:lnTo>
                      <a:pt x="5834" y="1178"/>
                    </a:lnTo>
                    <a:cubicBezTo>
                      <a:pt x="5683" y="1343"/>
                      <a:pt x="5293" y="1488"/>
                      <a:pt x="5148" y="1695"/>
                    </a:cubicBezTo>
                    <a:lnTo>
                      <a:pt x="5106" y="1695"/>
                    </a:lnTo>
                    <a:cubicBezTo>
                      <a:pt x="5169" y="1716"/>
                      <a:pt x="5211" y="1737"/>
                      <a:pt x="5211" y="1779"/>
                    </a:cubicBezTo>
                    <a:cubicBezTo>
                      <a:pt x="5135" y="1836"/>
                      <a:pt x="5093" y="1928"/>
                      <a:pt x="5023" y="1928"/>
                    </a:cubicBezTo>
                    <a:cubicBezTo>
                      <a:pt x="5016" y="1928"/>
                      <a:pt x="5009" y="1927"/>
                      <a:pt x="5002" y="1925"/>
                    </a:cubicBezTo>
                    <a:cubicBezTo>
                      <a:pt x="5064" y="1883"/>
                      <a:pt x="5064" y="1862"/>
                      <a:pt x="5064" y="1821"/>
                    </a:cubicBezTo>
                    <a:lnTo>
                      <a:pt x="5064" y="1821"/>
                    </a:lnTo>
                    <a:lnTo>
                      <a:pt x="4981" y="1925"/>
                    </a:lnTo>
                    <a:cubicBezTo>
                      <a:pt x="4855" y="1904"/>
                      <a:pt x="5106" y="1800"/>
                      <a:pt x="5064" y="1737"/>
                    </a:cubicBezTo>
                    <a:lnTo>
                      <a:pt x="5064" y="1737"/>
                    </a:lnTo>
                    <a:cubicBezTo>
                      <a:pt x="4897" y="1904"/>
                      <a:pt x="4709" y="2113"/>
                      <a:pt x="4541" y="2218"/>
                    </a:cubicBezTo>
                    <a:cubicBezTo>
                      <a:pt x="4470" y="2165"/>
                      <a:pt x="4761" y="1991"/>
                      <a:pt x="4697" y="1991"/>
                    </a:cubicBezTo>
                    <a:cubicBezTo>
                      <a:pt x="4686" y="1991"/>
                      <a:pt x="4663" y="1996"/>
                      <a:pt x="4625" y="2009"/>
                    </a:cubicBezTo>
                    <a:cubicBezTo>
                      <a:pt x="4709" y="1967"/>
                      <a:pt x="4792" y="1925"/>
                      <a:pt x="4876" y="1883"/>
                    </a:cubicBezTo>
                    <a:cubicBezTo>
                      <a:pt x="4625" y="1883"/>
                      <a:pt x="5023" y="1779"/>
                      <a:pt x="4772" y="1779"/>
                    </a:cubicBezTo>
                    <a:cubicBezTo>
                      <a:pt x="4458" y="1967"/>
                      <a:pt x="4458" y="2072"/>
                      <a:pt x="4165" y="2281"/>
                    </a:cubicBezTo>
                    <a:cubicBezTo>
                      <a:pt x="4123" y="2365"/>
                      <a:pt x="4228" y="2323"/>
                      <a:pt x="4186" y="2406"/>
                    </a:cubicBezTo>
                    <a:cubicBezTo>
                      <a:pt x="3851" y="2825"/>
                      <a:pt x="3725" y="2511"/>
                      <a:pt x="3537" y="2867"/>
                    </a:cubicBezTo>
                    <a:cubicBezTo>
                      <a:pt x="3495" y="2992"/>
                      <a:pt x="3558" y="3097"/>
                      <a:pt x="3307" y="3243"/>
                    </a:cubicBezTo>
                    <a:lnTo>
                      <a:pt x="3307" y="3118"/>
                    </a:lnTo>
                    <a:cubicBezTo>
                      <a:pt x="3056" y="3369"/>
                      <a:pt x="3286" y="3369"/>
                      <a:pt x="2972" y="3599"/>
                    </a:cubicBezTo>
                    <a:cubicBezTo>
                      <a:pt x="2992" y="3521"/>
                      <a:pt x="3121" y="3388"/>
                      <a:pt x="3104" y="3388"/>
                    </a:cubicBezTo>
                    <a:lnTo>
                      <a:pt x="3104" y="3388"/>
                    </a:lnTo>
                    <a:cubicBezTo>
                      <a:pt x="3102" y="3388"/>
                      <a:pt x="3100" y="3388"/>
                      <a:pt x="3098" y="3390"/>
                    </a:cubicBezTo>
                    <a:cubicBezTo>
                      <a:pt x="2868" y="3536"/>
                      <a:pt x="3014" y="3557"/>
                      <a:pt x="2888" y="3704"/>
                    </a:cubicBezTo>
                    <a:lnTo>
                      <a:pt x="2805" y="3683"/>
                    </a:lnTo>
                    <a:cubicBezTo>
                      <a:pt x="2575" y="3976"/>
                      <a:pt x="2365" y="4352"/>
                      <a:pt x="2135" y="4708"/>
                    </a:cubicBezTo>
                    <a:cubicBezTo>
                      <a:pt x="2135" y="4693"/>
                      <a:pt x="2147" y="4643"/>
                      <a:pt x="2119" y="4643"/>
                    </a:cubicBezTo>
                    <a:cubicBezTo>
                      <a:pt x="2109" y="4643"/>
                      <a:pt x="2095" y="4650"/>
                      <a:pt x="2072" y="4666"/>
                    </a:cubicBezTo>
                    <a:cubicBezTo>
                      <a:pt x="1926" y="4917"/>
                      <a:pt x="1779" y="5147"/>
                      <a:pt x="1633" y="5398"/>
                    </a:cubicBezTo>
                    <a:cubicBezTo>
                      <a:pt x="1487" y="5629"/>
                      <a:pt x="1319" y="5859"/>
                      <a:pt x="1194" y="6089"/>
                    </a:cubicBezTo>
                    <a:lnTo>
                      <a:pt x="1173" y="6298"/>
                    </a:lnTo>
                    <a:cubicBezTo>
                      <a:pt x="1160" y="6324"/>
                      <a:pt x="1139" y="6342"/>
                      <a:pt x="1125" y="6342"/>
                    </a:cubicBezTo>
                    <a:cubicBezTo>
                      <a:pt x="1116" y="6342"/>
                      <a:pt x="1110" y="6335"/>
                      <a:pt x="1110" y="6319"/>
                    </a:cubicBezTo>
                    <a:cubicBezTo>
                      <a:pt x="1063" y="6393"/>
                      <a:pt x="1067" y="6406"/>
                      <a:pt x="1082" y="6406"/>
                    </a:cubicBezTo>
                    <a:cubicBezTo>
                      <a:pt x="1090" y="6406"/>
                      <a:pt x="1102" y="6403"/>
                      <a:pt x="1111" y="6403"/>
                    </a:cubicBezTo>
                    <a:cubicBezTo>
                      <a:pt x="1126" y="6403"/>
                      <a:pt x="1138" y="6410"/>
                      <a:pt x="1131" y="6445"/>
                    </a:cubicBezTo>
                    <a:cubicBezTo>
                      <a:pt x="1106" y="6506"/>
                      <a:pt x="1075" y="6538"/>
                      <a:pt x="1057" y="6538"/>
                    </a:cubicBezTo>
                    <a:cubicBezTo>
                      <a:pt x="1045" y="6538"/>
                      <a:pt x="1040" y="6524"/>
                      <a:pt x="1045" y="6496"/>
                    </a:cubicBezTo>
                    <a:lnTo>
                      <a:pt x="1045" y="6496"/>
                    </a:lnTo>
                    <a:cubicBezTo>
                      <a:pt x="1003" y="6683"/>
                      <a:pt x="941" y="6930"/>
                      <a:pt x="859" y="7156"/>
                    </a:cubicBezTo>
                    <a:cubicBezTo>
                      <a:pt x="796" y="7407"/>
                      <a:pt x="712" y="7658"/>
                      <a:pt x="608" y="7826"/>
                    </a:cubicBezTo>
                    <a:lnTo>
                      <a:pt x="608" y="7742"/>
                    </a:lnTo>
                    <a:lnTo>
                      <a:pt x="608" y="7742"/>
                    </a:lnTo>
                    <a:cubicBezTo>
                      <a:pt x="503" y="8014"/>
                      <a:pt x="671" y="8098"/>
                      <a:pt x="524" y="8349"/>
                    </a:cubicBezTo>
                    <a:lnTo>
                      <a:pt x="524" y="8286"/>
                    </a:lnTo>
                    <a:cubicBezTo>
                      <a:pt x="336" y="8893"/>
                      <a:pt x="273" y="9583"/>
                      <a:pt x="127" y="10064"/>
                    </a:cubicBezTo>
                    <a:cubicBezTo>
                      <a:pt x="210" y="10169"/>
                      <a:pt x="22" y="10692"/>
                      <a:pt x="189" y="10734"/>
                    </a:cubicBezTo>
                    <a:cubicBezTo>
                      <a:pt x="85" y="11090"/>
                      <a:pt x="64" y="10985"/>
                      <a:pt x="22" y="11508"/>
                    </a:cubicBezTo>
                    <a:cubicBezTo>
                      <a:pt x="1" y="11634"/>
                      <a:pt x="106" y="11696"/>
                      <a:pt x="147" y="11864"/>
                    </a:cubicBezTo>
                    <a:lnTo>
                      <a:pt x="64" y="11885"/>
                    </a:lnTo>
                    <a:lnTo>
                      <a:pt x="168" y="12094"/>
                    </a:lnTo>
                    <a:lnTo>
                      <a:pt x="64" y="12220"/>
                    </a:lnTo>
                    <a:cubicBezTo>
                      <a:pt x="85" y="12282"/>
                      <a:pt x="85" y="12324"/>
                      <a:pt x="106" y="12387"/>
                    </a:cubicBezTo>
                    <a:cubicBezTo>
                      <a:pt x="106" y="12331"/>
                      <a:pt x="122" y="12258"/>
                      <a:pt x="141" y="12258"/>
                    </a:cubicBezTo>
                    <a:cubicBezTo>
                      <a:pt x="143" y="12258"/>
                      <a:pt x="145" y="12259"/>
                      <a:pt x="147" y="12261"/>
                    </a:cubicBezTo>
                    <a:cubicBezTo>
                      <a:pt x="210" y="12492"/>
                      <a:pt x="168" y="12847"/>
                      <a:pt x="127" y="12868"/>
                    </a:cubicBezTo>
                    <a:cubicBezTo>
                      <a:pt x="168" y="13056"/>
                      <a:pt x="231" y="13245"/>
                      <a:pt x="294" y="13433"/>
                    </a:cubicBezTo>
                    <a:cubicBezTo>
                      <a:pt x="252" y="13433"/>
                      <a:pt x="231" y="13329"/>
                      <a:pt x="189" y="13266"/>
                    </a:cubicBezTo>
                    <a:lnTo>
                      <a:pt x="189" y="13266"/>
                    </a:lnTo>
                    <a:cubicBezTo>
                      <a:pt x="336" y="13559"/>
                      <a:pt x="127" y="13329"/>
                      <a:pt x="252" y="13601"/>
                    </a:cubicBezTo>
                    <a:cubicBezTo>
                      <a:pt x="252" y="13590"/>
                      <a:pt x="255" y="13586"/>
                      <a:pt x="259" y="13586"/>
                    </a:cubicBezTo>
                    <a:cubicBezTo>
                      <a:pt x="272" y="13586"/>
                      <a:pt x="299" y="13621"/>
                      <a:pt x="315" y="13621"/>
                    </a:cubicBezTo>
                    <a:cubicBezTo>
                      <a:pt x="294" y="13768"/>
                      <a:pt x="378" y="14082"/>
                      <a:pt x="461" y="14312"/>
                    </a:cubicBezTo>
                    <a:lnTo>
                      <a:pt x="399" y="14291"/>
                    </a:lnTo>
                    <a:lnTo>
                      <a:pt x="399" y="14291"/>
                    </a:lnTo>
                    <a:cubicBezTo>
                      <a:pt x="440" y="14500"/>
                      <a:pt x="524" y="14709"/>
                      <a:pt x="608" y="14940"/>
                    </a:cubicBezTo>
                    <a:cubicBezTo>
                      <a:pt x="691" y="15149"/>
                      <a:pt x="775" y="15379"/>
                      <a:pt x="880" y="15609"/>
                    </a:cubicBezTo>
                    <a:cubicBezTo>
                      <a:pt x="857" y="15519"/>
                      <a:pt x="877" y="15478"/>
                      <a:pt x="910" y="15478"/>
                    </a:cubicBezTo>
                    <a:cubicBezTo>
                      <a:pt x="938" y="15478"/>
                      <a:pt x="976" y="15509"/>
                      <a:pt x="1005" y="15567"/>
                    </a:cubicBezTo>
                    <a:lnTo>
                      <a:pt x="943" y="15651"/>
                    </a:lnTo>
                    <a:cubicBezTo>
                      <a:pt x="954" y="15660"/>
                      <a:pt x="962" y="15663"/>
                      <a:pt x="967" y="15663"/>
                    </a:cubicBezTo>
                    <a:cubicBezTo>
                      <a:pt x="991" y="15663"/>
                      <a:pt x="969" y="15598"/>
                      <a:pt x="988" y="15598"/>
                    </a:cubicBezTo>
                    <a:lnTo>
                      <a:pt x="988" y="15598"/>
                    </a:lnTo>
                    <a:cubicBezTo>
                      <a:pt x="996" y="15598"/>
                      <a:pt x="1013" y="15611"/>
                      <a:pt x="1047" y="15651"/>
                    </a:cubicBezTo>
                    <a:cubicBezTo>
                      <a:pt x="1081" y="15742"/>
                      <a:pt x="1066" y="15777"/>
                      <a:pt x="1035" y="15777"/>
                    </a:cubicBezTo>
                    <a:cubicBezTo>
                      <a:pt x="1009" y="15777"/>
                      <a:pt x="971" y="15752"/>
                      <a:pt x="943" y="15714"/>
                    </a:cubicBezTo>
                    <a:lnTo>
                      <a:pt x="943" y="15714"/>
                    </a:lnTo>
                    <a:lnTo>
                      <a:pt x="1068" y="15902"/>
                    </a:lnTo>
                    <a:cubicBezTo>
                      <a:pt x="1064" y="15906"/>
                      <a:pt x="1059" y="15908"/>
                      <a:pt x="1053" y="15908"/>
                    </a:cubicBezTo>
                    <a:cubicBezTo>
                      <a:pt x="1030" y="15908"/>
                      <a:pt x="997" y="15881"/>
                      <a:pt x="963" y="15881"/>
                    </a:cubicBezTo>
                    <a:cubicBezTo>
                      <a:pt x="1068" y="15944"/>
                      <a:pt x="1047" y="16279"/>
                      <a:pt x="1194" y="16342"/>
                    </a:cubicBezTo>
                    <a:lnTo>
                      <a:pt x="1194" y="16362"/>
                    </a:lnTo>
                    <a:cubicBezTo>
                      <a:pt x="1298" y="16593"/>
                      <a:pt x="1382" y="16739"/>
                      <a:pt x="1487" y="16886"/>
                    </a:cubicBezTo>
                    <a:cubicBezTo>
                      <a:pt x="1570" y="17032"/>
                      <a:pt x="1654" y="17158"/>
                      <a:pt x="1759" y="17325"/>
                    </a:cubicBezTo>
                    <a:cubicBezTo>
                      <a:pt x="1769" y="17320"/>
                      <a:pt x="1779" y="17318"/>
                      <a:pt x="1788" y="17318"/>
                    </a:cubicBezTo>
                    <a:cubicBezTo>
                      <a:pt x="1858" y="17318"/>
                      <a:pt x="1918" y="17437"/>
                      <a:pt x="2010" y="17492"/>
                    </a:cubicBezTo>
                    <a:cubicBezTo>
                      <a:pt x="2177" y="17743"/>
                      <a:pt x="2323" y="18036"/>
                      <a:pt x="2554" y="18308"/>
                    </a:cubicBezTo>
                    <a:cubicBezTo>
                      <a:pt x="2621" y="18368"/>
                      <a:pt x="2651" y="18385"/>
                      <a:pt x="2666" y="18385"/>
                    </a:cubicBezTo>
                    <a:cubicBezTo>
                      <a:pt x="2686" y="18385"/>
                      <a:pt x="2682" y="18356"/>
                      <a:pt x="2704" y="18356"/>
                    </a:cubicBezTo>
                    <a:cubicBezTo>
                      <a:pt x="2712" y="18356"/>
                      <a:pt x="2724" y="18360"/>
                      <a:pt x="2742" y="18371"/>
                    </a:cubicBezTo>
                    <a:cubicBezTo>
                      <a:pt x="2707" y="18423"/>
                      <a:pt x="2875" y="18606"/>
                      <a:pt x="2836" y="18606"/>
                    </a:cubicBezTo>
                    <a:cubicBezTo>
                      <a:pt x="2828" y="18606"/>
                      <a:pt x="2812" y="18598"/>
                      <a:pt x="2784" y="18580"/>
                    </a:cubicBezTo>
                    <a:lnTo>
                      <a:pt x="2784" y="18580"/>
                    </a:lnTo>
                    <a:cubicBezTo>
                      <a:pt x="3098" y="18894"/>
                      <a:pt x="3181" y="18978"/>
                      <a:pt x="3600" y="19292"/>
                    </a:cubicBezTo>
                    <a:cubicBezTo>
                      <a:pt x="3579" y="19229"/>
                      <a:pt x="3537" y="19187"/>
                      <a:pt x="3579" y="19187"/>
                    </a:cubicBezTo>
                    <a:cubicBezTo>
                      <a:pt x="3663" y="19229"/>
                      <a:pt x="3725" y="19355"/>
                      <a:pt x="3684" y="19355"/>
                    </a:cubicBezTo>
                    <a:lnTo>
                      <a:pt x="3663" y="19355"/>
                    </a:lnTo>
                    <a:cubicBezTo>
                      <a:pt x="3914" y="19522"/>
                      <a:pt x="4165" y="19773"/>
                      <a:pt x="4395" y="20003"/>
                    </a:cubicBezTo>
                    <a:cubicBezTo>
                      <a:pt x="4646" y="20233"/>
                      <a:pt x="4876" y="20443"/>
                      <a:pt x="5127" y="20505"/>
                    </a:cubicBezTo>
                    <a:lnTo>
                      <a:pt x="5106" y="20484"/>
                    </a:lnTo>
                    <a:lnTo>
                      <a:pt x="5106" y="20484"/>
                    </a:lnTo>
                    <a:cubicBezTo>
                      <a:pt x="5253" y="20568"/>
                      <a:pt x="5420" y="20631"/>
                      <a:pt x="5567" y="20673"/>
                    </a:cubicBezTo>
                    <a:cubicBezTo>
                      <a:pt x="5635" y="20718"/>
                      <a:pt x="5634" y="20728"/>
                      <a:pt x="5612" y="20728"/>
                    </a:cubicBezTo>
                    <a:cubicBezTo>
                      <a:pt x="5595" y="20728"/>
                      <a:pt x="5565" y="20722"/>
                      <a:pt x="5544" y="20722"/>
                    </a:cubicBezTo>
                    <a:cubicBezTo>
                      <a:pt x="5515" y="20722"/>
                      <a:pt x="5500" y="20732"/>
                      <a:pt x="5546" y="20777"/>
                    </a:cubicBezTo>
                    <a:cubicBezTo>
                      <a:pt x="6069" y="20924"/>
                      <a:pt x="6299" y="21175"/>
                      <a:pt x="6738" y="21259"/>
                    </a:cubicBezTo>
                    <a:cubicBezTo>
                      <a:pt x="6864" y="21426"/>
                      <a:pt x="7157" y="21531"/>
                      <a:pt x="7471" y="21614"/>
                    </a:cubicBezTo>
                    <a:cubicBezTo>
                      <a:pt x="7785" y="21677"/>
                      <a:pt x="8098" y="21740"/>
                      <a:pt x="8308" y="21844"/>
                    </a:cubicBezTo>
                    <a:lnTo>
                      <a:pt x="8308" y="21803"/>
                    </a:lnTo>
                    <a:cubicBezTo>
                      <a:pt x="8321" y="21800"/>
                      <a:pt x="8334" y="21799"/>
                      <a:pt x="8345" y="21799"/>
                    </a:cubicBezTo>
                    <a:cubicBezTo>
                      <a:pt x="8434" y="21799"/>
                      <a:pt x="8442" y="21868"/>
                      <a:pt x="8517" y="21886"/>
                    </a:cubicBezTo>
                    <a:cubicBezTo>
                      <a:pt x="8517" y="21844"/>
                      <a:pt x="8391" y="21823"/>
                      <a:pt x="8475" y="21803"/>
                    </a:cubicBezTo>
                    <a:lnTo>
                      <a:pt x="8475" y="21803"/>
                    </a:lnTo>
                    <a:cubicBezTo>
                      <a:pt x="8977" y="21886"/>
                      <a:pt x="9479" y="21970"/>
                      <a:pt x="10002" y="22012"/>
                    </a:cubicBezTo>
                    <a:cubicBezTo>
                      <a:pt x="10274" y="22033"/>
                      <a:pt x="10526" y="22054"/>
                      <a:pt x="10818" y="22054"/>
                    </a:cubicBezTo>
                    <a:cubicBezTo>
                      <a:pt x="11090" y="22033"/>
                      <a:pt x="11342" y="22033"/>
                      <a:pt x="11593" y="22012"/>
                    </a:cubicBezTo>
                    <a:cubicBezTo>
                      <a:pt x="11938" y="21973"/>
                      <a:pt x="11791" y="21777"/>
                      <a:pt x="12135" y="21777"/>
                    </a:cubicBezTo>
                    <a:cubicBezTo>
                      <a:pt x="12166" y="21777"/>
                      <a:pt x="12201" y="21778"/>
                      <a:pt x="12241" y="21782"/>
                    </a:cubicBezTo>
                    <a:lnTo>
                      <a:pt x="12137" y="21886"/>
                    </a:lnTo>
                    <a:cubicBezTo>
                      <a:pt x="12869" y="21677"/>
                      <a:pt x="13664" y="21593"/>
                      <a:pt x="14355" y="21259"/>
                    </a:cubicBezTo>
                    <a:lnTo>
                      <a:pt x="14355" y="21259"/>
                    </a:lnTo>
                    <a:cubicBezTo>
                      <a:pt x="14313" y="21279"/>
                      <a:pt x="14313" y="21321"/>
                      <a:pt x="14250" y="21342"/>
                    </a:cubicBezTo>
                    <a:cubicBezTo>
                      <a:pt x="14417" y="21342"/>
                      <a:pt x="14794" y="21133"/>
                      <a:pt x="14773" y="21070"/>
                    </a:cubicBezTo>
                    <a:cubicBezTo>
                      <a:pt x="14799" y="21062"/>
                      <a:pt x="14816" y="21058"/>
                      <a:pt x="14827" y="21058"/>
                    </a:cubicBezTo>
                    <a:cubicBezTo>
                      <a:pt x="14865" y="21058"/>
                      <a:pt x="14842" y="21095"/>
                      <a:pt x="14876" y="21095"/>
                    </a:cubicBezTo>
                    <a:cubicBezTo>
                      <a:pt x="14882" y="21095"/>
                      <a:pt x="14889" y="21094"/>
                      <a:pt x="14899" y="21091"/>
                    </a:cubicBezTo>
                    <a:cubicBezTo>
                      <a:pt x="15066" y="21070"/>
                      <a:pt x="15233" y="20861"/>
                      <a:pt x="15338" y="20861"/>
                    </a:cubicBezTo>
                    <a:cubicBezTo>
                      <a:pt x="15338" y="20861"/>
                      <a:pt x="15317" y="20882"/>
                      <a:pt x="15296" y="20903"/>
                    </a:cubicBezTo>
                    <a:cubicBezTo>
                      <a:pt x="15422" y="20819"/>
                      <a:pt x="15694" y="20694"/>
                      <a:pt x="15589" y="20694"/>
                    </a:cubicBezTo>
                    <a:cubicBezTo>
                      <a:pt x="15652" y="20652"/>
                      <a:pt x="15715" y="20631"/>
                      <a:pt x="15756" y="20589"/>
                    </a:cubicBezTo>
                    <a:lnTo>
                      <a:pt x="15840" y="20526"/>
                    </a:lnTo>
                    <a:cubicBezTo>
                      <a:pt x="15861" y="20526"/>
                      <a:pt x="15924" y="20484"/>
                      <a:pt x="15945" y="20463"/>
                    </a:cubicBezTo>
                    <a:cubicBezTo>
                      <a:pt x="16028" y="20380"/>
                      <a:pt x="16133" y="20317"/>
                      <a:pt x="16238" y="20275"/>
                    </a:cubicBezTo>
                    <a:cubicBezTo>
                      <a:pt x="16300" y="20108"/>
                      <a:pt x="16635" y="20024"/>
                      <a:pt x="16593" y="19899"/>
                    </a:cubicBezTo>
                    <a:lnTo>
                      <a:pt x="16593" y="19899"/>
                    </a:lnTo>
                    <a:cubicBezTo>
                      <a:pt x="16602" y="19913"/>
                      <a:pt x="16617" y="19919"/>
                      <a:pt x="16636" y="19919"/>
                    </a:cubicBezTo>
                    <a:cubicBezTo>
                      <a:pt x="16755" y="19919"/>
                      <a:pt x="17047" y="19669"/>
                      <a:pt x="17137" y="19543"/>
                    </a:cubicBezTo>
                    <a:lnTo>
                      <a:pt x="17137" y="19543"/>
                    </a:lnTo>
                    <a:cubicBezTo>
                      <a:pt x="17134" y="19555"/>
                      <a:pt x="17136" y="19559"/>
                      <a:pt x="17143" y="19559"/>
                    </a:cubicBezTo>
                    <a:cubicBezTo>
                      <a:pt x="17164" y="19559"/>
                      <a:pt x="17225" y="19516"/>
                      <a:pt x="17252" y="19516"/>
                    </a:cubicBezTo>
                    <a:cubicBezTo>
                      <a:pt x="17262" y="19516"/>
                      <a:pt x="17268" y="19523"/>
                      <a:pt x="17263" y="19543"/>
                    </a:cubicBezTo>
                    <a:cubicBezTo>
                      <a:pt x="17409" y="19417"/>
                      <a:pt x="17535" y="19292"/>
                      <a:pt x="17472" y="19271"/>
                    </a:cubicBezTo>
                    <a:cubicBezTo>
                      <a:pt x="17849" y="19145"/>
                      <a:pt x="17974" y="18706"/>
                      <a:pt x="18246" y="18706"/>
                    </a:cubicBezTo>
                    <a:cubicBezTo>
                      <a:pt x="18644" y="18246"/>
                      <a:pt x="19000" y="17827"/>
                      <a:pt x="19313" y="17409"/>
                    </a:cubicBezTo>
                    <a:lnTo>
                      <a:pt x="19313" y="17409"/>
                    </a:lnTo>
                    <a:cubicBezTo>
                      <a:pt x="19397" y="17492"/>
                      <a:pt x="18937" y="17848"/>
                      <a:pt x="19041" y="17911"/>
                    </a:cubicBezTo>
                    <a:cubicBezTo>
                      <a:pt x="19334" y="17513"/>
                      <a:pt x="19460" y="17220"/>
                      <a:pt x="19774" y="16823"/>
                    </a:cubicBezTo>
                    <a:cubicBezTo>
                      <a:pt x="19791" y="16801"/>
                      <a:pt x="19802" y="16792"/>
                      <a:pt x="19807" y="16792"/>
                    </a:cubicBezTo>
                    <a:lnTo>
                      <a:pt x="19807" y="16792"/>
                    </a:lnTo>
                    <a:cubicBezTo>
                      <a:pt x="19825" y="16792"/>
                      <a:pt x="19769" y="16920"/>
                      <a:pt x="19753" y="16969"/>
                    </a:cubicBezTo>
                    <a:cubicBezTo>
                      <a:pt x="19878" y="16739"/>
                      <a:pt x="20025" y="16530"/>
                      <a:pt x="20150" y="16321"/>
                    </a:cubicBezTo>
                    <a:cubicBezTo>
                      <a:pt x="20274" y="16114"/>
                      <a:pt x="20377" y="15908"/>
                      <a:pt x="20460" y="15702"/>
                    </a:cubicBezTo>
                    <a:lnTo>
                      <a:pt x="20460" y="15702"/>
                    </a:lnTo>
                    <a:cubicBezTo>
                      <a:pt x="20459" y="15703"/>
                      <a:pt x="20457" y="15703"/>
                      <a:pt x="20455" y="15703"/>
                    </a:cubicBezTo>
                    <a:cubicBezTo>
                      <a:pt x="20369" y="15703"/>
                      <a:pt x="20463" y="15361"/>
                      <a:pt x="20450" y="15288"/>
                    </a:cubicBezTo>
                    <a:lnTo>
                      <a:pt x="20450" y="15288"/>
                    </a:lnTo>
                    <a:cubicBezTo>
                      <a:pt x="20460" y="15305"/>
                      <a:pt x="20471" y="15313"/>
                      <a:pt x="20483" y="15313"/>
                    </a:cubicBezTo>
                    <a:cubicBezTo>
                      <a:pt x="20547" y="15313"/>
                      <a:pt x="20629" y="15086"/>
                      <a:pt x="20688" y="15086"/>
                    </a:cubicBezTo>
                    <a:cubicBezTo>
                      <a:pt x="20707" y="15086"/>
                      <a:pt x="20723" y="15109"/>
                      <a:pt x="20736" y="15170"/>
                    </a:cubicBezTo>
                    <a:cubicBezTo>
                      <a:pt x="20757" y="15107"/>
                      <a:pt x="20757" y="15044"/>
                      <a:pt x="20736" y="15044"/>
                    </a:cubicBezTo>
                    <a:cubicBezTo>
                      <a:pt x="20758" y="15000"/>
                      <a:pt x="20775" y="14973"/>
                      <a:pt x="20785" y="14973"/>
                    </a:cubicBezTo>
                    <a:cubicBezTo>
                      <a:pt x="20794" y="14973"/>
                      <a:pt x="20799" y="14995"/>
                      <a:pt x="20799" y="15044"/>
                    </a:cubicBezTo>
                    <a:cubicBezTo>
                      <a:pt x="20883" y="14730"/>
                      <a:pt x="20799" y="14814"/>
                      <a:pt x="20904" y="14542"/>
                    </a:cubicBezTo>
                    <a:cubicBezTo>
                      <a:pt x="20925" y="14563"/>
                      <a:pt x="20904" y="14605"/>
                      <a:pt x="20925" y="14647"/>
                    </a:cubicBezTo>
                    <a:cubicBezTo>
                      <a:pt x="20925" y="14584"/>
                      <a:pt x="20946" y="14500"/>
                      <a:pt x="20946" y="14417"/>
                    </a:cubicBezTo>
                    <a:cubicBezTo>
                      <a:pt x="20966" y="14333"/>
                      <a:pt x="20987" y="14228"/>
                      <a:pt x="21029" y="14124"/>
                    </a:cubicBezTo>
                    <a:cubicBezTo>
                      <a:pt x="21029" y="14142"/>
                      <a:pt x="21061" y="14128"/>
                      <a:pt x="21055" y="14166"/>
                    </a:cubicBezTo>
                    <a:lnTo>
                      <a:pt x="21055" y="14166"/>
                    </a:lnTo>
                    <a:cubicBezTo>
                      <a:pt x="21153" y="13778"/>
                      <a:pt x="21094" y="13447"/>
                      <a:pt x="21238" y="13036"/>
                    </a:cubicBezTo>
                    <a:cubicBezTo>
                      <a:pt x="21255" y="13065"/>
                      <a:pt x="21268" y="13076"/>
                      <a:pt x="21278" y="13076"/>
                    </a:cubicBezTo>
                    <a:cubicBezTo>
                      <a:pt x="21319" y="13076"/>
                      <a:pt x="21322" y="12885"/>
                      <a:pt x="21406" y="12868"/>
                    </a:cubicBezTo>
                    <a:lnTo>
                      <a:pt x="21406" y="12617"/>
                    </a:lnTo>
                    <a:lnTo>
                      <a:pt x="21343" y="12701"/>
                    </a:lnTo>
                    <a:cubicBezTo>
                      <a:pt x="21385" y="12492"/>
                      <a:pt x="21322" y="12303"/>
                      <a:pt x="21364" y="12115"/>
                    </a:cubicBezTo>
                    <a:lnTo>
                      <a:pt x="21364" y="12115"/>
                    </a:lnTo>
                    <a:lnTo>
                      <a:pt x="21406" y="12282"/>
                    </a:lnTo>
                    <a:lnTo>
                      <a:pt x="21406" y="11885"/>
                    </a:lnTo>
                    <a:lnTo>
                      <a:pt x="21364" y="12094"/>
                    </a:lnTo>
                    <a:cubicBezTo>
                      <a:pt x="21322" y="11885"/>
                      <a:pt x="21238" y="12115"/>
                      <a:pt x="21280" y="11843"/>
                    </a:cubicBezTo>
                    <a:lnTo>
                      <a:pt x="21280" y="11843"/>
                    </a:lnTo>
                    <a:cubicBezTo>
                      <a:pt x="21282" y="11846"/>
                      <a:pt x="21283" y="11847"/>
                      <a:pt x="21284" y="11847"/>
                    </a:cubicBezTo>
                    <a:cubicBezTo>
                      <a:pt x="21299" y="11847"/>
                      <a:pt x="21285" y="11605"/>
                      <a:pt x="21343" y="11508"/>
                    </a:cubicBezTo>
                    <a:cubicBezTo>
                      <a:pt x="21322" y="11404"/>
                      <a:pt x="21280" y="11299"/>
                      <a:pt x="21301" y="11132"/>
                    </a:cubicBezTo>
                    <a:cubicBezTo>
                      <a:pt x="21307" y="11113"/>
                      <a:pt x="21319" y="11107"/>
                      <a:pt x="21333" y="11107"/>
                    </a:cubicBezTo>
                    <a:cubicBezTo>
                      <a:pt x="21356" y="11107"/>
                      <a:pt x="21385" y="11123"/>
                      <a:pt x="21405" y="11123"/>
                    </a:cubicBezTo>
                    <a:cubicBezTo>
                      <a:pt x="21415" y="11123"/>
                      <a:pt x="21422" y="11120"/>
                      <a:pt x="21427" y="11111"/>
                    </a:cubicBezTo>
                    <a:cubicBezTo>
                      <a:pt x="21346" y="11010"/>
                      <a:pt x="21382" y="10638"/>
                      <a:pt x="21292" y="10499"/>
                    </a:cubicBezTo>
                    <a:lnTo>
                      <a:pt x="21292" y="10499"/>
                    </a:lnTo>
                    <a:cubicBezTo>
                      <a:pt x="21305" y="10512"/>
                      <a:pt x="21324" y="10518"/>
                      <a:pt x="21339" y="10518"/>
                    </a:cubicBezTo>
                    <a:cubicBezTo>
                      <a:pt x="21353" y="10518"/>
                      <a:pt x="21364" y="10512"/>
                      <a:pt x="21364" y="10504"/>
                    </a:cubicBezTo>
                    <a:cubicBezTo>
                      <a:pt x="21343" y="10483"/>
                      <a:pt x="21322" y="10462"/>
                      <a:pt x="21301" y="10420"/>
                    </a:cubicBezTo>
                    <a:cubicBezTo>
                      <a:pt x="21301" y="10336"/>
                      <a:pt x="21301" y="10316"/>
                      <a:pt x="21364" y="10316"/>
                    </a:cubicBezTo>
                    <a:cubicBezTo>
                      <a:pt x="21351" y="10222"/>
                      <a:pt x="21333" y="10199"/>
                      <a:pt x="21316" y="10199"/>
                    </a:cubicBezTo>
                    <a:cubicBezTo>
                      <a:pt x="21299" y="10199"/>
                      <a:pt x="21282" y="10223"/>
                      <a:pt x="21271" y="10223"/>
                    </a:cubicBezTo>
                    <a:cubicBezTo>
                      <a:pt x="21258" y="10223"/>
                      <a:pt x="21252" y="10193"/>
                      <a:pt x="21259" y="10064"/>
                    </a:cubicBezTo>
                    <a:lnTo>
                      <a:pt x="21259" y="10064"/>
                    </a:lnTo>
                    <a:cubicBezTo>
                      <a:pt x="21259" y="10106"/>
                      <a:pt x="21259" y="10085"/>
                      <a:pt x="21280" y="10148"/>
                    </a:cubicBezTo>
                    <a:cubicBezTo>
                      <a:pt x="21280" y="9771"/>
                      <a:pt x="21134" y="9458"/>
                      <a:pt x="21092" y="9144"/>
                    </a:cubicBezTo>
                    <a:cubicBezTo>
                      <a:pt x="21104" y="9126"/>
                      <a:pt x="21114" y="9119"/>
                      <a:pt x="21123" y="9119"/>
                    </a:cubicBezTo>
                    <a:cubicBezTo>
                      <a:pt x="21168" y="9119"/>
                      <a:pt x="21181" y="9315"/>
                      <a:pt x="21215" y="9315"/>
                    </a:cubicBezTo>
                    <a:cubicBezTo>
                      <a:pt x="21222" y="9315"/>
                      <a:pt x="21230" y="9308"/>
                      <a:pt x="21238" y="9290"/>
                    </a:cubicBezTo>
                    <a:cubicBezTo>
                      <a:pt x="21197" y="9060"/>
                      <a:pt x="21092" y="8830"/>
                      <a:pt x="21008" y="8600"/>
                    </a:cubicBezTo>
                    <a:cubicBezTo>
                      <a:pt x="20925" y="8370"/>
                      <a:pt x="20820" y="8160"/>
                      <a:pt x="20757" y="7930"/>
                    </a:cubicBezTo>
                    <a:lnTo>
                      <a:pt x="20757" y="7930"/>
                    </a:lnTo>
                    <a:lnTo>
                      <a:pt x="20778" y="8014"/>
                    </a:lnTo>
                    <a:cubicBezTo>
                      <a:pt x="20633" y="7993"/>
                      <a:pt x="20714" y="7683"/>
                      <a:pt x="20571" y="7474"/>
                    </a:cubicBezTo>
                    <a:lnTo>
                      <a:pt x="20571" y="7474"/>
                    </a:lnTo>
                    <a:cubicBezTo>
                      <a:pt x="20596" y="7508"/>
                      <a:pt x="20627" y="7515"/>
                      <a:pt x="20644" y="7515"/>
                    </a:cubicBezTo>
                    <a:cubicBezTo>
                      <a:pt x="20656" y="7515"/>
                      <a:pt x="20661" y="7512"/>
                      <a:pt x="20653" y="7512"/>
                    </a:cubicBezTo>
                    <a:cubicBezTo>
                      <a:pt x="20611" y="7365"/>
                      <a:pt x="20527" y="7219"/>
                      <a:pt x="20443" y="7051"/>
                    </a:cubicBezTo>
                    <a:cubicBezTo>
                      <a:pt x="20339" y="6905"/>
                      <a:pt x="20255" y="6738"/>
                      <a:pt x="20109" y="6528"/>
                    </a:cubicBezTo>
                    <a:lnTo>
                      <a:pt x="20109" y="6528"/>
                    </a:lnTo>
                    <a:lnTo>
                      <a:pt x="20171" y="6570"/>
                    </a:lnTo>
                    <a:cubicBezTo>
                      <a:pt x="20109" y="6382"/>
                      <a:pt x="19962" y="6131"/>
                      <a:pt x="19878" y="5942"/>
                    </a:cubicBezTo>
                    <a:cubicBezTo>
                      <a:pt x="19833" y="5927"/>
                      <a:pt x="19788" y="5869"/>
                      <a:pt x="19766" y="5869"/>
                    </a:cubicBezTo>
                    <a:cubicBezTo>
                      <a:pt x="19758" y="5869"/>
                      <a:pt x="19753" y="5877"/>
                      <a:pt x="19753" y="5901"/>
                    </a:cubicBezTo>
                    <a:cubicBezTo>
                      <a:pt x="19606" y="5273"/>
                      <a:pt x="19021" y="5001"/>
                      <a:pt x="18811" y="4478"/>
                    </a:cubicBezTo>
                    <a:lnTo>
                      <a:pt x="18811" y="4478"/>
                    </a:lnTo>
                    <a:cubicBezTo>
                      <a:pt x="18841" y="4507"/>
                      <a:pt x="18891" y="4537"/>
                      <a:pt x="18904" y="4537"/>
                    </a:cubicBezTo>
                    <a:cubicBezTo>
                      <a:pt x="18909" y="4537"/>
                      <a:pt x="18907" y="4532"/>
                      <a:pt x="18895" y="4520"/>
                    </a:cubicBezTo>
                    <a:lnTo>
                      <a:pt x="18581" y="4185"/>
                    </a:lnTo>
                    <a:lnTo>
                      <a:pt x="18581" y="4185"/>
                    </a:lnTo>
                    <a:cubicBezTo>
                      <a:pt x="18560" y="4269"/>
                      <a:pt x="18581" y="4269"/>
                      <a:pt x="18623" y="4373"/>
                    </a:cubicBezTo>
                    <a:cubicBezTo>
                      <a:pt x="18539" y="4352"/>
                      <a:pt x="18435" y="4269"/>
                      <a:pt x="18372" y="4185"/>
                    </a:cubicBezTo>
                    <a:lnTo>
                      <a:pt x="18372" y="4185"/>
                    </a:lnTo>
                    <a:cubicBezTo>
                      <a:pt x="18411" y="4214"/>
                      <a:pt x="18436" y="4227"/>
                      <a:pt x="18449" y="4227"/>
                    </a:cubicBezTo>
                    <a:cubicBezTo>
                      <a:pt x="18495" y="4227"/>
                      <a:pt x="18430" y="4098"/>
                      <a:pt x="18414" y="4017"/>
                    </a:cubicBezTo>
                    <a:cubicBezTo>
                      <a:pt x="18414" y="4038"/>
                      <a:pt x="18372" y="4038"/>
                      <a:pt x="18351" y="4059"/>
                    </a:cubicBezTo>
                    <a:cubicBezTo>
                      <a:pt x="18320" y="3966"/>
                      <a:pt x="18297" y="3948"/>
                      <a:pt x="18272" y="3948"/>
                    </a:cubicBezTo>
                    <a:cubicBezTo>
                      <a:pt x="18256" y="3948"/>
                      <a:pt x="18238" y="3955"/>
                      <a:pt x="18216" y="3955"/>
                    </a:cubicBezTo>
                    <a:cubicBezTo>
                      <a:pt x="18180" y="3955"/>
                      <a:pt x="18132" y="3935"/>
                      <a:pt x="18058" y="3829"/>
                    </a:cubicBezTo>
                    <a:lnTo>
                      <a:pt x="18100" y="3808"/>
                    </a:lnTo>
                    <a:cubicBezTo>
                      <a:pt x="18016" y="3745"/>
                      <a:pt x="17912" y="3683"/>
                      <a:pt x="17807" y="3578"/>
                    </a:cubicBezTo>
                    <a:cubicBezTo>
                      <a:pt x="17812" y="3559"/>
                      <a:pt x="17821" y="3552"/>
                      <a:pt x="17832" y="3552"/>
                    </a:cubicBezTo>
                    <a:cubicBezTo>
                      <a:pt x="17868" y="3552"/>
                      <a:pt x="17930" y="3622"/>
                      <a:pt x="17965" y="3622"/>
                    </a:cubicBezTo>
                    <a:cubicBezTo>
                      <a:pt x="17968" y="3622"/>
                      <a:pt x="17972" y="3621"/>
                      <a:pt x="17974" y="3620"/>
                    </a:cubicBezTo>
                    <a:cubicBezTo>
                      <a:pt x="17828" y="3494"/>
                      <a:pt x="17619" y="3453"/>
                      <a:pt x="17535" y="3285"/>
                    </a:cubicBezTo>
                    <a:lnTo>
                      <a:pt x="17535" y="3285"/>
                    </a:lnTo>
                    <a:cubicBezTo>
                      <a:pt x="17619" y="3327"/>
                      <a:pt x="17702" y="3411"/>
                      <a:pt x="17765" y="3453"/>
                    </a:cubicBezTo>
                    <a:cubicBezTo>
                      <a:pt x="17681" y="3264"/>
                      <a:pt x="17661" y="3264"/>
                      <a:pt x="17556" y="3160"/>
                    </a:cubicBezTo>
                    <a:lnTo>
                      <a:pt x="17577" y="3160"/>
                    </a:lnTo>
                    <a:cubicBezTo>
                      <a:pt x="17514" y="3076"/>
                      <a:pt x="17430" y="3013"/>
                      <a:pt x="17368" y="2929"/>
                    </a:cubicBezTo>
                    <a:lnTo>
                      <a:pt x="17368" y="2929"/>
                    </a:lnTo>
                    <a:lnTo>
                      <a:pt x="17409" y="2992"/>
                    </a:lnTo>
                    <a:cubicBezTo>
                      <a:pt x="17121" y="2992"/>
                      <a:pt x="17044" y="2744"/>
                      <a:pt x="16773" y="2639"/>
                    </a:cubicBezTo>
                    <a:lnTo>
                      <a:pt x="16773" y="2639"/>
                    </a:lnTo>
                    <a:cubicBezTo>
                      <a:pt x="16814" y="2651"/>
                      <a:pt x="16839" y="2656"/>
                      <a:pt x="16852" y="2656"/>
                    </a:cubicBezTo>
                    <a:cubicBezTo>
                      <a:pt x="16906" y="2656"/>
                      <a:pt x="16799" y="2583"/>
                      <a:pt x="16844" y="2553"/>
                    </a:cubicBezTo>
                    <a:cubicBezTo>
                      <a:pt x="16803" y="2490"/>
                      <a:pt x="16719" y="2385"/>
                      <a:pt x="16761" y="2385"/>
                    </a:cubicBezTo>
                    <a:cubicBezTo>
                      <a:pt x="16593" y="2365"/>
                      <a:pt x="16593" y="2197"/>
                      <a:pt x="16363" y="2155"/>
                    </a:cubicBezTo>
                    <a:cubicBezTo>
                      <a:pt x="16363" y="2134"/>
                      <a:pt x="16217" y="2051"/>
                      <a:pt x="16280" y="2030"/>
                    </a:cubicBezTo>
                    <a:cubicBezTo>
                      <a:pt x="16240" y="2005"/>
                      <a:pt x="16221" y="1996"/>
                      <a:pt x="16213" y="1996"/>
                    </a:cubicBezTo>
                    <a:lnTo>
                      <a:pt x="16213" y="1996"/>
                    </a:lnTo>
                    <a:cubicBezTo>
                      <a:pt x="16189" y="1996"/>
                      <a:pt x="16296" y="2097"/>
                      <a:pt x="16280" y="2113"/>
                    </a:cubicBezTo>
                    <a:cubicBezTo>
                      <a:pt x="15987" y="2009"/>
                      <a:pt x="15736" y="1632"/>
                      <a:pt x="15296" y="1507"/>
                    </a:cubicBezTo>
                    <a:cubicBezTo>
                      <a:pt x="14940" y="1381"/>
                      <a:pt x="14857" y="1423"/>
                      <a:pt x="14522" y="1318"/>
                    </a:cubicBezTo>
                    <a:cubicBezTo>
                      <a:pt x="14480" y="1277"/>
                      <a:pt x="14512" y="1266"/>
                      <a:pt x="14553" y="1266"/>
                    </a:cubicBezTo>
                    <a:cubicBezTo>
                      <a:pt x="14595" y="1266"/>
                      <a:pt x="14648" y="1277"/>
                      <a:pt x="14648" y="1277"/>
                    </a:cubicBezTo>
                    <a:cubicBezTo>
                      <a:pt x="14501" y="1151"/>
                      <a:pt x="14355" y="1109"/>
                      <a:pt x="14187" y="1067"/>
                    </a:cubicBezTo>
                    <a:cubicBezTo>
                      <a:pt x="14229" y="1046"/>
                      <a:pt x="14208" y="1025"/>
                      <a:pt x="14166" y="984"/>
                    </a:cubicBezTo>
                    <a:cubicBezTo>
                      <a:pt x="14133" y="967"/>
                      <a:pt x="14108" y="962"/>
                      <a:pt x="14087" y="962"/>
                    </a:cubicBezTo>
                    <a:cubicBezTo>
                      <a:pt x="14060" y="962"/>
                      <a:pt x="14039" y="970"/>
                      <a:pt x="14013" y="970"/>
                    </a:cubicBezTo>
                    <a:cubicBezTo>
                      <a:pt x="13984" y="970"/>
                      <a:pt x="13950" y="961"/>
                      <a:pt x="13894" y="921"/>
                    </a:cubicBezTo>
                    <a:cubicBezTo>
                      <a:pt x="13915" y="900"/>
                      <a:pt x="13978" y="879"/>
                      <a:pt x="14062" y="879"/>
                    </a:cubicBezTo>
                    <a:cubicBezTo>
                      <a:pt x="13894" y="837"/>
                      <a:pt x="13727" y="816"/>
                      <a:pt x="13539" y="774"/>
                    </a:cubicBezTo>
                    <a:cubicBezTo>
                      <a:pt x="13528" y="753"/>
                      <a:pt x="13559" y="748"/>
                      <a:pt x="13601" y="748"/>
                    </a:cubicBezTo>
                    <a:cubicBezTo>
                      <a:pt x="13643" y="748"/>
                      <a:pt x="13695" y="753"/>
                      <a:pt x="13727" y="753"/>
                    </a:cubicBezTo>
                    <a:cubicBezTo>
                      <a:pt x="13581" y="705"/>
                      <a:pt x="13372" y="656"/>
                      <a:pt x="13247" y="656"/>
                    </a:cubicBezTo>
                    <a:cubicBezTo>
                      <a:pt x="13210" y="656"/>
                      <a:pt x="13181" y="660"/>
                      <a:pt x="13162" y="670"/>
                    </a:cubicBezTo>
                    <a:lnTo>
                      <a:pt x="13243" y="718"/>
                    </a:lnTo>
                    <a:lnTo>
                      <a:pt x="13243" y="718"/>
                    </a:lnTo>
                    <a:cubicBezTo>
                      <a:pt x="13227" y="697"/>
                      <a:pt x="13275" y="670"/>
                      <a:pt x="13308" y="670"/>
                    </a:cubicBezTo>
                    <a:cubicBezTo>
                      <a:pt x="13497" y="670"/>
                      <a:pt x="13539" y="774"/>
                      <a:pt x="13539" y="795"/>
                    </a:cubicBezTo>
                    <a:cubicBezTo>
                      <a:pt x="13497" y="795"/>
                      <a:pt x="13455" y="774"/>
                      <a:pt x="13413" y="774"/>
                    </a:cubicBezTo>
                    <a:cubicBezTo>
                      <a:pt x="13476" y="942"/>
                      <a:pt x="13873" y="921"/>
                      <a:pt x="14103" y="1025"/>
                    </a:cubicBezTo>
                    <a:lnTo>
                      <a:pt x="13978" y="1088"/>
                    </a:lnTo>
                    <a:cubicBezTo>
                      <a:pt x="14062" y="1088"/>
                      <a:pt x="14145" y="1088"/>
                      <a:pt x="14250" y="1109"/>
                    </a:cubicBezTo>
                    <a:cubicBezTo>
                      <a:pt x="14268" y="1145"/>
                      <a:pt x="14286" y="1197"/>
                      <a:pt x="14210" y="1197"/>
                    </a:cubicBezTo>
                    <a:cubicBezTo>
                      <a:pt x="14198" y="1197"/>
                      <a:pt x="14183" y="1196"/>
                      <a:pt x="14166" y="1193"/>
                    </a:cubicBezTo>
                    <a:lnTo>
                      <a:pt x="14166" y="1193"/>
                    </a:lnTo>
                    <a:cubicBezTo>
                      <a:pt x="14313" y="1297"/>
                      <a:pt x="14334" y="1214"/>
                      <a:pt x="14438" y="1339"/>
                    </a:cubicBezTo>
                    <a:lnTo>
                      <a:pt x="14417" y="1339"/>
                    </a:lnTo>
                    <a:lnTo>
                      <a:pt x="14606" y="1381"/>
                    </a:lnTo>
                    <a:cubicBezTo>
                      <a:pt x="14577" y="1395"/>
                      <a:pt x="14578" y="1429"/>
                      <a:pt x="14554" y="1429"/>
                    </a:cubicBezTo>
                    <a:cubicBezTo>
                      <a:pt x="14544" y="1429"/>
                      <a:pt x="14528" y="1422"/>
                      <a:pt x="14501" y="1402"/>
                    </a:cubicBezTo>
                    <a:lnTo>
                      <a:pt x="14501" y="1402"/>
                    </a:lnTo>
                    <a:cubicBezTo>
                      <a:pt x="14741" y="1582"/>
                      <a:pt x="14962" y="1571"/>
                      <a:pt x="15036" y="1679"/>
                    </a:cubicBezTo>
                    <a:lnTo>
                      <a:pt x="15036" y="1679"/>
                    </a:lnTo>
                    <a:cubicBezTo>
                      <a:pt x="15032" y="1678"/>
                      <a:pt x="15028" y="1676"/>
                      <a:pt x="15024" y="1674"/>
                    </a:cubicBezTo>
                    <a:lnTo>
                      <a:pt x="15024" y="1674"/>
                    </a:lnTo>
                    <a:lnTo>
                      <a:pt x="15045" y="1695"/>
                    </a:lnTo>
                    <a:cubicBezTo>
                      <a:pt x="15042" y="1689"/>
                      <a:pt x="15039" y="1684"/>
                      <a:pt x="15036" y="1679"/>
                    </a:cubicBezTo>
                    <a:lnTo>
                      <a:pt x="15036" y="1679"/>
                    </a:lnTo>
                    <a:cubicBezTo>
                      <a:pt x="15142" y="1726"/>
                      <a:pt x="15190" y="1741"/>
                      <a:pt x="15214" y="1741"/>
                    </a:cubicBezTo>
                    <a:cubicBezTo>
                      <a:pt x="15255" y="1741"/>
                      <a:pt x="15222" y="1695"/>
                      <a:pt x="15296" y="1695"/>
                    </a:cubicBezTo>
                    <a:cubicBezTo>
                      <a:pt x="15322" y="1695"/>
                      <a:pt x="15361" y="1701"/>
                      <a:pt x="15422" y="1716"/>
                    </a:cubicBezTo>
                    <a:lnTo>
                      <a:pt x="15505" y="1988"/>
                    </a:lnTo>
                    <a:lnTo>
                      <a:pt x="15568" y="1946"/>
                    </a:lnTo>
                    <a:cubicBezTo>
                      <a:pt x="15610" y="1967"/>
                      <a:pt x="15694" y="2009"/>
                      <a:pt x="15652" y="2030"/>
                    </a:cubicBezTo>
                    <a:cubicBezTo>
                      <a:pt x="15685" y="2038"/>
                      <a:pt x="15705" y="2041"/>
                      <a:pt x="15717" y="2041"/>
                    </a:cubicBezTo>
                    <a:cubicBezTo>
                      <a:pt x="15763" y="2041"/>
                      <a:pt x="15673" y="1988"/>
                      <a:pt x="15756" y="1988"/>
                    </a:cubicBezTo>
                    <a:cubicBezTo>
                      <a:pt x="15903" y="2176"/>
                      <a:pt x="16259" y="2302"/>
                      <a:pt x="16238" y="2427"/>
                    </a:cubicBezTo>
                    <a:cubicBezTo>
                      <a:pt x="16301" y="2412"/>
                      <a:pt x="16185" y="2336"/>
                      <a:pt x="16215" y="2336"/>
                    </a:cubicBezTo>
                    <a:cubicBezTo>
                      <a:pt x="16224" y="2336"/>
                      <a:pt x="16249" y="2344"/>
                      <a:pt x="16300" y="2365"/>
                    </a:cubicBezTo>
                    <a:cubicBezTo>
                      <a:pt x="16280" y="2511"/>
                      <a:pt x="16531" y="2511"/>
                      <a:pt x="16635" y="2678"/>
                    </a:cubicBezTo>
                    <a:cubicBezTo>
                      <a:pt x="16629" y="2680"/>
                      <a:pt x="16623" y="2680"/>
                      <a:pt x="16617" y="2680"/>
                    </a:cubicBezTo>
                    <a:cubicBezTo>
                      <a:pt x="16568" y="2680"/>
                      <a:pt x="16513" y="2639"/>
                      <a:pt x="16501" y="2639"/>
                    </a:cubicBezTo>
                    <a:lnTo>
                      <a:pt x="16501" y="2639"/>
                    </a:lnTo>
                    <a:cubicBezTo>
                      <a:pt x="16493" y="2639"/>
                      <a:pt x="16505" y="2658"/>
                      <a:pt x="16552" y="2720"/>
                    </a:cubicBezTo>
                    <a:cubicBezTo>
                      <a:pt x="16558" y="2719"/>
                      <a:pt x="16564" y="2719"/>
                      <a:pt x="16570" y="2719"/>
                    </a:cubicBezTo>
                    <a:cubicBezTo>
                      <a:pt x="16727" y="2719"/>
                      <a:pt x="16829" y="2974"/>
                      <a:pt x="16970" y="3055"/>
                    </a:cubicBezTo>
                    <a:cubicBezTo>
                      <a:pt x="16977" y="3048"/>
                      <a:pt x="16985" y="3045"/>
                      <a:pt x="16996" y="3045"/>
                    </a:cubicBezTo>
                    <a:cubicBezTo>
                      <a:pt x="17082" y="3045"/>
                      <a:pt x="17285" y="3261"/>
                      <a:pt x="17472" y="3411"/>
                    </a:cubicBezTo>
                    <a:cubicBezTo>
                      <a:pt x="17451" y="3432"/>
                      <a:pt x="17805" y="3806"/>
                      <a:pt x="17952" y="4016"/>
                    </a:cubicBezTo>
                    <a:lnTo>
                      <a:pt x="17952" y="4016"/>
                    </a:lnTo>
                    <a:cubicBezTo>
                      <a:pt x="18060" y="4019"/>
                      <a:pt x="18233" y="4194"/>
                      <a:pt x="18351" y="4331"/>
                    </a:cubicBezTo>
                    <a:cubicBezTo>
                      <a:pt x="18336" y="4339"/>
                      <a:pt x="18320" y="4344"/>
                      <a:pt x="18303" y="4344"/>
                    </a:cubicBezTo>
                    <a:cubicBezTo>
                      <a:pt x="18273" y="4344"/>
                      <a:pt x="18237" y="4329"/>
                      <a:pt x="18184" y="4290"/>
                    </a:cubicBezTo>
                    <a:lnTo>
                      <a:pt x="18184" y="4290"/>
                    </a:lnTo>
                    <a:lnTo>
                      <a:pt x="18288" y="4415"/>
                    </a:lnTo>
                    <a:cubicBezTo>
                      <a:pt x="18351" y="4436"/>
                      <a:pt x="18393" y="4457"/>
                      <a:pt x="18477" y="4541"/>
                    </a:cubicBezTo>
                    <a:lnTo>
                      <a:pt x="18393" y="4562"/>
                    </a:lnTo>
                    <a:cubicBezTo>
                      <a:pt x="18560" y="4729"/>
                      <a:pt x="18769" y="4875"/>
                      <a:pt x="18916" y="5147"/>
                    </a:cubicBezTo>
                    <a:cubicBezTo>
                      <a:pt x="18961" y="5132"/>
                      <a:pt x="18941" y="4976"/>
                      <a:pt x="19013" y="4976"/>
                    </a:cubicBezTo>
                    <a:cubicBezTo>
                      <a:pt x="19040" y="4976"/>
                      <a:pt x="19082" y="4999"/>
                      <a:pt x="19146" y="5064"/>
                    </a:cubicBezTo>
                    <a:cubicBezTo>
                      <a:pt x="19133" y="5090"/>
                      <a:pt x="19111" y="5117"/>
                      <a:pt x="19081" y="5117"/>
                    </a:cubicBezTo>
                    <a:cubicBezTo>
                      <a:pt x="19067" y="5117"/>
                      <a:pt x="19052" y="5111"/>
                      <a:pt x="19035" y="5097"/>
                    </a:cubicBezTo>
                    <a:lnTo>
                      <a:pt x="19035" y="5097"/>
                    </a:lnTo>
                    <a:cubicBezTo>
                      <a:pt x="19062" y="5121"/>
                      <a:pt x="19108" y="5158"/>
                      <a:pt x="19125" y="5210"/>
                    </a:cubicBezTo>
                    <a:cubicBezTo>
                      <a:pt x="19083" y="5189"/>
                      <a:pt x="19041" y="5168"/>
                      <a:pt x="19000" y="5147"/>
                    </a:cubicBezTo>
                    <a:lnTo>
                      <a:pt x="19000" y="5147"/>
                    </a:lnTo>
                    <a:cubicBezTo>
                      <a:pt x="19062" y="5273"/>
                      <a:pt x="19083" y="5168"/>
                      <a:pt x="19146" y="5273"/>
                    </a:cubicBezTo>
                    <a:cubicBezTo>
                      <a:pt x="19083" y="5294"/>
                      <a:pt x="19146" y="5357"/>
                      <a:pt x="19104" y="5357"/>
                    </a:cubicBezTo>
                    <a:cubicBezTo>
                      <a:pt x="19083" y="5336"/>
                      <a:pt x="19083" y="5273"/>
                      <a:pt x="19041" y="5252"/>
                    </a:cubicBezTo>
                    <a:lnTo>
                      <a:pt x="19041" y="5252"/>
                    </a:lnTo>
                    <a:cubicBezTo>
                      <a:pt x="19104" y="5357"/>
                      <a:pt x="19146" y="5503"/>
                      <a:pt x="19146" y="5566"/>
                    </a:cubicBezTo>
                    <a:cubicBezTo>
                      <a:pt x="19157" y="5555"/>
                      <a:pt x="19172" y="5545"/>
                      <a:pt x="19193" y="5545"/>
                    </a:cubicBezTo>
                    <a:cubicBezTo>
                      <a:pt x="19214" y="5545"/>
                      <a:pt x="19240" y="5555"/>
                      <a:pt x="19272" y="5587"/>
                    </a:cubicBezTo>
                    <a:cubicBezTo>
                      <a:pt x="19397" y="5796"/>
                      <a:pt x="19272" y="5691"/>
                      <a:pt x="19313" y="5817"/>
                    </a:cubicBezTo>
                    <a:cubicBezTo>
                      <a:pt x="19369" y="5854"/>
                      <a:pt x="19407" y="5971"/>
                      <a:pt x="19459" y="5971"/>
                    </a:cubicBezTo>
                    <a:cubicBezTo>
                      <a:pt x="19466" y="5971"/>
                      <a:pt x="19473" y="5969"/>
                      <a:pt x="19481" y="5963"/>
                    </a:cubicBezTo>
                    <a:cubicBezTo>
                      <a:pt x="19523" y="6026"/>
                      <a:pt x="19502" y="6047"/>
                      <a:pt x="19502" y="6089"/>
                    </a:cubicBezTo>
                    <a:cubicBezTo>
                      <a:pt x="19544" y="6131"/>
                      <a:pt x="19627" y="6256"/>
                      <a:pt x="19690" y="6340"/>
                    </a:cubicBezTo>
                    <a:cubicBezTo>
                      <a:pt x="19733" y="6411"/>
                      <a:pt x="19766" y="6462"/>
                      <a:pt x="19782" y="6462"/>
                    </a:cubicBezTo>
                    <a:cubicBezTo>
                      <a:pt x="19790" y="6462"/>
                      <a:pt x="19795" y="6451"/>
                      <a:pt x="19795" y="6424"/>
                    </a:cubicBezTo>
                    <a:lnTo>
                      <a:pt x="19795" y="6403"/>
                    </a:lnTo>
                    <a:cubicBezTo>
                      <a:pt x="20067" y="6738"/>
                      <a:pt x="20150" y="7177"/>
                      <a:pt x="20339" y="7533"/>
                    </a:cubicBezTo>
                    <a:lnTo>
                      <a:pt x="20297" y="7533"/>
                    </a:lnTo>
                    <a:cubicBezTo>
                      <a:pt x="20422" y="7742"/>
                      <a:pt x="20527" y="8014"/>
                      <a:pt x="20632" y="8181"/>
                    </a:cubicBezTo>
                    <a:cubicBezTo>
                      <a:pt x="20651" y="8239"/>
                      <a:pt x="20635" y="8330"/>
                      <a:pt x="20600" y="8330"/>
                    </a:cubicBezTo>
                    <a:cubicBezTo>
                      <a:pt x="20597" y="8330"/>
                      <a:pt x="20594" y="8330"/>
                      <a:pt x="20590" y="8328"/>
                    </a:cubicBezTo>
                    <a:lnTo>
                      <a:pt x="20590" y="8328"/>
                    </a:lnTo>
                    <a:cubicBezTo>
                      <a:pt x="20653" y="8495"/>
                      <a:pt x="20715" y="8495"/>
                      <a:pt x="20736" y="8767"/>
                    </a:cubicBezTo>
                    <a:cubicBezTo>
                      <a:pt x="20705" y="8717"/>
                      <a:pt x="20691" y="8705"/>
                      <a:pt x="20684" y="8705"/>
                    </a:cubicBezTo>
                    <a:cubicBezTo>
                      <a:pt x="20679" y="8705"/>
                      <a:pt x="20679" y="8712"/>
                      <a:pt x="20679" y="8716"/>
                    </a:cubicBezTo>
                    <a:lnTo>
                      <a:pt x="20679" y="8716"/>
                    </a:lnTo>
                    <a:cubicBezTo>
                      <a:pt x="20678" y="8708"/>
                      <a:pt x="20672" y="8679"/>
                      <a:pt x="20653" y="8600"/>
                    </a:cubicBezTo>
                    <a:lnTo>
                      <a:pt x="20653" y="8600"/>
                    </a:lnTo>
                    <a:cubicBezTo>
                      <a:pt x="20694" y="8830"/>
                      <a:pt x="20674" y="8893"/>
                      <a:pt x="20799" y="9123"/>
                    </a:cubicBezTo>
                    <a:cubicBezTo>
                      <a:pt x="20790" y="9116"/>
                      <a:pt x="20782" y="9113"/>
                      <a:pt x="20776" y="9113"/>
                    </a:cubicBezTo>
                    <a:cubicBezTo>
                      <a:pt x="20724" y="9113"/>
                      <a:pt x="20762" y="9323"/>
                      <a:pt x="20799" y="9416"/>
                    </a:cubicBezTo>
                    <a:lnTo>
                      <a:pt x="20820" y="9248"/>
                    </a:lnTo>
                    <a:cubicBezTo>
                      <a:pt x="20841" y="9353"/>
                      <a:pt x="20862" y="9479"/>
                      <a:pt x="20883" y="9583"/>
                    </a:cubicBezTo>
                    <a:lnTo>
                      <a:pt x="20778" y="9541"/>
                    </a:lnTo>
                    <a:lnTo>
                      <a:pt x="20778" y="9541"/>
                    </a:lnTo>
                    <a:cubicBezTo>
                      <a:pt x="20778" y="9667"/>
                      <a:pt x="20799" y="9771"/>
                      <a:pt x="20820" y="9876"/>
                    </a:cubicBezTo>
                    <a:cubicBezTo>
                      <a:pt x="20862" y="9981"/>
                      <a:pt x="20883" y="10085"/>
                      <a:pt x="20925" y="10190"/>
                    </a:cubicBezTo>
                    <a:cubicBezTo>
                      <a:pt x="20987" y="10378"/>
                      <a:pt x="21029" y="10567"/>
                      <a:pt x="20946" y="10755"/>
                    </a:cubicBezTo>
                    <a:cubicBezTo>
                      <a:pt x="20954" y="10772"/>
                      <a:pt x="20961" y="10780"/>
                      <a:pt x="20966" y="10780"/>
                    </a:cubicBezTo>
                    <a:cubicBezTo>
                      <a:pt x="20994" y="10780"/>
                      <a:pt x="20983" y="10584"/>
                      <a:pt x="21022" y="10584"/>
                    </a:cubicBezTo>
                    <a:cubicBezTo>
                      <a:pt x="21029" y="10584"/>
                      <a:pt x="21038" y="10591"/>
                      <a:pt x="21050" y="10608"/>
                    </a:cubicBezTo>
                    <a:cubicBezTo>
                      <a:pt x="21050" y="10818"/>
                      <a:pt x="20946" y="11069"/>
                      <a:pt x="20946" y="11132"/>
                    </a:cubicBezTo>
                    <a:cubicBezTo>
                      <a:pt x="20904" y="11424"/>
                      <a:pt x="21071" y="11404"/>
                      <a:pt x="21029" y="11717"/>
                    </a:cubicBezTo>
                    <a:cubicBezTo>
                      <a:pt x="21044" y="11703"/>
                      <a:pt x="21063" y="11691"/>
                      <a:pt x="21083" y="11691"/>
                    </a:cubicBezTo>
                    <a:cubicBezTo>
                      <a:pt x="21121" y="11691"/>
                      <a:pt x="21162" y="11734"/>
                      <a:pt x="21176" y="11885"/>
                    </a:cubicBezTo>
                    <a:cubicBezTo>
                      <a:pt x="21150" y="12025"/>
                      <a:pt x="21101" y="12096"/>
                      <a:pt x="21062" y="12096"/>
                    </a:cubicBezTo>
                    <a:cubicBezTo>
                      <a:pt x="21037" y="12096"/>
                      <a:pt x="21016" y="12067"/>
                      <a:pt x="21008" y="12010"/>
                    </a:cubicBezTo>
                    <a:cubicBezTo>
                      <a:pt x="21008" y="11968"/>
                      <a:pt x="21029" y="11927"/>
                      <a:pt x="21029" y="11927"/>
                    </a:cubicBezTo>
                    <a:cubicBezTo>
                      <a:pt x="21029" y="11880"/>
                      <a:pt x="21018" y="11812"/>
                      <a:pt x="21004" y="11812"/>
                    </a:cubicBezTo>
                    <a:cubicBezTo>
                      <a:pt x="20998" y="11812"/>
                      <a:pt x="20993" y="11821"/>
                      <a:pt x="20987" y="11843"/>
                    </a:cubicBezTo>
                    <a:lnTo>
                      <a:pt x="21008" y="11885"/>
                    </a:lnTo>
                    <a:cubicBezTo>
                      <a:pt x="20970" y="11979"/>
                      <a:pt x="20950" y="12228"/>
                      <a:pt x="20915" y="12228"/>
                    </a:cubicBezTo>
                    <a:cubicBezTo>
                      <a:pt x="20911" y="12228"/>
                      <a:pt x="20908" y="12226"/>
                      <a:pt x="20904" y="12220"/>
                    </a:cubicBezTo>
                    <a:lnTo>
                      <a:pt x="20904" y="12220"/>
                    </a:lnTo>
                    <a:cubicBezTo>
                      <a:pt x="20912" y="12283"/>
                      <a:pt x="20920" y="12307"/>
                      <a:pt x="20928" y="12307"/>
                    </a:cubicBezTo>
                    <a:cubicBezTo>
                      <a:pt x="20935" y="12307"/>
                      <a:pt x="20943" y="12284"/>
                      <a:pt x="20951" y="12251"/>
                    </a:cubicBezTo>
                    <a:lnTo>
                      <a:pt x="20951" y="12251"/>
                    </a:lnTo>
                    <a:cubicBezTo>
                      <a:pt x="20907" y="12482"/>
                      <a:pt x="20917" y="12642"/>
                      <a:pt x="20841" y="12889"/>
                    </a:cubicBezTo>
                    <a:cubicBezTo>
                      <a:pt x="20867" y="12863"/>
                      <a:pt x="20894" y="12836"/>
                      <a:pt x="20904" y="12836"/>
                    </a:cubicBezTo>
                    <a:lnTo>
                      <a:pt x="20904" y="12836"/>
                    </a:lnTo>
                    <a:cubicBezTo>
                      <a:pt x="20911" y="12836"/>
                      <a:pt x="20911" y="12845"/>
                      <a:pt x="20904" y="12868"/>
                    </a:cubicBezTo>
                    <a:cubicBezTo>
                      <a:pt x="20799" y="13266"/>
                      <a:pt x="20925" y="13056"/>
                      <a:pt x="20883" y="13349"/>
                    </a:cubicBezTo>
                    <a:cubicBezTo>
                      <a:pt x="20857" y="13394"/>
                      <a:pt x="20839" y="13404"/>
                      <a:pt x="20826" y="13404"/>
                    </a:cubicBezTo>
                    <a:cubicBezTo>
                      <a:pt x="20816" y="13404"/>
                      <a:pt x="20808" y="13399"/>
                      <a:pt x="20801" y="13399"/>
                    </a:cubicBezTo>
                    <a:cubicBezTo>
                      <a:pt x="20787" y="13399"/>
                      <a:pt x="20777" y="13421"/>
                      <a:pt x="20757" y="13559"/>
                    </a:cubicBezTo>
                    <a:cubicBezTo>
                      <a:pt x="20736" y="13614"/>
                      <a:pt x="20720" y="13635"/>
                      <a:pt x="20708" y="13635"/>
                    </a:cubicBezTo>
                    <a:cubicBezTo>
                      <a:pt x="20683" y="13635"/>
                      <a:pt x="20674" y="13552"/>
                      <a:pt x="20674" y="13496"/>
                    </a:cubicBezTo>
                    <a:cubicBezTo>
                      <a:pt x="20674" y="13768"/>
                      <a:pt x="20485" y="13956"/>
                      <a:pt x="20443" y="14103"/>
                    </a:cubicBezTo>
                    <a:lnTo>
                      <a:pt x="20464" y="13956"/>
                    </a:lnTo>
                    <a:lnTo>
                      <a:pt x="20464" y="13956"/>
                    </a:lnTo>
                    <a:cubicBezTo>
                      <a:pt x="20443" y="14040"/>
                      <a:pt x="20422" y="14103"/>
                      <a:pt x="20401" y="14165"/>
                    </a:cubicBezTo>
                    <a:lnTo>
                      <a:pt x="20485" y="14124"/>
                    </a:lnTo>
                    <a:lnTo>
                      <a:pt x="20485" y="14124"/>
                    </a:lnTo>
                    <a:cubicBezTo>
                      <a:pt x="20464" y="14186"/>
                      <a:pt x="20443" y="14249"/>
                      <a:pt x="20422" y="14249"/>
                    </a:cubicBezTo>
                    <a:cubicBezTo>
                      <a:pt x="20422" y="14333"/>
                      <a:pt x="20527" y="14228"/>
                      <a:pt x="20527" y="14396"/>
                    </a:cubicBezTo>
                    <a:cubicBezTo>
                      <a:pt x="20464" y="14479"/>
                      <a:pt x="20443" y="14730"/>
                      <a:pt x="20339" y="14730"/>
                    </a:cubicBezTo>
                    <a:cubicBezTo>
                      <a:pt x="20410" y="14598"/>
                      <a:pt x="20405" y="14577"/>
                      <a:pt x="20384" y="14577"/>
                    </a:cubicBezTo>
                    <a:cubicBezTo>
                      <a:pt x="20374" y="14577"/>
                      <a:pt x="20360" y="14581"/>
                      <a:pt x="20349" y="14581"/>
                    </a:cubicBezTo>
                    <a:cubicBezTo>
                      <a:pt x="20336" y="14581"/>
                      <a:pt x="20325" y="14576"/>
                      <a:pt x="20322" y="14556"/>
                    </a:cubicBezTo>
                    <a:lnTo>
                      <a:pt x="20322" y="14556"/>
                    </a:lnTo>
                    <a:cubicBezTo>
                      <a:pt x="20311" y="14586"/>
                      <a:pt x="20296" y="14617"/>
                      <a:pt x="20276" y="14647"/>
                    </a:cubicBezTo>
                    <a:cubicBezTo>
                      <a:pt x="20262" y="14647"/>
                      <a:pt x="20258" y="14638"/>
                      <a:pt x="20262" y="14626"/>
                    </a:cubicBezTo>
                    <a:lnTo>
                      <a:pt x="20262" y="14626"/>
                    </a:lnTo>
                    <a:cubicBezTo>
                      <a:pt x="20099" y="14873"/>
                      <a:pt x="20293" y="14801"/>
                      <a:pt x="20150" y="15086"/>
                    </a:cubicBezTo>
                    <a:cubicBezTo>
                      <a:pt x="20147" y="15078"/>
                      <a:pt x="20140" y="15075"/>
                      <a:pt x="20133" y="15075"/>
                    </a:cubicBezTo>
                    <a:cubicBezTo>
                      <a:pt x="20100" y="15075"/>
                      <a:pt x="20042" y="15140"/>
                      <a:pt x="20025" y="15191"/>
                    </a:cubicBezTo>
                    <a:cubicBezTo>
                      <a:pt x="20047" y="15147"/>
                      <a:pt x="20066" y="15129"/>
                      <a:pt x="20081" y="15129"/>
                    </a:cubicBezTo>
                    <a:cubicBezTo>
                      <a:pt x="20109" y="15129"/>
                      <a:pt x="20122" y="15193"/>
                      <a:pt x="20109" y="15274"/>
                    </a:cubicBezTo>
                    <a:cubicBezTo>
                      <a:pt x="19983" y="15463"/>
                      <a:pt x="20025" y="15505"/>
                      <a:pt x="19962" y="15609"/>
                    </a:cubicBezTo>
                    <a:lnTo>
                      <a:pt x="20046" y="15505"/>
                    </a:lnTo>
                    <a:lnTo>
                      <a:pt x="20046" y="15505"/>
                    </a:lnTo>
                    <a:cubicBezTo>
                      <a:pt x="20067" y="15567"/>
                      <a:pt x="20004" y="15651"/>
                      <a:pt x="19941" y="15797"/>
                    </a:cubicBezTo>
                    <a:cubicBezTo>
                      <a:pt x="19938" y="15797"/>
                      <a:pt x="19936" y="15797"/>
                      <a:pt x="19934" y="15795"/>
                    </a:cubicBezTo>
                    <a:lnTo>
                      <a:pt x="19934" y="15795"/>
                    </a:lnTo>
                    <a:cubicBezTo>
                      <a:pt x="19862" y="15926"/>
                      <a:pt x="19676" y="16045"/>
                      <a:pt x="19606" y="16237"/>
                    </a:cubicBezTo>
                    <a:cubicBezTo>
                      <a:pt x="19585" y="16253"/>
                      <a:pt x="19571" y="16258"/>
                      <a:pt x="19560" y="16258"/>
                    </a:cubicBezTo>
                    <a:cubicBezTo>
                      <a:pt x="19538" y="16258"/>
                      <a:pt x="19529" y="16237"/>
                      <a:pt x="19506" y="16237"/>
                    </a:cubicBezTo>
                    <a:cubicBezTo>
                      <a:pt x="19495" y="16237"/>
                      <a:pt x="19481" y="16242"/>
                      <a:pt x="19460" y="16258"/>
                    </a:cubicBezTo>
                    <a:cubicBezTo>
                      <a:pt x="19376" y="16509"/>
                      <a:pt x="19272" y="16467"/>
                      <a:pt x="19146" y="16718"/>
                    </a:cubicBezTo>
                    <a:cubicBezTo>
                      <a:pt x="19179" y="16712"/>
                      <a:pt x="19202" y="16705"/>
                      <a:pt x="19215" y="16705"/>
                    </a:cubicBezTo>
                    <a:cubicBezTo>
                      <a:pt x="19242" y="16705"/>
                      <a:pt x="19224" y="16736"/>
                      <a:pt x="19167" y="16865"/>
                    </a:cubicBezTo>
                    <a:cubicBezTo>
                      <a:pt x="19251" y="16739"/>
                      <a:pt x="19334" y="16593"/>
                      <a:pt x="19397" y="16467"/>
                    </a:cubicBezTo>
                    <a:lnTo>
                      <a:pt x="19397" y="16467"/>
                    </a:lnTo>
                    <a:cubicBezTo>
                      <a:pt x="19376" y="16551"/>
                      <a:pt x="19334" y="16655"/>
                      <a:pt x="19313" y="16760"/>
                    </a:cubicBezTo>
                    <a:cubicBezTo>
                      <a:pt x="19397" y="16634"/>
                      <a:pt x="19439" y="16488"/>
                      <a:pt x="19481" y="16425"/>
                    </a:cubicBezTo>
                    <a:lnTo>
                      <a:pt x="19481" y="16425"/>
                    </a:lnTo>
                    <a:cubicBezTo>
                      <a:pt x="19467" y="16520"/>
                      <a:pt x="19463" y="16545"/>
                      <a:pt x="19478" y="16545"/>
                    </a:cubicBezTo>
                    <a:cubicBezTo>
                      <a:pt x="19486" y="16545"/>
                      <a:pt x="19501" y="16537"/>
                      <a:pt x="19523" y="16530"/>
                    </a:cubicBezTo>
                    <a:lnTo>
                      <a:pt x="19523" y="16530"/>
                    </a:lnTo>
                    <a:cubicBezTo>
                      <a:pt x="19439" y="16572"/>
                      <a:pt x="19397" y="16676"/>
                      <a:pt x="19355" y="16760"/>
                    </a:cubicBezTo>
                    <a:cubicBezTo>
                      <a:pt x="19313" y="16844"/>
                      <a:pt x="19272" y="16948"/>
                      <a:pt x="19167" y="17011"/>
                    </a:cubicBezTo>
                    <a:lnTo>
                      <a:pt x="19062" y="16906"/>
                    </a:lnTo>
                    <a:cubicBezTo>
                      <a:pt x="18790" y="17116"/>
                      <a:pt x="18749" y="17409"/>
                      <a:pt x="18414" y="17681"/>
                    </a:cubicBezTo>
                    <a:lnTo>
                      <a:pt x="18539" y="17618"/>
                    </a:lnTo>
                    <a:lnTo>
                      <a:pt x="18539" y="17618"/>
                    </a:lnTo>
                    <a:cubicBezTo>
                      <a:pt x="18539" y="17702"/>
                      <a:pt x="18351" y="17806"/>
                      <a:pt x="18267" y="17911"/>
                    </a:cubicBezTo>
                    <a:cubicBezTo>
                      <a:pt x="18262" y="17900"/>
                      <a:pt x="18254" y="17896"/>
                      <a:pt x="18244" y="17896"/>
                    </a:cubicBezTo>
                    <a:cubicBezTo>
                      <a:pt x="18214" y="17896"/>
                      <a:pt x="18163" y="17932"/>
                      <a:pt x="18100" y="17932"/>
                    </a:cubicBezTo>
                    <a:cubicBezTo>
                      <a:pt x="18142" y="17953"/>
                      <a:pt x="17891" y="18162"/>
                      <a:pt x="17912" y="18246"/>
                    </a:cubicBezTo>
                    <a:lnTo>
                      <a:pt x="17723" y="18329"/>
                    </a:lnTo>
                    <a:cubicBezTo>
                      <a:pt x="17451" y="18538"/>
                      <a:pt x="17535" y="18706"/>
                      <a:pt x="17263" y="18894"/>
                    </a:cubicBezTo>
                    <a:cubicBezTo>
                      <a:pt x="17305" y="18790"/>
                      <a:pt x="17158" y="18873"/>
                      <a:pt x="17305" y="18685"/>
                    </a:cubicBezTo>
                    <a:lnTo>
                      <a:pt x="17305" y="18685"/>
                    </a:lnTo>
                    <a:cubicBezTo>
                      <a:pt x="17221" y="18769"/>
                      <a:pt x="17137" y="18810"/>
                      <a:pt x="17158" y="18852"/>
                    </a:cubicBezTo>
                    <a:cubicBezTo>
                      <a:pt x="17096" y="18852"/>
                      <a:pt x="16970" y="19103"/>
                      <a:pt x="16844" y="19124"/>
                    </a:cubicBezTo>
                    <a:cubicBezTo>
                      <a:pt x="16824" y="19166"/>
                      <a:pt x="16844" y="19229"/>
                      <a:pt x="16740" y="19292"/>
                    </a:cubicBezTo>
                    <a:cubicBezTo>
                      <a:pt x="16728" y="19292"/>
                      <a:pt x="16723" y="19285"/>
                      <a:pt x="16721" y="19279"/>
                    </a:cubicBezTo>
                    <a:lnTo>
                      <a:pt x="16721" y="19279"/>
                    </a:lnTo>
                    <a:cubicBezTo>
                      <a:pt x="16715" y="19311"/>
                      <a:pt x="16623" y="19399"/>
                      <a:pt x="16695" y="19399"/>
                    </a:cubicBezTo>
                    <a:cubicBezTo>
                      <a:pt x="16701" y="19399"/>
                      <a:pt x="16709" y="19398"/>
                      <a:pt x="16719" y="19396"/>
                    </a:cubicBezTo>
                    <a:lnTo>
                      <a:pt x="16719" y="19396"/>
                    </a:lnTo>
                    <a:cubicBezTo>
                      <a:pt x="16342" y="19480"/>
                      <a:pt x="15945" y="19982"/>
                      <a:pt x="15610" y="20066"/>
                    </a:cubicBezTo>
                    <a:cubicBezTo>
                      <a:pt x="15547" y="20108"/>
                      <a:pt x="15422" y="20191"/>
                      <a:pt x="15317" y="20275"/>
                    </a:cubicBezTo>
                    <a:cubicBezTo>
                      <a:pt x="15192" y="20338"/>
                      <a:pt x="15087" y="20401"/>
                      <a:pt x="15003" y="20463"/>
                    </a:cubicBezTo>
                    <a:cubicBezTo>
                      <a:pt x="15003" y="20450"/>
                      <a:pt x="14995" y="20437"/>
                      <a:pt x="14999" y="20429"/>
                    </a:cubicBezTo>
                    <a:lnTo>
                      <a:pt x="14999" y="20429"/>
                    </a:lnTo>
                    <a:cubicBezTo>
                      <a:pt x="14742" y="20513"/>
                      <a:pt x="14910" y="20634"/>
                      <a:pt x="14585" y="20735"/>
                    </a:cubicBezTo>
                    <a:cubicBezTo>
                      <a:pt x="14392" y="20735"/>
                      <a:pt x="14680" y="20628"/>
                      <a:pt x="14643" y="20628"/>
                    </a:cubicBezTo>
                    <a:cubicBezTo>
                      <a:pt x="14640" y="20628"/>
                      <a:pt x="14635" y="20629"/>
                      <a:pt x="14627" y="20631"/>
                    </a:cubicBezTo>
                    <a:cubicBezTo>
                      <a:pt x="14606" y="20610"/>
                      <a:pt x="14581" y="20601"/>
                      <a:pt x="14553" y="20601"/>
                    </a:cubicBezTo>
                    <a:cubicBezTo>
                      <a:pt x="14422" y="20601"/>
                      <a:pt x="14224" y="20799"/>
                      <a:pt x="14023" y="20799"/>
                    </a:cubicBezTo>
                    <a:cubicBezTo>
                      <a:pt x="14015" y="20799"/>
                      <a:pt x="14007" y="20799"/>
                      <a:pt x="13999" y="20798"/>
                    </a:cubicBezTo>
                    <a:lnTo>
                      <a:pt x="14041" y="20777"/>
                    </a:lnTo>
                    <a:cubicBezTo>
                      <a:pt x="13852" y="20777"/>
                      <a:pt x="13664" y="20966"/>
                      <a:pt x="13371" y="21028"/>
                    </a:cubicBezTo>
                    <a:cubicBezTo>
                      <a:pt x="13371" y="21028"/>
                      <a:pt x="13371" y="21007"/>
                      <a:pt x="13371" y="21007"/>
                    </a:cubicBezTo>
                    <a:cubicBezTo>
                      <a:pt x="13204" y="21154"/>
                      <a:pt x="12827" y="21259"/>
                      <a:pt x="12555" y="21342"/>
                    </a:cubicBezTo>
                    <a:cubicBezTo>
                      <a:pt x="12639" y="21259"/>
                      <a:pt x="12681" y="21279"/>
                      <a:pt x="12618" y="21217"/>
                    </a:cubicBezTo>
                    <a:lnTo>
                      <a:pt x="12618" y="21217"/>
                    </a:lnTo>
                    <a:cubicBezTo>
                      <a:pt x="12492" y="21259"/>
                      <a:pt x="12681" y="21321"/>
                      <a:pt x="12430" y="21384"/>
                    </a:cubicBezTo>
                    <a:cubicBezTo>
                      <a:pt x="12346" y="21363"/>
                      <a:pt x="12158" y="21363"/>
                      <a:pt x="12116" y="21300"/>
                    </a:cubicBezTo>
                    <a:lnTo>
                      <a:pt x="12346" y="21259"/>
                    </a:lnTo>
                    <a:cubicBezTo>
                      <a:pt x="12315" y="21238"/>
                      <a:pt x="12281" y="21230"/>
                      <a:pt x="12245" y="21230"/>
                    </a:cubicBezTo>
                    <a:cubicBezTo>
                      <a:pt x="12139" y="21230"/>
                      <a:pt x="12022" y="21300"/>
                      <a:pt x="11927" y="21300"/>
                    </a:cubicBezTo>
                    <a:lnTo>
                      <a:pt x="11927" y="21259"/>
                    </a:lnTo>
                    <a:cubicBezTo>
                      <a:pt x="11572" y="21321"/>
                      <a:pt x="11572" y="21426"/>
                      <a:pt x="11195" y="21468"/>
                    </a:cubicBezTo>
                    <a:lnTo>
                      <a:pt x="11237" y="21489"/>
                    </a:lnTo>
                    <a:cubicBezTo>
                      <a:pt x="11174" y="21527"/>
                      <a:pt x="11131" y="21538"/>
                      <a:pt x="11097" y="21538"/>
                    </a:cubicBezTo>
                    <a:cubicBezTo>
                      <a:pt x="11049" y="21538"/>
                      <a:pt x="11018" y="21515"/>
                      <a:pt x="10966" y="21515"/>
                    </a:cubicBezTo>
                    <a:cubicBezTo>
                      <a:pt x="10934" y="21515"/>
                      <a:pt x="10895" y="21524"/>
                      <a:pt x="10839" y="21551"/>
                    </a:cubicBezTo>
                    <a:lnTo>
                      <a:pt x="10777" y="21447"/>
                    </a:lnTo>
                    <a:cubicBezTo>
                      <a:pt x="10630" y="21510"/>
                      <a:pt x="10295" y="21572"/>
                      <a:pt x="10044" y="21572"/>
                    </a:cubicBezTo>
                    <a:cubicBezTo>
                      <a:pt x="10170" y="21510"/>
                      <a:pt x="10484" y="21468"/>
                      <a:pt x="10651" y="21426"/>
                    </a:cubicBezTo>
                    <a:cubicBezTo>
                      <a:pt x="10526" y="21426"/>
                      <a:pt x="10191" y="21426"/>
                      <a:pt x="10107" y="21489"/>
                    </a:cubicBezTo>
                    <a:cubicBezTo>
                      <a:pt x="10151" y="21474"/>
                      <a:pt x="10196" y="21459"/>
                      <a:pt x="10240" y="21459"/>
                    </a:cubicBezTo>
                    <a:cubicBezTo>
                      <a:pt x="10259" y="21459"/>
                      <a:pt x="10277" y="21462"/>
                      <a:pt x="10295" y="21468"/>
                    </a:cubicBezTo>
                    <a:cubicBezTo>
                      <a:pt x="10168" y="21532"/>
                      <a:pt x="10003" y="21559"/>
                      <a:pt x="9811" y="21559"/>
                    </a:cubicBezTo>
                    <a:cubicBezTo>
                      <a:pt x="9752" y="21559"/>
                      <a:pt x="9690" y="21556"/>
                      <a:pt x="9626" y="21551"/>
                    </a:cubicBezTo>
                    <a:cubicBezTo>
                      <a:pt x="9689" y="21363"/>
                      <a:pt x="8894" y="21426"/>
                      <a:pt x="8726" y="21238"/>
                    </a:cubicBezTo>
                    <a:cubicBezTo>
                      <a:pt x="8245" y="21217"/>
                      <a:pt x="7805" y="21007"/>
                      <a:pt x="7261" y="20819"/>
                    </a:cubicBezTo>
                    <a:lnTo>
                      <a:pt x="7261" y="20819"/>
                    </a:lnTo>
                    <a:cubicBezTo>
                      <a:pt x="7310" y="20896"/>
                      <a:pt x="7310" y="20917"/>
                      <a:pt x="7288" y="20917"/>
                    </a:cubicBezTo>
                    <a:cubicBezTo>
                      <a:pt x="7261" y="20917"/>
                      <a:pt x="7202" y="20887"/>
                      <a:pt x="7155" y="20887"/>
                    </a:cubicBezTo>
                    <a:cubicBezTo>
                      <a:pt x="7125" y="20887"/>
                      <a:pt x="7100" y="20900"/>
                      <a:pt x="7094" y="20945"/>
                    </a:cubicBezTo>
                    <a:cubicBezTo>
                      <a:pt x="7009" y="20916"/>
                      <a:pt x="6952" y="20898"/>
                      <a:pt x="6925" y="20882"/>
                    </a:cubicBezTo>
                    <a:lnTo>
                      <a:pt x="6925" y="20882"/>
                    </a:lnTo>
                    <a:cubicBezTo>
                      <a:pt x="6926" y="20882"/>
                      <a:pt x="6927" y="20882"/>
                      <a:pt x="6927" y="20882"/>
                    </a:cubicBezTo>
                    <a:lnTo>
                      <a:pt x="6906" y="20861"/>
                    </a:lnTo>
                    <a:lnTo>
                      <a:pt x="6906" y="20861"/>
                    </a:lnTo>
                    <a:cubicBezTo>
                      <a:pt x="6906" y="20861"/>
                      <a:pt x="6906" y="20861"/>
                      <a:pt x="6906" y="20861"/>
                    </a:cubicBezTo>
                    <a:lnTo>
                      <a:pt x="6571" y="20631"/>
                    </a:lnTo>
                    <a:cubicBezTo>
                      <a:pt x="6549" y="20602"/>
                      <a:pt x="6558" y="20593"/>
                      <a:pt x="6578" y="20593"/>
                    </a:cubicBezTo>
                    <a:cubicBezTo>
                      <a:pt x="6610" y="20593"/>
                      <a:pt x="6669" y="20613"/>
                      <a:pt x="6689" y="20613"/>
                    </a:cubicBezTo>
                    <a:cubicBezTo>
                      <a:pt x="6694" y="20613"/>
                      <a:pt x="6697" y="20612"/>
                      <a:pt x="6697" y="20610"/>
                    </a:cubicBezTo>
                    <a:cubicBezTo>
                      <a:pt x="6445" y="20484"/>
                      <a:pt x="6613" y="20484"/>
                      <a:pt x="6466" y="20380"/>
                    </a:cubicBezTo>
                    <a:lnTo>
                      <a:pt x="6466" y="20380"/>
                    </a:lnTo>
                    <a:cubicBezTo>
                      <a:pt x="6474" y="20403"/>
                      <a:pt x="6459" y="20415"/>
                      <a:pt x="6428" y="20415"/>
                    </a:cubicBezTo>
                    <a:cubicBezTo>
                      <a:pt x="6377" y="20415"/>
                      <a:pt x="6286" y="20382"/>
                      <a:pt x="6194" y="20317"/>
                    </a:cubicBezTo>
                    <a:lnTo>
                      <a:pt x="6194" y="20317"/>
                    </a:lnTo>
                    <a:cubicBezTo>
                      <a:pt x="6257" y="20380"/>
                      <a:pt x="6320" y="20443"/>
                      <a:pt x="6383" y="20484"/>
                    </a:cubicBezTo>
                    <a:cubicBezTo>
                      <a:pt x="5985" y="20380"/>
                      <a:pt x="6132" y="20212"/>
                      <a:pt x="5734" y="20108"/>
                    </a:cubicBezTo>
                    <a:lnTo>
                      <a:pt x="5881" y="20108"/>
                    </a:lnTo>
                    <a:cubicBezTo>
                      <a:pt x="5671" y="20045"/>
                      <a:pt x="5211" y="19731"/>
                      <a:pt x="4981" y="19710"/>
                    </a:cubicBezTo>
                    <a:cubicBezTo>
                      <a:pt x="4965" y="19694"/>
                      <a:pt x="4949" y="19654"/>
                      <a:pt x="4979" y="19654"/>
                    </a:cubicBezTo>
                    <a:cubicBezTo>
                      <a:pt x="4988" y="19654"/>
                      <a:pt x="5003" y="19658"/>
                      <a:pt x="5023" y="19668"/>
                    </a:cubicBezTo>
                    <a:cubicBezTo>
                      <a:pt x="4625" y="19375"/>
                      <a:pt x="4060" y="19103"/>
                      <a:pt x="3830" y="18769"/>
                    </a:cubicBezTo>
                    <a:lnTo>
                      <a:pt x="3893" y="18769"/>
                    </a:lnTo>
                    <a:cubicBezTo>
                      <a:pt x="3809" y="18727"/>
                      <a:pt x="3725" y="18706"/>
                      <a:pt x="3663" y="18601"/>
                    </a:cubicBezTo>
                    <a:cubicBezTo>
                      <a:pt x="3684" y="18601"/>
                      <a:pt x="3704" y="18601"/>
                      <a:pt x="3684" y="18580"/>
                    </a:cubicBezTo>
                    <a:cubicBezTo>
                      <a:pt x="3642" y="18538"/>
                      <a:pt x="3453" y="18455"/>
                      <a:pt x="3391" y="18350"/>
                    </a:cubicBezTo>
                    <a:lnTo>
                      <a:pt x="3391" y="18350"/>
                    </a:lnTo>
                    <a:lnTo>
                      <a:pt x="3495" y="18392"/>
                    </a:lnTo>
                    <a:cubicBezTo>
                      <a:pt x="3202" y="17994"/>
                      <a:pt x="2909" y="17911"/>
                      <a:pt x="2637" y="17597"/>
                    </a:cubicBezTo>
                    <a:cubicBezTo>
                      <a:pt x="2721" y="17534"/>
                      <a:pt x="2533" y="17199"/>
                      <a:pt x="2449" y="17032"/>
                    </a:cubicBezTo>
                    <a:cubicBezTo>
                      <a:pt x="2323" y="16802"/>
                      <a:pt x="2177" y="16614"/>
                      <a:pt x="2031" y="16425"/>
                    </a:cubicBezTo>
                    <a:cubicBezTo>
                      <a:pt x="1884" y="16237"/>
                      <a:pt x="1738" y="16049"/>
                      <a:pt x="1612" y="15818"/>
                    </a:cubicBezTo>
                    <a:cubicBezTo>
                      <a:pt x="1591" y="15484"/>
                      <a:pt x="1215" y="14793"/>
                      <a:pt x="1152" y="14270"/>
                    </a:cubicBezTo>
                    <a:cubicBezTo>
                      <a:pt x="1152" y="14295"/>
                      <a:pt x="1145" y="14305"/>
                      <a:pt x="1133" y="14305"/>
                    </a:cubicBezTo>
                    <a:cubicBezTo>
                      <a:pt x="1106" y="14305"/>
                      <a:pt x="1056" y="14246"/>
                      <a:pt x="1026" y="14186"/>
                    </a:cubicBezTo>
                    <a:cubicBezTo>
                      <a:pt x="1005" y="14061"/>
                      <a:pt x="859" y="13893"/>
                      <a:pt x="963" y="13873"/>
                    </a:cubicBezTo>
                    <a:lnTo>
                      <a:pt x="963" y="13873"/>
                    </a:lnTo>
                    <a:lnTo>
                      <a:pt x="963" y="13914"/>
                    </a:lnTo>
                    <a:cubicBezTo>
                      <a:pt x="1047" y="13810"/>
                      <a:pt x="963" y="13559"/>
                      <a:pt x="922" y="13370"/>
                    </a:cubicBezTo>
                    <a:lnTo>
                      <a:pt x="796" y="13370"/>
                    </a:lnTo>
                    <a:cubicBezTo>
                      <a:pt x="880" y="12826"/>
                      <a:pt x="524" y="12031"/>
                      <a:pt x="691" y="11738"/>
                    </a:cubicBezTo>
                    <a:cubicBezTo>
                      <a:pt x="650" y="11613"/>
                      <a:pt x="650" y="11466"/>
                      <a:pt x="629" y="11341"/>
                    </a:cubicBezTo>
                    <a:lnTo>
                      <a:pt x="691" y="11341"/>
                    </a:lnTo>
                    <a:cubicBezTo>
                      <a:pt x="712" y="11006"/>
                      <a:pt x="733" y="10839"/>
                      <a:pt x="733" y="10399"/>
                    </a:cubicBezTo>
                    <a:lnTo>
                      <a:pt x="775" y="10504"/>
                    </a:lnTo>
                    <a:cubicBezTo>
                      <a:pt x="796" y="10253"/>
                      <a:pt x="608" y="10169"/>
                      <a:pt x="608" y="9960"/>
                    </a:cubicBezTo>
                    <a:lnTo>
                      <a:pt x="733" y="9897"/>
                    </a:lnTo>
                    <a:cubicBezTo>
                      <a:pt x="775" y="9479"/>
                      <a:pt x="963" y="9081"/>
                      <a:pt x="963" y="8663"/>
                    </a:cubicBezTo>
                    <a:cubicBezTo>
                      <a:pt x="963" y="8682"/>
                      <a:pt x="1000" y="8683"/>
                      <a:pt x="988" y="8751"/>
                    </a:cubicBezTo>
                    <a:lnTo>
                      <a:pt x="988" y="8751"/>
                    </a:lnTo>
                    <a:cubicBezTo>
                      <a:pt x="1036" y="8541"/>
                      <a:pt x="1236" y="8074"/>
                      <a:pt x="1106" y="8074"/>
                    </a:cubicBezTo>
                    <a:cubicBezTo>
                      <a:pt x="1106" y="8074"/>
                      <a:pt x="1106" y="8074"/>
                      <a:pt x="1106" y="8074"/>
                    </a:cubicBezTo>
                    <a:lnTo>
                      <a:pt x="1106" y="8074"/>
                    </a:lnTo>
                    <a:cubicBezTo>
                      <a:pt x="1179" y="8036"/>
                      <a:pt x="1218" y="7642"/>
                      <a:pt x="1256" y="7428"/>
                    </a:cubicBezTo>
                    <a:lnTo>
                      <a:pt x="1319" y="7491"/>
                    </a:lnTo>
                    <a:cubicBezTo>
                      <a:pt x="1298" y="7282"/>
                      <a:pt x="1277" y="7261"/>
                      <a:pt x="1340" y="7010"/>
                    </a:cubicBezTo>
                    <a:cubicBezTo>
                      <a:pt x="1357" y="6985"/>
                      <a:pt x="1373" y="6973"/>
                      <a:pt x="1384" y="6973"/>
                    </a:cubicBezTo>
                    <a:cubicBezTo>
                      <a:pt x="1402" y="6973"/>
                      <a:pt x="1407" y="7001"/>
                      <a:pt x="1382" y="7051"/>
                    </a:cubicBezTo>
                    <a:cubicBezTo>
                      <a:pt x="1487" y="6863"/>
                      <a:pt x="1361" y="6863"/>
                      <a:pt x="1507" y="6633"/>
                    </a:cubicBezTo>
                    <a:cubicBezTo>
                      <a:pt x="1507" y="6675"/>
                      <a:pt x="1507" y="6717"/>
                      <a:pt x="1507" y="6758"/>
                    </a:cubicBezTo>
                    <a:cubicBezTo>
                      <a:pt x="1612" y="6549"/>
                      <a:pt x="1570" y="6549"/>
                      <a:pt x="1570" y="6424"/>
                    </a:cubicBezTo>
                    <a:cubicBezTo>
                      <a:pt x="1610" y="6303"/>
                      <a:pt x="1766" y="6067"/>
                      <a:pt x="1834" y="6067"/>
                    </a:cubicBezTo>
                    <a:cubicBezTo>
                      <a:pt x="1837" y="6067"/>
                      <a:pt x="1840" y="6067"/>
                      <a:pt x="1842" y="6068"/>
                    </a:cubicBezTo>
                    <a:cubicBezTo>
                      <a:pt x="1821" y="6026"/>
                      <a:pt x="1842" y="5880"/>
                      <a:pt x="1926" y="5775"/>
                    </a:cubicBezTo>
                    <a:cubicBezTo>
                      <a:pt x="1947" y="5775"/>
                      <a:pt x="1947" y="5817"/>
                      <a:pt x="1926" y="5859"/>
                    </a:cubicBezTo>
                    <a:cubicBezTo>
                      <a:pt x="2135" y="5545"/>
                      <a:pt x="2135" y="5336"/>
                      <a:pt x="2323" y="5168"/>
                    </a:cubicBezTo>
                    <a:cubicBezTo>
                      <a:pt x="2344" y="5168"/>
                      <a:pt x="2365" y="5168"/>
                      <a:pt x="2386" y="5147"/>
                    </a:cubicBezTo>
                    <a:lnTo>
                      <a:pt x="2386" y="5147"/>
                    </a:lnTo>
                    <a:cubicBezTo>
                      <a:pt x="2227" y="5386"/>
                      <a:pt x="2106" y="5567"/>
                      <a:pt x="2112" y="5567"/>
                    </a:cubicBezTo>
                    <a:cubicBezTo>
                      <a:pt x="2113" y="5567"/>
                      <a:pt x="2113" y="5567"/>
                      <a:pt x="2114" y="5566"/>
                    </a:cubicBezTo>
                    <a:cubicBezTo>
                      <a:pt x="2119" y="5570"/>
                      <a:pt x="2124" y="5572"/>
                      <a:pt x="2131" y="5572"/>
                    </a:cubicBezTo>
                    <a:cubicBezTo>
                      <a:pt x="2164" y="5572"/>
                      <a:pt x="2220" y="5522"/>
                      <a:pt x="2254" y="5522"/>
                    </a:cubicBezTo>
                    <a:cubicBezTo>
                      <a:pt x="2276" y="5522"/>
                      <a:pt x="2289" y="5542"/>
                      <a:pt x="2282" y="5608"/>
                    </a:cubicBezTo>
                    <a:cubicBezTo>
                      <a:pt x="2344" y="5440"/>
                      <a:pt x="2407" y="5085"/>
                      <a:pt x="2554" y="4938"/>
                    </a:cubicBezTo>
                    <a:cubicBezTo>
                      <a:pt x="2575" y="4917"/>
                      <a:pt x="2596" y="4917"/>
                      <a:pt x="2596" y="4917"/>
                    </a:cubicBezTo>
                    <a:lnTo>
                      <a:pt x="2596" y="4938"/>
                    </a:lnTo>
                    <a:cubicBezTo>
                      <a:pt x="2616" y="4896"/>
                      <a:pt x="2658" y="4854"/>
                      <a:pt x="2658" y="4813"/>
                    </a:cubicBezTo>
                    <a:cubicBezTo>
                      <a:pt x="2721" y="4771"/>
                      <a:pt x="2742" y="4729"/>
                      <a:pt x="2784" y="4666"/>
                    </a:cubicBezTo>
                    <a:cubicBezTo>
                      <a:pt x="2787" y="4667"/>
                      <a:pt x="2790" y="4668"/>
                      <a:pt x="2793" y="4668"/>
                    </a:cubicBezTo>
                    <a:cubicBezTo>
                      <a:pt x="2858" y="4668"/>
                      <a:pt x="2975" y="4474"/>
                      <a:pt x="3035" y="4394"/>
                    </a:cubicBezTo>
                    <a:cubicBezTo>
                      <a:pt x="2986" y="4362"/>
                      <a:pt x="3039" y="4291"/>
                      <a:pt x="3005" y="4291"/>
                    </a:cubicBezTo>
                    <a:cubicBezTo>
                      <a:pt x="2995" y="4291"/>
                      <a:pt x="2979" y="4297"/>
                      <a:pt x="2951" y="4310"/>
                    </a:cubicBezTo>
                    <a:cubicBezTo>
                      <a:pt x="2972" y="4310"/>
                      <a:pt x="2930" y="4331"/>
                      <a:pt x="2888" y="4394"/>
                    </a:cubicBezTo>
                    <a:cubicBezTo>
                      <a:pt x="2888" y="4415"/>
                      <a:pt x="2868" y="4436"/>
                      <a:pt x="2868" y="4436"/>
                    </a:cubicBezTo>
                    <a:cubicBezTo>
                      <a:pt x="2826" y="4499"/>
                      <a:pt x="2763" y="4582"/>
                      <a:pt x="2700" y="4666"/>
                    </a:cubicBezTo>
                    <a:cubicBezTo>
                      <a:pt x="2721" y="4562"/>
                      <a:pt x="2763" y="4478"/>
                      <a:pt x="2868" y="4394"/>
                    </a:cubicBezTo>
                    <a:cubicBezTo>
                      <a:pt x="2868" y="4310"/>
                      <a:pt x="2868" y="4248"/>
                      <a:pt x="2888" y="4185"/>
                    </a:cubicBezTo>
                    <a:cubicBezTo>
                      <a:pt x="3056" y="4122"/>
                      <a:pt x="3307" y="3934"/>
                      <a:pt x="3370" y="3934"/>
                    </a:cubicBezTo>
                    <a:cubicBezTo>
                      <a:pt x="3579" y="3641"/>
                      <a:pt x="3914" y="3306"/>
                      <a:pt x="3997" y="3055"/>
                    </a:cubicBezTo>
                    <a:cubicBezTo>
                      <a:pt x="4039" y="2999"/>
                      <a:pt x="4072" y="2999"/>
                      <a:pt x="4101" y="2999"/>
                    </a:cubicBezTo>
                    <a:cubicBezTo>
                      <a:pt x="4116" y="2999"/>
                      <a:pt x="4130" y="2999"/>
                      <a:pt x="4144" y="2992"/>
                    </a:cubicBezTo>
                    <a:lnTo>
                      <a:pt x="4144" y="2992"/>
                    </a:lnTo>
                    <a:cubicBezTo>
                      <a:pt x="4102" y="3055"/>
                      <a:pt x="4060" y="3097"/>
                      <a:pt x="4039" y="3139"/>
                    </a:cubicBezTo>
                    <a:cubicBezTo>
                      <a:pt x="4186" y="2971"/>
                      <a:pt x="4479" y="2720"/>
                      <a:pt x="4458" y="2616"/>
                    </a:cubicBezTo>
                    <a:cubicBezTo>
                      <a:pt x="4502" y="2592"/>
                      <a:pt x="4527" y="2583"/>
                      <a:pt x="4542" y="2583"/>
                    </a:cubicBezTo>
                    <a:cubicBezTo>
                      <a:pt x="4580" y="2583"/>
                      <a:pt x="4540" y="2644"/>
                      <a:pt x="4554" y="2644"/>
                    </a:cubicBezTo>
                    <a:cubicBezTo>
                      <a:pt x="4563" y="2644"/>
                      <a:pt x="4591" y="2622"/>
                      <a:pt x="4667" y="2553"/>
                    </a:cubicBezTo>
                    <a:lnTo>
                      <a:pt x="4667" y="2553"/>
                    </a:lnTo>
                    <a:lnTo>
                      <a:pt x="4646" y="2595"/>
                    </a:lnTo>
                    <a:cubicBezTo>
                      <a:pt x="4960" y="2427"/>
                      <a:pt x="5148" y="2239"/>
                      <a:pt x="5357" y="2030"/>
                    </a:cubicBezTo>
                    <a:cubicBezTo>
                      <a:pt x="5462" y="1904"/>
                      <a:pt x="5588" y="1821"/>
                      <a:pt x="5713" y="1737"/>
                    </a:cubicBezTo>
                    <a:cubicBezTo>
                      <a:pt x="5776" y="1695"/>
                      <a:pt x="5860" y="1653"/>
                      <a:pt x="5943" y="1611"/>
                    </a:cubicBezTo>
                    <a:cubicBezTo>
                      <a:pt x="6006" y="1569"/>
                      <a:pt x="6111" y="1549"/>
                      <a:pt x="6194" y="1528"/>
                    </a:cubicBezTo>
                    <a:cubicBezTo>
                      <a:pt x="6166" y="1528"/>
                      <a:pt x="6148" y="1537"/>
                      <a:pt x="6132" y="1537"/>
                    </a:cubicBezTo>
                    <a:cubicBezTo>
                      <a:pt x="6125" y="1537"/>
                      <a:pt x="6118" y="1535"/>
                      <a:pt x="6111" y="1528"/>
                    </a:cubicBezTo>
                    <a:cubicBezTo>
                      <a:pt x="6320" y="1444"/>
                      <a:pt x="6508" y="1339"/>
                      <a:pt x="6717" y="1256"/>
                    </a:cubicBezTo>
                    <a:cubicBezTo>
                      <a:pt x="6906" y="1172"/>
                      <a:pt x="7115" y="1067"/>
                      <a:pt x="7324" y="984"/>
                    </a:cubicBezTo>
                    <a:cubicBezTo>
                      <a:pt x="7533" y="900"/>
                      <a:pt x="7743" y="816"/>
                      <a:pt x="7973" y="774"/>
                    </a:cubicBezTo>
                    <a:cubicBezTo>
                      <a:pt x="8182" y="712"/>
                      <a:pt x="8391" y="670"/>
                      <a:pt x="8601" y="670"/>
                    </a:cubicBezTo>
                    <a:cubicBezTo>
                      <a:pt x="8852" y="649"/>
                      <a:pt x="8873" y="586"/>
                      <a:pt x="9019" y="523"/>
                    </a:cubicBezTo>
                    <a:lnTo>
                      <a:pt x="9082" y="586"/>
                    </a:lnTo>
                    <a:lnTo>
                      <a:pt x="9312" y="481"/>
                    </a:lnTo>
                    <a:cubicBezTo>
                      <a:pt x="9381" y="462"/>
                      <a:pt x="9446" y="455"/>
                      <a:pt x="9509" y="455"/>
                    </a:cubicBezTo>
                    <a:cubicBezTo>
                      <a:pt x="9711" y="455"/>
                      <a:pt x="9896" y="529"/>
                      <a:pt x="10121" y="529"/>
                    </a:cubicBezTo>
                    <a:cubicBezTo>
                      <a:pt x="10213" y="529"/>
                      <a:pt x="10311" y="516"/>
                      <a:pt x="10421" y="481"/>
                    </a:cubicBezTo>
                    <a:lnTo>
                      <a:pt x="10358" y="440"/>
                    </a:lnTo>
                    <a:cubicBezTo>
                      <a:pt x="10425" y="440"/>
                      <a:pt x="10522" y="436"/>
                      <a:pt x="10612" y="436"/>
                    </a:cubicBezTo>
                    <a:cubicBezTo>
                      <a:pt x="10747" y="436"/>
                      <a:pt x="10865" y="444"/>
                      <a:pt x="10839" y="481"/>
                    </a:cubicBezTo>
                    <a:cubicBezTo>
                      <a:pt x="10855" y="481"/>
                      <a:pt x="10883" y="446"/>
                      <a:pt x="10922" y="446"/>
                    </a:cubicBezTo>
                    <a:cubicBezTo>
                      <a:pt x="10935" y="446"/>
                      <a:pt x="10949" y="450"/>
                      <a:pt x="10965" y="460"/>
                    </a:cubicBezTo>
                    <a:lnTo>
                      <a:pt x="10965" y="502"/>
                    </a:lnTo>
                    <a:cubicBezTo>
                      <a:pt x="11111" y="481"/>
                      <a:pt x="11237" y="481"/>
                      <a:pt x="11383" y="460"/>
                    </a:cubicBezTo>
                    <a:lnTo>
                      <a:pt x="11383" y="460"/>
                    </a:lnTo>
                    <a:cubicBezTo>
                      <a:pt x="11697" y="544"/>
                      <a:pt x="11321" y="628"/>
                      <a:pt x="11760" y="691"/>
                    </a:cubicBezTo>
                    <a:cubicBezTo>
                      <a:pt x="11791" y="694"/>
                      <a:pt x="11827" y="696"/>
                      <a:pt x="11866" y="696"/>
                    </a:cubicBezTo>
                    <a:cubicBezTo>
                      <a:pt x="12037" y="696"/>
                      <a:pt x="12251" y="662"/>
                      <a:pt x="12199" y="628"/>
                    </a:cubicBezTo>
                    <a:cubicBezTo>
                      <a:pt x="12137" y="607"/>
                      <a:pt x="12032" y="565"/>
                      <a:pt x="12032" y="523"/>
                    </a:cubicBezTo>
                    <a:lnTo>
                      <a:pt x="12032" y="523"/>
                    </a:lnTo>
                    <a:lnTo>
                      <a:pt x="12199" y="544"/>
                    </a:lnTo>
                    <a:cubicBezTo>
                      <a:pt x="12220" y="502"/>
                      <a:pt x="12241" y="460"/>
                      <a:pt x="12262" y="398"/>
                    </a:cubicBezTo>
                    <a:cubicBezTo>
                      <a:pt x="12283" y="419"/>
                      <a:pt x="12304" y="419"/>
                      <a:pt x="12325" y="440"/>
                    </a:cubicBezTo>
                    <a:lnTo>
                      <a:pt x="12409" y="356"/>
                    </a:lnTo>
                    <a:lnTo>
                      <a:pt x="12262" y="356"/>
                    </a:lnTo>
                    <a:cubicBezTo>
                      <a:pt x="12241" y="293"/>
                      <a:pt x="12199" y="230"/>
                      <a:pt x="12011" y="168"/>
                    </a:cubicBezTo>
                    <a:lnTo>
                      <a:pt x="11739" y="188"/>
                    </a:lnTo>
                    <a:lnTo>
                      <a:pt x="11655" y="126"/>
                    </a:lnTo>
                    <a:lnTo>
                      <a:pt x="11886" y="147"/>
                    </a:lnTo>
                    <a:cubicBezTo>
                      <a:pt x="11823" y="115"/>
                      <a:pt x="11765" y="105"/>
                      <a:pt x="11713" y="105"/>
                    </a:cubicBezTo>
                    <a:cubicBezTo>
                      <a:pt x="11661" y="105"/>
                      <a:pt x="11614" y="115"/>
                      <a:pt x="11572" y="126"/>
                    </a:cubicBezTo>
                    <a:cubicBezTo>
                      <a:pt x="11551" y="105"/>
                      <a:pt x="11509" y="63"/>
                      <a:pt x="11467" y="63"/>
                    </a:cubicBezTo>
                    <a:lnTo>
                      <a:pt x="11174" y="147"/>
                    </a:lnTo>
                    <a:cubicBezTo>
                      <a:pt x="11153" y="84"/>
                      <a:pt x="11300" y="63"/>
                      <a:pt x="11132" y="21"/>
                    </a:cubicBezTo>
                    <a:lnTo>
                      <a:pt x="11132" y="21"/>
                    </a:lnTo>
                    <a:cubicBezTo>
                      <a:pt x="10986" y="63"/>
                      <a:pt x="11237" y="126"/>
                      <a:pt x="11028" y="147"/>
                    </a:cubicBezTo>
                    <a:cubicBezTo>
                      <a:pt x="10937" y="101"/>
                      <a:pt x="10934" y="67"/>
                      <a:pt x="10876" y="67"/>
                    </a:cubicBezTo>
                    <a:cubicBezTo>
                      <a:pt x="10854" y="67"/>
                      <a:pt x="10823" y="72"/>
                      <a:pt x="10777" y="84"/>
                    </a:cubicBezTo>
                    <a:cubicBezTo>
                      <a:pt x="10762" y="54"/>
                      <a:pt x="10778" y="35"/>
                      <a:pt x="10812" y="26"/>
                    </a:cubicBezTo>
                    <a:lnTo>
                      <a:pt x="10812" y="26"/>
                    </a:lnTo>
                    <a:cubicBezTo>
                      <a:pt x="10667" y="39"/>
                      <a:pt x="10477" y="28"/>
                      <a:pt x="10421" y="84"/>
                    </a:cubicBezTo>
                    <a:cubicBezTo>
                      <a:pt x="10366" y="60"/>
                      <a:pt x="10285" y="57"/>
                      <a:pt x="10205" y="57"/>
                    </a:cubicBezTo>
                    <a:cubicBezTo>
                      <a:pt x="10179" y="57"/>
                      <a:pt x="10153" y="58"/>
                      <a:pt x="10128" y="58"/>
                    </a:cubicBezTo>
                    <a:cubicBezTo>
                      <a:pt x="10029" y="58"/>
                      <a:pt x="9950" y="52"/>
                      <a:pt x="9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1"/>
              <p:cNvSpPr/>
              <p:nvPr/>
            </p:nvSpPr>
            <p:spPr>
              <a:xfrm>
                <a:off x="10960900" y="2560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21" y="1"/>
                      <a:pt x="21" y="22"/>
                      <a:pt x="0" y="22"/>
                    </a:cubicBezTo>
                    <a:cubicBezTo>
                      <a:pt x="21" y="22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1"/>
              <p:cNvSpPr/>
              <p:nvPr/>
            </p:nvSpPr>
            <p:spPr>
              <a:xfrm>
                <a:off x="10651225" y="2146875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1" y="21"/>
                      <a:pt x="1" y="21"/>
                      <a:pt x="1" y="42"/>
                    </a:cubicBezTo>
                    <a:cubicBezTo>
                      <a:pt x="1" y="42"/>
                      <a:pt x="1" y="63"/>
                      <a:pt x="1" y="63"/>
                    </a:cubicBezTo>
                    <a:cubicBezTo>
                      <a:pt x="1" y="63"/>
                      <a:pt x="21" y="42"/>
                      <a:pt x="21" y="42"/>
                    </a:cubicBezTo>
                    <a:cubicBezTo>
                      <a:pt x="21" y="21"/>
                      <a:pt x="21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"/>
              <p:cNvSpPr/>
              <p:nvPr/>
            </p:nvSpPr>
            <p:spPr>
              <a:xfrm>
                <a:off x="11074400" y="21981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2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1"/>
              <p:cNvSpPr/>
              <p:nvPr/>
            </p:nvSpPr>
            <p:spPr>
              <a:xfrm>
                <a:off x="10580075" y="23331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1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1"/>
              <p:cNvSpPr/>
              <p:nvPr/>
            </p:nvSpPr>
            <p:spPr>
              <a:xfrm>
                <a:off x="11039350" y="21379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42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1"/>
              <p:cNvSpPr/>
              <p:nvPr/>
            </p:nvSpPr>
            <p:spPr>
              <a:xfrm>
                <a:off x="11015825" y="2113925"/>
                <a:ext cx="31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0" y="0"/>
                    </a:moveTo>
                    <a:cubicBezTo>
                      <a:pt x="63" y="63"/>
                      <a:pt x="84" y="105"/>
                      <a:pt x="126" y="126"/>
                    </a:cubicBezTo>
                    <a:cubicBezTo>
                      <a:pt x="84" y="84"/>
                      <a:pt x="42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"/>
              <p:cNvSpPr/>
              <p:nvPr/>
            </p:nvSpPr>
            <p:spPr>
              <a:xfrm>
                <a:off x="11000650" y="2101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32" y="1"/>
                      <a:pt x="27" y="6"/>
                      <a:pt x="21" y="11"/>
                    </a:cubicBezTo>
                    <a:lnTo>
                      <a:pt x="42" y="1"/>
                    </a:lnTo>
                    <a:close/>
                    <a:moveTo>
                      <a:pt x="21" y="11"/>
                    </a:moveTo>
                    <a:lnTo>
                      <a:pt x="0" y="22"/>
                    </a:lnTo>
                    <a:cubicBezTo>
                      <a:pt x="11" y="22"/>
                      <a:pt x="16" y="17"/>
                      <a:pt x="2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1"/>
              <p:cNvSpPr/>
              <p:nvPr/>
            </p:nvSpPr>
            <p:spPr>
              <a:xfrm>
                <a:off x="11089600" y="2432475"/>
                <a:ext cx="10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1"/>
                    </a:moveTo>
                    <a:cubicBezTo>
                      <a:pt x="20" y="1"/>
                      <a:pt x="20" y="21"/>
                      <a:pt x="20" y="21"/>
                    </a:cubicBezTo>
                    <a:cubicBezTo>
                      <a:pt x="4" y="55"/>
                      <a:pt x="0" y="68"/>
                      <a:pt x="4" y="68"/>
                    </a:cubicBezTo>
                    <a:cubicBezTo>
                      <a:pt x="9" y="68"/>
                      <a:pt x="29" y="38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1"/>
              <p:cNvSpPr/>
              <p:nvPr/>
            </p:nvSpPr>
            <p:spPr>
              <a:xfrm>
                <a:off x="11113125" y="2325250"/>
                <a:ext cx="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7" extrusionOk="0">
                    <a:moveTo>
                      <a:pt x="0" y="0"/>
                    </a:moveTo>
                    <a:cubicBezTo>
                      <a:pt x="0" y="42"/>
                      <a:pt x="21" y="84"/>
                      <a:pt x="21" y="147"/>
                    </a:cubicBezTo>
                    <a:cubicBezTo>
                      <a:pt x="42" y="63"/>
                      <a:pt x="4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1"/>
              <p:cNvSpPr/>
              <p:nvPr/>
            </p:nvSpPr>
            <p:spPr>
              <a:xfrm>
                <a:off x="11010075" y="2526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"/>
              <p:cNvSpPr/>
              <p:nvPr/>
            </p:nvSpPr>
            <p:spPr>
              <a:xfrm>
                <a:off x="11113625" y="2328900"/>
                <a:ext cx="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9" extrusionOk="0">
                    <a:moveTo>
                      <a:pt x="1" y="1"/>
                    </a:moveTo>
                    <a:cubicBezTo>
                      <a:pt x="1" y="63"/>
                      <a:pt x="1" y="126"/>
                      <a:pt x="1" y="189"/>
                    </a:cubicBezTo>
                    <a:cubicBezTo>
                      <a:pt x="22" y="126"/>
                      <a:pt x="22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"/>
              <p:cNvSpPr/>
              <p:nvPr/>
            </p:nvSpPr>
            <p:spPr>
              <a:xfrm>
                <a:off x="10912775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"/>
              <p:cNvSpPr/>
              <p:nvPr/>
            </p:nvSpPr>
            <p:spPr>
              <a:xfrm>
                <a:off x="10911200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lnTo>
                      <a:pt x="1" y="0"/>
                    </a:lnTo>
                    <a:cubicBezTo>
                      <a:pt x="2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"/>
              <p:cNvSpPr/>
              <p:nvPr/>
            </p:nvSpPr>
            <p:spPr>
              <a:xfrm>
                <a:off x="10908575" y="2051975"/>
                <a:ext cx="2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24" y="0"/>
                    </a:moveTo>
                    <a:cubicBezTo>
                      <a:pt x="15" y="0"/>
                      <a:pt x="7" y="3"/>
                      <a:pt x="1" y="9"/>
                    </a:cubicBezTo>
                    <a:lnTo>
                      <a:pt x="106" y="30"/>
                    </a:lnTo>
                    <a:cubicBezTo>
                      <a:pt x="76" y="15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"/>
              <p:cNvSpPr/>
              <p:nvPr/>
            </p:nvSpPr>
            <p:spPr>
              <a:xfrm>
                <a:off x="10942575" y="2064225"/>
                <a:ext cx="84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9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5" y="20"/>
                      <a:pt x="10" y="20"/>
                      <a:pt x="15" y="20"/>
                    </a:cubicBezTo>
                    <a:cubicBezTo>
                      <a:pt x="100" y="20"/>
                      <a:pt x="237" y="189"/>
                      <a:pt x="336" y="189"/>
                    </a:cubicBezTo>
                    <a:cubicBezTo>
                      <a:pt x="252" y="147"/>
                      <a:pt x="147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"/>
              <p:cNvSpPr/>
              <p:nvPr/>
            </p:nvSpPr>
            <p:spPr>
              <a:xfrm>
                <a:off x="10972400" y="2090900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71" y="29"/>
                      <a:pt x="100" y="78"/>
                      <a:pt x="74" y="78"/>
                    </a:cubicBezTo>
                    <a:cubicBezTo>
                      <a:pt x="62" y="78"/>
                      <a:pt x="40" y="68"/>
                      <a:pt x="1" y="42"/>
                    </a:cubicBezTo>
                    <a:lnTo>
                      <a:pt x="1" y="42"/>
                    </a:lnTo>
                    <a:cubicBezTo>
                      <a:pt x="85" y="133"/>
                      <a:pt x="113" y="160"/>
                      <a:pt x="122" y="160"/>
                    </a:cubicBezTo>
                    <a:cubicBezTo>
                      <a:pt x="133" y="160"/>
                      <a:pt x="108" y="110"/>
                      <a:pt x="142" y="110"/>
                    </a:cubicBezTo>
                    <a:cubicBezTo>
                      <a:pt x="163" y="110"/>
                      <a:pt x="206" y="129"/>
                      <a:pt x="294" y="189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"/>
              <p:cNvSpPr/>
              <p:nvPr/>
            </p:nvSpPr>
            <p:spPr>
              <a:xfrm>
                <a:off x="10996000" y="2109525"/>
                <a:ext cx="3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25" y="1"/>
                    </a:moveTo>
                    <a:cubicBezTo>
                      <a:pt x="1" y="1"/>
                      <a:pt x="56" y="71"/>
                      <a:pt x="40" y="71"/>
                    </a:cubicBezTo>
                    <a:cubicBezTo>
                      <a:pt x="88" y="91"/>
                      <a:pt x="119" y="106"/>
                      <a:pt x="129" y="106"/>
                    </a:cubicBezTo>
                    <a:cubicBezTo>
                      <a:pt x="142" y="106"/>
                      <a:pt x="127" y="86"/>
                      <a:pt x="82" y="30"/>
                    </a:cubicBezTo>
                    <a:cubicBezTo>
                      <a:pt x="50" y="9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"/>
              <p:cNvSpPr/>
              <p:nvPr/>
            </p:nvSpPr>
            <p:spPr>
              <a:xfrm>
                <a:off x="11092725" y="2247825"/>
                <a:ext cx="1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0" y="1"/>
                    </a:moveTo>
                    <a:cubicBezTo>
                      <a:pt x="14" y="42"/>
                      <a:pt x="21" y="56"/>
                      <a:pt x="26" y="56"/>
                    </a:cubicBezTo>
                    <a:cubicBezTo>
                      <a:pt x="35" y="56"/>
                      <a:pt x="3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"/>
              <p:cNvSpPr/>
              <p:nvPr/>
            </p:nvSpPr>
            <p:spPr>
              <a:xfrm>
                <a:off x="11109450" y="2273450"/>
                <a:ext cx="1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9" extrusionOk="0">
                    <a:moveTo>
                      <a:pt x="1" y="1"/>
                    </a:moveTo>
                    <a:lnTo>
                      <a:pt x="42" y="168"/>
                    </a:lnTo>
                    <a:lnTo>
                      <a:pt x="63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"/>
              <p:cNvSpPr/>
              <p:nvPr/>
            </p:nvSpPr>
            <p:spPr>
              <a:xfrm>
                <a:off x="11101075" y="229700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84"/>
                      <a:pt x="43" y="147"/>
                      <a:pt x="43" y="210"/>
                    </a:cubicBezTo>
                    <a:cubicBezTo>
                      <a:pt x="43" y="168"/>
                      <a:pt x="43" y="105"/>
                      <a:pt x="22" y="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1"/>
              <p:cNvSpPr/>
              <p:nvPr/>
            </p:nvSpPr>
            <p:spPr>
              <a:xfrm>
                <a:off x="10973975" y="2532225"/>
                <a:ext cx="3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12" extrusionOk="0">
                    <a:moveTo>
                      <a:pt x="83" y="0"/>
                    </a:moveTo>
                    <a:cubicBezTo>
                      <a:pt x="63" y="0"/>
                      <a:pt x="35" y="14"/>
                      <a:pt x="0" y="49"/>
                    </a:cubicBezTo>
                    <a:lnTo>
                      <a:pt x="84" y="112"/>
                    </a:lnTo>
                    <a:cubicBezTo>
                      <a:pt x="126" y="56"/>
                      <a:pt x="121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1"/>
              <p:cNvSpPr/>
              <p:nvPr/>
            </p:nvSpPr>
            <p:spPr>
              <a:xfrm>
                <a:off x="10853150" y="2572400"/>
                <a:ext cx="68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2" extrusionOk="0">
                    <a:moveTo>
                      <a:pt x="152" y="1"/>
                    </a:moveTo>
                    <a:cubicBezTo>
                      <a:pt x="99" y="1"/>
                      <a:pt x="42" y="11"/>
                      <a:pt x="0" y="32"/>
                    </a:cubicBezTo>
                    <a:cubicBezTo>
                      <a:pt x="70" y="32"/>
                      <a:pt x="149" y="41"/>
                      <a:pt x="206" y="41"/>
                    </a:cubicBezTo>
                    <a:cubicBezTo>
                      <a:pt x="235" y="41"/>
                      <a:pt x="258" y="39"/>
                      <a:pt x="272" y="32"/>
                    </a:cubicBezTo>
                    <a:cubicBezTo>
                      <a:pt x="251" y="11"/>
                      <a:pt x="204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1"/>
              <p:cNvSpPr/>
              <p:nvPr/>
            </p:nvSpPr>
            <p:spPr>
              <a:xfrm>
                <a:off x="10599950" y="2363425"/>
                <a:ext cx="16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89" extrusionOk="0">
                    <a:moveTo>
                      <a:pt x="1" y="1"/>
                    </a:moveTo>
                    <a:lnTo>
                      <a:pt x="22" y="84"/>
                    </a:lnTo>
                    <a:lnTo>
                      <a:pt x="64" y="1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40" name="Google Shape;234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4795" y="3818802"/>
            <a:ext cx="1217250" cy="1221450"/>
            <a:chOff x="3371702" y="3945782"/>
            <a:chExt cx="1217250" cy="1221450"/>
          </a:xfrm>
        </p:grpSpPr>
        <p:sp>
          <p:nvSpPr>
            <p:cNvPr id="2341" name="Google Shape;2341;p1"/>
            <p:cNvSpPr/>
            <p:nvPr/>
          </p:nvSpPr>
          <p:spPr>
            <a:xfrm>
              <a:off x="3382350" y="3968675"/>
              <a:ext cx="1186400" cy="1182850"/>
            </a:xfrm>
            <a:custGeom>
              <a:avLst/>
              <a:gdLst/>
              <a:ahLst/>
              <a:cxnLst/>
              <a:rect l="l" t="t" r="r" b="b"/>
              <a:pathLst>
                <a:path w="47456" h="47314" extrusionOk="0">
                  <a:moveTo>
                    <a:pt x="24137" y="12514"/>
                  </a:moveTo>
                  <a:cubicBezTo>
                    <a:pt x="27996" y="12514"/>
                    <a:pt x="31776" y="14568"/>
                    <a:pt x="33834" y="17769"/>
                  </a:cubicBezTo>
                  <a:cubicBezTo>
                    <a:pt x="34274" y="18439"/>
                    <a:pt x="34630" y="19171"/>
                    <a:pt x="34922" y="19945"/>
                  </a:cubicBezTo>
                  <a:cubicBezTo>
                    <a:pt x="38333" y="26808"/>
                    <a:pt x="32956" y="34132"/>
                    <a:pt x="25883" y="35094"/>
                  </a:cubicBezTo>
                  <a:cubicBezTo>
                    <a:pt x="25489" y="35176"/>
                    <a:pt x="25069" y="35204"/>
                    <a:pt x="24641" y="35204"/>
                  </a:cubicBezTo>
                  <a:cubicBezTo>
                    <a:pt x="23752" y="35204"/>
                    <a:pt x="22832" y="35081"/>
                    <a:pt x="22054" y="35052"/>
                  </a:cubicBezTo>
                  <a:cubicBezTo>
                    <a:pt x="21322" y="34885"/>
                    <a:pt x="20590" y="34634"/>
                    <a:pt x="19878" y="34278"/>
                  </a:cubicBezTo>
                  <a:cubicBezTo>
                    <a:pt x="19167" y="33922"/>
                    <a:pt x="18497" y="33462"/>
                    <a:pt x="17828" y="32897"/>
                  </a:cubicBezTo>
                  <a:cubicBezTo>
                    <a:pt x="17096" y="32165"/>
                    <a:pt x="16363" y="31684"/>
                    <a:pt x="15882" y="30951"/>
                  </a:cubicBezTo>
                  <a:cubicBezTo>
                    <a:pt x="14899" y="29738"/>
                    <a:pt x="13915" y="28503"/>
                    <a:pt x="13685" y="26913"/>
                  </a:cubicBezTo>
                  <a:cubicBezTo>
                    <a:pt x="13434" y="26160"/>
                    <a:pt x="13287" y="25386"/>
                    <a:pt x="13204" y="24611"/>
                  </a:cubicBezTo>
                  <a:cubicBezTo>
                    <a:pt x="12995" y="22310"/>
                    <a:pt x="13518" y="20050"/>
                    <a:pt x="14606" y="18104"/>
                  </a:cubicBezTo>
                  <a:cubicBezTo>
                    <a:pt x="14899" y="17581"/>
                    <a:pt x="15233" y="17100"/>
                    <a:pt x="15610" y="16640"/>
                  </a:cubicBezTo>
                  <a:cubicBezTo>
                    <a:pt x="16614" y="15572"/>
                    <a:pt x="17577" y="14589"/>
                    <a:pt x="18874" y="13857"/>
                  </a:cubicBezTo>
                  <a:cubicBezTo>
                    <a:pt x="19523" y="13522"/>
                    <a:pt x="20192" y="13250"/>
                    <a:pt x="20904" y="13020"/>
                  </a:cubicBezTo>
                  <a:cubicBezTo>
                    <a:pt x="21963" y="12676"/>
                    <a:pt x="23053" y="12514"/>
                    <a:pt x="24137" y="12514"/>
                  </a:cubicBezTo>
                  <a:close/>
                  <a:moveTo>
                    <a:pt x="19558" y="1"/>
                  </a:moveTo>
                  <a:cubicBezTo>
                    <a:pt x="16786" y="1"/>
                    <a:pt x="13678" y="1477"/>
                    <a:pt x="11718" y="3604"/>
                  </a:cubicBezTo>
                  <a:cubicBezTo>
                    <a:pt x="11488" y="4106"/>
                    <a:pt x="12451" y="6052"/>
                    <a:pt x="11990" y="7621"/>
                  </a:cubicBezTo>
                  <a:cubicBezTo>
                    <a:pt x="11802" y="8354"/>
                    <a:pt x="11467" y="9086"/>
                    <a:pt x="10860" y="9777"/>
                  </a:cubicBezTo>
                  <a:cubicBezTo>
                    <a:pt x="9668" y="11158"/>
                    <a:pt x="7450" y="12350"/>
                    <a:pt x="3474" y="12810"/>
                  </a:cubicBezTo>
                  <a:cubicBezTo>
                    <a:pt x="3474" y="12810"/>
                    <a:pt x="1" y="17581"/>
                    <a:pt x="922" y="23837"/>
                  </a:cubicBezTo>
                  <a:cubicBezTo>
                    <a:pt x="922" y="23858"/>
                    <a:pt x="9772" y="24486"/>
                    <a:pt x="4730" y="36036"/>
                  </a:cubicBezTo>
                  <a:cubicBezTo>
                    <a:pt x="4730" y="36036"/>
                    <a:pt x="9354" y="43233"/>
                    <a:pt x="12743" y="44008"/>
                  </a:cubicBezTo>
                  <a:cubicBezTo>
                    <a:pt x="12743" y="44008"/>
                    <a:pt x="13643" y="43003"/>
                    <a:pt x="15087" y="42292"/>
                  </a:cubicBezTo>
                  <a:cubicBezTo>
                    <a:pt x="15568" y="42062"/>
                    <a:pt x="16112" y="41852"/>
                    <a:pt x="16719" y="41727"/>
                  </a:cubicBezTo>
                  <a:cubicBezTo>
                    <a:pt x="17055" y="41669"/>
                    <a:pt x="17387" y="41642"/>
                    <a:pt x="17714" y="41642"/>
                  </a:cubicBezTo>
                  <a:cubicBezTo>
                    <a:pt x="20356" y="41642"/>
                    <a:pt x="22659" y="43433"/>
                    <a:pt x="24168" y="45556"/>
                  </a:cubicBezTo>
                  <a:cubicBezTo>
                    <a:pt x="24544" y="46079"/>
                    <a:pt x="24921" y="46665"/>
                    <a:pt x="25319" y="47314"/>
                  </a:cubicBezTo>
                  <a:cubicBezTo>
                    <a:pt x="25319" y="47314"/>
                    <a:pt x="25322" y="47314"/>
                    <a:pt x="25329" y="47314"/>
                  </a:cubicBezTo>
                  <a:cubicBezTo>
                    <a:pt x="25636" y="47314"/>
                    <a:pt x="32510" y="47274"/>
                    <a:pt x="36785" y="43715"/>
                  </a:cubicBezTo>
                  <a:cubicBezTo>
                    <a:pt x="36785" y="43715"/>
                    <a:pt x="36492" y="42878"/>
                    <a:pt x="36303" y="41664"/>
                  </a:cubicBezTo>
                  <a:cubicBezTo>
                    <a:pt x="35655" y="38526"/>
                    <a:pt x="36617" y="33881"/>
                    <a:pt x="40279" y="33399"/>
                  </a:cubicBezTo>
                  <a:cubicBezTo>
                    <a:pt x="40608" y="33352"/>
                    <a:pt x="40926" y="33329"/>
                    <a:pt x="41241" y="33329"/>
                  </a:cubicBezTo>
                  <a:cubicBezTo>
                    <a:pt x="41346" y="33329"/>
                    <a:pt x="41451" y="33331"/>
                    <a:pt x="41555" y="33337"/>
                  </a:cubicBezTo>
                  <a:cubicBezTo>
                    <a:pt x="41633" y="33340"/>
                    <a:pt x="41710" y="33342"/>
                    <a:pt x="41788" y="33342"/>
                  </a:cubicBezTo>
                  <a:cubicBezTo>
                    <a:pt x="43915" y="33342"/>
                    <a:pt x="45841" y="31963"/>
                    <a:pt x="46305" y="29863"/>
                  </a:cubicBezTo>
                  <a:cubicBezTo>
                    <a:pt x="46326" y="29759"/>
                    <a:pt x="46326" y="29675"/>
                    <a:pt x="46347" y="29591"/>
                  </a:cubicBezTo>
                  <a:cubicBezTo>
                    <a:pt x="46556" y="28775"/>
                    <a:pt x="46765" y="27896"/>
                    <a:pt x="46933" y="27018"/>
                  </a:cubicBezTo>
                  <a:cubicBezTo>
                    <a:pt x="47058" y="26369"/>
                    <a:pt x="47184" y="25720"/>
                    <a:pt x="47267" y="25093"/>
                  </a:cubicBezTo>
                  <a:cubicBezTo>
                    <a:pt x="47456" y="23649"/>
                    <a:pt x="46723" y="22205"/>
                    <a:pt x="45426" y="21536"/>
                  </a:cubicBezTo>
                  <a:cubicBezTo>
                    <a:pt x="44505" y="21075"/>
                    <a:pt x="43438" y="20406"/>
                    <a:pt x="42560" y="19527"/>
                  </a:cubicBezTo>
                  <a:cubicBezTo>
                    <a:pt x="42099" y="19046"/>
                    <a:pt x="41681" y="18502"/>
                    <a:pt x="41388" y="17895"/>
                  </a:cubicBezTo>
                  <a:cubicBezTo>
                    <a:pt x="41095" y="17288"/>
                    <a:pt x="40928" y="16619"/>
                    <a:pt x="40928" y="15886"/>
                  </a:cubicBezTo>
                  <a:cubicBezTo>
                    <a:pt x="40948" y="15154"/>
                    <a:pt x="41158" y="14359"/>
                    <a:pt x="41597" y="13480"/>
                  </a:cubicBezTo>
                  <a:cubicBezTo>
                    <a:pt x="42036" y="12622"/>
                    <a:pt x="42727" y="11681"/>
                    <a:pt x="43731" y="10676"/>
                  </a:cubicBezTo>
                  <a:cubicBezTo>
                    <a:pt x="43731" y="10676"/>
                    <a:pt x="41597" y="7621"/>
                    <a:pt x="38856" y="5299"/>
                  </a:cubicBezTo>
                  <a:cubicBezTo>
                    <a:pt x="38166" y="4713"/>
                    <a:pt x="37433" y="4190"/>
                    <a:pt x="36701" y="3751"/>
                  </a:cubicBezTo>
                  <a:cubicBezTo>
                    <a:pt x="36076" y="3462"/>
                    <a:pt x="35364" y="2964"/>
                    <a:pt x="34736" y="2964"/>
                  </a:cubicBezTo>
                  <a:cubicBezTo>
                    <a:pt x="34545" y="2964"/>
                    <a:pt x="34361" y="3010"/>
                    <a:pt x="34190" y="3123"/>
                  </a:cubicBezTo>
                  <a:cubicBezTo>
                    <a:pt x="32287" y="4174"/>
                    <a:pt x="30195" y="5414"/>
                    <a:pt x="27929" y="5414"/>
                  </a:cubicBezTo>
                  <a:cubicBezTo>
                    <a:pt x="27579" y="5414"/>
                    <a:pt x="27225" y="5384"/>
                    <a:pt x="26867" y="5320"/>
                  </a:cubicBezTo>
                  <a:cubicBezTo>
                    <a:pt x="24419" y="4839"/>
                    <a:pt x="23938" y="1407"/>
                    <a:pt x="22473" y="675"/>
                  </a:cubicBezTo>
                  <a:cubicBezTo>
                    <a:pt x="21602" y="211"/>
                    <a:pt x="20604" y="1"/>
                    <a:pt x="19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1"/>
            <p:cNvSpPr/>
            <p:nvPr/>
          </p:nvSpPr>
          <p:spPr>
            <a:xfrm>
              <a:off x="3807625" y="4378750"/>
              <a:ext cx="378750" cy="356450"/>
            </a:xfrm>
            <a:custGeom>
              <a:avLst/>
              <a:gdLst/>
              <a:ahLst/>
              <a:cxnLst/>
              <a:rect l="l" t="t" r="r" b="b"/>
              <a:pathLst>
                <a:path w="15150" h="14258" extrusionOk="0">
                  <a:moveTo>
                    <a:pt x="7219" y="1"/>
                  </a:moveTo>
                  <a:cubicBezTo>
                    <a:pt x="6473" y="1"/>
                    <a:pt x="5735" y="124"/>
                    <a:pt x="5043" y="383"/>
                  </a:cubicBezTo>
                  <a:cubicBezTo>
                    <a:pt x="4458" y="592"/>
                    <a:pt x="3893" y="864"/>
                    <a:pt x="3390" y="1199"/>
                  </a:cubicBezTo>
                  <a:cubicBezTo>
                    <a:pt x="2344" y="1848"/>
                    <a:pt x="1507" y="2768"/>
                    <a:pt x="942" y="3835"/>
                  </a:cubicBezTo>
                  <a:cubicBezTo>
                    <a:pt x="670" y="4358"/>
                    <a:pt x="440" y="4923"/>
                    <a:pt x="315" y="5509"/>
                  </a:cubicBezTo>
                  <a:cubicBezTo>
                    <a:pt x="252" y="6074"/>
                    <a:pt x="1" y="6807"/>
                    <a:pt x="1" y="7309"/>
                  </a:cubicBezTo>
                  <a:cubicBezTo>
                    <a:pt x="252" y="8522"/>
                    <a:pt x="503" y="9987"/>
                    <a:pt x="1235" y="10970"/>
                  </a:cubicBezTo>
                  <a:cubicBezTo>
                    <a:pt x="1591" y="11452"/>
                    <a:pt x="1968" y="11933"/>
                    <a:pt x="2386" y="12393"/>
                  </a:cubicBezTo>
                  <a:cubicBezTo>
                    <a:pt x="2805" y="12853"/>
                    <a:pt x="3307" y="13293"/>
                    <a:pt x="3914" y="13649"/>
                  </a:cubicBezTo>
                  <a:cubicBezTo>
                    <a:pt x="4514" y="14135"/>
                    <a:pt x="5119" y="14258"/>
                    <a:pt x="5725" y="14258"/>
                  </a:cubicBezTo>
                  <a:cubicBezTo>
                    <a:pt x="6344" y="14258"/>
                    <a:pt x="6962" y="14130"/>
                    <a:pt x="7575" y="14130"/>
                  </a:cubicBezTo>
                  <a:cubicBezTo>
                    <a:pt x="8538" y="14130"/>
                    <a:pt x="9521" y="13649"/>
                    <a:pt x="10505" y="13397"/>
                  </a:cubicBezTo>
                  <a:cubicBezTo>
                    <a:pt x="14166" y="11703"/>
                    <a:pt x="15150" y="7058"/>
                    <a:pt x="13455" y="3647"/>
                  </a:cubicBezTo>
                  <a:cubicBezTo>
                    <a:pt x="13183" y="3166"/>
                    <a:pt x="12869" y="2705"/>
                    <a:pt x="12513" y="2308"/>
                  </a:cubicBezTo>
                  <a:cubicBezTo>
                    <a:pt x="11194" y="852"/>
                    <a:pt x="9182" y="1"/>
                    <a:pt x="7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3" name="Google Shape;2343;p1"/>
            <p:cNvGrpSpPr/>
            <p:nvPr/>
          </p:nvGrpSpPr>
          <p:grpSpPr>
            <a:xfrm>
              <a:off x="3371702" y="3945782"/>
              <a:ext cx="1217250" cy="1221450"/>
              <a:chOff x="7150700" y="3949950"/>
              <a:chExt cx="1217250" cy="1221450"/>
            </a:xfrm>
          </p:grpSpPr>
          <p:sp>
            <p:nvSpPr>
              <p:cNvPr id="2344" name="Google Shape;2344;p1"/>
              <p:cNvSpPr/>
              <p:nvPr/>
            </p:nvSpPr>
            <p:spPr>
              <a:xfrm>
                <a:off x="7657575" y="4296250"/>
                <a:ext cx="178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252" extrusionOk="0">
                    <a:moveTo>
                      <a:pt x="712" y="0"/>
                    </a:moveTo>
                    <a:cubicBezTo>
                      <a:pt x="640" y="12"/>
                      <a:pt x="555" y="38"/>
                      <a:pt x="464" y="69"/>
                    </a:cubicBezTo>
                    <a:lnTo>
                      <a:pt x="464" y="69"/>
                    </a:lnTo>
                    <a:cubicBezTo>
                      <a:pt x="496" y="63"/>
                      <a:pt x="514" y="63"/>
                      <a:pt x="503" y="63"/>
                    </a:cubicBezTo>
                    <a:cubicBezTo>
                      <a:pt x="545" y="63"/>
                      <a:pt x="670" y="21"/>
                      <a:pt x="712" y="0"/>
                    </a:cubicBezTo>
                    <a:close/>
                    <a:moveTo>
                      <a:pt x="464" y="69"/>
                    </a:moveTo>
                    <a:cubicBezTo>
                      <a:pt x="436" y="75"/>
                      <a:pt x="396" y="85"/>
                      <a:pt x="356" y="105"/>
                    </a:cubicBezTo>
                    <a:cubicBezTo>
                      <a:pt x="349" y="109"/>
                      <a:pt x="342" y="112"/>
                      <a:pt x="335" y="116"/>
                    </a:cubicBezTo>
                    <a:lnTo>
                      <a:pt x="335" y="116"/>
                    </a:lnTo>
                    <a:cubicBezTo>
                      <a:pt x="378" y="100"/>
                      <a:pt x="422" y="84"/>
                      <a:pt x="464" y="69"/>
                    </a:cubicBezTo>
                    <a:close/>
                    <a:moveTo>
                      <a:pt x="335" y="116"/>
                    </a:moveTo>
                    <a:cubicBezTo>
                      <a:pt x="307" y="126"/>
                      <a:pt x="279" y="137"/>
                      <a:pt x="252" y="147"/>
                    </a:cubicBezTo>
                    <a:cubicBezTo>
                      <a:pt x="147" y="189"/>
                      <a:pt x="1" y="251"/>
                      <a:pt x="84" y="251"/>
                    </a:cubicBezTo>
                    <a:cubicBezTo>
                      <a:pt x="183" y="193"/>
                      <a:pt x="226" y="170"/>
                      <a:pt x="335" y="1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"/>
              <p:cNvSpPr/>
              <p:nvPr/>
            </p:nvSpPr>
            <p:spPr>
              <a:xfrm>
                <a:off x="7477625" y="4639400"/>
                <a:ext cx="16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9" extrusionOk="0">
                    <a:moveTo>
                      <a:pt x="1" y="0"/>
                    </a:moveTo>
                    <a:cubicBezTo>
                      <a:pt x="18" y="34"/>
                      <a:pt x="35" y="69"/>
                      <a:pt x="52" y="69"/>
                    </a:cubicBezTo>
                    <a:cubicBezTo>
                      <a:pt x="56" y="69"/>
                      <a:pt x="60" y="67"/>
                      <a:pt x="64" y="63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"/>
              <p:cNvSpPr/>
              <p:nvPr/>
            </p:nvSpPr>
            <p:spPr>
              <a:xfrm>
                <a:off x="7480250" y="466765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cubicBezTo>
                      <a:pt x="1" y="21"/>
                      <a:pt x="1" y="63"/>
                      <a:pt x="21" y="63"/>
                    </a:cubicBezTo>
                    <a:cubicBezTo>
                      <a:pt x="21" y="42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1"/>
              <p:cNvSpPr/>
              <p:nvPr/>
            </p:nvSpPr>
            <p:spPr>
              <a:xfrm>
                <a:off x="7483925" y="4478800"/>
                <a:ext cx="21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71" extrusionOk="0">
                    <a:moveTo>
                      <a:pt x="84" y="1"/>
                    </a:moveTo>
                    <a:cubicBezTo>
                      <a:pt x="77" y="13"/>
                      <a:pt x="72" y="26"/>
                      <a:pt x="67" y="39"/>
                    </a:cubicBezTo>
                    <a:lnTo>
                      <a:pt x="67" y="39"/>
                    </a:lnTo>
                    <a:cubicBezTo>
                      <a:pt x="74" y="27"/>
                      <a:pt x="79" y="15"/>
                      <a:pt x="84" y="1"/>
                    </a:cubicBezTo>
                    <a:close/>
                    <a:moveTo>
                      <a:pt x="67" y="39"/>
                    </a:moveTo>
                    <a:cubicBezTo>
                      <a:pt x="45" y="83"/>
                      <a:pt x="16" y="119"/>
                      <a:pt x="0" y="168"/>
                    </a:cubicBezTo>
                    <a:cubicBezTo>
                      <a:pt x="4" y="170"/>
                      <a:pt x="7" y="171"/>
                      <a:pt x="10" y="171"/>
                    </a:cubicBezTo>
                    <a:cubicBezTo>
                      <a:pt x="37" y="171"/>
                      <a:pt x="44" y="105"/>
                      <a:pt x="67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1"/>
              <p:cNvSpPr/>
              <p:nvPr/>
            </p:nvSpPr>
            <p:spPr>
              <a:xfrm>
                <a:off x="7631950" y="431402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lnTo>
                      <a:pt x="0" y="43"/>
                    </a:lnTo>
                    <a:lnTo>
                      <a:pt x="0" y="64"/>
                    </a:lnTo>
                    <a:cubicBezTo>
                      <a:pt x="42" y="43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1"/>
              <p:cNvSpPr/>
              <p:nvPr/>
            </p:nvSpPr>
            <p:spPr>
              <a:xfrm>
                <a:off x="7515825" y="44113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21" y="1"/>
                    </a:moveTo>
                    <a:lnTo>
                      <a:pt x="0" y="105"/>
                    </a:lnTo>
                    <a:lnTo>
                      <a:pt x="42" y="42"/>
                    </a:lnTo>
                    <a:cubicBezTo>
                      <a:pt x="42" y="4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1"/>
              <p:cNvSpPr/>
              <p:nvPr/>
            </p:nvSpPr>
            <p:spPr>
              <a:xfrm>
                <a:off x="7550350" y="4371575"/>
                <a:ext cx="21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6" extrusionOk="0">
                    <a:moveTo>
                      <a:pt x="42" y="0"/>
                    </a:moveTo>
                    <a:cubicBezTo>
                      <a:pt x="0" y="21"/>
                      <a:pt x="42" y="84"/>
                      <a:pt x="42" y="105"/>
                    </a:cubicBezTo>
                    <a:cubicBezTo>
                      <a:pt x="42" y="84"/>
                      <a:pt x="63" y="42"/>
                      <a:pt x="84" y="21"/>
                    </a:cubicBezTo>
                    <a:cubicBezTo>
                      <a:pt x="84" y="0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1"/>
              <p:cNvSpPr/>
              <p:nvPr/>
            </p:nvSpPr>
            <p:spPr>
              <a:xfrm>
                <a:off x="7741800" y="42842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0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1"/>
              <p:cNvSpPr/>
              <p:nvPr/>
            </p:nvSpPr>
            <p:spPr>
              <a:xfrm>
                <a:off x="7680600" y="4293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42" y="22"/>
                    </a:lnTo>
                    <a:cubicBezTo>
                      <a:pt x="42" y="2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"/>
              <p:cNvSpPr/>
              <p:nvPr/>
            </p:nvSpPr>
            <p:spPr>
              <a:xfrm>
                <a:off x="7499600" y="471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42"/>
                    </a:moveTo>
                    <a:cubicBezTo>
                      <a:pt x="43" y="42"/>
                      <a:pt x="43" y="42"/>
                      <a:pt x="43" y="42"/>
                    </a:cubicBezTo>
                    <a:cubicBezTo>
                      <a:pt x="1" y="1"/>
                      <a:pt x="22" y="22"/>
                      <a:pt x="43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"/>
              <p:cNvSpPr/>
              <p:nvPr/>
            </p:nvSpPr>
            <p:spPr>
              <a:xfrm>
                <a:off x="7915450" y="4814575"/>
                <a:ext cx="74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77" extrusionOk="0">
                    <a:moveTo>
                      <a:pt x="220" y="1"/>
                    </a:moveTo>
                    <a:cubicBezTo>
                      <a:pt x="204" y="1"/>
                      <a:pt x="175" y="8"/>
                      <a:pt x="127" y="24"/>
                    </a:cubicBezTo>
                    <a:cubicBezTo>
                      <a:pt x="161" y="24"/>
                      <a:pt x="0" y="176"/>
                      <a:pt x="76" y="176"/>
                    </a:cubicBezTo>
                    <a:cubicBezTo>
                      <a:pt x="93" y="176"/>
                      <a:pt x="122" y="169"/>
                      <a:pt x="168" y="149"/>
                    </a:cubicBezTo>
                    <a:lnTo>
                      <a:pt x="168" y="149"/>
                    </a:lnTo>
                    <a:cubicBezTo>
                      <a:pt x="148" y="155"/>
                      <a:pt x="134" y="158"/>
                      <a:pt x="125" y="158"/>
                    </a:cubicBezTo>
                    <a:cubicBezTo>
                      <a:pt x="60" y="158"/>
                      <a:pt x="298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"/>
              <p:cNvSpPr/>
              <p:nvPr/>
            </p:nvSpPr>
            <p:spPr>
              <a:xfrm>
                <a:off x="7628800" y="4316125"/>
                <a:ext cx="21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85" y="1"/>
                    </a:moveTo>
                    <a:cubicBezTo>
                      <a:pt x="64" y="1"/>
                      <a:pt x="43" y="21"/>
                      <a:pt x="1" y="42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"/>
              <p:cNvSpPr/>
              <p:nvPr/>
            </p:nvSpPr>
            <p:spPr>
              <a:xfrm>
                <a:off x="7583300" y="4804175"/>
                <a:ext cx="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84"/>
                    </a:cubicBezTo>
                    <a:cubicBezTo>
                      <a:pt x="1" y="63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"/>
              <p:cNvSpPr/>
              <p:nvPr/>
            </p:nvSpPr>
            <p:spPr>
              <a:xfrm>
                <a:off x="7525225" y="47403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lnTo>
                      <a:pt x="43" y="84"/>
                    </a:lnTo>
                    <a:cubicBezTo>
                      <a:pt x="43" y="42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"/>
              <p:cNvSpPr/>
              <p:nvPr/>
            </p:nvSpPr>
            <p:spPr>
              <a:xfrm>
                <a:off x="7625150" y="4829800"/>
                <a:ext cx="26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64" extrusionOk="0">
                    <a:moveTo>
                      <a:pt x="0" y="0"/>
                    </a:moveTo>
                    <a:cubicBezTo>
                      <a:pt x="12" y="24"/>
                      <a:pt x="31" y="34"/>
                      <a:pt x="48" y="39"/>
                    </a:cubicBezTo>
                    <a:lnTo>
                      <a:pt x="48" y="39"/>
                    </a:lnTo>
                    <a:cubicBezTo>
                      <a:pt x="26" y="26"/>
                      <a:pt x="13" y="13"/>
                      <a:pt x="0" y="0"/>
                    </a:cubicBezTo>
                    <a:close/>
                    <a:moveTo>
                      <a:pt x="48" y="39"/>
                    </a:moveTo>
                    <a:lnTo>
                      <a:pt x="48" y="39"/>
                    </a:lnTo>
                    <a:cubicBezTo>
                      <a:pt x="63" y="47"/>
                      <a:pt x="81" y="55"/>
                      <a:pt x="105" y="63"/>
                    </a:cubicBezTo>
                    <a:cubicBezTo>
                      <a:pt x="105" y="63"/>
                      <a:pt x="84" y="42"/>
                      <a:pt x="84" y="42"/>
                    </a:cubicBezTo>
                    <a:cubicBezTo>
                      <a:pt x="75" y="42"/>
                      <a:pt x="62" y="42"/>
                      <a:pt x="48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"/>
              <p:cNvSpPr/>
              <p:nvPr/>
            </p:nvSpPr>
            <p:spPr>
              <a:xfrm>
                <a:off x="7666475" y="4848625"/>
                <a:ext cx="21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84" y="43"/>
                      <a:pt x="84" y="22"/>
                      <a:pt x="63" y="22"/>
                    </a:cubicBezTo>
                    <a:cubicBezTo>
                      <a:pt x="42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"/>
              <p:cNvSpPr/>
              <p:nvPr/>
            </p:nvSpPr>
            <p:spPr>
              <a:xfrm>
                <a:off x="7869950" y="4307750"/>
                <a:ext cx="7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27" extrusionOk="0">
                    <a:moveTo>
                      <a:pt x="252" y="22"/>
                    </a:moveTo>
                    <a:cubicBezTo>
                      <a:pt x="252" y="84"/>
                      <a:pt x="1" y="1"/>
                      <a:pt x="294" y="126"/>
                    </a:cubicBezTo>
                    <a:cubicBezTo>
                      <a:pt x="273" y="84"/>
                      <a:pt x="252" y="43"/>
                      <a:pt x="252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"/>
              <p:cNvSpPr/>
              <p:nvPr/>
            </p:nvSpPr>
            <p:spPr>
              <a:xfrm>
                <a:off x="7630900" y="43150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22"/>
                      <a:pt x="1" y="22"/>
                      <a:pt x="1" y="43"/>
                    </a:cubicBezTo>
                    <a:cubicBezTo>
                      <a:pt x="21" y="22"/>
                      <a:pt x="21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"/>
              <p:cNvSpPr/>
              <p:nvPr/>
            </p:nvSpPr>
            <p:spPr>
              <a:xfrm>
                <a:off x="7640850" y="4806775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0" y="1"/>
                    </a:moveTo>
                    <a:lnTo>
                      <a:pt x="188" y="133"/>
                    </a:lnTo>
                    <a:lnTo>
                      <a:pt x="188" y="133"/>
                    </a:lnTo>
                    <a:cubicBezTo>
                      <a:pt x="132" y="92"/>
                      <a:pt x="75" y="38"/>
                      <a:pt x="0" y="1"/>
                    </a:cubicBezTo>
                    <a:close/>
                    <a:moveTo>
                      <a:pt x="188" y="133"/>
                    </a:moveTo>
                    <a:cubicBezTo>
                      <a:pt x="195" y="138"/>
                      <a:pt x="202" y="143"/>
                      <a:pt x="209" y="147"/>
                    </a:cubicBezTo>
                    <a:lnTo>
                      <a:pt x="188" y="1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"/>
              <p:cNvSpPr/>
              <p:nvPr/>
            </p:nvSpPr>
            <p:spPr>
              <a:xfrm>
                <a:off x="7664375" y="4819350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" y="84"/>
                      <a:pt x="63" y="126"/>
                      <a:pt x="105" y="167"/>
                    </a:cubicBezTo>
                    <a:cubicBezTo>
                      <a:pt x="126" y="146"/>
                      <a:pt x="147" y="146"/>
                      <a:pt x="147" y="1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"/>
              <p:cNvSpPr/>
              <p:nvPr/>
            </p:nvSpPr>
            <p:spPr>
              <a:xfrm>
                <a:off x="7652875" y="4304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21" y="0"/>
                      <a:pt x="21" y="0"/>
                      <a:pt x="0" y="21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"/>
              <p:cNvSpPr/>
              <p:nvPr/>
            </p:nvSpPr>
            <p:spPr>
              <a:xfrm>
                <a:off x="8055125" y="44594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lnTo>
                      <a:pt x="18" y="27"/>
                    </a:lnTo>
                    <a:lnTo>
                      <a:pt x="18" y="27"/>
                    </a:lnTo>
                    <a:cubicBezTo>
                      <a:pt x="15" y="19"/>
                      <a:pt x="10" y="10"/>
                      <a:pt x="1" y="1"/>
                    </a:cubicBezTo>
                    <a:close/>
                    <a:moveTo>
                      <a:pt x="18" y="27"/>
                    </a:moveTo>
                    <a:cubicBezTo>
                      <a:pt x="22" y="36"/>
                      <a:pt x="22" y="42"/>
                      <a:pt x="22" y="42"/>
                    </a:cubicBezTo>
                    <a:cubicBezTo>
                      <a:pt x="22" y="63"/>
                      <a:pt x="22" y="63"/>
                      <a:pt x="42" y="63"/>
                    </a:cubicBezTo>
                    <a:lnTo>
                      <a:pt x="18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"/>
              <p:cNvSpPr/>
              <p:nvPr/>
            </p:nvSpPr>
            <p:spPr>
              <a:xfrm>
                <a:off x="7461425" y="4278850"/>
                <a:ext cx="617275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24691" h="23359" extrusionOk="0">
                    <a:moveTo>
                      <a:pt x="10361" y="307"/>
                    </a:moveTo>
                    <a:lnTo>
                      <a:pt x="10361" y="307"/>
                    </a:lnTo>
                    <a:cubicBezTo>
                      <a:pt x="10330" y="311"/>
                      <a:pt x="10300" y="316"/>
                      <a:pt x="10274" y="320"/>
                    </a:cubicBezTo>
                    <a:cubicBezTo>
                      <a:pt x="10323" y="320"/>
                      <a:pt x="10351" y="313"/>
                      <a:pt x="10361" y="307"/>
                    </a:cubicBezTo>
                    <a:close/>
                    <a:moveTo>
                      <a:pt x="9437" y="487"/>
                    </a:moveTo>
                    <a:lnTo>
                      <a:pt x="9207" y="550"/>
                    </a:lnTo>
                    <a:lnTo>
                      <a:pt x="9353" y="508"/>
                    </a:lnTo>
                    <a:lnTo>
                      <a:pt x="9437" y="487"/>
                    </a:lnTo>
                    <a:close/>
                    <a:moveTo>
                      <a:pt x="7784" y="989"/>
                    </a:moveTo>
                    <a:lnTo>
                      <a:pt x="7679" y="1031"/>
                    </a:lnTo>
                    <a:cubicBezTo>
                      <a:pt x="7690" y="1031"/>
                      <a:pt x="7690" y="1037"/>
                      <a:pt x="7681" y="1045"/>
                    </a:cubicBezTo>
                    <a:lnTo>
                      <a:pt x="7681" y="1045"/>
                    </a:lnTo>
                    <a:cubicBezTo>
                      <a:pt x="7729" y="1021"/>
                      <a:pt x="7766" y="1001"/>
                      <a:pt x="7784" y="989"/>
                    </a:cubicBezTo>
                    <a:close/>
                    <a:moveTo>
                      <a:pt x="7681" y="1045"/>
                    </a:moveTo>
                    <a:lnTo>
                      <a:pt x="7681" y="1045"/>
                    </a:lnTo>
                    <a:cubicBezTo>
                      <a:pt x="7630" y="1071"/>
                      <a:pt x="7565" y="1102"/>
                      <a:pt x="7498" y="1134"/>
                    </a:cubicBezTo>
                    <a:lnTo>
                      <a:pt x="7498" y="1134"/>
                    </a:lnTo>
                    <a:cubicBezTo>
                      <a:pt x="7534" y="1121"/>
                      <a:pt x="7579" y="1102"/>
                      <a:pt x="7637" y="1073"/>
                    </a:cubicBezTo>
                    <a:cubicBezTo>
                      <a:pt x="7658" y="1063"/>
                      <a:pt x="7673" y="1053"/>
                      <a:pt x="7681" y="1045"/>
                    </a:cubicBezTo>
                    <a:close/>
                    <a:moveTo>
                      <a:pt x="7310" y="1220"/>
                    </a:moveTo>
                    <a:cubicBezTo>
                      <a:pt x="7278" y="1235"/>
                      <a:pt x="7247" y="1249"/>
                      <a:pt x="7219" y="1261"/>
                    </a:cubicBezTo>
                    <a:cubicBezTo>
                      <a:pt x="7242" y="1254"/>
                      <a:pt x="7278" y="1237"/>
                      <a:pt x="7310" y="1220"/>
                    </a:cubicBezTo>
                    <a:close/>
                    <a:moveTo>
                      <a:pt x="6256" y="1701"/>
                    </a:moveTo>
                    <a:cubicBezTo>
                      <a:pt x="6206" y="1721"/>
                      <a:pt x="6195" y="1726"/>
                      <a:pt x="6194" y="1732"/>
                    </a:cubicBezTo>
                    <a:lnTo>
                      <a:pt x="6194" y="1732"/>
                    </a:lnTo>
                    <a:cubicBezTo>
                      <a:pt x="6214" y="1721"/>
                      <a:pt x="6235" y="1711"/>
                      <a:pt x="6256" y="1701"/>
                    </a:cubicBezTo>
                    <a:close/>
                    <a:moveTo>
                      <a:pt x="5064" y="2538"/>
                    </a:moveTo>
                    <a:cubicBezTo>
                      <a:pt x="5062" y="2540"/>
                      <a:pt x="5061" y="2541"/>
                      <a:pt x="5061" y="2541"/>
                    </a:cubicBezTo>
                    <a:lnTo>
                      <a:pt x="5061" y="2541"/>
                    </a:lnTo>
                    <a:cubicBezTo>
                      <a:pt x="5062" y="2540"/>
                      <a:pt x="5063" y="2539"/>
                      <a:pt x="5064" y="2538"/>
                    </a:cubicBezTo>
                    <a:close/>
                    <a:moveTo>
                      <a:pt x="20443" y="2580"/>
                    </a:moveTo>
                    <a:cubicBezTo>
                      <a:pt x="20526" y="2621"/>
                      <a:pt x="20547" y="2663"/>
                      <a:pt x="20526" y="2684"/>
                    </a:cubicBezTo>
                    <a:cubicBezTo>
                      <a:pt x="20485" y="2663"/>
                      <a:pt x="20443" y="2642"/>
                      <a:pt x="20401" y="2600"/>
                    </a:cubicBezTo>
                    <a:lnTo>
                      <a:pt x="20380" y="2600"/>
                    </a:lnTo>
                    <a:cubicBezTo>
                      <a:pt x="20401" y="2600"/>
                      <a:pt x="20422" y="2580"/>
                      <a:pt x="20443" y="2580"/>
                    </a:cubicBezTo>
                    <a:close/>
                    <a:moveTo>
                      <a:pt x="20233" y="3542"/>
                    </a:moveTo>
                    <a:cubicBezTo>
                      <a:pt x="20254" y="3563"/>
                      <a:pt x="20275" y="3584"/>
                      <a:pt x="20317" y="3647"/>
                    </a:cubicBezTo>
                    <a:cubicBezTo>
                      <a:pt x="20275" y="3605"/>
                      <a:pt x="20254" y="3563"/>
                      <a:pt x="20233" y="3542"/>
                    </a:cubicBezTo>
                    <a:close/>
                    <a:moveTo>
                      <a:pt x="21410" y="3725"/>
                    </a:moveTo>
                    <a:cubicBezTo>
                      <a:pt x="21409" y="3727"/>
                      <a:pt x="21407" y="3728"/>
                      <a:pt x="21405" y="3730"/>
                    </a:cubicBezTo>
                    <a:cubicBezTo>
                      <a:pt x="21410" y="3730"/>
                      <a:pt x="21411" y="3728"/>
                      <a:pt x="21410" y="3725"/>
                    </a:cubicBezTo>
                    <a:close/>
                    <a:moveTo>
                      <a:pt x="20605" y="3791"/>
                    </a:moveTo>
                    <a:cubicBezTo>
                      <a:pt x="20620" y="3791"/>
                      <a:pt x="20636" y="3798"/>
                      <a:pt x="20652" y="3814"/>
                    </a:cubicBezTo>
                    <a:cubicBezTo>
                      <a:pt x="20610" y="3814"/>
                      <a:pt x="20673" y="3940"/>
                      <a:pt x="20715" y="4023"/>
                    </a:cubicBezTo>
                    <a:cubicBezTo>
                      <a:pt x="20673" y="3960"/>
                      <a:pt x="20610" y="3898"/>
                      <a:pt x="20547" y="3835"/>
                    </a:cubicBezTo>
                    <a:cubicBezTo>
                      <a:pt x="20560" y="3809"/>
                      <a:pt x="20581" y="3791"/>
                      <a:pt x="20605" y="3791"/>
                    </a:cubicBezTo>
                    <a:close/>
                    <a:moveTo>
                      <a:pt x="3285" y="4316"/>
                    </a:moveTo>
                    <a:cubicBezTo>
                      <a:pt x="3285" y="4316"/>
                      <a:pt x="3285" y="4337"/>
                      <a:pt x="3264" y="4358"/>
                    </a:cubicBezTo>
                    <a:lnTo>
                      <a:pt x="3264" y="4337"/>
                    </a:lnTo>
                    <a:cubicBezTo>
                      <a:pt x="3264" y="4337"/>
                      <a:pt x="3285" y="4316"/>
                      <a:pt x="3285" y="4316"/>
                    </a:cubicBezTo>
                    <a:close/>
                    <a:moveTo>
                      <a:pt x="2574" y="4881"/>
                    </a:moveTo>
                    <a:lnTo>
                      <a:pt x="2574" y="4902"/>
                    </a:lnTo>
                    <a:cubicBezTo>
                      <a:pt x="2575" y="4900"/>
                      <a:pt x="2577" y="4899"/>
                      <a:pt x="2578" y="4897"/>
                    </a:cubicBezTo>
                    <a:lnTo>
                      <a:pt x="2578" y="4897"/>
                    </a:lnTo>
                    <a:cubicBezTo>
                      <a:pt x="2577" y="4891"/>
                      <a:pt x="2576" y="4886"/>
                      <a:pt x="2574" y="4881"/>
                    </a:cubicBezTo>
                    <a:close/>
                    <a:moveTo>
                      <a:pt x="22546" y="5234"/>
                    </a:moveTo>
                    <a:cubicBezTo>
                      <a:pt x="22550" y="5241"/>
                      <a:pt x="22553" y="5249"/>
                      <a:pt x="22556" y="5258"/>
                    </a:cubicBezTo>
                    <a:cubicBezTo>
                      <a:pt x="22554" y="5248"/>
                      <a:pt x="22550" y="5240"/>
                      <a:pt x="22546" y="5234"/>
                    </a:cubicBezTo>
                    <a:close/>
                    <a:moveTo>
                      <a:pt x="23684" y="7008"/>
                    </a:moveTo>
                    <a:cubicBezTo>
                      <a:pt x="23685" y="7011"/>
                      <a:pt x="23685" y="7013"/>
                      <a:pt x="23686" y="7015"/>
                    </a:cubicBezTo>
                    <a:cubicBezTo>
                      <a:pt x="23685" y="7013"/>
                      <a:pt x="23685" y="7011"/>
                      <a:pt x="23684" y="7008"/>
                    </a:cubicBezTo>
                    <a:close/>
                    <a:moveTo>
                      <a:pt x="1005" y="9945"/>
                    </a:moveTo>
                    <a:cubicBezTo>
                      <a:pt x="1002" y="9959"/>
                      <a:pt x="999" y="9973"/>
                      <a:pt x="996" y="9987"/>
                    </a:cubicBezTo>
                    <a:lnTo>
                      <a:pt x="996" y="9987"/>
                    </a:lnTo>
                    <a:lnTo>
                      <a:pt x="1005" y="9945"/>
                    </a:lnTo>
                    <a:close/>
                    <a:moveTo>
                      <a:pt x="23895" y="12037"/>
                    </a:moveTo>
                    <a:lnTo>
                      <a:pt x="23895" y="12037"/>
                    </a:lnTo>
                    <a:cubicBezTo>
                      <a:pt x="23904" y="12073"/>
                      <a:pt x="23913" y="12114"/>
                      <a:pt x="23924" y="12149"/>
                    </a:cubicBezTo>
                    <a:lnTo>
                      <a:pt x="23924" y="12149"/>
                    </a:lnTo>
                    <a:cubicBezTo>
                      <a:pt x="23920" y="12123"/>
                      <a:pt x="23911" y="12086"/>
                      <a:pt x="23895" y="12037"/>
                    </a:cubicBezTo>
                    <a:close/>
                    <a:moveTo>
                      <a:pt x="1486" y="17456"/>
                    </a:moveTo>
                    <a:cubicBezTo>
                      <a:pt x="1505" y="17480"/>
                      <a:pt x="1522" y="17499"/>
                      <a:pt x="1537" y="17513"/>
                    </a:cubicBezTo>
                    <a:lnTo>
                      <a:pt x="1537" y="17513"/>
                    </a:lnTo>
                    <a:cubicBezTo>
                      <a:pt x="1521" y="17494"/>
                      <a:pt x="1505" y="17475"/>
                      <a:pt x="1486" y="17456"/>
                    </a:cubicBezTo>
                    <a:close/>
                    <a:moveTo>
                      <a:pt x="2679" y="18486"/>
                    </a:moveTo>
                    <a:cubicBezTo>
                      <a:pt x="2675" y="18486"/>
                      <a:pt x="2675" y="18491"/>
                      <a:pt x="2679" y="18502"/>
                    </a:cubicBezTo>
                    <a:cubicBezTo>
                      <a:pt x="2692" y="18505"/>
                      <a:pt x="2705" y="18508"/>
                      <a:pt x="2717" y="18512"/>
                    </a:cubicBezTo>
                    <a:lnTo>
                      <a:pt x="2717" y="18512"/>
                    </a:lnTo>
                    <a:cubicBezTo>
                      <a:pt x="2699" y="18499"/>
                      <a:pt x="2684" y="18486"/>
                      <a:pt x="2679" y="18486"/>
                    </a:cubicBezTo>
                    <a:close/>
                    <a:moveTo>
                      <a:pt x="2717" y="18512"/>
                    </a:moveTo>
                    <a:cubicBezTo>
                      <a:pt x="2732" y="18523"/>
                      <a:pt x="2749" y="18534"/>
                      <a:pt x="2765" y="18538"/>
                    </a:cubicBezTo>
                    <a:lnTo>
                      <a:pt x="2765" y="18538"/>
                    </a:lnTo>
                    <a:cubicBezTo>
                      <a:pt x="2751" y="18527"/>
                      <a:pt x="2735" y="18519"/>
                      <a:pt x="2717" y="18512"/>
                    </a:cubicBezTo>
                    <a:close/>
                    <a:moveTo>
                      <a:pt x="21196" y="18837"/>
                    </a:moveTo>
                    <a:lnTo>
                      <a:pt x="21175" y="18858"/>
                    </a:lnTo>
                    <a:cubicBezTo>
                      <a:pt x="21176" y="18859"/>
                      <a:pt x="21176" y="18861"/>
                      <a:pt x="21177" y="18862"/>
                    </a:cubicBezTo>
                    <a:lnTo>
                      <a:pt x="21177" y="18862"/>
                    </a:lnTo>
                    <a:cubicBezTo>
                      <a:pt x="21184" y="18854"/>
                      <a:pt x="21190" y="18845"/>
                      <a:pt x="21196" y="18837"/>
                    </a:cubicBezTo>
                    <a:close/>
                    <a:moveTo>
                      <a:pt x="18288" y="21453"/>
                    </a:moveTo>
                    <a:cubicBezTo>
                      <a:pt x="18288" y="21453"/>
                      <a:pt x="18267" y="21453"/>
                      <a:pt x="18267" y="21474"/>
                    </a:cubicBezTo>
                    <a:lnTo>
                      <a:pt x="18288" y="21453"/>
                    </a:lnTo>
                    <a:close/>
                    <a:moveTo>
                      <a:pt x="6877" y="22092"/>
                    </a:moveTo>
                    <a:lnTo>
                      <a:pt x="6877" y="22092"/>
                    </a:lnTo>
                    <a:cubicBezTo>
                      <a:pt x="6871" y="22094"/>
                      <a:pt x="6866" y="22096"/>
                      <a:pt x="6863" y="22101"/>
                    </a:cubicBezTo>
                    <a:cubicBezTo>
                      <a:pt x="6863" y="22101"/>
                      <a:pt x="6870" y="22098"/>
                      <a:pt x="6877" y="22092"/>
                    </a:cubicBezTo>
                    <a:close/>
                    <a:moveTo>
                      <a:pt x="12644" y="0"/>
                    </a:moveTo>
                    <a:cubicBezTo>
                      <a:pt x="12478" y="0"/>
                      <a:pt x="12439" y="31"/>
                      <a:pt x="12303" y="48"/>
                    </a:cubicBezTo>
                    <a:lnTo>
                      <a:pt x="12241" y="6"/>
                    </a:lnTo>
                    <a:lnTo>
                      <a:pt x="11948" y="48"/>
                    </a:lnTo>
                    <a:cubicBezTo>
                      <a:pt x="11550" y="69"/>
                      <a:pt x="11236" y="48"/>
                      <a:pt x="10734" y="131"/>
                    </a:cubicBezTo>
                    <a:lnTo>
                      <a:pt x="10797" y="131"/>
                    </a:lnTo>
                    <a:cubicBezTo>
                      <a:pt x="10639" y="149"/>
                      <a:pt x="10336" y="225"/>
                      <a:pt x="10265" y="225"/>
                    </a:cubicBezTo>
                    <a:cubicBezTo>
                      <a:pt x="10251" y="225"/>
                      <a:pt x="10246" y="222"/>
                      <a:pt x="10253" y="215"/>
                    </a:cubicBezTo>
                    <a:lnTo>
                      <a:pt x="10253" y="215"/>
                    </a:lnTo>
                    <a:cubicBezTo>
                      <a:pt x="10232" y="236"/>
                      <a:pt x="10190" y="257"/>
                      <a:pt x="10106" y="257"/>
                    </a:cubicBezTo>
                    <a:cubicBezTo>
                      <a:pt x="9960" y="278"/>
                      <a:pt x="9813" y="320"/>
                      <a:pt x="9667" y="341"/>
                    </a:cubicBezTo>
                    <a:cubicBezTo>
                      <a:pt x="9554" y="374"/>
                      <a:pt x="9517" y="382"/>
                      <a:pt x="9503" y="382"/>
                    </a:cubicBezTo>
                    <a:cubicBezTo>
                      <a:pt x="9490" y="382"/>
                      <a:pt x="9497" y="375"/>
                      <a:pt x="9482" y="375"/>
                    </a:cubicBezTo>
                    <a:cubicBezTo>
                      <a:pt x="9463" y="375"/>
                      <a:pt x="9405" y="388"/>
                      <a:pt x="9207" y="445"/>
                    </a:cubicBezTo>
                    <a:cubicBezTo>
                      <a:pt x="9033" y="484"/>
                      <a:pt x="8734" y="594"/>
                      <a:pt x="8755" y="594"/>
                    </a:cubicBezTo>
                    <a:cubicBezTo>
                      <a:pt x="8757" y="594"/>
                      <a:pt x="8761" y="593"/>
                      <a:pt x="8767" y="592"/>
                    </a:cubicBezTo>
                    <a:cubicBezTo>
                      <a:pt x="8830" y="571"/>
                      <a:pt x="8955" y="550"/>
                      <a:pt x="8956" y="550"/>
                    </a:cubicBezTo>
                    <a:lnTo>
                      <a:pt x="8956" y="550"/>
                    </a:lnTo>
                    <a:lnTo>
                      <a:pt x="8788" y="592"/>
                    </a:lnTo>
                    <a:cubicBezTo>
                      <a:pt x="8788" y="613"/>
                      <a:pt x="8767" y="634"/>
                      <a:pt x="8767" y="634"/>
                    </a:cubicBezTo>
                    <a:cubicBezTo>
                      <a:pt x="8746" y="634"/>
                      <a:pt x="8725" y="655"/>
                      <a:pt x="8684" y="655"/>
                    </a:cubicBezTo>
                    <a:lnTo>
                      <a:pt x="8621" y="696"/>
                    </a:lnTo>
                    <a:lnTo>
                      <a:pt x="8767" y="655"/>
                    </a:lnTo>
                    <a:cubicBezTo>
                      <a:pt x="8809" y="655"/>
                      <a:pt x="8872" y="634"/>
                      <a:pt x="9060" y="592"/>
                    </a:cubicBezTo>
                    <a:lnTo>
                      <a:pt x="9207" y="550"/>
                    </a:lnTo>
                    <a:cubicBezTo>
                      <a:pt x="9353" y="529"/>
                      <a:pt x="9437" y="487"/>
                      <a:pt x="9521" y="466"/>
                    </a:cubicBezTo>
                    <a:cubicBezTo>
                      <a:pt x="9541" y="466"/>
                      <a:pt x="9583" y="466"/>
                      <a:pt x="9646" y="445"/>
                    </a:cubicBezTo>
                    <a:cubicBezTo>
                      <a:pt x="9751" y="403"/>
                      <a:pt x="9834" y="383"/>
                      <a:pt x="9939" y="362"/>
                    </a:cubicBezTo>
                    <a:lnTo>
                      <a:pt x="9939" y="362"/>
                    </a:lnTo>
                    <a:cubicBezTo>
                      <a:pt x="9956" y="362"/>
                      <a:pt x="9865" y="388"/>
                      <a:pt x="9925" y="388"/>
                    </a:cubicBezTo>
                    <a:cubicBezTo>
                      <a:pt x="9940" y="388"/>
                      <a:pt x="9964" y="387"/>
                      <a:pt x="10002" y="383"/>
                    </a:cubicBezTo>
                    <a:cubicBezTo>
                      <a:pt x="10065" y="362"/>
                      <a:pt x="10033" y="362"/>
                      <a:pt x="10012" y="362"/>
                    </a:cubicBezTo>
                    <a:cubicBezTo>
                      <a:pt x="9991" y="362"/>
                      <a:pt x="9981" y="362"/>
                      <a:pt x="10085" y="341"/>
                    </a:cubicBezTo>
                    <a:cubicBezTo>
                      <a:pt x="10232" y="320"/>
                      <a:pt x="10190" y="341"/>
                      <a:pt x="10357" y="299"/>
                    </a:cubicBezTo>
                    <a:cubicBezTo>
                      <a:pt x="10366" y="299"/>
                      <a:pt x="10368" y="302"/>
                      <a:pt x="10361" y="307"/>
                    </a:cubicBezTo>
                    <a:lnTo>
                      <a:pt x="10361" y="307"/>
                    </a:lnTo>
                    <a:cubicBezTo>
                      <a:pt x="10500" y="284"/>
                      <a:pt x="10669" y="253"/>
                      <a:pt x="10755" y="236"/>
                    </a:cubicBezTo>
                    <a:cubicBezTo>
                      <a:pt x="10872" y="236"/>
                      <a:pt x="11123" y="209"/>
                      <a:pt x="11208" y="209"/>
                    </a:cubicBezTo>
                    <a:cubicBezTo>
                      <a:pt x="11230" y="209"/>
                      <a:pt x="11240" y="211"/>
                      <a:pt x="11236" y="215"/>
                    </a:cubicBezTo>
                    <a:cubicBezTo>
                      <a:pt x="11278" y="215"/>
                      <a:pt x="11487" y="173"/>
                      <a:pt x="11634" y="173"/>
                    </a:cubicBezTo>
                    <a:cubicBezTo>
                      <a:pt x="11383" y="215"/>
                      <a:pt x="12136" y="173"/>
                      <a:pt x="12073" y="236"/>
                    </a:cubicBezTo>
                    <a:cubicBezTo>
                      <a:pt x="12178" y="215"/>
                      <a:pt x="12345" y="215"/>
                      <a:pt x="12513" y="215"/>
                    </a:cubicBezTo>
                    <a:cubicBezTo>
                      <a:pt x="12701" y="215"/>
                      <a:pt x="12910" y="236"/>
                      <a:pt x="13057" y="236"/>
                    </a:cubicBezTo>
                    <a:cubicBezTo>
                      <a:pt x="13057" y="236"/>
                      <a:pt x="13039" y="245"/>
                      <a:pt x="13014" y="245"/>
                    </a:cubicBezTo>
                    <a:lnTo>
                      <a:pt x="13014" y="245"/>
                    </a:lnTo>
                    <a:cubicBezTo>
                      <a:pt x="13001" y="242"/>
                      <a:pt x="12987" y="239"/>
                      <a:pt x="12973" y="236"/>
                    </a:cubicBezTo>
                    <a:lnTo>
                      <a:pt x="12973" y="236"/>
                    </a:lnTo>
                    <a:cubicBezTo>
                      <a:pt x="12987" y="243"/>
                      <a:pt x="13001" y="245"/>
                      <a:pt x="13013" y="245"/>
                    </a:cubicBezTo>
                    <a:cubicBezTo>
                      <a:pt x="13014" y="245"/>
                      <a:pt x="13014" y="245"/>
                      <a:pt x="13014" y="245"/>
                    </a:cubicBezTo>
                    <a:lnTo>
                      <a:pt x="13014" y="245"/>
                    </a:lnTo>
                    <a:cubicBezTo>
                      <a:pt x="13171" y="281"/>
                      <a:pt x="13232" y="300"/>
                      <a:pt x="13329" y="320"/>
                    </a:cubicBezTo>
                    <a:cubicBezTo>
                      <a:pt x="13350" y="299"/>
                      <a:pt x="13412" y="299"/>
                      <a:pt x="13517" y="278"/>
                    </a:cubicBezTo>
                    <a:cubicBezTo>
                      <a:pt x="13601" y="278"/>
                      <a:pt x="13726" y="299"/>
                      <a:pt x="13789" y="299"/>
                    </a:cubicBezTo>
                    <a:cubicBezTo>
                      <a:pt x="14019" y="383"/>
                      <a:pt x="13663" y="341"/>
                      <a:pt x="13726" y="403"/>
                    </a:cubicBezTo>
                    <a:cubicBezTo>
                      <a:pt x="13720" y="384"/>
                      <a:pt x="13754" y="379"/>
                      <a:pt x="13802" y="379"/>
                    </a:cubicBezTo>
                    <a:cubicBezTo>
                      <a:pt x="13860" y="379"/>
                      <a:pt x="13939" y="387"/>
                      <a:pt x="13991" y="387"/>
                    </a:cubicBezTo>
                    <a:cubicBezTo>
                      <a:pt x="14035" y="387"/>
                      <a:pt x="14060" y="381"/>
                      <a:pt x="14040" y="362"/>
                    </a:cubicBezTo>
                    <a:lnTo>
                      <a:pt x="14040" y="362"/>
                    </a:lnTo>
                    <a:cubicBezTo>
                      <a:pt x="14207" y="445"/>
                      <a:pt x="14187" y="424"/>
                      <a:pt x="14249" y="487"/>
                    </a:cubicBezTo>
                    <a:cubicBezTo>
                      <a:pt x="14261" y="469"/>
                      <a:pt x="14280" y="463"/>
                      <a:pt x="14303" y="463"/>
                    </a:cubicBezTo>
                    <a:cubicBezTo>
                      <a:pt x="14354" y="463"/>
                      <a:pt x="14428" y="491"/>
                      <a:pt x="14513" y="491"/>
                    </a:cubicBezTo>
                    <a:cubicBezTo>
                      <a:pt x="14529" y="491"/>
                      <a:pt x="14546" y="490"/>
                      <a:pt x="14563" y="487"/>
                    </a:cubicBezTo>
                    <a:cubicBezTo>
                      <a:pt x="14793" y="613"/>
                      <a:pt x="14605" y="592"/>
                      <a:pt x="14877" y="634"/>
                    </a:cubicBezTo>
                    <a:cubicBezTo>
                      <a:pt x="14929" y="675"/>
                      <a:pt x="14898" y="686"/>
                      <a:pt x="14853" y="686"/>
                    </a:cubicBezTo>
                    <a:cubicBezTo>
                      <a:pt x="14809" y="686"/>
                      <a:pt x="14752" y="675"/>
                      <a:pt x="14751" y="675"/>
                    </a:cubicBezTo>
                    <a:lnTo>
                      <a:pt x="14751" y="675"/>
                    </a:lnTo>
                    <a:cubicBezTo>
                      <a:pt x="14813" y="696"/>
                      <a:pt x="14853" y="704"/>
                      <a:pt x="14880" y="704"/>
                    </a:cubicBezTo>
                    <a:cubicBezTo>
                      <a:pt x="14961" y="704"/>
                      <a:pt x="14913" y="629"/>
                      <a:pt x="14961" y="613"/>
                    </a:cubicBezTo>
                    <a:lnTo>
                      <a:pt x="14961" y="613"/>
                    </a:lnTo>
                    <a:cubicBezTo>
                      <a:pt x="15275" y="675"/>
                      <a:pt x="15086" y="717"/>
                      <a:pt x="15191" y="780"/>
                    </a:cubicBezTo>
                    <a:cubicBezTo>
                      <a:pt x="15379" y="822"/>
                      <a:pt x="15547" y="822"/>
                      <a:pt x="15693" y="864"/>
                    </a:cubicBezTo>
                    <a:cubicBezTo>
                      <a:pt x="15714" y="885"/>
                      <a:pt x="15735" y="906"/>
                      <a:pt x="15693" y="906"/>
                    </a:cubicBezTo>
                    <a:cubicBezTo>
                      <a:pt x="15923" y="906"/>
                      <a:pt x="16300" y="1136"/>
                      <a:pt x="16551" y="1157"/>
                    </a:cubicBezTo>
                    <a:cubicBezTo>
                      <a:pt x="16572" y="1157"/>
                      <a:pt x="16572" y="1178"/>
                      <a:pt x="16572" y="1199"/>
                    </a:cubicBezTo>
                    <a:cubicBezTo>
                      <a:pt x="16572" y="1115"/>
                      <a:pt x="16572" y="1073"/>
                      <a:pt x="16593" y="1031"/>
                    </a:cubicBezTo>
                    <a:cubicBezTo>
                      <a:pt x="16718" y="1094"/>
                      <a:pt x="16844" y="1073"/>
                      <a:pt x="16865" y="1157"/>
                    </a:cubicBezTo>
                    <a:cubicBezTo>
                      <a:pt x="16829" y="1139"/>
                      <a:pt x="16805" y="1133"/>
                      <a:pt x="16786" y="1133"/>
                    </a:cubicBezTo>
                    <a:cubicBezTo>
                      <a:pt x="16760" y="1133"/>
                      <a:pt x="16742" y="1145"/>
                      <a:pt x="16718" y="1157"/>
                    </a:cubicBezTo>
                    <a:lnTo>
                      <a:pt x="16865" y="1178"/>
                    </a:lnTo>
                    <a:cubicBezTo>
                      <a:pt x="16883" y="1221"/>
                      <a:pt x="16874" y="1235"/>
                      <a:pt x="16852" y="1235"/>
                    </a:cubicBezTo>
                    <a:cubicBezTo>
                      <a:pt x="16811" y="1235"/>
                      <a:pt x="16722" y="1185"/>
                      <a:pt x="16679" y="1185"/>
                    </a:cubicBezTo>
                    <a:cubicBezTo>
                      <a:pt x="16667" y="1185"/>
                      <a:pt x="16659" y="1189"/>
                      <a:pt x="16656" y="1199"/>
                    </a:cubicBezTo>
                    <a:cubicBezTo>
                      <a:pt x="16886" y="1282"/>
                      <a:pt x="17200" y="1303"/>
                      <a:pt x="17367" y="1429"/>
                    </a:cubicBezTo>
                    <a:cubicBezTo>
                      <a:pt x="17363" y="1453"/>
                      <a:pt x="17345" y="1461"/>
                      <a:pt x="17321" y="1461"/>
                    </a:cubicBezTo>
                    <a:cubicBezTo>
                      <a:pt x="17253" y="1461"/>
                      <a:pt x="17130" y="1393"/>
                      <a:pt x="17095" y="1393"/>
                    </a:cubicBezTo>
                    <a:cubicBezTo>
                      <a:pt x="17077" y="1393"/>
                      <a:pt x="17084" y="1412"/>
                      <a:pt x="17137" y="1471"/>
                    </a:cubicBezTo>
                    <a:cubicBezTo>
                      <a:pt x="17053" y="1408"/>
                      <a:pt x="16969" y="1345"/>
                      <a:pt x="16886" y="1303"/>
                    </a:cubicBezTo>
                    <a:lnTo>
                      <a:pt x="16886" y="1303"/>
                    </a:lnTo>
                    <a:cubicBezTo>
                      <a:pt x="16930" y="1373"/>
                      <a:pt x="16932" y="1393"/>
                      <a:pt x="16917" y="1393"/>
                    </a:cubicBezTo>
                    <a:cubicBezTo>
                      <a:pt x="16897" y="1393"/>
                      <a:pt x="16849" y="1360"/>
                      <a:pt x="16826" y="1360"/>
                    </a:cubicBezTo>
                    <a:cubicBezTo>
                      <a:pt x="16808" y="1360"/>
                      <a:pt x="16806" y="1380"/>
                      <a:pt x="16844" y="1450"/>
                    </a:cubicBezTo>
                    <a:cubicBezTo>
                      <a:pt x="17011" y="1554"/>
                      <a:pt x="17116" y="1596"/>
                      <a:pt x="17220" y="1638"/>
                    </a:cubicBezTo>
                    <a:cubicBezTo>
                      <a:pt x="17304" y="1680"/>
                      <a:pt x="17409" y="1722"/>
                      <a:pt x="17576" y="1826"/>
                    </a:cubicBezTo>
                    <a:cubicBezTo>
                      <a:pt x="17681" y="1826"/>
                      <a:pt x="17597" y="1743"/>
                      <a:pt x="17702" y="1722"/>
                    </a:cubicBezTo>
                    <a:cubicBezTo>
                      <a:pt x="18246" y="1889"/>
                      <a:pt x="17911" y="2224"/>
                      <a:pt x="18329" y="2287"/>
                    </a:cubicBezTo>
                    <a:cubicBezTo>
                      <a:pt x="18406" y="2287"/>
                      <a:pt x="18477" y="2252"/>
                      <a:pt x="18553" y="2252"/>
                    </a:cubicBezTo>
                    <a:cubicBezTo>
                      <a:pt x="18624" y="2252"/>
                      <a:pt x="18700" y="2281"/>
                      <a:pt x="18790" y="2391"/>
                    </a:cubicBezTo>
                    <a:lnTo>
                      <a:pt x="18622" y="2454"/>
                    </a:lnTo>
                    <a:cubicBezTo>
                      <a:pt x="18739" y="2554"/>
                      <a:pt x="18810" y="2568"/>
                      <a:pt x="18868" y="2568"/>
                    </a:cubicBezTo>
                    <a:cubicBezTo>
                      <a:pt x="18889" y="2568"/>
                      <a:pt x="18909" y="2566"/>
                      <a:pt x="18928" y="2566"/>
                    </a:cubicBezTo>
                    <a:cubicBezTo>
                      <a:pt x="18990" y="2566"/>
                      <a:pt x="19052" y="2583"/>
                      <a:pt x="19166" y="2726"/>
                    </a:cubicBezTo>
                    <a:cubicBezTo>
                      <a:pt x="19161" y="2727"/>
                      <a:pt x="19155" y="2728"/>
                      <a:pt x="19148" y="2728"/>
                    </a:cubicBezTo>
                    <a:cubicBezTo>
                      <a:pt x="19073" y="2728"/>
                      <a:pt x="18955" y="2635"/>
                      <a:pt x="18937" y="2635"/>
                    </a:cubicBezTo>
                    <a:cubicBezTo>
                      <a:pt x="18934" y="2635"/>
                      <a:pt x="18934" y="2637"/>
                      <a:pt x="18936" y="2642"/>
                    </a:cubicBezTo>
                    <a:cubicBezTo>
                      <a:pt x="18998" y="2758"/>
                      <a:pt x="19046" y="2783"/>
                      <a:pt x="19091" y="2783"/>
                    </a:cubicBezTo>
                    <a:cubicBezTo>
                      <a:pt x="19124" y="2783"/>
                      <a:pt x="19157" y="2769"/>
                      <a:pt x="19193" y="2769"/>
                    </a:cubicBezTo>
                    <a:cubicBezTo>
                      <a:pt x="19223" y="2769"/>
                      <a:pt x="19255" y="2778"/>
                      <a:pt x="19292" y="2810"/>
                    </a:cubicBezTo>
                    <a:lnTo>
                      <a:pt x="19250" y="2935"/>
                    </a:lnTo>
                    <a:cubicBezTo>
                      <a:pt x="19396" y="3061"/>
                      <a:pt x="19585" y="3186"/>
                      <a:pt x="19752" y="3291"/>
                    </a:cubicBezTo>
                    <a:cubicBezTo>
                      <a:pt x="19857" y="3354"/>
                      <a:pt x="19941" y="3416"/>
                      <a:pt x="20045" y="3458"/>
                    </a:cubicBezTo>
                    <a:cubicBezTo>
                      <a:pt x="20129" y="3521"/>
                      <a:pt x="20213" y="3605"/>
                      <a:pt x="20296" y="3668"/>
                    </a:cubicBezTo>
                    <a:cubicBezTo>
                      <a:pt x="20254" y="3688"/>
                      <a:pt x="20171" y="3668"/>
                      <a:pt x="20192" y="3772"/>
                    </a:cubicBezTo>
                    <a:cubicBezTo>
                      <a:pt x="20652" y="4107"/>
                      <a:pt x="20987" y="4651"/>
                      <a:pt x="21217" y="5132"/>
                    </a:cubicBezTo>
                    <a:lnTo>
                      <a:pt x="21447" y="5216"/>
                    </a:lnTo>
                    <a:cubicBezTo>
                      <a:pt x="21483" y="5252"/>
                      <a:pt x="21457" y="5304"/>
                      <a:pt x="21422" y="5304"/>
                    </a:cubicBezTo>
                    <a:cubicBezTo>
                      <a:pt x="21417" y="5304"/>
                      <a:pt x="21411" y="5302"/>
                      <a:pt x="21405" y="5300"/>
                    </a:cubicBezTo>
                    <a:lnTo>
                      <a:pt x="21405" y="5300"/>
                    </a:lnTo>
                    <a:cubicBezTo>
                      <a:pt x="21424" y="5356"/>
                      <a:pt x="21439" y="5375"/>
                      <a:pt x="21453" y="5375"/>
                    </a:cubicBezTo>
                    <a:cubicBezTo>
                      <a:pt x="21482" y="5375"/>
                      <a:pt x="21507" y="5294"/>
                      <a:pt x="21552" y="5294"/>
                    </a:cubicBezTo>
                    <a:cubicBezTo>
                      <a:pt x="21559" y="5294"/>
                      <a:pt x="21565" y="5296"/>
                      <a:pt x="21573" y="5300"/>
                    </a:cubicBezTo>
                    <a:cubicBezTo>
                      <a:pt x="21641" y="5385"/>
                      <a:pt x="21625" y="5457"/>
                      <a:pt x="21571" y="5457"/>
                    </a:cubicBezTo>
                    <a:cubicBezTo>
                      <a:pt x="21560" y="5457"/>
                      <a:pt x="21546" y="5454"/>
                      <a:pt x="21531" y="5446"/>
                    </a:cubicBezTo>
                    <a:lnTo>
                      <a:pt x="21531" y="5446"/>
                    </a:lnTo>
                    <a:cubicBezTo>
                      <a:pt x="21845" y="5655"/>
                      <a:pt x="22305" y="6199"/>
                      <a:pt x="22347" y="6618"/>
                    </a:cubicBezTo>
                    <a:lnTo>
                      <a:pt x="22284" y="6555"/>
                    </a:lnTo>
                    <a:lnTo>
                      <a:pt x="22284" y="6555"/>
                    </a:lnTo>
                    <a:cubicBezTo>
                      <a:pt x="22368" y="6848"/>
                      <a:pt x="22682" y="6743"/>
                      <a:pt x="22682" y="7057"/>
                    </a:cubicBezTo>
                    <a:lnTo>
                      <a:pt x="22640" y="7015"/>
                    </a:lnTo>
                    <a:lnTo>
                      <a:pt x="22640" y="7015"/>
                    </a:lnTo>
                    <a:cubicBezTo>
                      <a:pt x="22723" y="7225"/>
                      <a:pt x="22807" y="7434"/>
                      <a:pt x="22891" y="7622"/>
                    </a:cubicBezTo>
                    <a:lnTo>
                      <a:pt x="22891" y="7664"/>
                    </a:lnTo>
                    <a:cubicBezTo>
                      <a:pt x="22995" y="7873"/>
                      <a:pt x="23100" y="8082"/>
                      <a:pt x="23184" y="8271"/>
                    </a:cubicBezTo>
                    <a:cubicBezTo>
                      <a:pt x="23246" y="8459"/>
                      <a:pt x="23288" y="8647"/>
                      <a:pt x="23309" y="8836"/>
                    </a:cubicBezTo>
                    <a:cubicBezTo>
                      <a:pt x="23515" y="8856"/>
                      <a:pt x="23438" y="9443"/>
                      <a:pt x="23673" y="9443"/>
                    </a:cubicBezTo>
                    <a:cubicBezTo>
                      <a:pt x="23677" y="9443"/>
                      <a:pt x="23682" y="9443"/>
                      <a:pt x="23686" y="9442"/>
                    </a:cubicBezTo>
                    <a:lnTo>
                      <a:pt x="23686" y="9442"/>
                    </a:lnTo>
                    <a:cubicBezTo>
                      <a:pt x="23665" y="9819"/>
                      <a:pt x="23602" y="9735"/>
                      <a:pt x="23665" y="10259"/>
                    </a:cubicBezTo>
                    <a:cubicBezTo>
                      <a:pt x="23686" y="10384"/>
                      <a:pt x="23832" y="10426"/>
                      <a:pt x="23895" y="10614"/>
                    </a:cubicBezTo>
                    <a:lnTo>
                      <a:pt x="23790" y="10614"/>
                    </a:lnTo>
                    <a:cubicBezTo>
                      <a:pt x="23832" y="10698"/>
                      <a:pt x="23895" y="10761"/>
                      <a:pt x="23937" y="10844"/>
                    </a:cubicBezTo>
                    <a:lnTo>
                      <a:pt x="23832" y="10991"/>
                    </a:lnTo>
                    <a:lnTo>
                      <a:pt x="23874" y="11137"/>
                    </a:lnTo>
                    <a:cubicBezTo>
                      <a:pt x="23874" y="11081"/>
                      <a:pt x="23891" y="11008"/>
                      <a:pt x="23924" y="11008"/>
                    </a:cubicBezTo>
                    <a:cubicBezTo>
                      <a:pt x="23928" y="11008"/>
                      <a:pt x="23932" y="11010"/>
                      <a:pt x="23937" y="11012"/>
                    </a:cubicBezTo>
                    <a:cubicBezTo>
                      <a:pt x="23979" y="11137"/>
                      <a:pt x="23979" y="11284"/>
                      <a:pt x="23958" y="11409"/>
                    </a:cubicBezTo>
                    <a:cubicBezTo>
                      <a:pt x="23937" y="11535"/>
                      <a:pt x="23895" y="11639"/>
                      <a:pt x="23874" y="11639"/>
                    </a:cubicBezTo>
                    <a:cubicBezTo>
                      <a:pt x="23916" y="11828"/>
                      <a:pt x="23958" y="12037"/>
                      <a:pt x="23979" y="12246"/>
                    </a:cubicBezTo>
                    <a:cubicBezTo>
                      <a:pt x="23955" y="12234"/>
                      <a:pt x="23938" y="12196"/>
                      <a:pt x="23924" y="12149"/>
                    </a:cubicBezTo>
                    <a:lnTo>
                      <a:pt x="23924" y="12149"/>
                    </a:lnTo>
                    <a:cubicBezTo>
                      <a:pt x="23950" y="12304"/>
                      <a:pt x="23824" y="12143"/>
                      <a:pt x="23895" y="12393"/>
                    </a:cubicBezTo>
                    <a:cubicBezTo>
                      <a:pt x="23899" y="12384"/>
                      <a:pt x="23903" y="12381"/>
                      <a:pt x="23908" y="12381"/>
                    </a:cubicBezTo>
                    <a:cubicBezTo>
                      <a:pt x="23924" y="12381"/>
                      <a:pt x="23941" y="12435"/>
                      <a:pt x="23958" y="12435"/>
                    </a:cubicBezTo>
                    <a:cubicBezTo>
                      <a:pt x="23916" y="12581"/>
                      <a:pt x="23874" y="12916"/>
                      <a:pt x="23874" y="13167"/>
                    </a:cubicBezTo>
                    <a:lnTo>
                      <a:pt x="23832" y="13104"/>
                    </a:lnTo>
                    <a:cubicBezTo>
                      <a:pt x="23811" y="13334"/>
                      <a:pt x="23770" y="13564"/>
                      <a:pt x="23749" y="13816"/>
                    </a:cubicBezTo>
                    <a:cubicBezTo>
                      <a:pt x="23707" y="14046"/>
                      <a:pt x="23665" y="14297"/>
                      <a:pt x="23581" y="14548"/>
                    </a:cubicBezTo>
                    <a:cubicBezTo>
                      <a:pt x="23616" y="14478"/>
                      <a:pt x="23648" y="14448"/>
                      <a:pt x="23669" y="14448"/>
                    </a:cubicBezTo>
                    <a:cubicBezTo>
                      <a:pt x="23699" y="14448"/>
                      <a:pt x="23710" y="14505"/>
                      <a:pt x="23686" y="14590"/>
                    </a:cubicBezTo>
                    <a:lnTo>
                      <a:pt x="23602" y="14632"/>
                    </a:lnTo>
                    <a:cubicBezTo>
                      <a:pt x="23606" y="14651"/>
                      <a:pt x="23611" y="14658"/>
                      <a:pt x="23617" y="14658"/>
                    </a:cubicBezTo>
                    <a:cubicBezTo>
                      <a:pt x="23633" y="14658"/>
                      <a:pt x="23654" y="14608"/>
                      <a:pt x="23664" y="14608"/>
                    </a:cubicBezTo>
                    <a:cubicBezTo>
                      <a:pt x="23670" y="14608"/>
                      <a:pt x="23672" y="14628"/>
                      <a:pt x="23665" y="14694"/>
                    </a:cubicBezTo>
                    <a:cubicBezTo>
                      <a:pt x="23638" y="14766"/>
                      <a:pt x="23615" y="14796"/>
                      <a:pt x="23597" y="14796"/>
                    </a:cubicBezTo>
                    <a:cubicBezTo>
                      <a:pt x="23574" y="14796"/>
                      <a:pt x="23560" y="14745"/>
                      <a:pt x="23560" y="14673"/>
                    </a:cubicBezTo>
                    <a:lnTo>
                      <a:pt x="23518" y="14904"/>
                    </a:lnTo>
                    <a:cubicBezTo>
                      <a:pt x="23498" y="14904"/>
                      <a:pt x="23498" y="14862"/>
                      <a:pt x="23498" y="14841"/>
                    </a:cubicBezTo>
                    <a:cubicBezTo>
                      <a:pt x="23498" y="14945"/>
                      <a:pt x="23309" y="15196"/>
                      <a:pt x="23330" y="15343"/>
                    </a:cubicBezTo>
                    <a:lnTo>
                      <a:pt x="23309" y="15343"/>
                    </a:lnTo>
                    <a:cubicBezTo>
                      <a:pt x="23226" y="15594"/>
                      <a:pt x="23142" y="15761"/>
                      <a:pt x="23079" y="15929"/>
                    </a:cubicBezTo>
                    <a:cubicBezTo>
                      <a:pt x="23016" y="16096"/>
                      <a:pt x="22954" y="16243"/>
                      <a:pt x="22849" y="16431"/>
                    </a:cubicBezTo>
                    <a:cubicBezTo>
                      <a:pt x="22891" y="16452"/>
                      <a:pt x="22807" y="16598"/>
                      <a:pt x="22786" y="16724"/>
                    </a:cubicBezTo>
                    <a:cubicBezTo>
                      <a:pt x="22598" y="16975"/>
                      <a:pt x="22409" y="17268"/>
                      <a:pt x="22200" y="17561"/>
                    </a:cubicBezTo>
                    <a:cubicBezTo>
                      <a:pt x="22054" y="17791"/>
                      <a:pt x="22179" y="17645"/>
                      <a:pt x="22137" y="17749"/>
                    </a:cubicBezTo>
                    <a:cubicBezTo>
                      <a:pt x="22105" y="17749"/>
                      <a:pt x="21958" y="17926"/>
                      <a:pt x="21944" y="17926"/>
                    </a:cubicBezTo>
                    <a:cubicBezTo>
                      <a:pt x="21940" y="17926"/>
                      <a:pt x="21947" y="17912"/>
                      <a:pt x="21970" y="17875"/>
                    </a:cubicBezTo>
                    <a:lnTo>
                      <a:pt x="21970" y="17875"/>
                    </a:lnTo>
                    <a:cubicBezTo>
                      <a:pt x="21824" y="18063"/>
                      <a:pt x="21740" y="18168"/>
                      <a:pt x="21656" y="18293"/>
                    </a:cubicBezTo>
                    <a:cubicBezTo>
                      <a:pt x="21552" y="18419"/>
                      <a:pt x="21447" y="18565"/>
                      <a:pt x="21259" y="18774"/>
                    </a:cubicBezTo>
                    <a:cubicBezTo>
                      <a:pt x="21303" y="18745"/>
                      <a:pt x="21337" y="18715"/>
                      <a:pt x="21353" y="18715"/>
                    </a:cubicBezTo>
                    <a:cubicBezTo>
                      <a:pt x="21360" y="18715"/>
                      <a:pt x="21363" y="18720"/>
                      <a:pt x="21363" y="18733"/>
                    </a:cubicBezTo>
                    <a:cubicBezTo>
                      <a:pt x="21312" y="18801"/>
                      <a:pt x="21233" y="18869"/>
                      <a:pt x="21194" y="18869"/>
                    </a:cubicBezTo>
                    <a:cubicBezTo>
                      <a:pt x="21187" y="18869"/>
                      <a:pt x="21181" y="18867"/>
                      <a:pt x="21177" y="18862"/>
                    </a:cubicBezTo>
                    <a:lnTo>
                      <a:pt x="21177" y="18862"/>
                    </a:lnTo>
                    <a:cubicBezTo>
                      <a:pt x="20989" y="19105"/>
                      <a:pt x="20706" y="19346"/>
                      <a:pt x="20443" y="19549"/>
                    </a:cubicBezTo>
                    <a:cubicBezTo>
                      <a:pt x="20157" y="19753"/>
                      <a:pt x="19891" y="19937"/>
                      <a:pt x="19723" y="20121"/>
                    </a:cubicBezTo>
                    <a:lnTo>
                      <a:pt x="19723" y="20121"/>
                    </a:lnTo>
                    <a:lnTo>
                      <a:pt x="19334" y="20448"/>
                    </a:lnTo>
                    <a:cubicBezTo>
                      <a:pt x="19285" y="20483"/>
                      <a:pt x="19263" y="20495"/>
                      <a:pt x="19257" y="20495"/>
                    </a:cubicBezTo>
                    <a:cubicBezTo>
                      <a:pt x="19242" y="20495"/>
                      <a:pt x="19333" y="20410"/>
                      <a:pt x="19310" y="20410"/>
                    </a:cubicBezTo>
                    <a:cubicBezTo>
                      <a:pt x="19305" y="20410"/>
                      <a:pt x="19293" y="20415"/>
                      <a:pt x="19271" y="20427"/>
                    </a:cubicBezTo>
                    <a:cubicBezTo>
                      <a:pt x="19062" y="20616"/>
                      <a:pt x="18852" y="20720"/>
                      <a:pt x="18685" y="20825"/>
                    </a:cubicBezTo>
                    <a:cubicBezTo>
                      <a:pt x="18497" y="20930"/>
                      <a:pt x="18308" y="21013"/>
                      <a:pt x="18120" y="21160"/>
                    </a:cubicBezTo>
                    <a:cubicBezTo>
                      <a:pt x="17723" y="21181"/>
                      <a:pt x="16990" y="21725"/>
                      <a:pt x="16488" y="21746"/>
                    </a:cubicBezTo>
                    <a:lnTo>
                      <a:pt x="16530" y="21787"/>
                    </a:lnTo>
                    <a:cubicBezTo>
                      <a:pt x="16485" y="21824"/>
                      <a:pt x="16451" y="21832"/>
                      <a:pt x="16419" y="21832"/>
                    </a:cubicBezTo>
                    <a:cubicBezTo>
                      <a:pt x="16389" y="21832"/>
                      <a:pt x="16361" y="21825"/>
                      <a:pt x="16325" y="21825"/>
                    </a:cubicBezTo>
                    <a:cubicBezTo>
                      <a:pt x="16311" y="21825"/>
                      <a:pt x="16296" y="21826"/>
                      <a:pt x="16279" y="21829"/>
                    </a:cubicBezTo>
                    <a:cubicBezTo>
                      <a:pt x="16300" y="21850"/>
                      <a:pt x="16336" y="21850"/>
                      <a:pt x="16360" y="21850"/>
                    </a:cubicBezTo>
                    <a:cubicBezTo>
                      <a:pt x="16383" y="21850"/>
                      <a:pt x="16394" y="21850"/>
                      <a:pt x="16363" y="21871"/>
                    </a:cubicBezTo>
                    <a:cubicBezTo>
                      <a:pt x="16111" y="21976"/>
                      <a:pt x="15860" y="22059"/>
                      <a:pt x="15609" y="22122"/>
                    </a:cubicBezTo>
                    <a:cubicBezTo>
                      <a:pt x="15337" y="22185"/>
                      <a:pt x="15065" y="22248"/>
                      <a:pt x="14793" y="22269"/>
                    </a:cubicBezTo>
                    <a:cubicBezTo>
                      <a:pt x="14521" y="22311"/>
                      <a:pt x="14249" y="22331"/>
                      <a:pt x="13977" y="22331"/>
                    </a:cubicBezTo>
                    <a:cubicBezTo>
                      <a:pt x="13705" y="22352"/>
                      <a:pt x="13412" y="22373"/>
                      <a:pt x="13182" y="22373"/>
                    </a:cubicBezTo>
                    <a:cubicBezTo>
                      <a:pt x="13172" y="22373"/>
                      <a:pt x="13162" y="22372"/>
                      <a:pt x="13153" y="22372"/>
                    </a:cubicBezTo>
                    <a:cubicBezTo>
                      <a:pt x="12879" y="22372"/>
                      <a:pt x="12936" y="22605"/>
                      <a:pt x="12705" y="22605"/>
                    </a:cubicBezTo>
                    <a:cubicBezTo>
                      <a:pt x="12652" y="22605"/>
                      <a:pt x="12583" y="22592"/>
                      <a:pt x="12492" y="22562"/>
                    </a:cubicBezTo>
                    <a:lnTo>
                      <a:pt x="12638" y="22436"/>
                    </a:lnTo>
                    <a:lnTo>
                      <a:pt x="12638" y="22436"/>
                    </a:lnTo>
                    <a:cubicBezTo>
                      <a:pt x="12460" y="22475"/>
                      <a:pt x="12279" y="22489"/>
                      <a:pt x="12095" y="22489"/>
                    </a:cubicBezTo>
                    <a:cubicBezTo>
                      <a:pt x="11584" y="22489"/>
                      <a:pt x="11055" y="22379"/>
                      <a:pt x="10530" y="22379"/>
                    </a:cubicBezTo>
                    <a:cubicBezTo>
                      <a:pt x="10423" y="22379"/>
                      <a:pt x="10317" y="22383"/>
                      <a:pt x="10211" y="22394"/>
                    </a:cubicBezTo>
                    <a:cubicBezTo>
                      <a:pt x="10245" y="22360"/>
                      <a:pt x="10265" y="22326"/>
                      <a:pt x="10306" y="22326"/>
                    </a:cubicBezTo>
                    <a:cubicBezTo>
                      <a:pt x="10315" y="22326"/>
                      <a:pt x="10325" y="22328"/>
                      <a:pt x="10337" y="22331"/>
                    </a:cubicBezTo>
                    <a:cubicBezTo>
                      <a:pt x="10289" y="22284"/>
                      <a:pt x="10184" y="22261"/>
                      <a:pt x="10072" y="22261"/>
                    </a:cubicBezTo>
                    <a:cubicBezTo>
                      <a:pt x="10034" y="22261"/>
                      <a:pt x="9997" y="22263"/>
                      <a:pt x="9960" y="22269"/>
                    </a:cubicBezTo>
                    <a:cubicBezTo>
                      <a:pt x="9918" y="22269"/>
                      <a:pt x="9897" y="22269"/>
                      <a:pt x="9855" y="22290"/>
                    </a:cubicBezTo>
                    <a:cubicBezTo>
                      <a:pt x="9855" y="22290"/>
                      <a:pt x="9855" y="22290"/>
                      <a:pt x="9855" y="22311"/>
                    </a:cubicBezTo>
                    <a:cubicBezTo>
                      <a:pt x="9834" y="22331"/>
                      <a:pt x="9793" y="22331"/>
                      <a:pt x="9793" y="22373"/>
                    </a:cubicBezTo>
                    <a:cubicBezTo>
                      <a:pt x="9667" y="22331"/>
                      <a:pt x="9772" y="22269"/>
                      <a:pt x="9730" y="22227"/>
                    </a:cubicBezTo>
                    <a:cubicBezTo>
                      <a:pt x="9675" y="22188"/>
                      <a:pt x="9601" y="22181"/>
                      <a:pt x="9526" y="22181"/>
                    </a:cubicBezTo>
                    <a:cubicBezTo>
                      <a:pt x="9483" y="22181"/>
                      <a:pt x="9441" y="22183"/>
                      <a:pt x="9402" y="22183"/>
                    </a:cubicBezTo>
                    <a:cubicBezTo>
                      <a:pt x="9327" y="22183"/>
                      <a:pt x="9266" y="22174"/>
                      <a:pt x="9249" y="22122"/>
                    </a:cubicBezTo>
                    <a:cubicBezTo>
                      <a:pt x="9249" y="22109"/>
                      <a:pt x="9273" y="22104"/>
                      <a:pt x="9296" y="22102"/>
                    </a:cubicBezTo>
                    <a:lnTo>
                      <a:pt x="9296" y="22102"/>
                    </a:lnTo>
                    <a:cubicBezTo>
                      <a:pt x="9301" y="22103"/>
                      <a:pt x="9306" y="22103"/>
                      <a:pt x="9310" y="22103"/>
                    </a:cubicBezTo>
                    <a:cubicBezTo>
                      <a:pt x="9318" y="22103"/>
                      <a:pt x="9325" y="22102"/>
                      <a:pt x="9332" y="22101"/>
                    </a:cubicBezTo>
                    <a:cubicBezTo>
                      <a:pt x="9324" y="22101"/>
                      <a:pt x="9310" y="22101"/>
                      <a:pt x="9296" y="22102"/>
                    </a:cubicBezTo>
                    <a:lnTo>
                      <a:pt x="9296" y="22102"/>
                    </a:lnTo>
                    <a:cubicBezTo>
                      <a:pt x="9202" y="22096"/>
                      <a:pt x="9050" y="22031"/>
                      <a:pt x="8974" y="22031"/>
                    </a:cubicBezTo>
                    <a:cubicBezTo>
                      <a:pt x="8934" y="22031"/>
                      <a:pt x="8915" y="22049"/>
                      <a:pt x="8935" y="22101"/>
                    </a:cubicBezTo>
                    <a:cubicBezTo>
                      <a:pt x="8684" y="21934"/>
                      <a:pt x="8412" y="21955"/>
                      <a:pt x="8223" y="21787"/>
                    </a:cubicBezTo>
                    <a:cubicBezTo>
                      <a:pt x="8202" y="21797"/>
                      <a:pt x="8180" y="21801"/>
                      <a:pt x="8158" y="21801"/>
                    </a:cubicBezTo>
                    <a:cubicBezTo>
                      <a:pt x="8027" y="21801"/>
                      <a:pt x="7891" y="21656"/>
                      <a:pt x="7777" y="21656"/>
                    </a:cubicBezTo>
                    <a:cubicBezTo>
                      <a:pt x="7742" y="21656"/>
                      <a:pt x="7709" y="21669"/>
                      <a:pt x="7679" y="21704"/>
                    </a:cubicBezTo>
                    <a:cubicBezTo>
                      <a:pt x="7805" y="21515"/>
                      <a:pt x="7324" y="21306"/>
                      <a:pt x="7114" y="21306"/>
                    </a:cubicBezTo>
                    <a:cubicBezTo>
                      <a:pt x="7198" y="21264"/>
                      <a:pt x="7031" y="21160"/>
                      <a:pt x="7135" y="21118"/>
                    </a:cubicBezTo>
                    <a:cubicBezTo>
                      <a:pt x="7028" y="21051"/>
                      <a:pt x="6913" y="21001"/>
                      <a:pt x="6833" y="21001"/>
                    </a:cubicBezTo>
                    <a:cubicBezTo>
                      <a:pt x="6787" y="21001"/>
                      <a:pt x="6753" y="21017"/>
                      <a:pt x="6738" y="21055"/>
                    </a:cubicBezTo>
                    <a:cubicBezTo>
                      <a:pt x="6591" y="20637"/>
                      <a:pt x="5984" y="20804"/>
                      <a:pt x="6047" y="20386"/>
                    </a:cubicBezTo>
                    <a:cubicBezTo>
                      <a:pt x="5984" y="20344"/>
                      <a:pt x="5901" y="20323"/>
                      <a:pt x="5838" y="20281"/>
                    </a:cubicBezTo>
                    <a:lnTo>
                      <a:pt x="5817" y="20281"/>
                    </a:lnTo>
                    <a:cubicBezTo>
                      <a:pt x="5817" y="20281"/>
                      <a:pt x="5796" y="20260"/>
                      <a:pt x="5775" y="20239"/>
                    </a:cubicBezTo>
                    <a:lnTo>
                      <a:pt x="5671" y="20176"/>
                    </a:lnTo>
                    <a:cubicBezTo>
                      <a:pt x="5545" y="20072"/>
                      <a:pt x="5399" y="19988"/>
                      <a:pt x="5273" y="19904"/>
                    </a:cubicBezTo>
                    <a:cubicBezTo>
                      <a:pt x="5022" y="19737"/>
                      <a:pt x="4771" y="19570"/>
                      <a:pt x="4541" y="19402"/>
                    </a:cubicBezTo>
                    <a:cubicBezTo>
                      <a:pt x="4563" y="19380"/>
                      <a:pt x="4588" y="19371"/>
                      <a:pt x="4614" y="19371"/>
                    </a:cubicBezTo>
                    <a:cubicBezTo>
                      <a:pt x="4756" y="19371"/>
                      <a:pt x="4953" y="19638"/>
                      <a:pt x="5099" y="19638"/>
                    </a:cubicBezTo>
                    <a:cubicBezTo>
                      <a:pt x="5132" y="19638"/>
                      <a:pt x="5163" y="19624"/>
                      <a:pt x="5189" y="19590"/>
                    </a:cubicBezTo>
                    <a:cubicBezTo>
                      <a:pt x="4708" y="19298"/>
                      <a:pt x="4331" y="19256"/>
                      <a:pt x="4039" y="18858"/>
                    </a:cubicBezTo>
                    <a:cubicBezTo>
                      <a:pt x="4023" y="18811"/>
                      <a:pt x="4037" y="18796"/>
                      <a:pt x="4063" y="18796"/>
                    </a:cubicBezTo>
                    <a:cubicBezTo>
                      <a:pt x="4108" y="18796"/>
                      <a:pt x="4188" y="18837"/>
                      <a:pt x="4227" y="18837"/>
                    </a:cubicBezTo>
                    <a:cubicBezTo>
                      <a:pt x="4122" y="18774"/>
                      <a:pt x="4039" y="18691"/>
                      <a:pt x="3976" y="18607"/>
                    </a:cubicBezTo>
                    <a:cubicBezTo>
                      <a:pt x="3955" y="18586"/>
                      <a:pt x="3934" y="18544"/>
                      <a:pt x="3934" y="18523"/>
                    </a:cubicBezTo>
                    <a:lnTo>
                      <a:pt x="3850" y="18440"/>
                    </a:lnTo>
                    <a:lnTo>
                      <a:pt x="3725" y="18272"/>
                    </a:lnTo>
                    <a:cubicBezTo>
                      <a:pt x="3578" y="18063"/>
                      <a:pt x="3411" y="17875"/>
                      <a:pt x="3223" y="17728"/>
                    </a:cubicBezTo>
                    <a:cubicBezTo>
                      <a:pt x="3243" y="17728"/>
                      <a:pt x="3285" y="17749"/>
                      <a:pt x="3327" y="17770"/>
                    </a:cubicBezTo>
                    <a:cubicBezTo>
                      <a:pt x="3276" y="17719"/>
                      <a:pt x="3239" y="17627"/>
                      <a:pt x="3183" y="17627"/>
                    </a:cubicBezTo>
                    <a:cubicBezTo>
                      <a:pt x="3169" y="17627"/>
                      <a:pt x="3155" y="17633"/>
                      <a:pt x="3139" y="17645"/>
                    </a:cubicBezTo>
                    <a:lnTo>
                      <a:pt x="3223" y="17707"/>
                    </a:lnTo>
                    <a:cubicBezTo>
                      <a:pt x="3211" y="17770"/>
                      <a:pt x="3168" y="17792"/>
                      <a:pt x="3111" y="17792"/>
                    </a:cubicBezTo>
                    <a:cubicBezTo>
                      <a:pt x="2971" y="17792"/>
                      <a:pt x="2742" y="17662"/>
                      <a:pt x="2657" y="17662"/>
                    </a:cubicBezTo>
                    <a:cubicBezTo>
                      <a:pt x="2655" y="17662"/>
                      <a:pt x="2653" y="17662"/>
                      <a:pt x="2651" y="17662"/>
                    </a:cubicBezTo>
                    <a:lnTo>
                      <a:pt x="2651" y="17662"/>
                    </a:lnTo>
                    <a:cubicBezTo>
                      <a:pt x="2977" y="17572"/>
                      <a:pt x="2434" y="17225"/>
                      <a:pt x="2909" y="17184"/>
                    </a:cubicBezTo>
                    <a:cubicBezTo>
                      <a:pt x="2886" y="17161"/>
                      <a:pt x="2850" y="17145"/>
                      <a:pt x="2812" y="17145"/>
                    </a:cubicBezTo>
                    <a:cubicBezTo>
                      <a:pt x="2781" y="17145"/>
                      <a:pt x="2749" y="17156"/>
                      <a:pt x="2720" y="17184"/>
                    </a:cubicBezTo>
                    <a:cubicBezTo>
                      <a:pt x="2684" y="17112"/>
                      <a:pt x="2695" y="17055"/>
                      <a:pt x="2781" y="17055"/>
                    </a:cubicBezTo>
                    <a:cubicBezTo>
                      <a:pt x="2794" y="17055"/>
                      <a:pt x="2808" y="17056"/>
                      <a:pt x="2825" y="17059"/>
                    </a:cubicBezTo>
                    <a:cubicBezTo>
                      <a:pt x="2595" y="16829"/>
                      <a:pt x="2553" y="16996"/>
                      <a:pt x="2407" y="16745"/>
                    </a:cubicBezTo>
                    <a:cubicBezTo>
                      <a:pt x="2420" y="16738"/>
                      <a:pt x="2434" y="16736"/>
                      <a:pt x="2450" y="16736"/>
                    </a:cubicBezTo>
                    <a:cubicBezTo>
                      <a:pt x="2481" y="16736"/>
                      <a:pt x="2518" y="16745"/>
                      <a:pt x="2574" y="16745"/>
                    </a:cubicBezTo>
                    <a:cubicBezTo>
                      <a:pt x="2407" y="16682"/>
                      <a:pt x="2218" y="16598"/>
                      <a:pt x="2135" y="16368"/>
                    </a:cubicBezTo>
                    <a:cubicBezTo>
                      <a:pt x="2162" y="16368"/>
                      <a:pt x="2181" y="16340"/>
                      <a:pt x="2203" y="16340"/>
                    </a:cubicBezTo>
                    <a:cubicBezTo>
                      <a:pt x="2214" y="16340"/>
                      <a:pt x="2225" y="16347"/>
                      <a:pt x="2239" y="16368"/>
                    </a:cubicBezTo>
                    <a:cubicBezTo>
                      <a:pt x="2030" y="16012"/>
                      <a:pt x="1653" y="15845"/>
                      <a:pt x="1611" y="15364"/>
                    </a:cubicBezTo>
                    <a:lnTo>
                      <a:pt x="1611" y="15364"/>
                    </a:lnTo>
                    <a:cubicBezTo>
                      <a:pt x="1643" y="15371"/>
                      <a:pt x="1668" y="15375"/>
                      <a:pt x="1687" y="15375"/>
                    </a:cubicBezTo>
                    <a:cubicBezTo>
                      <a:pt x="1830" y="15375"/>
                      <a:pt x="1654" y="15187"/>
                      <a:pt x="1821" y="15113"/>
                    </a:cubicBezTo>
                    <a:lnTo>
                      <a:pt x="1716" y="14904"/>
                    </a:lnTo>
                    <a:cubicBezTo>
                      <a:pt x="1674" y="14924"/>
                      <a:pt x="1653" y="14966"/>
                      <a:pt x="1632" y="15008"/>
                    </a:cubicBezTo>
                    <a:cubicBezTo>
                      <a:pt x="1611" y="14904"/>
                      <a:pt x="1570" y="14820"/>
                      <a:pt x="1507" y="14715"/>
                    </a:cubicBezTo>
                    <a:cubicBezTo>
                      <a:pt x="1444" y="14548"/>
                      <a:pt x="1402" y="14485"/>
                      <a:pt x="1402" y="14380"/>
                    </a:cubicBezTo>
                    <a:lnTo>
                      <a:pt x="1402" y="14380"/>
                    </a:lnTo>
                    <a:lnTo>
                      <a:pt x="1528" y="14527"/>
                    </a:lnTo>
                    <a:cubicBezTo>
                      <a:pt x="1486" y="14380"/>
                      <a:pt x="1423" y="14255"/>
                      <a:pt x="1381" y="14129"/>
                    </a:cubicBezTo>
                    <a:lnTo>
                      <a:pt x="1360" y="14380"/>
                    </a:lnTo>
                    <a:cubicBezTo>
                      <a:pt x="1318" y="14325"/>
                      <a:pt x="1280" y="14312"/>
                      <a:pt x="1248" y="14312"/>
                    </a:cubicBezTo>
                    <a:cubicBezTo>
                      <a:pt x="1214" y="14312"/>
                      <a:pt x="1186" y="14326"/>
                      <a:pt x="1162" y="14326"/>
                    </a:cubicBezTo>
                    <a:cubicBezTo>
                      <a:pt x="1129" y="14326"/>
                      <a:pt x="1105" y="14299"/>
                      <a:pt x="1088" y="14171"/>
                    </a:cubicBezTo>
                    <a:lnTo>
                      <a:pt x="1088" y="14171"/>
                    </a:lnTo>
                    <a:cubicBezTo>
                      <a:pt x="1091" y="14174"/>
                      <a:pt x="1094" y="14176"/>
                      <a:pt x="1095" y="14176"/>
                    </a:cubicBezTo>
                    <a:cubicBezTo>
                      <a:pt x="1119" y="14176"/>
                      <a:pt x="1052" y="13931"/>
                      <a:pt x="1130" y="13795"/>
                    </a:cubicBezTo>
                    <a:cubicBezTo>
                      <a:pt x="1046" y="13690"/>
                      <a:pt x="963" y="13585"/>
                      <a:pt x="963" y="13418"/>
                    </a:cubicBezTo>
                    <a:cubicBezTo>
                      <a:pt x="987" y="13394"/>
                      <a:pt x="1027" y="13388"/>
                      <a:pt x="1070" y="13388"/>
                    </a:cubicBezTo>
                    <a:cubicBezTo>
                      <a:pt x="1104" y="13388"/>
                      <a:pt x="1140" y="13392"/>
                      <a:pt x="1170" y="13392"/>
                    </a:cubicBezTo>
                    <a:cubicBezTo>
                      <a:pt x="1199" y="13392"/>
                      <a:pt x="1222" y="13389"/>
                      <a:pt x="1235" y="13376"/>
                    </a:cubicBezTo>
                    <a:cubicBezTo>
                      <a:pt x="1051" y="13295"/>
                      <a:pt x="1106" y="12876"/>
                      <a:pt x="916" y="12757"/>
                    </a:cubicBezTo>
                    <a:lnTo>
                      <a:pt x="916" y="12757"/>
                    </a:lnTo>
                    <a:cubicBezTo>
                      <a:pt x="939" y="12768"/>
                      <a:pt x="967" y="12773"/>
                      <a:pt x="993" y="12773"/>
                    </a:cubicBezTo>
                    <a:cubicBezTo>
                      <a:pt x="1036" y="12773"/>
                      <a:pt x="1076" y="12760"/>
                      <a:pt x="1088" y="12748"/>
                    </a:cubicBezTo>
                    <a:lnTo>
                      <a:pt x="942" y="12686"/>
                    </a:lnTo>
                    <a:cubicBezTo>
                      <a:pt x="963" y="12581"/>
                      <a:pt x="984" y="12560"/>
                      <a:pt x="1067" y="12560"/>
                    </a:cubicBezTo>
                    <a:cubicBezTo>
                      <a:pt x="1067" y="12464"/>
                      <a:pt x="1044" y="12439"/>
                      <a:pt x="1014" y="12439"/>
                    </a:cubicBezTo>
                    <a:cubicBezTo>
                      <a:pt x="979" y="12439"/>
                      <a:pt x="936" y="12472"/>
                      <a:pt x="909" y="12472"/>
                    </a:cubicBezTo>
                    <a:cubicBezTo>
                      <a:pt x="882" y="12472"/>
                      <a:pt x="871" y="12439"/>
                      <a:pt x="900" y="12309"/>
                    </a:cubicBezTo>
                    <a:lnTo>
                      <a:pt x="900" y="12309"/>
                    </a:lnTo>
                    <a:cubicBezTo>
                      <a:pt x="921" y="12330"/>
                      <a:pt x="921" y="12309"/>
                      <a:pt x="963" y="12372"/>
                    </a:cubicBezTo>
                    <a:cubicBezTo>
                      <a:pt x="984" y="11995"/>
                      <a:pt x="816" y="11639"/>
                      <a:pt x="900" y="11284"/>
                    </a:cubicBezTo>
                    <a:cubicBezTo>
                      <a:pt x="918" y="11276"/>
                      <a:pt x="933" y="11272"/>
                      <a:pt x="946" y="11272"/>
                    </a:cubicBezTo>
                    <a:cubicBezTo>
                      <a:pt x="1045" y="11272"/>
                      <a:pt x="985" y="11497"/>
                      <a:pt x="1056" y="11497"/>
                    </a:cubicBezTo>
                    <a:cubicBezTo>
                      <a:pt x="1069" y="11497"/>
                      <a:pt x="1086" y="11489"/>
                      <a:pt x="1109" y="11472"/>
                    </a:cubicBezTo>
                    <a:cubicBezTo>
                      <a:pt x="1069" y="11005"/>
                      <a:pt x="910" y="10459"/>
                      <a:pt x="996" y="9987"/>
                    </a:cubicBezTo>
                    <a:lnTo>
                      <a:pt x="996" y="9987"/>
                    </a:lnTo>
                    <a:lnTo>
                      <a:pt x="984" y="10049"/>
                    </a:lnTo>
                    <a:cubicBezTo>
                      <a:pt x="741" y="9948"/>
                      <a:pt x="1124" y="9710"/>
                      <a:pt x="1074" y="9468"/>
                    </a:cubicBezTo>
                    <a:lnTo>
                      <a:pt x="1074" y="9468"/>
                    </a:lnTo>
                    <a:cubicBezTo>
                      <a:pt x="1095" y="9506"/>
                      <a:pt x="1156" y="9532"/>
                      <a:pt x="1171" y="9532"/>
                    </a:cubicBezTo>
                    <a:cubicBezTo>
                      <a:pt x="1175" y="9532"/>
                      <a:pt x="1176" y="9530"/>
                      <a:pt x="1172" y="9526"/>
                    </a:cubicBezTo>
                    <a:cubicBezTo>
                      <a:pt x="1277" y="9212"/>
                      <a:pt x="1235" y="8836"/>
                      <a:pt x="1298" y="8334"/>
                    </a:cubicBezTo>
                    <a:lnTo>
                      <a:pt x="1339" y="8417"/>
                    </a:lnTo>
                    <a:cubicBezTo>
                      <a:pt x="1444" y="8229"/>
                      <a:pt x="1507" y="7915"/>
                      <a:pt x="1611" y="7727"/>
                    </a:cubicBezTo>
                    <a:cubicBezTo>
                      <a:pt x="1576" y="7656"/>
                      <a:pt x="1615" y="7571"/>
                      <a:pt x="1566" y="7571"/>
                    </a:cubicBezTo>
                    <a:cubicBezTo>
                      <a:pt x="1556" y="7571"/>
                      <a:pt x="1544" y="7574"/>
                      <a:pt x="1528" y="7580"/>
                    </a:cubicBezTo>
                    <a:cubicBezTo>
                      <a:pt x="1779" y="7329"/>
                      <a:pt x="1842" y="7015"/>
                      <a:pt x="1925" y="6722"/>
                    </a:cubicBezTo>
                    <a:cubicBezTo>
                      <a:pt x="2009" y="6429"/>
                      <a:pt x="2114" y="6137"/>
                      <a:pt x="2344" y="5927"/>
                    </a:cubicBezTo>
                    <a:lnTo>
                      <a:pt x="2344" y="5927"/>
                    </a:lnTo>
                    <a:cubicBezTo>
                      <a:pt x="2326" y="5980"/>
                      <a:pt x="2309" y="6062"/>
                      <a:pt x="2316" y="6062"/>
                    </a:cubicBezTo>
                    <a:cubicBezTo>
                      <a:pt x="2317" y="6062"/>
                      <a:pt x="2319" y="6060"/>
                      <a:pt x="2323" y="6053"/>
                    </a:cubicBezTo>
                    <a:cubicBezTo>
                      <a:pt x="2386" y="5906"/>
                      <a:pt x="2469" y="5739"/>
                      <a:pt x="2532" y="5593"/>
                    </a:cubicBezTo>
                    <a:cubicBezTo>
                      <a:pt x="2448" y="5593"/>
                      <a:pt x="2469" y="5634"/>
                      <a:pt x="2365" y="5697"/>
                    </a:cubicBezTo>
                    <a:cubicBezTo>
                      <a:pt x="2365" y="5613"/>
                      <a:pt x="2407" y="5467"/>
                      <a:pt x="2490" y="5362"/>
                    </a:cubicBezTo>
                    <a:lnTo>
                      <a:pt x="2490" y="5362"/>
                    </a:lnTo>
                    <a:cubicBezTo>
                      <a:pt x="2458" y="5450"/>
                      <a:pt x="2463" y="5480"/>
                      <a:pt x="2485" y="5480"/>
                    </a:cubicBezTo>
                    <a:cubicBezTo>
                      <a:pt x="2522" y="5480"/>
                      <a:pt x="2606" y="5401"/>
                      <a:pt x="2658" y="5362"/>
                    </a:cubicBezTo>
                    <a:cubicBezTo>
                      <a:pt x="2637" y="5362"/>
                      <a:pt x="2637" y="5321"/>
                      <a:pt x="2616" y="5321"/>
                    </a:cubicBezTo>
                    <a:cubicBezTo>
                      <a:pt x="2846" y="5174"/>
                      <a:pt x="2511" y="5216"/>
                      <a:pt x="2783" y="4965"/>
                    </a:cubicBezTo>
                    <a:lnTo>
                      <a:pt x="2783" y="4965"/>
                    </a:lnTo>
                    <a:lnTo>
                      <a:pt x="2804" y="4986"/>
                    </a:lnTo>
                    <a:cubicBezTo>
                      <a:pt x="2867" y="4881"/>
                      <a:pt x="2909" y="4756"/>
                      <a:pt x="2992" y="4630"/>
                    </a:cubicBezTo>
                    <a:cubicBezTo>
                      <a:pt x="3097" y="4630"/>
                      <a:pt x="2951" y="4777"/>
                      <a:pt x="2971" y="4818"/>
                    </a:cubicBezTo>
                    <a:cubicBezTo>
                      <a:pt x="3076" y="4651"/>
                      <a:pt x="3118" y="4442"/>
                      <a:pt x="3264" y="4337"/>
                    </a:cubicBezTo>
                    <a:lnTo>
                      <a:pt x="3264" y="4337"/>
                    </a:lnTo>
                    <a:cubicBezTo>
                      <a:pt x="3223" y="4421"/>
                      <a:pt x="3160" y="4505"/>
                      <a:pt x="3139" y="4567"/>
                    </a:cubicBezTo>
                    <a:cubicBezTo>
                      <a:pt x="3264" y="4484"/>
                      <a:pt x="3285" y="4463"/>
                      <a:pt x="3327" y="4400"/>
                    </a:cubicBezTo>
                    <a:lnTo>
                      <a:pt x="3327" y="4421"/>
                    </a:lnTo>
                    <a:cubicBezTo>
                      <a:pt x="3348" y="4400"/>
                      <a:pt x="3369" y="4358"/>
                      <a:pt x="3411" y="4337"/>
                    </a:cubicBezTo>
                    <a:lnTo>
                      <a:pt x="3662" y="4107"/>
                    </a:lnTo>
                    <a:lnTo>
                      <a:pt x="3578" y="4170"/>
                    </a:lnTo>
                    <a:cubicBezTo>
                      <a:pt x="3662" y="3877"/>
                      <a:pt x="3913" y="3772"/>
                      <a:pt x="4101" y="3458"/>
                    </a:cubicBezTo>
                    <a:lnTo>
                      <a:pt x="4101" y="3458"/>
                    </a:lnTo>
                    <a:cubicBezTo>
                      <a:pt x="4032" y="3579"/>
                      <a:pt x="4020" y="3611"/>
                      <a:pt x="4031" y="3611"/>
                    </a:cubicBezTo>
                    <a:cubicBezTo>
                      <a:pt x="4044" y="3611"/>
                      <a:pt x="4084" y="3572"/>
                      <a:pt x="4108" y="3572"/>
                    </a:cubicBezTo>
                    <a:cubicBezTo>
                      <a:pt x="4114" y="3572"/>
                      <a:pt x="4120" y="3576"/>
                      <a:pt x="4122" y="3584"/>
                    </a:cubicBezTo>
                    <a:cubicBezTo>
                      <a:pt x="4173" y="3550"/>
                      <a:pt x="4251" y="3489"/>
                      <a:pt x="4268" y="3489"/>
                    </a:cubicBezTo>
                    <a:cubicBezTo>
                      <a:pt x="4272" y="3489"/>
                      <a:pt x="4273" y="3492"/>
                      <a:pt x="4269" y="3500"/>
                    </a:cubicBezTo>
                    <a:cubicBezTo>
                      <a:pt x="4373" y="3354"/>
                      <a:pt x="4478" y="3312"/>
                      <a:pt x="4624" y="3124"/>
                    </a:cubicBezTo>
                    <a:cubicBezTo>
                      <a:pt x="4624" y="3124"/>
                      <a:pt x="4705" y="3043"/>
                      <a:pt x="4726" y="3043"/>
                    </a:cubicBezTo>
                    <a:cubicBezTo>
                      <a:pt x="4732" y="3043"/>
                      <a:pt x="4733" y="3048"/>
                      <a:pt x="4729" y="3061"/>
                    </a:cubicBezTo>
                    <a:cubicBezTo>
                      <a:pt x="4779" y="3004"/>
                      <a:pt x="4790" y="2986"/>
                      <a:pt x="4783" y="2986"/>
                    </a:cubicBezTo>
                    <a:cubicBezTo>
                      <a:pt x="4770" y="2986"/>
                      <a:pt x="4702" y="3042"/>
                      <a:pt x="4689" y="3042"/>
                    </a:cubicBezTo>
                    <a:cubicBezTo>
                      <a:pt x="4688" y="3042"/>
                      <a:pt x="4687" y="3041"/>
                      <a:pt x="4687" y="3040"/>
                    </a:cubicBezTo>
                    <a:cubicBezTo>
                      <a:pt x="4896" y="2789"/>
                      <a:pt x="5273" y="2559"/>
                      <a:pt x="5629" y="2245"/>
                    </a:cubicBezTo>
                    <a:cubicBezTo>
                      <a:pt x="5922" y="1973"/>
                      <a:pt x="5984" y="1910"/>
                      <a:pt x="6298" y="1701"/>
                    </a:cubicBezTo>
                    <a:cubicBezTo>
                      <a:pt x="6313" y="1695"/>
                      <a:pt x="6322" y="1692"/>
                      <a:pt x="6327" y="1692"/>
                    </a:cubicBezTo>
                    <a:cubicBezTo>
                      <a:pt x="6353" y="1692"/>
                      <a:pt x="6215" y="1784"/>
                      <a:pt x="6215" y="1784"/>
                    </a:cubicBezTo>
                    <a:cubicBezTo>
                      <a:pt x="6397" y="1683"/>
                      <a:pt x="6521" y="1601"/>
                      <a:pt x="6681" y="1520"/>
                    </a:cubicBezTo>
                    <a:lnTo>
                      <a:pt x="6681" y="1520"/>
                    </a:lnTo>
                    <a:cubicBezTo>
                      <a:pt x="6680" y="1521"/>
                      <a:pt x="6679" y="1521"/>
                      <a:pt x="6679" y="1521"/>
                    </a:cubicBezTo>
                    <a:cubicBezTo>
                      <a:pt x="6680" y="1521"/>
                      <a:pt x="6714" y="1506"/>
                      <a:pt x="6759" y="1492"/>
                    </a:cubicBezTo>
                    <a:cubicBezTo>
                      <a:pt x="6884" y="1429"/>
                      <a:pt x="6821" y="1429"/>
                      <a:pt x="7010" y="1345"/>
                    </a:cubicBezTo>
                    <a:lnTo>
                      <a:pt x="7010" y="1345"/>
                    </a:lnTo>
                    <a:cubicBezTo>
                      <a:pt x="6989" y="1366"/>
                      <a:pt x="6947" y="1387"/>
                      <a:pt x="6884" y="1429"/>
                    </a:cubicBezTo>
                    <a:cubicBezTo>
                      <a:pt x="7052" y="1345"/>
                      <a:pt x="7198" y="1261"/>
                      <a:pt x="7386" y="1178"/>
                    </a:cubicBezTo>
                    <a:cubicBezTo>
                      <a:pt x="7391" y="1175"/>
                      <a:pt x="7393" y="1174"/>
                      <a:pt x="7394" y="1174"/>
                    </a:cubicBezTo>
                    <a:lnTo>
                      <a:pt x="7394" y="1174"/>
                    </a:lnTo>
                    <a:cubicBezTo>
                      <a:pt x="7396" y="1174"/>
                      <a:pt x="7355" y="1197"/>
                      <a:pt x="7310" y="1220"/>
                    </a:cubicBezTo>
                    <a:lnTo>
                      <a:pt x="7310" y="1220"/>
                    </a:lnTo>
                    <a:cubicBezTo>
                      <a:pt x="7370" y="1193"/>
                      <a:pt x="7435" y="1163"/>
                      <a:pt x="7498" y="1134"/>
                    </a:cubicBezTo>
                    <a:lnTo>
                      <a:pt x="7498" y="1134"/>
                    </a:lnTo>
                    <a:cubicBezTo>
                      <a:pt x="7431" y="1157"/>
                      <a:pt x="7400" y="1157"/>
                      <a:pt x="7386" y="1157"/>
                    </a:cubicBezTo>
                    <a:lnTo>
                      <a:pt x="7512" y="1115"/>
                    </a:lnTo>
                    <a:lnTo>
                      <a:pt x="7512" y="1115"/>
                    </a:lnTo>
                    <a:cubicBezTo>
                      <a:pt x="7365" y="1136"/>
                      <a:pt x="7010" y="1324"/>
                      <a:pt x="6780" y="1471"/>
                    </a:cubicBezTo>
                    <a:lnTo>
                      <a:pt x="6863" y="1387"/>
                    </a:lnTo>
                    <a:lnTo>
                      <a:pt x="6863" y="1387"/>
                    </a:lnTo>
                    <a:cubicBezTo>
                      <a:pt x="6780" y="1429"/>
                      <a:pt x="6717" y="1492"/>
                      <a:pt x="6633" y="1533"/>
                    </a:cubicBezTo>
                    <a:cubicBezTo>
                      <a:pt x="6610" y="1541"/>
                      <a:pt x="6590" y="1546"/>
                      <a:pt x="6580" y="1546"/>
                    </a:cubicBezTo>
                    <a:cubicBezTo>
                      <a:pt x="6562" y="1546"/>
                      <a:pt x="6574" y="1531"/>
                      <a:pt x="6654" y="1492"/>
                    </a:cubicBezTo>
                    <a:lnTo>
                      <a:pt x="6654" y="1492"/>
                    </a:lnTo>
                    <a:cubicBezTo>
                      <a:pt x="6466" y="1575"/>
                      <a:pt x="6508" y="1596"/>
                      <a:pt x="6340" y="1659"/>
                    </a:cubicBezTo>
                    <a:lnTo>
                      <a:pt x="6361" y="1659"/>
                    </a:lnTo>
                    <a:lnTo>
                      <a:pt x="6194" y="1764"/>
                    </a:lnTo>
                    <a:cubicBezTo>
                      <a:pt x="6205" y="1742"/>
                      <a:pt x="6193" y="1737"/>
                      <a:pt x="6194" y="1732"/>
                    </a:cubicBezTo>
                    <a:lnTo>
                      <a:pt x="6194" y="1732"/>
                    </a:lnTo>
                    <a:cubicBezTo>
                      <a:pt x="5925" y="1870"/>
                      <a:pt x="5808" y="2018"/>
                      <a:pt x="5692" y="2056"/>
                    </a:cubicBezTo>
                    <a:lnTo>
                      <a:pt x="5712" y="2056"/>
                    </a:lnTo>
                    <a:cubicBezTo>
                      <a:pt x="5336" y="2328"/>
                      <a:pt x="5692" y="2098"/>
                      <a:pt x="5420" y="2349"/>
                    </a:cubicBezTo>
                    <a:lnTo>
                      <a:pt x="5189" y="2412"/>
                    </a:lnTo>
                    <a:lnTo>
                      <a:pt x="5168" y="2475"/>
                    </a:lnTo>
                    <a:cubicBezTo>
                      <a:pt x="5132" y="2493"/>
                      <a:pt x="5065" y="2542"/>
                      <a:pt x="5061" y="2542"/>
                    </a:cubicBezTo>
                    <a:cubicBezTo>
                      <a:pt x="5061" y="2542"/>
                      <a:pt x="5060" y="2542"/>
                      <a:pt x="5061" y="2541"/>
                    </a:cubicBezTo>
                    <a:lnTo>
                      <a:pt x="5061" y="2541"/>
                    </a:lnTo>
                    <a:cubicBezTo>
                      <a:pt x="5016" y="2593"/>
                      <a:pt x="5008" y="2606"/>
                      <a:pt x="5012" y="2606"/>
                    </a:cubicBezTo>
                    <a:cubicBezTo>
                      <a:pt x="5016" y="2606"/>
                      <a:pt x="5032" y="2594"/>
                      <a:pt x="5037" y="2594"/>
                    </a:cubicBezTo>
                    <a:lnTo>
                      <a:pt x="5037" y="2594"/>
                    </a:lnTo>
                    <a:cubicBezTo>
                      <a:pt x="5040" y="2594"/>
                      <a:pt x="5038" y="2600"/>
                      <a:pt x="5022" y="2621"/>
                    </a:cubicBezTo>
                    <a:cubicBezTo>
                      <a:pt x="4819" y="2723"/>
                      <a:pt x="4557" y="3041"/>
                      <a:pt x="4465" y="3041"/>
                    </a:cubicBezTo>
                    <a:cubicBezTo>
                      <a:pt x="4462" y="3041"/>
                      <a:pt x="4460" y="3040"/>
                      <a:pt x="4457" y="3040"/>
                    </a:cubicBezTo>
                    <a:lnTo>
                      <a:pt x="4457" y="3040"/>
                    </a:lnTo>
                    <a:cubicBezTo>
                      <a:pt x="4449" y="3055"/>
                      <a:pt x="4451" y="3061"/>
                      <a:pt x="4457" y="3061"/>
                    </a:cubicBezTo>
                    <a:cubicBezTo>
                      <a:pt x="4474" y="3061"/>
                      <a:pt x="4526" y="3021"/>
                      <a:pt x="4538" y="3021"/>
                    </a:cubicBezTo>
                    <a:cubicBezTo>
                      <a:pt x="4545" y="3021"/>
                      <a:pt x="4534" y="3040"/>
                      <a:pt x="4478" y="3103"/>
                    </a:cubicBezTo>
                    <a:cubicBezTo>
                      <a:pt x="4473" y="3102"/>
                      <a:pt x="4468" y="3101"/>
                      <a:pt x="4463" y="3101"/>
                    </a:cubicBezTo>
                    <a:cubicBezTo>
                      <a:pt x="4363" y="3101"/>
                      <a:pt x="4260" y="3297"/>
                      <a:pt x="4080" y="3416"/>
                    </a:cubicBezTo>
                    <a:cubicBezTo>
                      <a:pt x="4095" y="3358"/>
                      <a:pt x="4182" y="3289"/>
                      <a:pt x="4167" y="3289"/>
                    </a:cubicBezTo>
                    <a:cubicBezTo>
                      <a:pt x="4161" y="3289"/>
                      <a:pt x="4137" y="3301"/>
                      <a:pt x="4080" y="3333"/>
                    </a:cubicBezTo>
                    <a:cubicBezTo>
                      <a:pt x="4039" y="3479"/>
                      <a:pt x="3767" y="3605"/>
                      <a:pt x="3641" y="3751"/>
                    </a:cubicBezTo>
                    <a:cubicBezTo>
                      <a:pt x="3683" y="3793"/>
                      <a:pt x="3369" y="4044"/>
                      <a:pt x="3181" y="4274"/>
                    </a:cubicBezTo>
                    <a:cubicBezTo>
                      <a:pt x="3118" y="4295"/>
                      <a:pt x="2768" y="4687"/>
                      <a:pt x="2578" y="4897"/>
                    </a:cubicBezTo>
                    <a:lnTo>
                      <a:pt x="2578" y="4897"/>
                    </a:lnTo>
                    <a:cubicBezTo>
                      <a:pt x="2598" y="5008"/>
                      <a:pt x="2422" y="5225"/>
                      <a:pt x="2323" y="5404"/>
                    </a:cubicBezTo>
                    <a:cubicBezTo>
                      <a:pt x="2281" y="5362"/>
                      <a:pt x="2281" y="5321"/>
                      <a:pt x="2323" y="5195"/>
                    </a:cubicBezTo>
                    <a:lnTo>
                      <a:pt x="2323" y="5195"/>
                    </a:lnTo>
                    <a:lnTo>
                      <a:pt x="2197" y="5362"/>
                    </a:lnTo>
                    <a:cubicBezTo>
                      <a:pt x="2197" y="5425"/>
                      <a:pt x="2197" y="5488"/>
                      <a:pt x="2135" y="5613"/>
                    </a:cubicBezTo>
                    <a:lnTo>
                      <a:pt x="2072" y="5530"/>
                    </a:lnTo>
                    <a:cubicBezTo>
                      <a:pt x="1925" y="5760"/>
                      <a:pt x="1883" y="6032"/>
                      <a:pt x="1653" y="6304"/>
                    </a:cubicBezTo>
                    <a:cubicBezTo>
                      <a:pt x="1668" y="6315"/>
                      <a:pt x="1688" y="6318"/>
                      <a:pt x="1710" y="6318"/>
                    </a:cubicBezTo>
                    <a:cubicBezTo>
                      <a:pt x="1748" y="6318"/>
                      <a:pt x="1794" y="6309"/>
                      <a:pt x="1833" y="6309"/>
                    </a:cubicBezTo>
                    <a:cubicBezTo>
                      <a:pt x="1908" y="6309"/>
                      <a:pt x="1961" y="6342"/>
                      <a:pt x="1904" y="6534"/>
                    </a:cubicBezTo>
                    <a:cubicBezTo>
                      <a:pt x="1842" y="6534"/>
                      <a:pt x="1758" y="6492"/>
                      <a:pt x="1800" y="6409"/>
                    </a:cubicBezTo>
                    <a:lnTo>
                      <a:pt x="1800" y="6409"/>
                    </a:lnTo>
                    <a:cubicBezTo>
                      <a:pt x="1779" y="6429"/>
                      <a:pt x="1779" y="6534"/>
                      <a:pt x="1737" y="6576"/>
                    </a:cubicBezTo>
                    <a:lnTo>
                      <a:pt x="1716" y="6409"/>
                    </a:lnTo>
                    <a:lnTo>
                      <a:pt x="1716" y="6409"/>
                    </a:lnTo>
                    <a:cubicBezTo>
                      <a:pt x="1611" y="6534"/>
                      <a:pt x="1737" y="6513"/>
                      <a:pt x="1674" y="6618"/>
                    </a:cubicBezTo>
                    <a:cubicBezTo>
                      <a:pt x="1663" y="6611"/>
                      <a:pt x="1654" y="6608"/>
                      <a:pt x="1645" y="6608"/>
                    </a:cubicBezTo>
                    <a:cubicBezTo>
                      <a:pt x="1612" y="6608"/>
                      <a:pt x="1593" y="6649"/>
                      <a:pt x="1569" y="6649"/>
                    </a:cubicBezTo>
                    <a:cubicBezTo>
                      <a:pt x="1562" y="6649"/>
                      <a:pt x="1556" y="6646"/>
                      <a:pt x="1549" y="6639"/>
                    </a:cubicBezTo>
                    <a:cubicBezTo>
                      <a:pt x="1570" y="6597"/>
                      <a:pt x="1632" y="6555"/>
                      <a:pt x="1632" y="6492"/>
                    </a:cubicBezTo>
                    <a:lnTo>
                      <a:pt x="1632" y="6492"/>
                    </a:lnTo>
                    <a:cubicBezTo>
                      <a:pt x="1549" y="6618"/>
                      <a:pt x="1423" y="6764"/>
                      <a:pt x="1360" y="6785"/>
                    </a:cubicBezTo>
                    <a:cubicBezTo>
                      <a:pt x="1402" y="6785"/>
                      <a:pt x="1444" y="6827"/>
                      <a:pt x="1402" y="6911"/>
                    </a:cubicBezTo>
                    <a:cubicBezTo>
                      <a:pt x="1350" y="7036"/>
                      <a:pt x="1318" y="7052"/>
                      <a:pt x="1290" y="7052"/>
                    </a:cubicBezTo>
                    <a:cubicBezTo>
                      <a:pt x="1280" y="7052"/>
                      <a:pt x="1271" y="7050"/>
                      <a:pt x="1261" y="7050"/>
                    </a:cubicBezTo>
                    <a:cubicBezTo>
                      <a:pt x="1242" y="7050"/>
                      <a:pt x="1221" y="7057"/>
                      <a:pt x="1193" y="7099"/>
                    </a:cubicBezTo>
                    <a:cubicBezTo>
                      <a:pt x="1214" y="7183"/>
                      <a:pt x="1088" y="7308"/>
                      <a:pt x="1193" y="7371"/>
                    </a:cubicBezTo>
                    <a:cubicBezTo>
                      <a:pt x="1172" y="7434"/>
                      <a:pt x="1109" y="7434"/>
                      <a:pt x="1067" y="7455"/>
                    </a:cubicBezTo>
                    <a:cubicBezTo>
                      <a:pt x="1049" y="7586"/>
                      <a:pt x="877" y="7972"/>
                      <a:pt x="980" y="7972"/>
                    </a:cubicBezTo>
                    <a:cubicBezTo>
                      <a:pt x="992" y="7972"/>
                      <a:pt x="1007" y="7967"/>
                      <a:pt x="1026" y="7957"/>
                    </a:cubicBezTo>
                    <a:lnTo>
                      <a:pt x="1046" y="7936"/>
                    </a:lnTo>
                    <a:cubicBezTo>
                      <a:pt x="1046" y="7936"/>
                      <a:pt x="1046" y="7957"/>
                      <a:pt x="1046" y="7957"/>
                    </a:cubicBezTo>
                    <a:cubicBezTo>
                      <a:pt x="1026" y="8417"/>
                      <a:pt x="691" y="8836"/>
                      <a:pt x="649" y="9296"/>
                    </a:cubicBezTo>
                    <a:lnTo>
                      <a:pt x="607" y="9296"/>
                    </a:lnTo>
                    <a:cubicBezTo>
                      <a:pt x="607" y="9568"/>
                      <a:pt x="523" y="9903"/>
                      <a:pt x="607" y="10091"/>
                    </a:cubicBezTo>
                    <a:cubicBezTo>
                      <a:pt x="589" y="10162"/>
                      <a:pt x="512" y="10247"/>
                      <a:pt x="463" y="10247"/>
                    </a:cubicBezTo>
                    <a:cubicBezTo>
                      <a:pt x="454" y="10247"/>
                      <a:pt x="446" y="10244"/>
                      <a:pt x="440" y="10238"/>
                    </a:cubicBezTo>
                    <a:lnTo>
                      <a:pt x="440" y="10238"/>
                    </a:lnTo>
                    <a:cubicBezTo>
                      <a:pt x="461" y="10447"/>
                      <a:pt x="502" y="10468"/>
                      <a:pt x="398" y="10761"/>
                    </a:cubicBezTo>
                    <a:cubicBezTo>
                      <a:pt x="371" y="10694"/>
                      <a:pt x="353" y="10678"/>
                      <a:pt x="342" y="10678"/>
                    </a:cubicBezTo>
                    <a:cubicBezTo>
                      <a:pt x="337" y="10678"/>
                      <a:pt x="333" y="10682"/>
                      <a:pt x="331" y="10685"/>
                    </a:cubicBezTo>
                    <a:lnTo>
                      <a:pt x="331" y="10685"/>
                    </a:lnTo>
                    <a:cubicBezTo>
                      <a:pt x="335" y="10673"/>
                      <a:pt x="344" y="10637"/>
                      <a:pt x="356" y="10551"/>
                    </a:cubicBezTo>
                    <a:lnTo>
                      <a:pt x="356" y="10551"/>
                    </a:lnTo>
                    <a:cubicBezTo>
                      <a:pt x="272" y="10823"/>
                      <a:pt x="189" y="10886"/>
                      <a:pt x="314" y="11179"/>
                    </a:cubicBezTo>
                    <a:cubicBezTo>
                      <a:pt x="297" y="11165"/>
                      <a:pt x="281" y="11158"/>
                      <a:pt x="267" y="11158"/>
                    </a:cubicBezTo>
                    <a:cubicBezTo>
                      <a:pt x="179" y="11158"/>
                      <a:pt x="153" y="11406"/>
                      <a:pt x="189" y="11514"/>
                    </a:cubicBezTo>
                    <a:lnTo>
                      <a:pt x="293" y="11326"/>
                    </a:lnTo>
                    <a:lnTo>
                      <a:pt x="293" y="11326"/>
                    </a:lnTo>
                    <a:cubicBezTo>
                      <a:pt x="293" y="11472"/>
                      <a:pt x="293" y="11598"/>
                      <a:pt x="272" y="11723"/>
                    </a:cubicBezTo>
                    <a:lnTo>
                      <a:pt x="126" y="11639"/>
                    </a:lnTo>
                    <a:lnTo>
                      <a:pt x="126" y="11639"/>
                    </a:lnTo>
                    <a:cubicBezTo>
                      <a:pt x="0" y="11932"/>
                      <a:pt x="105" y="12183"/>
                      <a:pt x="210" y="12414"/>
                    </a:cubicBezTo>
                    <a:cubicBezTo>
                      <a:pt x="293" y="12644"/>
                      <a:pt x="377" y="12853"/>
                      <a:pt x="230" y="13083"/>
                    </a:cubicBezTo>
                    <a:cubicBezTo>
                      <a:pt x="248" y="13104"/>
                      <a:pt x="262" y="13112"/>
                      <a:pt x="272" y="13112"/>
                    </a:cubicBezTo>
                    <a:cubicBezTo>
                      <a:pt x="328" y="13112"/>
                      <a:pt x="305" y="12873"/>
                      <a:pt x="389" y="12873"/>
                    </a:cubicBezTo>
                    <a:cubicBezTo>
                      <a:pt x="402" y="12873"/>
                      <a:pt x="419" y="12880"/>
                      <a:pt x="440" y="12895"/>
                    </a:cubicBezTo>
                    <a:cubicBezTo>
                      <a:pt x="440" y="13146"/>
                      <a:pt x="230" y="13460"/>
                      <a:pt x="251" y="13544"/>
                    </a:cubicBezTo>
                    <a:cubicBezTo>
                      <a:pt x="210" y="13920"/>
                      <a:pt x="565" y="13816"/>
                      <a:pt x="586" y="14192"/>
                    </a:cubicBezTo>
                    <a:cubicBezTo>
                      <a:pt x="606" y="14162"/>
                      <a:pt x="656" y="14127"/>
                      <a:pt x="716" y="14127"/>
                    </a:cubicBezTo>
                    <a:cubicBezTo>
                      <a:pt x="780" y="14127"/>
                      <a:pt x="856" y="14167"/>
                      <a:pt x="921" y="14297"/>
                    </a:cubicBezTo>
                    <a:cubicBezTo>
                      <a:pt x="951" y="14463"/>
                      <a:pt x="839" y="14586"/>
                      <a:pt x="744" y="14586"/>
                    </a:cubicBezTo>
                    <a:cubicBezTo>
                      <a:pt x="707" y="14586"/>
                      <a:pt x="672" y="14568"/>
                      <a:pt x="649" y="14527"/>
                    </a:cubicBezTo>
                    <a:cubicBezTo>
                      <a:pt x="628" y="14464"/>
                      <a:pt x="628" y="14422"/>
                      <a:pt x="649" y="14422"/>
                    </a:cubicBezTo>
                    <a:cubicBezTo>
                      <a:pt x="620" y="14379"/>
                      <a:pt x="581" y="14315"/>
                      <a:pt x="546" y="14315"/>
                    </a:cubicBezTo>
                    <a:cubicBezTo>
                      <a:pt x="530" y="14315"/>
                      <a:pt x="515" y="14327"/>
                      <a:pt x="502" y="14360"/>
                    </a:cubicBezTo>
                    <a:lnTo>
                      <a:pt x="586" y="14380"/>
                    </a:lnTo>
                    <a:cubicBezTo>
                      <a:pt x="547" y="14518"/>
                      <a:pt x="637" y="14823"/>
                      <a:pt x="543" y="14823"/>
                    </a:cubicBezTo>
                    <a:cubicBezTo>
                      <a:pt x="537" y="14823"/>
                      <a:pt x="531" y="14822"/>
                      <a:pt x="523" y="14820"/>
                    </a:cubicBezTo>
                    <a:lnTo>
                      <a:pt x="523" y="14820"/>
                    </a:lnTo>
                    <a:cubicBezTo>
                      <a:pt x="548" y="14844"/>
                      <a:pt x="572" y="14855"/>
                      <a:pt x="593" y="14855"/>
                    </a:cubicBezTo>
                    <a:cubicBezTo>
                      <a:pt x="607" y="14855"/>
                      <a:pt x="619" y="14849"/>
                      <a:pt x="628" y="14841"/>
                    </a:cubicBezTo>
                    <a:cubicBezTo>
                      <a:pt x="628" y="14841"/>
                      <a:pt x="649" y="14820"/>
                      <a:pt x="649" y="14820"/>
                    </a:cubicBezTo>
                    <a:cubicBezTo>
                      <a:pt x="649" y="14842"/>
                      <a:pt x="649" y="14849"/>
                      <a:pt x="649" y="14883"/>
                    </a:cubicBezTo>
                    <a:cubicBezTo>
                      <a:pt x="649" y="14945"/>
                      <a:pt x="670" y="15029"/>
                      <a:pt x="691" y="15092"/>
                    </a:cubicBezTo>
                    <a:cubicBezTo>
                      <a:pt x="712" y="15217"/>
                      <a:pt x="754" y="15364"/>
                      <a:pt x="774" y="15552"/>
                    </a:cubicBezTo>
                    <a:cubicBezTo>
                      <a:pt x="790" y="15505"/>
                      <a:pt x="829" y="15446"/>
                      <a:pt x="848" y="15446"/>
                    </a:cubicBezTo>
                    <a:cubicBezTo>
                      <a:pt x="854" y="15446"/>
                      <a:pt x="858" y="15453"/>
                      <a:pt x="858" y="15468"/>
                    </a:cubicBezTo>
                    <a:cubicBezTo>
                      <a:pt x="942" y="15992"/>
                      <a:pt x="1046" y="15636"/>
                      <a:pt x="1193" y="15950"/>
                    </a:cubicBezTo>
                    <a:cubicBezTo>
                      <a:pt x="1172" y="16180"/>
                      <a:pt x="942" y="15992"/>
                      <a:pt x="1151" y="16285"/>
                    </a:cubicBezTo>
                    <a:cubicBezTo>
                      <a:pt x="1170" y="16378"/>
                      <a:pt x="1143" y="16409"/>
                      <a:pt x="1099" y="16409"/>
                    </a:cubicBezTo>
                    <a:cubicBezTo>
                      <a:pt x="1046" y="16409"/>
                      <a:pt x="967" y="16361"/>
                      <a:pt x="921" y="16326"/>
                    </a:cubicBezTo>
                    <a:lnTo>
                      <a:pt x="921" y="16326"/>
                    </a:lnTo>
                    <a:cubicBezTo>
                      <a:pt x="1172" y="16577"/>
                      <a:pt x="1130" y="16933"/>
                      <a:pt x="1193" y="17101"/>
                    </a:cubicBezTo>
                    <a:cubicBezTo>
                      <a:pt x="1151" y="17059"/>
                      <a:pt x="1109" y="17017"/>
                      <a:pt x="1068" y="16975"/>
                    </a:cubicBezTo>
                    <a:lnTo>
                      <a:pt x="1068" y="16975"/>
                    </a:lnTo>
                    <a:cubicBezTo>
                      <a:pt x="1151" y="17059"/>
                      <a:pt x="1193" y="17122"/>
                      <a:pt x="1235" y="17205"/>
                    </a:cubicBezTo>
                    <a:lnTo>
                      <a:pt x="1298" y="17059"/>
                    </a:lnTo>
                    <a:cubicBezTo>
                      <a:pt x="1339" y="17163"/>
                      <a:pt x="1381" y="17226"/>
                      <a:pt x="1318" y="17247"/>
                    </a:cubicBezTo>
                    <a:cubicBezTo>
                      <a:pt x="1330" y="17251"/>
                      <a:pt x="1341" y="17253"/>
                      <a:pt x="1351" y="17253"/>
                    </a:cubicBezTo>
                    <a:cubicBezTo>
                      <a:pt x="1427" y="17253"/>
                      <a:pt x="1466" y="17155"/>
                      <a:pt x="1567" y="17155"/>
                    </a:cubicBezTo>
                    <a:cubicBezTo>
                      <a:pt x="1597" y="17155"/>
                      <a:pt x="1631" y="17163"/>
                      <a:pt x="1674" y="17184"/>
                    </a:cubicBezTo>
                    <a:cubicBezTo>
                      <a:pt x="1695" y="17331"/>
                      <a:pt x="1946" y="17477"/>
                      <a:pt x="1842" y="17603"/>
                    </a:cubicBezTo>
                    <a:cubicBezTo>
                      <a:pt x="1787" y="17494"/>
                      <a:pt x="1754" y="17460"/>
                      <a:pt x="1728" y="17460"/>
                    </a:cubicBezTo>
                    <a:cubicBezTo>
                      <a:pt x="1686" y="17460"/>
                      <a:pt x="1665" y="17550"/>
                      <a:pt x="1609" y="17550"/>
                    </a:cubicBezTo>
                    <a:cubicBezTo>
                      <a:pt x="1589" y="17550"/>
                      <a:pt x="1566" y="17540"/>
                      <a:pt x="1537" y="17513"/>
                    </a:cubicBezTo>
                    <a:lnTo>
                      <a:pt x="1537" y="17513"/>
                    </a:lnTo>
                    <a:cubicBezTo>
                      <a:pt x="1574" y="17558"/>
                      <a:pt x="1603" y="17607"/>
                      <a:pt x="1632" y="17665"/>
                    </a:cubicBezTo>
                    <a:cubicBezTo>
                      <a:pt x="1632" y="17683"/>
                      <a:pt x="1625" y="17690"/>
                      <a:pt x="1615" y="17690"/>
                    </a:cubicBezTo>
                    <a:cubicBezTo>
                      <a:pt x="1601" y="17690"/>
                      <a:pt x="1582" y="17678"/>
                      <a:pt x="1570" y="17665"/>
                    </a:cubicBezTo>
                    <a:lnTo>
                      <a:pt x="1570" y="17665"/>
                    </a:lnTo>
                    <a:cubicBezTo>
                      <a:pt x="1618" y="17861"/>
                      <a:pt x="1681" y="17883"/>
                      <a:pt x="1757" y="17883"/>
                    </a:cubicBezTo>
                    <a:cubicBezTo>
                      <a:pt x="1779" y="17883"/>
                      <a:pt x="1803" y="17881"/>
                      <a:pt x="1828" y="17881"/>
                    </a:cubicBezTo>
                    <a:cubicBezTo>
                      <a:pt x="1899" y="17881"/>
                      <a:pt x="1981" y="17897"/>
                      <a:pt x="2072" y="18021"/>
                    </a:cubicBezTo>
                    <a:cubicBezTo>
                      <a:pt x="1967" y="18042"/>
                      <a:pt x="1967" y="18209"/>
                      <a:pt x="2030" y="18251"/>
                    </a:cubicBezTo>
                    <a:cubicBezTo>
                      <a:pt x="1976" y="18171"/>
                      <a:pt x="2026" y="18133"/>
                      <a:pt x="2107" y="18133"/>
                    </a:cubicBezTo>
                    <a:cubicBezTo>
                      <a:pt x="2152" y="18133"/>
                      <a:pt x="2207" y="18145"/>
                      <a:pt x="2260" y="18168"/>
                    </a:cubicBezTo>
                    <a:cubicBezTo>
                      <a:pt x="2365" y="18419"/>
                      <a:pt x="2490" y="18356"/>
                      <a:pt x="2553" y="18461"/>
                    </a:cubicBezTo>
                    <a:lnTo>
                      <a:pt x="2490" y="18314"/>
                    </a:lnTo>
                    <a:cubicBezTo>
                      <a:pt x="2499" y="18312"/>
                      <a:pt x="2508" y="18311"/>
                      <a:pt x="2517" y="18311"/>
                    </a:cubicBezTo>
                    <a:cubicBezTo>
                      <a:pt x="2610" y="18311"/>
                      <a:pt x="2689" y="18409"/>
                      <a:pt x="2804" y="18523"/>
                    </a:cubicBezTo>
                    <a:cubicBezTo>
                      <a:pt x="2796" y="18535"/>
                      <a:pt x="2787" y="18539"/>
                      <a:pt x="2776" y="18539"/>
                    </a:cubicBezTo>
                    <a:cubicBezTo>
                      <a:pt x="2772" y="18539"/>
                      <a:pt x="2769" y="18539"/>
                      <a:pt x="2765" y="18538"/>
                    </a:cubicBezTo>
                    <a:lnTo>
                      <a:pt x="2765" y="18538"/>
                    </a:lnTo>
                    <a:cubicBezTo>
                      <a:pt x="2826" y="18583"/>
                      <a:pt x="2852" y="18663"/>
                      <a:pt x="2867" y="18753"/>
                    </a:cubicBezTo>
                    <a:cubicBezTo>
                      <a:pt x="2888" y="18816"/>
                      <a:pt x="2909" y="18879"/>
                      <a:pt x="2930" y="18942"/>
                    </a:cubicBezTo>
                    <a:cubicBezTo>
                      <a:pt x="2951" y="18984"/>
                      <a:pt x="2971" y="19005"/>
                      <a:pt x="2992" y="19025"/>
                    </a:cubicBezTo>
                    <a:cubicBezTo>
                      <a:pt x="3013" y="19046"/>
                      <a:pt x="3013" y="19046"/>
                      <a:pt x="3034" y="19067"/>
                    </a:cubicBezTo>
                    <a:lnTo>
                      <a:pt x="3055" y="19067"/>
                    </a:lnTo>
                    <a:cubicBezTo>
                      <a:pt x="3076" y="19214"/>
                      <a:pt x="2909" y="19193"/>
                      <a:pt x="2951" y="19298"/>
                    </a:cubicBezTo>
                    <a:cubicBezTo>
                      <a:pt x="3264" y="19507"/>
                      <a:pt x="3097" y="19695"/>
                      <a:pt x="3411" y="19883"/>
                    </a:cubicBezTo>
                    <a:cubicBezTo>
                      <a:pt x="3423" y="19788"/>
                      <a:pt x="3421" y="19754"/>
                      <a:pt x="3464" y="19754"/>
                    </a:cubicBezTo>
                    <a:cubicBezTo>
                      <a:pt x="3497" y="19754"/>
                      <a:pt x="3554" y="19773"/>
                      <a:pt x="3662" y="19800"/>
                    </a:cubicBezTo>
                    <a:cubicBezTo>
                      <a:pt x="3515" y="19695"/>
                      <a:pt x="3348" y="19590"/>
                      <a:pt x="3202" y="19444"/>
                    </a:cubicBezTo>
                    <a:lnTo>
                      <a:pt x="3202" y="19444"/>
                    </a:lnTo>
                    <a:cubicBezTo>
                      <a:pt x="3327" y="19507"/>
                      <a:pt x="3474" y="19549"/>
                      <a:pt x="3599" y="19590"/>
                    </a:cubicBezTo>
                    <a:cubicBezTo>
                      <a:pt x="3474" y="19486"/>
                      <a:pt x="3285" y="19381"/>
                      <a:pt x="3243" y="19298"/>
                    </a:cubicBezTo>
                    <a:lnTo>
                      <a:pt x="3243" y="19298"/>
                    </a:lnTo>
                    <a:cubicBezTo>
                      <a:pt x="3321" y="19324"/>
                      <a:pt x="3360" y="19339"/>
                      <a:pt x="3381" y="19339"/>
                    </a:cubicBezTo>
                    <a:cubicBezTo>
                      <a:pt x="3411" y="19339"/>
                      <a:pt x="3407" y="19308"/>
                      <a:pt x="3432" y="19235"/>
                    </a:cubicBezTo>
                    <a:cubicBezTo>
                      <a:pt x="3432" y="19549"/>
                      <a:pt x="3808" y="19486"/>
                      <a:pt x="3892" y="19758"/>
                    </a:cubicBezTo>
                    <a:lnTo>
                      <a:pt x="3683" y="19967"/>
                    </a:lnTo>
                    <a:cubicBezTo>
                      <a:pt x="3871" y="20344"/>
                      <a:pt x="4311" y="20302"/>
                      <a:pt x="4604" y="20678"/>
                    </a:cubicBezTo>
                    <a:lnTo>
                      <a:pt x="4541" y="20532"/>
                    </a:lnTo>
                    <a:cubicBezTo>
                      <a:pt x="4556" y="20525"/>
                      <a:pt x="4570" y="20521"/>
                      <a:pt x="4584" y="20521"/>
                    </a:cubicBezTo>
                    <a:cubicBezTo>
                      <a:pt x="4692" y="20521"/>
                      <a:pt x="4788" y="20707"/>
                      <a:pt x="4917" y="20762"/>
                    </a:cubicBezTo>
                    <a:cubicBezTo>
                      <a:pt x="4834" y="20846"/>
                      <a:pt x="4876" y="20930"/>
                      <a:pt x="4876" y="21013"/>
                    </a:cubicBezTo>
                    <a:cubicBezTo>
                      <a:pt x="4879" y="21010"/>
                      <a:pt x="4884" y="21008"/>
                      <a:pt x="4890" y="21008"/>
                    </a:cubicBezTo>
                    <a:cubicBezTo>
                      <a:pt x="4919" y="21008"/>
                      <a:pt x="4974" y="21045"/>
                      <a:pt x="5043" y="21097"/>
                    </a:cubicBezTo>
                    <a:cubicBezTo>
                      <a:pt x="5106" y="21160"/>
                      <a:pt x="5168" y="21181"/>
                      <a:pt x="5210" y="21181"/>
                    </a:cubicBezTo>
                    <a:cubicBezTo>
                      <a:pt x="5252" y="21181"/>
                      <a:pt x="5294" y="21181"/>
                      <a:pt x="5336" y="21160"/>
                    </a:cubicBezTo>
                    <a:lnTo>
                      <a:pt x="5440" y="21390"/>
                    </a:lnTo>
                    <a:cubicBezTo>
                      <a:pt x="5733" y="21683"/>
                      <a:pt x="5984" y="21432"/>
                      <a:pt x="6277" y="21662"/>
                    </a:cubicBezTo>
                    <a:cubicBezTo>
                      <a:pt x="6143" y="21679"/>
                      <a:pt x="6197" y="21790"/>
                      <a:pt x="6084" y="21790"/>
                    </a:cubicBezTo>
                    <a:cubicBezTo>
                      <a:pt x="6055" y="21790"/>
                      <a:pt x="6017" y="21783"/>
                      <a:pt x="5964" y="21766"/>
                    </a:cubicBezTo>
                    <a:lnTo>
                      <a:pt x="5964" y="21766"/>
                    </a:lnTo>
                    <a:cubicBezTo>
                      <a:pt x="6045" y="21832"/>
                      <a:pt x="6127" y="21884"/>
                      <a:pt x="6169" y="21884"/>
                    </a:cubicBezTo>
                    <a:cubicBezTo>
                      <a:pt x="6181" y="21884"/>
                      <a:pt x="6189" y="21880"/>
                      <a:pt x="6194" y="21871"/>
                    </a:cubicBezTo>
                    <a:cubicBezTo>
                      <a:pt x="6236" y="21955"/>
                      <a:pt x="6570" y="21934"/>
                      <a:pt x="6633" y="22080"/>
                    </a:cubicBezTo>
                    <a:cubicBezTo>
                      <a:pt x="6690" y="22066"/>
                      <a:pt x="6737" y="22023"/>
                      <a:pt x="6794" y="22023"/>
                    </a:cubicBezTo>
                    <a:cubicBezTo>
                      <a:pt x="6821" y="22023"/>
                      <a:pt x="6851" y="22033"/>
                      <a:pt x="6884" y="22059"/>
                    </a:cubicBezTo>
                    <a:cubicBezTo>
                      <a:pt x="6896" y="22072"/>
                      <a:pt x="6887" y="22084"/>
                      <a:pt x="6877" y="22092"/>
                    </a:cubicBezTo>
                    <a:lnTo>
                      <a:pt x="6877" y="22092"/>
                    </a:lnTo>
                    <a:cubicBezTo>
                      <a:pt x="6882" y="22091"/>
                      <a:pt x="6888" y="22090"/>
                      <a:pt x="6895" y="22090"/>
                    </a:cubicBezTo>
                    <a:cubicBezTo>
                      <a:pt x="6918" y="22090"/>
                      <a:pt x="6950" y="22096"/>
                      <a:pt x="6978" y="22096"/>
                    </a:cubicBezTo>
                    <a:cubicBezTo>
                      <a:pt x="7025" y="22096"/>
                      <a:pt x="7062" y="22080"/>
                      <a:pt x="7031" y="21997"/>
                    </a:cubicBezTo>
                    <a:lnTo>
                      <a:pt x="7031" y="21997"/>
                    </a:lnTo>
                    <a:cubicBezTo>
                      <a:pt x="7135" y="22227"/>
                      <a:pt x="7386" y="22352"/>
                      <a:pt x="7637" y="22436"/>
                    </a:cubicBezTo>
                    <a:cubicBezTo>
                      <a:pt x="7889" y="22541"/>
                      <a:pt x="8140" y="22624"/>
                      <a:pt x="8265" y="22792"/>
                    </a:cubicBezTo>
                    <a:cubicBezTo>
                      <a:pt x="8537" y="22855"/>
                      <a:pt x="8872" y="22938"/>
                      <a:pt x="9123" y="23001"/>
                    </a:cubicBezTo>
                    <a:cubicBezTo>
                      <a:pt x="9108" y="23016"/>
                      <a:pt x="9104" y="23031"/>
                      <a:pt x="9088" y="23031"/>
                    </a:cubicBezTo>
                    <a:cubicBezTo>
                      <a:pt x="9081" y="23031"/>
                      <a:pt x="9073" y="23028"/>
                      <a:pt x="9060" y="23022"/>
                    </a:cubicBezTo>
                    <a:lnTo>
                      <a:pt x="9060" y="23022"/>
                    </a:lnTo>
                    <a:cubicBezTo>
                      <a:pt x="9124" y="23054"/>
                      <a:pt x="9174" y="23066"/>
                      <a:pt x="9214" y="23066"/>
                    </a:cubicBezTo>
                    <a:cubicBezTo>
                      <a:pt x="9342" y="23066"/>
                      <a:pt x="9385" y="22947"/>
                      <a:pt x="9522" y="22947"/>
                    </a:cubicBezTo>
                    <a:cubicBezTo>
                      <a:pt x="9570" y="22947"/>
                      <a:pt x="9630" y="22961"/>
                      <a:pt x="9709" y="23001"/>
                    </a:cubicBezTo>
                    <a:cubicBezTo>
                      <a:pt x="9789" y="23065"/>
                      <a:pt x="9771" y="23092"/>
                      <a:pt x="9721" y="23092"/>
                    </a:cubicBezTo>
                    <a:cubicBezTo>
                      <a:pt x="9705" y="23092"/>
                      <a:pt x="9687" y="23090"/>
                      <a:pt x="9667" y="23085"/>
                    </a:cubicBezTo>
                    <a:cubicBezTo>
                      <a:pt x="9636" y="23085"/>
                      <a:pt x="9604" y="23079"/>
                      <a:pt x="9586" y="23079"/>
                    </a:cubicBezTo>
                    <a:cubicBezTo>
                      <a:pt x="9568" y="23079"/>
                      <a:pt x="9562" y="23085"/>
                      <a:pt x="9583" y="23106"/>
                    </a:cubicBezTo>
                    <a:cubicBezTo>
                      <a:pt x="9583" y="23189"/>
                      <a:pt x="9604" y="23231"/>
                      <a:pt x="9667" y="23252"/>
                    </a:cubicBezTo>
                    <a:cubicBezTo>
                      <a:pt x="9709" y="23273"/>
                      <a:pt x="9751" y="23273"/>
                      <a:pt x="9813" y="23273"/>
                    </a:cubicBezTo>
                    <a:cubicBezTo>
                      <a:pt x="9855" y="23273"/>
                      <a:pt x="9876" y="23252"/>
                      <a:pt x="9918" y="23252"/>
                    </a:cubicBezTo>
                    <a:cubicBezTo>
                      <a:pt x="9984" y="23243"/>
                      <a:pt x="10053" y="23233"/>
                      <a:pt x="10122" y="23233"/>
                    </a:cubicBezTo>
                    <a:cubicBezTo>
                      <a:pt x="10206" y="23233"/>
                      <a:pt x="10288" y="23248"/>
                      <a:pt x="10357" y="23294"/>
                    </a:cubicBezTo>
                    <a:lnTo>
                      <a:pt x="10295" y="23315"/>
                    </a:lnTo>
                    <a:cubicBezTo>
                      <a:pt x="10337" y="23338"/>
                      <a:pt x="10384" y="23347"/>
                      <a:pt x="10436" y="23347"/>
                    </a:cubicBezTo>
                    <a:cubicBezTo>
                      <a:pt x="10592" y="23347"/>
                      <a:pt x="10789" y="23267"/>
                      <a:pt x="11009" y="23267"/>
                    </a:cubicBezTo>
                    <a:cubicBezTo>
                      <a:pt x="11042" y="23267"/>
                      <a:pt x="11076" y="23269"/>
                      <a:pt x="11111" y="23273"/>
                    </a:cubicBezTo>
                    <a:cubicBezTo>
                      <a:pt x="11111" y="23273"/>
                      <a:pt x="11090" y="23294"/>
                      <a:pt x="11090" y="23315"/>
                    </a:cubicBezTo>
                    <a:cubicBezTo>
                      <a:pt x="11341" y="23168"/>
                      <a:pt x="11759" y="23147"/>
                      <a:pt x="12073" y="23127"/>
                    </a:cubicBezTo>
                    <a:lnTo>
                      <a:pt x="12073" y="23127"/>
                    </a:lnTo>
                    <a:cubicBezTo>
                      <a:pt x="11969" y="23210"/>
                      <a:pt x="11927" y="23168"/>
                      <a:pt x="11990" y="23273"/>
                    </a:cubicBezTo>
                    <a:cubicBezTo>
                      <a:pt x="12136" y="23273"/>
                      <a:pt x="11948" y="23106"/>
                      <a:pt x="12241" y="23085"/>
                    </a:cubicBezTo>
                    <a:cubicBezTo>
                      <a:pt x="12324" y="23127"/>
                      <a:pt x="12534" y="23189"/>
                      <a:pt x="12575" y="23294"/>
                    </a:cubicBezTo>
                    <a:lnTo>
                      <a:pt x="12303" y="23294"/>
                    </a:lnTo>
                    <a:cubicBezTo>
                      <a:pt x="12345" y="23343"/>
                      <a:pt x="12399" y="23359"/>
                      <a:pt x="12456" y="23359"/>
                    </a:cubicBezTo>
                    <a:cubicBezTo>
                      <a:pt x="12571" y="23359"/>
                      <a:pt x="12701" y="23294"/>
                      <a:pt x="12785" y="23294"/>
                    </a:cubicBezTo>
                    <a:lnTo>
                      <a:pt x="12785" y="23357"/>
                    </a:lnTo>
                    <a:cubicBezTo>
                      <a:pt x="13203" y="23315"/>
                      <a:pt x="13203" y="23168"/>
                      <a:pt x="13643" y="23106"/>
                    </a:cubicBezTo>
                    <a:lnTo>
                      <a:pt x="13580" y="23064"/>
                    </a:lnTo>
                    <a:cubicBezTo>
                      <a:pt x="13655" y="23002"/>
                      <a:pt x="13703" y="22985"/>
                      <a:pt x="13742" y="22985"/>
                    </a:cubicBezTo>
                    <a:cubicBezTo>
                      <a:pt x="13790" y="22985"/>
                      <a:pt x="13824" y="23011"/>
                      <a:pt x="13876" y="23011"/>
                    </a:cubicBezTo>
                    <a:cubicBezTo>
                      <a:pt x="13912" y="23011"/>
                      <a:pt x="13956" y="22999"/>
                      <a:pt x="14019" y="22959"/>
                    </a:cubicBezTo>
                    <a:lnTo>
                      <a:pt x="14103" y="23085"/>
                    </a:lnTo>
                    <a:cubicBezTo>
                      <a:pt x="14187" y="23043"/>
                      <a:pt x="14312" y="23001"/>
                      <a:pt x="14459" y="22938"/>
                    </a:cubicBezTo>
                    <a:cubicBezTo>
                      <a:pt x="14605" y="22875"/>
                      <a:pt x="14772" y="22792"/>
                      <a:pt x="14898" y="22750"/>
                    </a:cubicBezTo>
                    <a:lnTo>
                      <a:pt x="14898" y="22750"/>
                    </a:lnTo>
                    <a:cubicBezTo>
                      <a:pt x="14772" y="22875"/>
                      <a:pt x="14459" y="23022"/>
                      <a:pt x="14249" y="23106"/>
                    </a:cubicBezTo>
                    <a:cubicBezTo>
                      <a:pt x="14417" y="23085"/>
                      <a:pt x="14793" y="22980"/>
                      <a:pt x="14856" y="22896"/>
                    </a:cubicBezTo>
                    <a:lnTo>
                      <a:pt x="14856" y="22896"/>
                    </a:lnTo>
                    <a:cubicBezTo>
                      <a:pt x="14793" y="22917"/>
                      <a:pt x="14710" y="22980"/>
                      <a:pt x="14647" y="22980"/>
                    </a:cubicBezTo>
                    <a:cubicBezTo>
                      <a:pt x="14814" y="22813"/>
                      <a:pt x="15065" y="22729"/>
                      <a:pt x="15358" y="22645"/>
                    </a:cubicBezTo>
                    <a:cubicBezTo>
                      <a:pt x="15358" y="22691"/>
                      <a:pt x="15399" y="22709"/>
                      <a:pt x="15464" y="22709"/>
                    </a:cubicBezTo>
                    <a:cubicBezTo>
                      <a:pt x="15546" y="22709"/>
                      <a:pt x="15669" y="22680"/>
                      <a:pt x="15798" y="22645"/>
                    </a:cubicBezTo>
                    <a:cubicBezTo>
                      <a:pt x="15986" y="22577"/>
                      <a:pt x="16201" y="22509"/>
                      <a:pt x="16343" y="22509"/>
                    </a:cubicBezTo>
                    <a:cubicBezTo>
                      <a:pt x="16374" y="22509"/>
                      <a:pt x="16402" y="22512"/>
                      <a:pt x="16425" y="22520"/>
                    </a:cubicBezTo>
                    <a:cubicBezTo>
                      <a:pt x="16676" y="22373"/>
                      <a:pt x="16928" y="22269"/>
                      <a:pt x="17200" y="22164"/>
                    </a:cubicBezTo>
                    <a:cubicBezTo>
                      <a:pt x="17472" y="22038"/>
                      <a:pt x="17744" y="21934"/>
                      <a:pt x="18036" y="21766"/>
                    </a:cubicBezTo>
                    <a:cubicBezTo>
                      <a:pt x="17764" y="21746"/>
                      <a:pt x="18183" y="21662"/>
                      <a:pt x="18099" y="21557"/>
                    </a:cubicBezTo>
                    <a:cubicBezTo>
                      <a:pt x="18225" y="21474"/>
                      <a:pt x="18267" y="21453"/>
                      <a:pt x="18288" y="21453"/>
                    </a:cubicBezTo>
                    <a:lnTo>
                      <a:pt x="18727" y="21285"/>
                    </a:lnTo>
                    <a:cubicBezTo>
                      <a:pt x="18735" y="21284"/>
                      <a:pt x="18741" y="21283"/>
                      <a:pt x="18745" y="21283"/>
                    </a:cubicBezTo>
                    <a:cubicBezTo>
                      <a:pt x="18798" y="21283"/>
                      <a:pt x="18605" y="21390"/>
                      <a:pt x="18643" y="21390"/>
                    </a:cubicBezTo>
                    <a:cubicBezTo>
                      <a:pt x="18757" y="21320"/>
                      <a:pt x="18801" y="21305"/>
                      <a:pt x="18828" y="21305"/>
                    </a:cubicBezTo>
                    <a:cubicBezTo>
                      <a:pt x="18848" y="21305"/>
                      <a:pt x="18858" y="21313"/>
                      <a:pt x="18881" y="21313"/>
                    </a:cubicBezTo>
                    <a:cubicBezTo>
                      <a:pt x="18900" y="21313"/>
                      <a:pt x="18928" y="21307"/>
                      <a:pt x="18978" y="21285"/>
                    </a:cubicBezTo>
                    <a:cubicBezTo>
                      <a:pt x="18936" y="21264"/>
                      <a:pt x="19041" y="21160"/>
                      <a:pt x="19208" y="21055"/>
                    </a:cubicBezTo>
                    <a:lnTo>
                      <a:pt x="19208" y="21055"/>
                    </a:lnTo>
                    <a:lnTo>
                      <a:pt x="18957" y="21160"/>
                    </a:lnTo>
                    <a:cubicBezTo>
                      <a:pt x="19313" y="20846"/>
                      <a:pt x="19355" y="21034"/>
                      <a:pt x="19689" y="20700"/>
                    </a:cubicBezTo>
                    <a:lnTo>
                      <a:pt x="19689" y="20700"/>
                    </a:lnTo>
                    <a:lnTo>
                      <a:pt x="19585" y="20804"/>
                    </a:lnTo>
                    <a:cubicBezTo>
                      <a:pt x="19689" y="20720"/>
                      <a:pt x="19857" y="20595"/>
                      <a:pt x="20024" y="20448"/>
                    </a:cubicBezTo>
                    <a:cubicBezTo>
                      <a:pt x="20192" y="20302"/>
                      <a:pt x="20359" y="20134"/>
                      <a:pt x="20422" y="20030"/>
                    </a:cubicBezTo>
                    <a:cubicBezTo>
                      <a:pt x="20429" y="20022"/>
                      <a:pt x="20443" y="20017"/>
                      <a:pt x="20453" y="20017"/>
                    </a:cubicBezTo>
                    <a:cubicBezTo>
                      <a:pt x="20472" y="20017"/>
                      <a:pt x="20482" y="20032"/>
                      <a:pt x="20443" y="20072"/>
                    </a:cubicBezTo>
                    <a:cubicBezTo>
                      <a:pt x="20882" y="19695"/>
                      <a:pt x="21301" y="19151"/>
                      <a:pt x="21635" y="18837"/>
                    </a:cubicBezTo>
                    <a:lnTo>
                      <a:pt x="21635" y="18837"/>
                    </a:lnTo>
                    <a:lnTo>
                      <a:pt x="21614" y="18879"/>
                    </a:lnTo>
                    <a:cubicBezTo>
                      <a:pt x="21698" y="18795"/>
                      <a:pt x="21719" y="18712"/>
                      <a:pt x="21824" y="18628"/>
                    </a:cubicBezTo>
                    <a:lnTo>
                      <a:pt x="21824" y="18628"/>
                    </a:lnTo>
                    <a:cubicBezTo>
                      <a:pt x="21824" y="18643"/>
                      <a:pt x="21813" y="18658"/>
                      <a:pt x="21822" y="18658"/>
                    </a:cubicBezTo>
                    <a:cubicBezTo>
                      <a:pt x="21825" y="18658"/>
                      <a:pt x="21832" y="18655"/>
                      <a:pt x="21845" y="18649"/>
                    </a:cubicBezTo>
                    <a:cubicBezTo>
                      <a:pt x="21886" y="18607"/>
                      <a:pt x="21991" y="18398"/>
                      <a:pt x="22096" y="18293"/>
                    </a:cubicBezTo>
                    <a:lnTo>
                      <a:pt x="22096" y="18293"/>
                    </a:lnTo>
                    <a:lnTo>
                      <a:pt x="22033" y="18398"/>
                    </a:lnTo>
                    <a:cubicBezTo>
                      <a:pt x="22409" y="17979"/>
                      <a:pt x="22514" y="17686"/>
                      <a:pt x="22744" y="17289"/>
                    </a:cubicBezTo>
                    <a:cubicBezTo>
                      <a:pt x="22748" y="17291"/>
                      <a:pt x="22752" y="17292"/>
                      <a:pt x="22756" y="17292"/>
                    </a:cubicBezTo>
                    <a:cubicBezTo>
                      <a:pt x="22836" y="17292"/>
                      <a:pt x="23085" y="16965"/>
                      <a:pt x="23184" y="16787"/>
                    </a:cubicBezTo>
                    <a:lnTo>
                      <a:pt x="23205" y="16808"/>
                    </a:lnTo>
                    <a:cubicBezTo>
                      <a:pt x="23288" y="16661"/>
                      <a:pt x="23351" y="16515"/>
                      <a:pt x="23414" y="16389"/>
                    </a:cubicBezTo>
                    <a:cubicBezTo>
                      <a:pt x="23477" y="16264"/>
                      <a:pt x="23539" y="16138"/>
                      <a:pt x="23581" y="16012"/>
                    </a:cubicBezTo>
                    <a:cubicBezTo>
                      <a:pt x="23686" y="15761"/>
                      <a:pt x="23749" y="15510"/>
                      <a:pt x="23853" y="15217"/>
                    </a:cubicBezTo>
                    <a:cubicBezTo>
                      <a:pt x="23979" y="15050"/>
                      <a:pt x="24104" y="14757"/>
                      <a:pt x="24209" y="14422"/>
                    </a:cubicBezTo>
                    <a:cubicBezTo>
                      <a:pt x="24272" y="14255"/>
                      <a:pt x="24314" y="14088"/>
                      <a:pt x="24376" y="13920"/>
                    </a:cubicBezTo>
                    <a:cubicBezTo>
                      <a:pt x="24418" y="13753"/>
                      <a:pt x="24460" y="13585"/>
                      <a:pt x="24523" y="13439"/>
                    </a:cubicBezTo>
                    <a:lnTo>
                      <a:pt x="24523" y="13439"/>
                    </a:lnTo>
                    <a:cubicBezTo>
                      <a:pt x="24512" y="13460"/>
                      <a:pt x="24502" y="13469"/>
                      <a:pt x="24492" y="13469"/>
                    </a:cubicBezTo>
                    <a:cubicBezTo>
                      <a:pt x="24463" y="13469"/>
                      <a:pt x="24439" y="13387"/>
                      <a:pt x="24439" y="13292"/>
                    </a:cubicBezTo>
                    <a:cubicBezTo>
                      <a:pt x="24478" y="13176"/>
                      <a:pt x="24426" y="12932"/>
                      <a:pt x="24503" y="12932"/>
                    </a:cubicBezTo>
                    <a:cubicBezTo>
                      <a:pt x="24509" y="12932"/>
                      <a:pt x="24515" y="12934"/>
                      <a:pt x="24523" y="12937"/>
                    </a:cubicBezTo>
                    <a:lnTo>
                      <a:pt x="24523" y="12979"/>
                    </a:lnTo>
                    <a:cubicBezTo>
                      <a:pt x="24586" y="12937"/>
                      <a:pt x="24627" y="12832"/>
                      <a:pt x="24648" y="12727"/>
                    </a:cubicBezTo>
                    <a:cubicBezTo>
                      <a:pt x="24669" y="12602"/>
                      <a:pt x="24669" y="12476"/>
                      <a:pt x="24690" y="12372"/>
                    </a:cubicBezTo>
                    <a:lnTo>
                      <a:pt x="24544" y="12309"/>
                    </a:lnTo>
                    <a:cubicBezTo>
                      <a:pt x="24690" y="12016"/>
                      <a:pt x="24669" y="11619"/>
                      <a:pt x="24648" y="11263"/>
                    </a:cubicBezTo>
                    <a:cubicBezTo>
                      <a:pt x="24627" y="11075"/>
                      <a:pt x="24606" y="10907"/>
                      <a:pt x="24606" y="10761"/>
                    </a:cubicBezTo>
                    <a:cubicBezTo>
                      <a:pt x="24586" y="10614"/>
                      <a:pt x="24586" y="10489"/>
                      <a:pt x="24648" y="10384"/>
                    </a:cubicBezTo>
                    <a:cubicBezTo>
                      <a:pt x="24586" y="10259"/>
                      <a:pt x="24565" y="10070"/>
                      <a:pt x="24481" y="9945"/>
                    </a:cubicBezTo>
                    <a:lnTo>
                      <a:pt x="24606" y="9924"/>
                    </a:lnTo>
                    <a:cubicBezTo>
                      <a:pt x="24544" y="9526"/>
                      <a:pt x="24544" y="9296"/>
                      <a:pt x="24376" y="8815"/>
                    </a:cubicBezTo>
                    <a:lnTo>
                      <a:pt x="24376" y="8815"/>
                    </a:lnTo>
                    <a:lnTo>
                      <a:pt x="24481" y="8898"/>
                    </a:lnTo>
                    <a:cubicBezTo>
                      <a:pt x="24439" y="8752"/>
                      <a:pt x="24334" y="8689"/>
                      <a:pt x="24230" y="8626"/>
                    </a:cubicBezTo>
                    <a:cubicBezTo>
                      <a:pt x="24125" y="8585"/>
                      <a:pt x="24021" y="8543"/>
                      <a:pt x="23958" y="8417"/>
                    </a:cubicBezTo>
                    <a:lnTo>
                      <a:pt x="24104" y="8271"/>
                    </a:lnTo>
                    <a:cubicBezTo>
                      <a:pt x="24000" y="7936"/>
                      <a:pt x="23916" y="7601"/>
                      <a:pt x="23770" y="7287"/>
                    </a:cubicBezTo>
                    <a:cubicBezTo>
                      <a:pt x="23728" y="7162"/>
                      <a:pt x="23665" y="7036"/>
                      <a:pt x="23581" y="6953"/>
                    </a:cubicBezTo>
                    <a:cubicBezTo>
                      <a:pt x="23588" y="6946"/>
                      <a:pt x="23600" y="6941"/>
                      <a:pt x="23613" y="6941"/>
                    </a:cubicBezTo>
                    <a:cubicBezTo>
                      <a:pt x="23638" y="6941"/>
                      <a:pt x="23669" y="6958"/>
                      <a:pt x="23684" y="7008"/>
                    </a:cubicBezTo>
                    <a:lnTo>
                      <a:pt x="23684" y="7008"/>
                    </a:lnTo>
                    <a:cubicBezTo>
                      <a:pt x="23628" y="6801"/>
                      <a:pt x="23493" y="6271"/>
                      <a:pt x="23320" y="6271"/>
                    </a:cubicBezTo>
                    <a:cubicBezTo>
                      <a:pt x="23304" y="6271"/>
                      <a:pt x="23288" y="6276"/>
                      <a:pt x="23271" y="6286"/>
                    </a:cubicBezTo>
                    <a:lnTo>
                      <a:pt x="23271" y="6286"/>
                    </a:lnTo>
                    <a:cubicBezTo>
                      <a:pt x="23370" y="6174"/>
                      <a:pt x="23026" y="5811"/>
                      <a:pt x="22849" y="5634"/>
                    </a:cubicBezTo>
                    <a:lnTo>
                      <a:pt x="22974" y="5613"/>
                    </a:lnTo>
                    <a:cubicBezTo>
                      <a:pt x="22723" y="5509"/>
                      <a:pt x="22682" y="5509"/>
                      <a:pt x="22472" y="5279"/>
                    </a:cubicBezTo>
                    <a:cubicBezTo>
                      <a:pt x="22460" y="5241"/>
                      <a:pt x="22485" y="5211"/>
                      <a:pt x="22511" y="5211"/>
                    </a:cubicBezTo>
                    <a:cubicBezTo>
                      <a:pt x="22524" y="5211"/>
                      <a:pt x="22537" y="5218"/>
                      <a:pt x="22546" y="5234"/>
                    </a:cubicBezTo>
                    <a:lnTo>
                      <a:pt x="22546" y="5234"/>
                    </a:lnTo>
                    <a:cubicBezTo>
                      <a:pt x="22463" y="5038"/>
                      <a:pt x="22342" y="5164"/>
                      <a:pt x="22221" y="4902"/>
                    </a:cubicBezTo>
                    <a:lnTo>
                      <a:pt x="22221" y="4902"/>
                    </a:lnTo>
                    <a:lnTo>
                      <a:pt x="22368" y="4944"/>
                    </a:lnTo>
                    <a:cubicBezTo>
                      <a:pt x="22221" y="4714"/>
                      <a:pt x="22200" y="4756"/>
                      <a:pt x="22033" y="4714"/>
                    </a:cubicBezTo>
                    <a:cubicBezTo>
                      <a:pt x="21907" y="4609"/>
                      <a:pt x="21782" y="4295"/>
                      <a:pt x="21845" y="4212"/>
                    </a:cubicBezTo>
                    <a:lnTo>
                      <a:pt x="21845" y="4212"/>
                    </a:lnTo>
                    <a:cubicBezTo>
                      <a:pt x="21831" y="4215"/>
                      <a:pt x="21816" y="4217"/>
                      <a:pt x="21799" y="4217"/>
                    </a:cubicBezTo>
                    <a:cubicBezTo>
                      <a:pt x="21710" y="4217"/>
                      <a:pt x="21584" y="4167"/>
                      <a:pt x="21531" y="4044"/>
                    </a:cubicBezTo>
                    <a:cubicBezTo>
                      <a:pt x="21540" y="4027"/>
                      <a:pt x="21556" y="4020"/>
                      <a:pt x="21573" y="4020"/>
                    </a:cubicBezTo>
                    <a:cubicBezTo>
                      <a:pt x="21597" y="4020"/>
                      <a:pt x="21623" y="4032"/>
                      <a:pt x="21635" y="4044"/>
                    </a:cubicBezTo>
                    <a:cubicBezTo>
                      <a:pt x="21426" y="3668"/>
                      <a:pt x="21112" y="3668"/>
                      <a:pt x="20987" y="3375"/>
                    </a:cubicBezTo>
                    <a:cubicBezTo>
                      <a:pt x="21029" y="3354"/>
                      <a:pt x="21029" y="3312"/>
                      <a:pt x="21008" y="3291"/>
                    </a:cubicBezTo>
                    <a:lnTo>
                      <a:pt x="21008" y="3291"/>
                    </a:lnTo>
                    <a:cubicBezTo>
                      <a:pt x="21133" y="3416"/>
                      <a:pt x="21238" y="3521"/>
                      <a:pt x="21321" y="3605"/>
                    </a:cubicBezTo>
                    <a:cubicBezTo>
                      <a:pt x="21371" y="3671"/>
                      <a:pt x="21407" y="3710"/>
                      <a:pt x="21410" y="3725"/>
                    </a:cubicBezTo>
                    <a:lnTo>
                      <a:pt x="21410" y="3725"/>
                    </a:lnTo>
                    <a:cubicBezTo>
                      <a:pt x="21473" y="3647"/>
                      <a:pt x="21361" y="3469"/>
                      <a:pt x="21515" y="3469"/>
                    </a:cubicBezTo>
                    <a:cubicBezTo>
                      <a:pt x="21536" y="3469"/>
                      <a:pt x="21562" y="3472"/>
                      <a:pt x="21593" y="3479"/>
                    </a:cubicBezTo>
                    <a:cubicBezTo>
                      <a:pt x="21384" y="3375"/>
                      <a:pt x="20966" y="3249"/>
                      <a:pt x="20798" y="3040"/>
                    </a:cubicBezTo>
                    <a:cubicBezTo>
                      <a:pt x="20798" y="3019"/>
                      <a:pt x="20798" y="2998"/>
                      <a:pt x="20819" y="2977"/>
                    </a:cubicBezTo>
                    <a:lnTo>
                      <a:pt x="20840" y="2998"/>
                    </a:lnTo>
                    <a:cubicBezTo>
                      <a:pt x="20798" y="2935"/>
                      <a:pt x="20757" y="2914"/>
                      <a:pt x="20694" y="2893"/>
                    </a:cubicBezTo>
                    <a:cubicBezTo>
                      <a:pt x="20652" y="2810"/>
                      <a:pt x="20610" y="2768"/>
                      <a:pt x="20547" y="2726"/>
                    </a:cubicBezTo>
                    <a:cubicBezTo>
                      <a:pt x="20589" y="2621"/>
                      <a:pt x="20338" y="2496"/>
                      <a:pt x="20233" y="2391"/>
                    </a:cubicBezTo>
                    <a:cubicBezTo>
                      <a:pt x="20172" y="2494"/>
                      <a:pt x="20049" y="2374"/>
                      <a:pt x="20105" y="2551"/>
                    </a:cubicBezTo>
                    <a:lnTo>
                      <a:pt x="20105" y="2551"/>
                    </a:lnTo>
                    <a:cubicBezTo>
                      <a:pt x="20105" y="2551"/>
                      <a:pt x="20104" y="2551"/>
                      <a:pt x="20104" y="2551"/>
                    </a:cubicBezTo>
                    <a:lnTo>
                      <a:pt x="20104" y="2551"/>
                    </a:lnTo>
                    <a:cubicBezTo>
                      <a:pt x="20101" y="2551"/>
                      <a:pt x="20103" y="2553"/>
                      <a:pt x="20108" y="2559"/>
                    </a:cubicBezTo>
                    <a:cubicBezTo>
                      <a:pt x="20107" y="2556"/>
                      <a:pt x="20106" y="2554"/>
                      <a:pt x="20105" y="2551"/>
                    </a:cubicBezTo>
                    <a:lnTo>
                      <a:pt x="20105" y="2551"/>
                    </a:lnTo>
                    <a:cubicBezTo>
                      <a:pt x="20116" y="2554"/>
                      <a:pt x="20154" y="2577"/>
                      <a:pt x="20213" y="2621"/>
                    </a:cubicBezTo>
                    <a:cubicBezTo>
                      <a:pt x="20233" y="2621"/>
                      <a:pt x="20254" y="2642"/>
                      <a:pt x="20254" y="2642"/>
                    </a:cubicBezTo>
                    <a:cubicBezTo>
                      <a:pt x="20317" y="2705"/>
                      <a:pt x="20401" y="2768"/>
                      <a:pt x="20526" y="2852"/>
                    </a:cubicBezTo>
                    <a:cubicBezTo>
                      <a:pt x="20401" y="2831"/>
                      <a:pt x="20275" y="2789"/>
                      <a:pt x="20192" y="2642"/>
                    </a:cubicBezTo>
                    <a:cubicBezTo>
                      <a:pt x="20087" y="2663"/>
                      <a:pt x="19982" y="2684"/>
                      <a:pt x="19920" y="2684"/>
                    </a:cubicBezTo>
                    <a:cubicBezTo>
                      <a:pt x="19920" y="2559"/>
                      <a:pt x="19857" y="2412"/>
                      <a:pt x="19794" y="2308"/>
                    </a:cubicBezTo>
                    <a:cubicBezTo>
                      <a:pt x="19710" y="2203"/>
                      <a:pt x="19669" y="2098"/>
                      <a:pt x="19669" y="2056"/>
                    </a:cubicBezTo>
                    <a:cubicBezTo>
                      <a:pt x="19480" y="1973"/>
                      <a:pt x="19271" y="1847"/>
                      <a:pt x="19062" y="1743"/>
                    </a:cubicBezTo>
                    <a:cubicBezTo>
                      <a:pt x="18880" y="1670"/>
                      <a:pt x="18698" y="1613"/>
                      <a:pt x="18558" y="1613"/>
                    </a:cubicBezTo>
                    <a:cubicBezTo>
                      <a:pt x="18536" y="1613"/>
                      <a:pt x="18516" y="1614"/>
                      <a:pt x="18497" y="1617"/>
                    </a:cubicBezTo>
                    <a:cubicBezTo>
                      <a:pt x="18371" y="1575"/>
                      <a:pt x="18392" y="1492"/>
                      <a:pt x="18371" y="1450"/>
                    </a:cubicBezTo>
                    <a:lnTo>
                      <a:pt x="18371" y="1450"/>
                    </a:lnTo>
                    <a:cubicBezTo>
                      <a:pt x="18434" y="1471"/>
                      <a:pt x="18518" y="1512"/>
                      <a:pt x="18560" y="1512"/>
                    </a:cubicBezTo>
                    <a:cubicBezTo>
                      <a:pt x="18434" y="1471"/>
                      <a:pt x="18288" y="1387"/>
                      <a:pt x="18141" y="1324"/>
                    </a:cubicBezTo>
                    <a:cubicBezTo>
                      <a:pt x="18062" y="1298"/>
                      <a:pt x="17974" y="1271"/>
                      <a:pt x="17910" y="1271"/>
                    </a:cubicBezTo>
                    <a:cubicBezTo>
                      <a:pt x="17872" y="1271"/>
                      <a:pt x="17843" y="1280"/>
                      <a:pt x="17827" y="1303"/>
                    </a:cubicBezTo>
                    <a:cubicBezTo>
                      <a:pt x="17597" y="1115"/>
                      <a:pt x="18036" y="1261"/>
                      <a:pt x="17660" y="1115"/>
                    </a:cubicBezTo>
                    <a:lnTo>
                      <a:pt x="17723" y="1094"/>
                    </a:lnTo>
                    <a:cubicBezTo>
                      <a:pt x="17409" y="843"/>
                      <a:pt x="17053" y="801"/>
                      <a:pt x="16718" y="759"/>
                    </a:cubicBezTo>
                    <a:cubicBezTo>
                      <a:pt x="16383" y="696"/>
                      <a:pt x="16049" y="634"/>
                      <a:pt x="15672" y="424"/>
                    </a:cubicBezTo>
                    <a:lnTo>
                      <a:pt x="15672" y="424"/>
                    </a:lnTo>
                    <a:cubicBezTo>
                      <a:pt x="15714" y="466"/>
                      <a:pt x="15756" y="466"/>
                      <a:pt x="15756" y="487"/>
                    </a:cubicBezTo>
                    <a:cubicBezTo>
                      <a:pt x="15526" y="383"/>
                      <a:pt x="15275" y="341"/>
                      <a:pt x="15023" y="299"/>
                    </a:cubicBezTo>
                    <a:cubicBezTo>
                      <a:pt x="14772" y="236"/>
                      <a:pt x="14521" y="194"/>
                      <a:pt x="14270" y="173"/>
                    </a:cubicBezTo>
                    <a:cubicBezTo>
                      <a:pt x="14019" y="131"/>
                      <a:pt x="13768" y="111"/>
                      <a:pt x="13517" y="69"/>
                    </a:cubicBezTo>
                    <a:cubicBezTo>
                      <a:pt x="13266" y="48"/>
                      <a:pt x="13015" y="27"/>
                      <a:pt x="12785" y="6"/>
                    </a:cubicBezTo>
                    <a:cubicBezTo>
                      <a:pt x="12729" y="2"/>
                      <a:pt x="12683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"/>
              <p:cNvSpPr/>
              <p:nvPr/>
            </p:nvSpPr>
            <p:spPr>
              <a:xfrm>
                <a:off x="7965675" y="434332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21"/>
                      <a:pt x="22" y="42"/>
                      <a:pt x="22" y="63"/>
                    </a:cubicBezTo>
                    <a:cubicBezTo>
                      <a:pt x="43" y="63"/>
                      <a:pt x="63" y="63"/>
                      <a:pt x="84" y="42"/>
                    </a:cubicBezTo>
                    <a:cubicBezTo>
                      <a:pt x="63" y="42"/>
                      <a:pt x="63" y="21"/>
                      <a:pt x="43" y="21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"/>
              <p:cNvSpPr/>
              <p:nvPr/>
            </p:nvSpPr>
            <p:spPr>
              <a:xfrm>
                <a:off x="7487050" y="44772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1"/>
                    </a:moveTo>
                    <a:lnTo>
                      <a:pt x="1" y="22"/>
                    </a:ln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"/>
              <p:cNvSpPr/>
              <p:nvPr/>
            </p:nvSpPr>
            <p:spPr>
              <a:xfrm>
                <a:off x="8055125" y="45431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4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"/>
              <p:cNvSpPr/>
              <p:nvPr/>
            </p:nvSpPr>
            <p:spPr>
              <a:xfrm>
                <a:off x="7527850" y="44123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40" y="0"/>
                      <a:pt x="37" y="1"/>
                      <a:pt x="35" y="1"/>
                    </a:cubicBezTo>
                    <a:lnTo>
                      <a:pt x="35" y="1"/>
                    </a:lnTo>
                    <a:cubicBezTo>
                      <a:pt x="40" y="0"/>
                      <a:pt x="42" y="0"/>
                      <a:pt x="42" y="0"/>
                    </a:cubicBezTo>
                    <a:close/>
                    <a:moveTo>
                      <a:pt x="35" y="1"/>
                    </a:moveTo>
                    <a:cubicBezTo>
                      <a:pt x="27" y="3"/>
                      <a:pt x="14" y="8"/>
                      <a:pt x="1" y="21"/>
                    </a:cubicBezTo>
                    <a:cubicBezTo>
                      <a:pt x="19" y="21"/>
                      <a:pt x="21" y="6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"/>
              <p:cNvSpPr/>
              <p:nvPr/>
            </p:nvSpPr>
            <p:spPr>
              <a:xfrm>
                <a:off x="7546675" y="4383600"/>
                <a:ext cx="37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27" extrusionOk="0">
                    <a:moveTo>
                      <a:pt x="147" y="1"/>
                    </a:moveTo>
                    <a:lnTo>
                      <a:pt x="1" y="126"/>
                    </a:lnTo>
                    <a:cubicBezTo>
                      <a:pt x="43" y="105"/>
                      <a:pt x="85" y="63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"/>
              <p:cNvSpPr/>
              <p:nvPr/>
            </p:nvSpPr>
            <p:spPr>
              <a:xfrm>
                <a:off x="7564475" y="43684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"/>
              <p:cNvSpPr/>
              <p:nvPr/>
            </p:nvSpPr>
            <p:spPr>
              <a:xfrm>
                <a:off x="7545125" y="4722575"/>
                <a:ext cx="1975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60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cubicBezTo>
                      <a:pt x="46" y="54"/>
                      <a:pt x="59" y="59"/>
                      <a:pt x="65" y="59"/>
                    </a:cubicBezTo>
                    <a:cubicBezTo>
                      <a:pt x="78" y="59"/>
                      <a:pt x="44" y="3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"/>
              <p:cNvSpPr/>
              <p:nvPr/>
            </p:nvSpPr>
            <p:spPr>
              <a:xfrm>
                <a:off x="7489675" y="4623175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0" y="1"/>
                    </a:moveTo>
                    <a:cubicBezTo>
                      <a:pt x="42" y="43"/>
                      <a:pt x="84" y="84"/>
                      <a:pt x="105" y="147"/>
                    </a:cubicBezTo>
                    <a:cubicBezTo>
                      <a:pt x="105" y="63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"/>
              <p:cNvSpPr/>
              <p:nvPr/>
            </p:nvSpPr>
            <p:spPr>
              <a:xfrm>
                <a:off x="7639800" y="48062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2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"/>
              <p:cNvSpPr/>
              <p:nvPr/>
            </p:nvSpPr>
            <p:spPr>
              <a:xfrm>
                <a:off x="7492800" y="462685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cubicBezTo>
                      <a:pt x="1" y="63"/>
                      <a:pt x="1" y="147"/>
                      <a:pt x="43" y="209"/>
                    </a:cubicBezTo>
                    <a:cubicBezTo>
                      <a:pt x="43" y="105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"/>
              <p:cNvSpPr/>
              <p:nvPr/>
            </p:nvSpPr>
            <p:spPr>
              <a:xfrm>
                <a:off x="7652350" y="43051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"/>
              <p:cNvSpPr/>
              <p:nvPr/>
            </p:nvSpPr>
            <p:spPr>
              <a:xfrm>
                <a:off x="7653400" y="43046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21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1"/>
              <p:cNvSpPr/>
              <p:nvPr/>
            </p:nvSpPr>
            <p:spPr>
              <a:xfrm>
                <a:off x="7654450" y="4303575"/>
                <a:ext cx="26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43" extrusionOk="0">
                    <a:moveTo>
                      <a:pt x="105" y="0"/>
                    </a:moveTo>
                    <a:cubicBezTo>
                      <a:pt x="84" y="0"/>
                      <a:pt x="42" y="21"/>
                      <a:pt x="0" y="42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"/>
              <p:cNvSpPr/>
              <p:nvPr/>
            </p:nvSpPr>
            <p:spPr>
              <a:xfrm>
                <a:off x="7614175" y="4321350"/>
                <a:ext cx="7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90" extrusionOk="0">
                    <a:moveTo>
                      <a:pt x="314" y="1"/>
                    </a:moveTo>
                    <a:cubicBezTo>
                      <a:pt x="307" y="6"/>
                      <a:pt x="300" y="11"/>
                      <a:pt x="293" y="17"/>
                    </a:cubicBezTo>
                    <a:lnTo>
                      <a:pt x="293" y="17"/>
                    </a:lnTo>
                    <a:cubicBezTo>
                      <a:pt x="302" y="11"/>
                      <a:pt x="309" y="6"/>
                      <a:pt x="314" y="1"/>
                    </a:cubicBezTo>
                    <a:close/>
                    <a:moveTo>
                      <a:pt x="293" y="17"/>
                    </a:moveTo>
                    <a:lnTo>
                      <a:pt x="293" y="17"/>
                    </a:lnTo>
                    <a:cubicBezTo>
                      <a:pt x="226" y="61"/>
                      <a:pt x="56" y="133"/>
                      <a:pt x="0" y="189"/>
                    </a:cubicBezTo>
                    <a:cubicBezTo>
                      <a:pt x="78" y="150"/>
                      <a:pt x="193" y="92"/>
                      <a:pt x="293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1"/>
              <p:cNvSpPr/>
              <p:nvPr/>
            </p:nvSpPr>
            <p:spPr>
              <a:xfrm>
                <a:off x="7578075" y="4342800"/>
                <a:ext cx="68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272" y="42"/>
                    </a:moveTo>
                    <a:lnTo>
                      <a:pt x="243" y="65"/>
                    </a:lnTo>
                    <a:lnTo>
                      <a:pt x="243" y="65"/>
                    </a:lnTo>
                    <a:cubicBezTo>
                      <a:pt x="253" y="59"/>
                      <a:pt x="264" y="51"/>
                      <a:pt x="272" y="42"/>
                    </a:cubicBezTo>
                    <a:close/>
                    <a:moveTo>
                      <a:pt x="272" y="1"/>
                    </a:moveTo>
                    <a:cubicBezTo>
                      <a:pt x="114" y="106"/>
                      <a:pt x="104" y="119"/>
                      <a:pt x="118" y="119"/>
                    </a:cubicBezTo>
                    <a:cubicBezTo>
                      <a:pt x="123" y="119"/>
                      <a:pt x="131" y="118"/>
                      <a:pt x="137" y="118"/>
                    </a:cubicBezTo>
                    <a:cubicBezTo>
                      <a:pt x="154" y="118"/>
                      <a:pt x="156" y="131"/>
                      <a:pt x="20" y="236"/>
                    </a:cubicBezTo>
                    <a:lnTo>
                      <a:pt x="20" y="236"/>
                    </a:lnTo>
                    <a:lnTo>
                      <a:pt x="243" y="65"/>
                    </a:lnTo>
                    <a:lnTo>
                      <a:pt x="243" y="65"/>
                    </a:lnTo>
                    <a:cubicBezTo>
                      <a:pt x="231" y="72"/>
                      <a:pt x="219" y="77"/>
                      <a:pt x="212" y="77"/>
                    </a:cubicBezTo>
                    <a:cubicBezTo>
                      <a:pt x="198" y="77"/>
                      <a:pt x="205" y="57"/>
                      <a:pt x="272" y="1"/>
                    </a:cubicBezTo>
                    <a:close/>
                    <a:moveTo>
                      <a:pt x="20" y="236"/>
                    </a:moveTo>
                    <a:lnTo>
                      <a:pt x="0" y="252"/>
                    </a:lnTo>
                    <a:cubicBezTo>
                      <a:pt x="7" y="246"/>
                      <a:pt x="14" y="241"/>
                      <a:pt x="20" y="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"/>
              <p:cNvSpPr/>
              <p:nvPr/>
            </p:nvSpPr>
            <p:spPr>
              <a:xfrm>
                <a:off x="7555775" y="4364775"/>
                <a:ext cx="38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15" extrusionOk="0">
                    <a:moveTo>
                      <a:pt x="145" y="0"/>
                    </a:moveTo>
                    <a:cubicBezTo>
                      <a:pt x="133" y="0"/>
                      <a:pt x="92" y="24"/>
                      <a:pt x="80" y="24"/>
                    </a:cubicBezTo>
                    <a:cubicBezTo>
                      <a:pt x="78" y="24"/>
                      <a:pt x="76" y="23"/>
                      <a:pt x="76" y="21"/>
                    </a:cubicBezTo>
                    <a:cubicBezTo>
                      <a:pt x="27" y="82"/>
                      <a:pt x="0" y="115"/>
                      <a:pt x="10" y="115"/>
                    </a:cubicBezTo>
                    <a:cubicBezTo>
                      <a:pt x="18" y="115"/>
                      <a:pt x="45" y="98"/>
                      <a:pt x="97" y="63"/>
                    </a:cubicBezTo>
                    <a:cubicBezTo>
                      <a:pt x="146" y="14"/>
                      <a:pt x="154" y="0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1"/>
              <p:cNvSpPr/>
              <p:nvPr/>
            </p:nvSpPr>
            <p:spPr>
              <a:xfrm>
                <a:off x="7468225" y="4535300"/>
                <a:ext cx="3150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7" extrusionOk="0">
                    <a:moveTo>
                      <a:pt x="115" y="20"/>
                    </a:moveTo>
                    <a:lnTo>
                      <a:pt x="126" y="21"/>
                    </a:lnTo>
                    <a:cubicBezTo>
                      <a:pt x="122" y="20"/>
                      <a:pt x="118" y="20"/>
                      <a:pt x="115" y="20"/>
                    </a:cubicBezTo>
                    <a:close/>
                    <a:moveTo>
                      <a:pt x="0" y="1"/>
                    </a:moveTo>
                    <a:cubicBezTo>
                      <a:pt x="0" y="51"/>
                      <a:pt x="5" y="66"/>
                      <a:pt x="15" y="66"/>
                    </a:cubicBezTo>
                    <a:cubicBezTo>
                      <a:pt x="32" y="66"/>
                      <a:pt x="63" y="19"/>
                      <a:pt x="109" y="19"/>
                    </a:cubicBezTo>
                    <a:cubicBezTo>
                      <a:pt x="111" y="19"/>
                      <a:pt x="113" y="19"/>
                      <a:pt x="115" y="20"/>
                    </a:cubicBezTo>
                    <a:lnTo>
                      <a:pt x="115" y="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1"/>
              <p:cNvSpPr/>
              <p:nvPr/>
            </p:nvSpPr>
            <p:spPr>
              <a:xfrm>
                <a:off x="7485475" y="4568250"/>
                <a:ext cx="31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89" extrusionOk="0">
                    <a:moveTo>
                      <a:pt x="1" y="1"/>
                    </a:moveTo>
                    <a:lnTo>
                      <a:pt x="43" y="189"/>
                    </a:lnTo>
                    <a:lnTo>
                      <a:pt x="126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1"/>
              <p:cNvSpPr/>
              <p:nvPr/>
            </p:nvSpPr>
            <p:spPr>
              <a:xfrm>
                <a:off x="7463525" y="4594925"/>
                <a:ext cx="15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231" extrusionOk="0">
                    <a:moveTo>
                      <a:pt x="0" y="1"/>
                    </a:moveTo>
                    <a:lnTo>
                      <a:pt x="63" y="231"/>
                    </a:lnTo>
                    <a:lnTo>
                      <a:pt x="63" y="231"/>
                    </a:lnTo>
                    <a:lnTo>
                      <a:pt x="21" y="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1"/>
              <p:cNvSpPr/>
              <p:nvPr/>
            </p:nvSpPr>
            <p:spPr>
              <a:xfrm>
                <a:off x="7654975" y="4845500"/>
                <a:ext cx="4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8" extrusionOk="0">
                    <a:moveTo>
                      <a:pt x="188" y="0"/>
                    </a:moveTo>
                    <a:cubicBezTo>
                      <a:pt x="105" y="0"/>
                      <a:pt x="0" y="147"/>
                      <a:pt x="188" y="168"/>
                    </a:cubicBez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1"/>
              <p:cNvSpPr/>
              <p:nvPr/>
            </p:nvSpPr>
            <p:spPr>
              <a:xfrm>
                <a:off x="7801425" y="4857525"/>
                <a:ext cx="787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" extrusionOk="0">
                    <a:moveTo>
                      <a:pt x="315" y="0"/>
                    </a:moveTo>
                    <a:cubicBezTo>
                      <a:pt x="252" y="11"/>
                      <a:pt x="189" y="11"/>
                      <a:pt x="134" y="11"/>
                    </a:cubicBezTo>
                    <a:cubicBezTo>
                      <a:pt x="79" y="11"/>
                      <a:pt x="32" y="11"/>
                      <a:pt x="1" y="21"/>
                    </a:cubicBezTo>
                    <a:cubicBezTo>
                      <a:pt x="30" y="51"/>
                      <a:pt x="81" y="66"/>
                      <a:pt x="137" y="66"/>
                    </a:cubicBezTo>
                    <a:cubicBezTo>
                      <a:pt x="201" y="66"/>
                      <a:pt x="270" y="45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1"/>
              <p:cNvSpPr/>
              <p:nvPr/>
            </p:nvSpPr>
            <p:spPr>
              <a:xfrm>
                <a:off x="8078675" y="4577150"/>
                <a:ext cx="5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0" extrusionOk="0">
                    <a:moveTo>
                      <a:pt x="0" y="0"/>
                    </a:moveTo>
                    <a:lnTo>
                      <a:pt x="0" y="84"/>
                    </a:lnTo>
                    <a:lnTo>
                      <a:pt x="21" y="210"/>
                    </a:lnTo>
                    <a:cubicBezTo>
                      <a:pt x="21" y="147"/>
                      <a:pt x="21" y="6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1"/>
              <p:cNvSpPr/>
              <p:nvPr/>
            </p:nvSpPr>
            <p:spPr>
              <a:xfrm>
                <a:off x="7260550" y="4829675"/>
                <a:ext cx="1437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492" extrusionOk="0">
                    <a:moveTo>
                      <a:pt x="555" y="0"/>
                    </a:moveTo>
                    <a:lnTo>
                      <a:pt x="555" y="0"/>
                    </a:lnTo>
                    <a:cubicBezTo>
                      <a:pt x="550" y="0"/>
                      <a:pt x="540" y="15"/>
                      <a:pt x="524" y="47"/>
                    </a:cubicBezTo>
                    <a:cubicBezTo>
                      <a:pt x="461" y="319"/>
                      <a:pt x="419" y="382"/>
                      <a:pt x="335" y="675"/>
                    </a:cubicBezTo>
                    <a:cubicBezTo>
                      <a:pt x="279" y="881"/>
                      <a:pt x="206" y="1037"/>
                      <a:pt x="192" y="1037"/>
                    </a:cubicBezTo>
                    <a:cubicBezTo>
                      <a:pt x="190" y="1037"/>
                      <a:pt x="189" y="1035"/>
                      <a:pt x="189" y="1031"/>
                    </a:cubicBezTo>
                    <a:cubicBezTo>
                      <a:pt x="168" y="1114"/>
                      <a:pt x="42" y="1366"/>
                      <a:pt x="1" y="1491"/>
                    </a:cubicBezTo>
                    <a:cubicBezTo>
                      <a:pt x="147" y="1219"/>
                      <a:pt x="314" y="842"/>
                      <a:pt x="419" y="445"/>
                    </a:cubicBezTo>
                    <a:cubicBezTo>
                      <a:pt x="433" y="418"/>
                      <a:pt x="439" y="408"/>
                      <a:pt x="443" y="408"/>
                    </a:cubicBezTo>
                    <a:lnTo>
                      <a:pt x="443" y="408"/>
                    </a:lnTo>
                    <a:cubicBezTo>
                      <a:pt x="450" y="408"/>
                      <a:pt x="440" y="452"/>
                      <a:pt x="440" y="466"/>
                    </a:cubicBezTo>
                    <a:cubicBezTo>
                      <a:pt x="507" y="247"/>
                      <a:pt x="575" y="0"/>
                      <a:pt x="5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1"/>
              <p:cNvSpPr/>
              <p:nvPr/>
            </p:nvSpPr>
            <p:spPr>
              <a:xfrm>
                <a:off x="7204575" y="4340175"/>
                <a:ext cx="21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7" extrusionOk="0">
                    <a:moveTo>
                      <a:pt x="85" y="1"/>
                    </a:moveTo>
                    <a:cubicBezTo>
                      <a:pt x="64" y="43"/>
                      <a:pt x="22" y="85"/>
                      <a:pt x="1" y="127"/>
                    </a:cubicBezTo>
                    <a:cubicBezTo>
                      <a:pt x="22" y="106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1"/>
              <p:cNvSpPr/>
              <p:nvPr/>
            </p:nvSpPr>
            <p:spPr>
              <a:xfrm>
                <a:off x="7462475" y="4120400"/>
                <a:ext cx="15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93" extrusionOk="0">
                    <a:moveTo>
                      <a:pt x="7" y="1"/>
                    </a:moveTo>
                    <a:cubicBezTo>
                      <a:pt x="4" y="1"/>
                      <a:pt x="2" y="2"/>
                      <a:pt x="0" y="4"/>
                    </a:cubicBezTo>
                    <a:cubicBezTo>
                      <a:pt x="21" y="130"/>
                      <a:pt x="42" y="171"/>
                      <a:pt x="63" y="192"/>
                    </a:cubicBezTo>
                    <a:cubicBezTo>
                      <a:pt x="44" y="80"/>
                      <a:pt x="25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1"/>
              <p:cNvSpPr/>
              <p:nvPr/>
            </p:nvSpPr>
            <p:spPr>
              <a:xfrm>
                <a:off x="7457750" y="406505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3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1"/>
              <p:cNvSpPr/>
              <p:nvPr/>
            </p:nvSpPr>
            <p:spPr>
              <a:xfrm>
                <a:off x="7206675" y="4332200"/>
                <a:ext cx="57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20" extrusionOk="0">
                    <a:moveTo>
                      <a:pt x="219" y="1"/>
                    </a:moveTo>
                    <a:cubicBezTo>
                      <a:pt x="174" y="1"/>
                      <a:pt x="96" y="186"/>
                      <a:pt x="1" y="320"/>
                    </a:cubicBezTo>
                    <a:lnTo>
                      <a:pt x="231" y="6"/>
                    </a:lnTo>
                    <a:cubicBezTo>
                      <a:pt x="227" y="2"/>
                      <a:pt x="223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"/>
              <p:cNvSpPr/>
              <p:nvPr/>
            </p:nvSpPr>
            <p:spPr>
              <a:xfrm>
                <a:off x="7289850" y="4762850"/>
                <a:ext cx="5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0" extrusionOk="0">
                    <a:moveTo>
                      <a:pt x="21" y="0"/>
                    </a:moveTo>
                    <a:cubicBezTo>
                      <a:pt x="0" y="84"/>
                      <a:pt x="0" y="147"/>
                      <a:pt x="0" y="210"/>
                    </a:cubicBezTo>
                    <a:cubicBezTo>
                      <a:pt x="0" y="147"/>
                      <a:pt x="21" y="84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"/>
              <p:cNvSpPr/>
              <p:nvPr/>
            </p:nvSpPr>
            <p:spPr>
              <a:xfrm>
                <a:off x="7164825" y="4492400"/>
                <a:ext cx="10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31" extrusionOk="0">
                    <a:moveTo>
                      <a:pt x="1" y="1"/>
                    </a:moveTo>
                    <a:lnTo>
                      <a:pt x="1" y="126"/>
                    </a:lnTo>
                    <a:cubicBezTo>
                      <a:pt x="1" y="168"/>
                      <a:pt x="22" y="189"/>
                      <a:pt x="42" y="23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"/>
              <p:cNvSpPr/>
              <p:nvPr/>
            </p:nvSpPr>
            <p:spPr>
              <a:xfrm>
                <a:off x="7198825" y="4575300"/>
                <a:ext cx="63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6" extrusionOk="0">
                    <a:moveTo>
                      <a:pt x="164" y="0"/>
                    </a:moveTo>
                    <a:cubicBezTo>
                      <a:pt x="82" y="0"/>
                      <a:pt x="34" y="58"/>
                      <a:pt x="1" y="74"/>
                    </a:cubicBezTo>
                    <a:cubicBezTo>
                      <a:pt x="19" y="68"/>
                      <a:pt x="39" y="66"/>
                      <a:pt x="61" y="66"/>
                    </a:cubicBezTo>
                    <a:cubicBezTo>
                      <a:pt x="114" y="66"/>
                      <a:pt x="178" y="81"/>
                      <a:pt x="252" y="95"/>
                    </a:cubicBezTo>
                    <a:cubicBezTo>
                      <a:pt x="252" y="74"/>
                      <a:pt x="252" y="53"/>
                      <a:pt x="231" y="12"/>
                    </a:cubicBezTo>
                    <a:cubicBezTo>
                      <a:pt x="206" y="3"/>
                      <a:pt x="184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"/>
              <p:cNvSpPr/>
              <p:nvPr/>
            </p:nvSpPr>
            <p:spPr>
              <a:xfrm>
                <a:off x="7298225" y="47356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0"/>
                    </a:moveTo>
                    <a:lnTo>
                      <a:pt x="0" y="147"/>
                    </a:lnTo>
                    <a:cubicBezTo>
                      <a:pt x="0" y="105"/>
                      <a:pt x="0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"/>
              <p:cNvSpPr/>
              <p:nvPr/>
            </p:nvSpPr>
            <p:spPr>
              <a:xfrm>
                <a:off x="7182625" y="44071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0"/>
                    </a:moveTo>
                    <a:cubicBezTo>
                      <a:pt x="42" y="0"/>
                      <a:pt x="21" y="0"/>
                      <a:pt x="0" y="21"/>
                    </a:cubicBezTo>
                    <a:cubicBezTo>
                      <a:pt x="21" y="21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"/>
              <p:cNvSpPr/>
              <p:nvPr/>
            </p:nvSpPr>
            <p:spPr>
              <a:xfrm>
                <a:off x="7338750" y="4996000"/>
                <a:ext cx="8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" extrusionOk="0">
                    <a:moveTo>
                      <a:pt x="6" y="1"/>
                    </a:moveTo>
                    <a:cubicBezTo>
                      <a:pt x="1" y="1"/>
                      <a:pt x="1" y="6"/>
                      <a:pt x="11" y="27"/>
                    </a:cubicBezTo>
                    <a:cubicBezTo>
                      <a:pt x="32" y="27"/>
                      <a:pt x="32" y="27"/>
                      <a:pt x="32" y="6"/>
                    </a:cubicBezTo>
                    <a:cubicBezTo>
                      <a:pt x="22" y="6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"/>
              <p:cNvSpPr/>
              <p:nvPr/>
            </p:nvSpPr>
            <p:spPr>
              <a:xfrm>
                <a:off x="7256375" y="4878975"/>
                <a:ext cx="10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4" extrusionOk="0">
                    <a:moveTo>
                      <a:pt x="0" y="0"/>
                    </a:moveTo>
                    <a:lnTo>
                      <a:pt x="42" y="84"/>
                    </a:lnTo>
                    <a:cubicBezTo>
                      <a:pt x="42" y="84"/>
                      <a:pt x="42" y="63"/>
                      <a:pt x="42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"/>
              <p:cNvSpPr/>
              <p:nvPr/>
            </p:nvSpPr>
            <p:spPr>
              <a:xfrm>
                <a:off x="7542025" y="4010650"/>
                <a:ext cx="20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0" extrusionOk="0">
                    <a:moveTo>
                      <a:pt x="61" y="0"/>
                    </a:moveTo>
                    <a:cubicBezTo>
                      <a:pt x="14" y="28"/>
                      <a:pt x="1" y="40"/>
                      <a:pt x="7" y="40"/>
                    </a:cubicBezTo>
                    <a:cubicBezTo>
                      <a:pt x="13" y="40"/>
                      <a:pt x="48" y="23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"/>
              <p:cNvSpPr/>
              <p:nvPr/>
            </p:nvSpPr>
            <p:spPr>
              <a:xfrm>
                <a:off x="8193225" y="4362675"/>
                <a:ext cx="36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43" extrusionOk="0">
                    <a:moveTo>
                      <a:pt x="42" y="0"/>
                    </a:moveTo>
                    <a:cubicBezTo>
                      <a:pt x="27" y="0"/>
                      <a:pt x="13" y="65"/>
                      <a:pt x="0" y="252"/>
                    </a:cubicBezTo>
                    <a:cubicBezTo>
                      <a:pt x="7" y="168"/>
                      <a:pt x="14" y="136"/>
                      <a:pt x="22" y="136"/>
                    </a:cubicBezTo>
                    <a:cubicBezTo>
                      <a:pt x="38" y="136"/>
                      <a:pt x="56" y="266"/>
                      <a:pt x="84" y="377"/>
                    </a:cubicBezTo>
                    <a:cubicBezTo>
                      <a:pt x="95" y="466"/>
                      <a:pt x="112" y="543"/>
                      <a:pt x="126" y="543"/>
                    </a:cubicBezTo>
                    <a:cubicBezTo>
                      <a:pt x="138" y="543"/>
                      <a:pt x="147" y="482"/>
                      <a:pt x="147" y="315"/>
                    </a:cubicBezTo>
                    <a:lnTo>
                      <a:pt x="147" y="315"/>
                    </a:lnTo>
                    <a:cubicBezTo>
                      <a:pt x="145" y="317"/>
                      <a:pt x="143" y="318"/>
                      <a:pt x="142" y="318"/>
                    </a:cubicBezTo>
                    <a:cubicBezTo>
                      <a:pt x="113" y="318"/>
                      <a:pt x="7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"/>
              <p:cNvSpPr/>
              <p:nvPr/>
            </p:nvSpPr>
            <p:spPr>
              <a:xfrm>
                <a:off x="7290900" y="4754475"/>
                <a:ext cx="5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0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21" y="105"/>
                      <a:pt x="0" y="168"/>
                      <a:pt x="0" y="210"/>
                    </a:cubicBezTo>
                    <a:cubicBezTo>
                      <a:pt x="21" y="147"/>
                      <a:pt x="21" y="6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"/>
              <p:cNvSpPr/>
              <p:nvPr/>
            </p:nvSpPr>
            <p:spPr>
              <a:xfrm>
                <a:off x="7752250" y="4038875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2" y="1"/>
                    </a:moveTo>
                    <a:cubicBezTo>
                      <a:pt x="1" y="1"/>
                      <a:pt x="1" y="43"/>
                      <a:pt x="22" y="127"/>
                    </a:cubicBezTo>
                    <a:cubicBezTo>
                      <a:pt x="22" y="85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"/>
              <p:cNvSpPr/>
              <p:nvPr/>
            </p:nvSpPr>
            <p:spPr>
              <a:xfrm>
                <a:off x="7601075" y="3981350"/>
                <a:ext cx="47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2" extrusionOk="0">
                    <a:moveTo>
                      <a:pt x="189" y="0"/>
                    </a:moveTo>
                    <a:cubicBezTo>
                      <a:pt x="126" y="0"/>
                      <a:pt x="64" y="0"/>
                      <a:pt x="1" y="21"/>
                    </a:cubicBez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"/>
              <p:cNvSpPr/>
              <p:nvPr/>
            </p:nvSpPr>
            <p:spPr>
              <a:xfrm>
                <a:off x="7841175" y="4108450"/>
                <a:ext cx="52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105" y="43"/>
                      <a:pt x="210" y="43"/>
                    </a:cubicBezTo>
                    <a:cubicBezTo>
                      <a:pt x="189" y="22"/>
                      <a:pt x="168" y="22"/>
                      <a:pt x="168" y="22"/>
                    </a:cubicBezTo>
                    <a:cubicBezTo>
                      <a:pt x="105" y="22"/>
                      <a:pt x="64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1"/>
              <p:cNvSpPr/>
              <p:nvPr/>
            </p:nvSpPr>
            <p:spPr>
              <a:xfrm>
                <a:off x="7838575" y="4107925"/>
                <a:ext cx="26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2" extrusionOk="0">
                    <a:moveTo>
                      <a:pt x="105" y="22"/>
                    </a:moveTo>
                    <a:cubicBezTo>
                      <a:pt x="63" y="22"/>
                      <a:pt x="42" y="22"/>
                      <a:pt x="0" y="1"/>
                    </a:cubicBezTo>
                    <a:cubicBezTo>
                      <a:pt x="42" y="22"/>
                      <a:pt x="63" y="22"/>
                      <a:pt x="105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1"/>
              <p:cNvSpPr/>
              <p:nvPr/>
            </p:nvSpPr>
            <p:spPr>
              <a:xfrm>
                <a:off x="7942150" y="409120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209" y="0"/>
                    </a:moveTo>
                    <a:cubicBezTo>
                      <a:pt x="188" y="0"/>
                      <a:pt x="147" y="0"/>
                      <a:pt x="126" y="21"/>
                    </a:cubicBezTo>
                    <a:cubicBezTo>
                      <a:pt x="84" y="42"/>
                      <a:pt x="42" y="42"/>
                      <a:pt x="0" y="63"/>
                    </a:cubicBez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"/>
              <p:cNvSpPr/>
              <p:nvPr/>
            </p:nvSpPr>
            <p:spPr>
              <a:xfrm>
                <a:off x="7599525" y="5028575"/>
                <a:ext cx="172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26" extrusionOk="0">
                    <a:moveTo>
                      <a:pt x="523" y="0"/>
                    </a:moveTo>
                    <a:cubicBezTo>
                      <a:pt x="565" y="84"/>
                      <a:pt x="0" y="21"/>
                      <a:pt x="691" y="126"/>
                    </a:cubicBezTo>
                    <a:cubicBezTo>
                      <a:pt x="607" y="84"/>
                      <a:pt x="565" y="42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"/>
              <p:cNvSpPr/>
              <p:nvPr/>
            </p:nvSpPr>
            <p:spPr>
              <a:xfrm>
                <a:off x="7290375" y="4759700"/>
                <a:ext cx="5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2" extrusionOk="0">
                    <a:moveTo>
                      <a:pt x="21" y="1"/>
                    </a:moveTo>
                    <a:cubicBezTo>
                      <a:pt x="21" y="43"/>
                      <a:pt x="21" y="84"/>
                      <a:pt x="0" y="126"/>
                    </a:cubicBezTo>
                    <a:cubicBezTo>
                      <a:pt x="0" y="137"/>
                      <a:pt x="6" y="142"/>
                      <a:pt x="11" y="142"/>
                    </a:cubicBezTo>
                    <a:cubicBezTo>
                      <a:pt x="16" y="142"/>
                      <a:pt x="21" y="137"/>
                      <a:pt x="21" y="126"/>
                    </a:cubicBezTo>
                    <a:cubicBezTo>
                      <a:pt x="21" y="105"/>
                      <a:pt x="21" y="64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"/>
              <p:cNvSpPr/>
              <p:nvPr/>
            </p:nvSpPr>
            <p:spPr>
              <a:xfrm>
                <a:off x="7846425" y="4081250"/>
                <a:ext cx="4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2" extrusionOk="0">
                    <a:moveTo>
                      <a:pt x="0" y="1"/>
                    </a:moveTo>
                    <a:cubicBezTo>
                      <a:pt x="63" y="1"/>
                      <a:pt x="126" y="22"/>
                      <a:pt x="167" y="22"/>
                    </a:cubicBezTo>
                    <a:cubicBezTo>
                      <a:pt x="126" y="22"/>
                      <a:pt x="6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"/>
              <p:cNvSpPr/>
              <p:nvPr/>
            </p:nvSpPr>
            <p:spPr>
              <a:xfrm>
                <a:off x="7850600" y="4081775"/>
                <a:ext cx="110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" extrusionOk="0">
                    <a:moveTo>
                      <a:pt x="0" y="1"/>
                    </a:moveTo>
                    <a:cubicBezTo>
                      <a:pt x="147" y="22"/>
                      <a:pt x="293" y="43"/>
                      <a:pt x="440" y="43"/>
                    </a:cubicBezTo>
                    <a:cubicBezTo>
                      <a:pt x="314" y="22"/>
                      <a:pt x="168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"/>
              <p:cNvSpPr/>
              <p:nvPr/>
            </p:nvSpPr>
            <p:spPr>
              <a:xfrm>
                <a:off x="8105875" y="4861700"/>
                <a:ext cx="15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27" extrusionOk="0">
                    <a:moveTo>
                      <a:pt x="63" y="1"/>
                    </a:moveTo>
                    <a:cubicBezTo>
                      <a:pt x="42" y="22"/>
                      <a:pt x="21" y="85"/>
                      <a:pt x="0" y="126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"/>
              <p:cNvSpPr/>
              <p:nvPr/>
            </p:nvSpPr>
            <p:spPr>
              <a:xfrm>
                <a:off x="7906575" y="4075500"/>
                <a:ext cx="104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3" extrusionOk="0">
                    <a:moveTo>
                      <a:pt x="419" y="1"/>
                    </a:moveTo>
                    <a:lnTo>
                      <a:pt x="419" y="1"/>
                    </a:lnTo>
                    <a:cubicBezTo>
                      <a:pt x="272" y="22"/>
                      <a:pt x="147" y="42"/>
                      <a:pt x="0" y="63"/>
                    </a:cubicBezTo>
                    <a:cubicBezTo>
                      <a:pt x="42" y="70"/>
                      <a:pt x="82" y="73"/>
                      <a:pt x="120" y="73"/>
                    </a:cubicBezTo>
                    <a:cubicBezTo>
                      <a:pt x="198" y="73"/>
                      <a:pt x="272" y="63"/>
                      <a:pt x="356" y="63"/>
                    </a:cubicBezTo>
                    <a:cubicBezTo>
                      <a:pt x="377" y="42"/>
                      <a:pt x="419" y="22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"/>
              <p:cNvSpPr/>
              <p:nvPr/>
            </p:nvSpPr>
            <p:spPr>
              <a:xfrm>
                <a:off x="7151225" y="3949950"/>
                <a:ext cx="1216725" cy="1221450"/>
              </a:xfrm>
              <a:custGeom>
                <a:avLst/>
                <a:gdLst/>
                <a:ahLst/>
                <a:cxnLst/>
                <a:rect l="l" t="t" r="r" b="b"/>
                <a:pathLst>
                  <a:path w="48669" h="48858" extrusionOk="0">
                    <a:moveTo>
                      <a:pt x="18411" y="1091"/>
                    </a:moveTo>
                    <a:cubicBezTo>
                      <a:pt x="18361" y="1104"/>
                      <a:pt x="18313" y="1122"/>
                      <a:pt x="18267" y="1147"/>
                    </a:cubicBezTo>
                    <a:lnTo>
                      <a:pt x="18267" y="1147"/>
                    </a:lnTo>
                    <a:cubicBezTo>
                      <a:pt x="18322" y="1133"/>
                      <a:pt x="18391" y="1114"/>
                      <a:pt x="18411" y="1091"/>
                    </a:cubicBezTo>
                    <a:close/>
                    <a:moveTo>
                      <a:pt x="18267" y="1147"/>
                    </a:moveTo>
                    <a:cubicBezTo>
                      <a:pt x="18203" y="1163"/>
                      <a:pt x="18156" y="1173"/>
                      <a:pt x="18225" y="1173"/>
                    </a:cubicBezTo>
                    <a:cubicBezTo>
                      <a:pt x="18239" y="1164"/>
                      <a:pt x="18253" y="1155"/>
                      <a:pt x="18267" y="1147"/>
                    </a:cubicBezTo>
                    <a:close/>
                    <a:moveTo>
                      <a:pt x="15479" y="2475"/>
                    </a:moveTo>
                    <a:cubicBezTo>
                      <a:pt x="15416" y="2506"/>
                      <a:pt x="15362" y="2538"/>
                      <a:pt x="15317" y="2575"/>
                    </a:cubicBezTo>
                    <a:cubicBezTo>
                      <a:pt x="15392" y="2535"/>
                      <a:pt x="15444" y="2502"/>
                      <a:pt x="15479" y="2475"/>
                    </a:cubicBezTo>
                    <a:close/>
                    <a:moveTo>
                      <a:pt x="28282" y="6301"/>
                    </a:moveTo>
                    <a:cubicBezTo>
                      <a:pt x="28273" y="6306"/>
                      <a:pt x="28268" y="6312"/>
                      <a:pt x="28268" y="6320"/>
                    </a:cubicBezTo>
                    <a:cubicBezTo>
                      <a:pt x="28268" y="6320"/>
                      <a:pt x="28277" y="6312"/>
                      <a:pt x="28282" y="6301"/>
                    </a:cubicBezTo>
                    <a:close/>
                    <a:moveTo>
                      <a:pt x="5297" y="13082"/>
                    </a:moveTo>
                    <a:lnTo>
                      <a:pt x="5211" y="13099"/>
                    </a:lnTo>
                    <a:cubicBezTo>
                      <a:pt x="5239" y="13094"/>
                      <a:pt x="5268" y="13088"/>
                      <a:pt x="5297" y="13082"/>
                    </a:cubicBezTo>
                    <a:close/>
                    <a:moveTo>
                      <a:pt x="715" y="19323"/>
                    </a:moveTo>
                    <a:cubicBezTo>
                      <a:pt x="713" y="19345"/>
                      <a:pt x="712" y="19363"/>
                      <a:pt x="712" y="19376"/>
                    </a:cubicBezTo>
                    <a:cubicBezTo>
                      <a:pt x="714" y="19357"/>
                      <a:pt x="715" y="19339"/>
                      <a:pt x="715" y="19323"/>
                    </a:cubicBezTo>
                    <a:close/>
                    <a:moveTo>
                      <a:pt x="48250" y="24984"/>
                    </a:moveTo>
                    <a:lnTo>
                      <a:pt x="48250" y="24984"/>
                    </a:lnTo>
                    <a:cubicBezTo>
                      <a:pt x="48250" y="25005"/>
                      <a:pt x="48252" y="25025"/>
                      <a:pt x="48254" y="25046"/>
                    </a:cubicBezTo>
                    <a:lnTo>
                      <a:pt x="48254" y="25046"/>
                    </a:lnTo>
                    <a:cubicBezTo>
                      <a:pt x="48253" y="25026"/>
                      <a:pt x="48252" y="25005"/>
                      <a:pt x="48250" y="24984"/>
                    </a:cubicBezTo>
                    <a:close/>
                    <a:moveTo>
                      <a:pt x="1443" y="25352"/>
                    </a:moveTo>
                    <a:lnTo>
                      <a:pt x="1443" y="25352"/>
                    </a:lnTo>
                    <a:cubicBezTo>
                      <a:pt x="1450" y="25355"/>
                      <a:pt x="1458" y="25358"/>
                      <a:pt x="1465" y="25360"/>
                    </a:cubicBezTo>
                    <a:cubicBezTo>
                      <a:pt x="1458" y="25358"/>
                      <a:pt x="1450" y="25355"/>
                      <a:pt x="1443" y="25352"/>
                    </a:cubicBezTo>
                    <a:close/>
                    <a:moveTo>
                      <a:pt x="3223" y="26155"/>
                    </a:moveTo>
                    <a:cubicBezTo>
                      <a:pt x="3230" y="26159"/>
                      <a:pt x="3234" y="26161"/>
                      <a:pt x="3237" y="26161"/>
                    </a:cubicBezTo>
                    <a:lnTo>
                      <a:pt x="3237" y="26161"/>
                    </a:lnTo>
                    <a:cubicBezTo>
                      <a:pt x="3232" y="26159"/>
                      <a:pt x="3228" y="26157"/>
                      <a:pt x="3223" y="26155"/>
                    </a:cubicBezTo>
                    <a:close/>
                    <a:moveTo>
                      <a:pt x="5876" y="29695"/>
                    </a:moveTo>
                    <a:cubicBezTo>
                      <a:pt x="5877" y="29701"/>
                      <a:pt x="5879" y="29706"/>
                      <a:pt x="5880" y="29713"/>
                    </a:cubicBezTo>
                    <a:cubicBezTo>
                      <a:pt x="5880" y="29707"/>
                      <a:pt x="5878" y="29701"/>
                      <a:pt x="5876" y="29695"/>
                    </a:cubicBezTo>
                    <a:close/>
                    <a:moveTo>
                      <a:pt x="5596" y="32823"/>
                    </a:moveTo>
                    <a:cubicBezTo>
                      <a:pt x="5594" y="32834"/>
                      <a:pt x="5593" y="32845"/>
                      <a:pt x="5591" y="32855"/>
                    </a:cubicBezTo>
                    <a:lnTo>
                      <a:pt x="5591" y="32855"/>
                    </a:lnTo>
                    <a:cubicBezTo>
                      <a:pt x="5593" y="32844"/>
                      <a:pt x="5594" y="32833"/>
                      <a:pt x="5596" y="32823"/>
                    </a:cubicBezTo>
                    <a:close/>
                    <a:moveTo>
                      <a:pt x="5127" y="34692"/>
                    </a:moveTo>
                    <a:lnTo>
                      <a:pt x="5123" y="34702"/>
                    </a:lnTo>
                    <a:lnTo>
                      <a:pt x="5123" y="34702"/>
                    </a:lnTo>
                    <a:cubicBezTo>
                      <a:pt x="5124" y="34699"/>
                      <a:pt x="5126" y="34696"/>
                      <a:pt x="5127" y="34692"/>
                    </a:cubicBezTo>
                    <a:close/>
                    <a:moveTo>
                      <a:pt x="5545" y="32726"/>
                    </a:moveTo>
                    <a:lnTo>
                      <a:pt x="5545" y="32726"/>
                    </a:lnTo>
                    <a:cubicBezTo>
                      <a:pt x="5504" y="32935"/>
                      <a:pt x="5483" y="33144"/>
                      <a:pt x="5441" y="33353"/>
                    </a:cubicBezTo>
                    <a:cubicBezTo>
                      <a:pt x="5399" y="33542"/>
                      <a:pt x="5357" y="33751"/>
                      <a:pt x="5315" y="33960"/>
                    </a:cubicBezTo>
                    <a:cubicBezTo>
                      <a:pt x="5310" y="33973"/>
                      <a:pt x="5307" y="33979"/>
                      <a:pt x="5305" y="33979"/>
                    </a:cubicBezTo>
                    <a:cubicBezTo>
                      <a:pt x="5293" y="33979"/>
                      <a:pt x="5360" y="33691"/>
                      <a:pt x="5378" y="33562"/>
                    </a:cubicBezTo>
                    <a:lnTo>
                      <a:pt x="5378" y="33562"/>
                    </a:lnTo>
                    <a:cubicBezTo>
                      <a:pt x="5273" y="34023"/>
                      <a:pt x="5064" y="34776"/>
                      <a:pt x="5043" y="34922"/>
                    </a:cubicBezTo>
                    <a:lnTo>
                      <a:pt x="5123" y="34702"/>
                    </a:lnTo>
                    <a:lnTo>
                      <a:pt x="5123" y="34702"/>
                    </a:lnTo>
                    <a:cubicBezTo>
                      <a:pt x="5120" y="34711"/>
                      <a:pt x="5117" y="34714"/>
                      <a:pt x="5115" y="34714"/>
                    </a:cubicBezTo>
                    <a:cubicBezTo>
                      <a:pt x="5107" y="34714"/>
                      <a:pt x="5111" y="34651"/>
                      <a:pt x="5127" y="34588"/>
                    </a:cubicBezTo>
                    <a:cubicBezTo>
                      <a:pt x="5232" y="34169"/>
                      <a:pt x="5315" y="34002"/>
                      <a:pt x="5336" y="33981"/>
                    </a:cubicBezTo>
                    <a:lnTo>
                      <a:pt x="5336" y="33981"/>
                    </a:lnTo>
                    <a:cubicBezTo>
                      <a:pt x="5315" y="34086"/>
                      <a:pt x="5273" y="34190"/>
                      <a:pt x="5252" y="34295"/>
                    </a:cubicBezTo>
                    <a:cubicBezTo>
                      <a:pt x="5336" y="34148"/>
                      <a:pt x="5399" y="33855"/>
                      <a:pt x="5483" y="33500"/>
                    </a:cubicBezTo>
                    <a:cubicBezTo>
                      <a:pt x="5535" y="33291"/>
                      <a:pt x="5563" y="33066"/>
                      <a:pt x="5591" y="32855"/>
                    </a:cubicBezTo>
                    <a:lnTo>
                      <a:pt x="5591" y="32855"/>
                    </a:lnTo>
                    <a:cubicBezTo>
                      <a:pt x="5583" y="32911"/>
                      <a:pt x="5569" y="32982"/>
                      <a:pt x="5545" y="33081"/>
                    </a:cubicBezTo>
                    <a:cubicBezTo>
                      <a:pt x="5524" y="33018"/>
                      <a:pt x="5524" y="32893"/>
                      <a:pt x="5545" y="32726"/>
                    </a:cubicBezTo>
                    <a:close/>
                    <a:moveTo>
                      <a:pt x="4290" y="36806"/>
                    </a:moveTo>
                    <a:lnTo>
                      <a:pt x="4164" y="37161"/>
                    </a:lnTo>
                    <a:cubicBezTo>
                      <a:pt x="4152" y="37186"/>
                      <a:pt x="4147" y="37196"/>
                      <a:pt x="4149" y="37196"/>
                    </a:cubicBezTo>
                    <a:cubicBezTo>
                      <a:pt x="4151" y="37196"/>
                      <a:pt x="4156" y="37191"/>
                      <a:pt x="4164" y="37182"/>
                    </a:cubicBezTo>
                    <a:cubicBezTo>
                      <a:pt x="4185" y="37140"/>
                      <a:pt x="4206" y="37078"/>
                      <a:pt x="4248" y="36973"/>
                    </a:cubicBezTo>
                    <a:lnTo>
                      <a:pt x="4290" y="36806"/>
                    </a:lnTo>
                    <a:close/>
                    <a:moveTo>
                      <a:pt x="4687" y="38061"/>
                    </a:moveTo>
                    <a:lnTo>
                      <a:pt x="4687" y="38061"/>
                    </a:lnTo>
                    <a:cubicBezTo>
                      <a:pt x="4781" y="38224"/>
                      <a:pt x="4861" y="38341"/>
                      <a:pt x="4939" y="38446"/>
                    </a:cubicBezTo>
                    <a:lnTo>
                      <a:pt x="4939" y="38446"/>
                    </a:lnTo>
                    <a:lnTo>
                      <a:pt x="4687" y="38061"/>
                    </a:lnTo>
                    <a:close/>
                    <a:moveTo>
                      <a:pt x="6152" y="40132"/>
                    </a:moveTo>
                    <a:cubicBezTo>
                      <a:pt x="6184" y="40181"/>
                      <a:pt x="6213" y="40217"/>
                      <a:pt x="6236" y="40240"/>
                    </a:cubicBezTo>
                    <a:lnTo>
                      <a:pt x="6236" y="40240"/>
                    </a:lnTo>
                    <a:cubicBezTo>
                      <a:pt x="6206" y="40202"/>
                      <a:pt x="6178" y="40166"/>
                      <a:pt x="6152" y="40132"/>
                    </a:cubicBezTo>
                    <a:close/>
                    <a:moveTo>
                      <a:pt x="10546" y="44631"/>
                    </a:moveTo>
                    <a:lnTo>
                      <a:pt x="10546" y="44631"/>
                    </a:lnTo>
                    <a:cubicBezTo>
                      <a:pt x="10564" y="44649"/>
                      <a:pt x="10591" y="44668"/>
                      <a:pt x="10618" y="44682"/>
                    </a:cubicBezTo>
                    <a:lnTo>
                      <a:pt x="10618" y="44682"/>
                    </a:lnTo>
                    <a:cubicBezTo>
                      <a:pt x="10595" y="44666"/>
                      <a:pt x="10571" y="44649"/>
                      <a:pt x="10546" y="44631"/>
                    </a:cubicBezTo>
                    <a:close/>
                    <a:moveTo>
                      <a:pt x="25377" y="47592"/>
                    </a:moveTo>
                    <a:cubicBezTo>
                      <a:pt x="25376" y="47592"/>
                      <a:pt x="25377" y="47595"/>
                      <a:pt x="25381" y="47602"/>
                    </a:cubicBezTo>
                    <a:cubicBezTo>
                      <a:pt x="25380" y="47599"/>
                      <a:pt x="25379" y="47595"/>
                      <a:pt x="25377" y="47592"/>
                    </a:cubicBezTo>
                    <a:lnTo>
                      <a:pt x="25377" y="47592"/>
                    </a:lnTo>
                    <a:cubicBezTo>
                      <a:pt x="25377" y="47592"/>
                      <a:pt x="25377" y="47592"/>
                      <a:pt x="25377" y="47592"/>
                    </a:cubicBezTo>
                    <a:close/>
                    <a:moveTo>
                      <a:pt x="25737" y="47811"/>
                    </a:moveTo>
                    <a:cubicBezTo>
                      <a:pt x="25778" y="47811"/>
                      <a:pt x="25778" y="47832"/>
                      <a:pt x="25778" y="47853"/>
                    </a:cubicBezTo>
                    <a:cubicBezTo>
                      <a:pt x="25778" y="47853"/>
                      <a:pt x="25737" y="47874"/>
                      <a:pt x="25716" y="47874"/>
                    </a:cubicBezTo>
                    <a:cubicBezTo>
                      <a:pt x="25716" y="47854"/>
                      <a:pt x="25695" y="47853"/>
                      <a:pt x="25695" y="47833"/>
                    </a:cubicBezTo>
                    <a:lnTo>
                      <a:pt x="25695" y="47833"/>
                    </a:lnTo>
                    <a:cubicBezTo>
                      <a:pt x="25709" y="47821"/>
                      <a:pt x="25723" y="47811"/>
                      <a:pt x="25737" y="47811"/>
                    </a:cubicBezTo>
                    <a:close/>
                    <a:moveTo>
                      <a:pt x="27620" y="48481"/>
                    </a:moveTo>
                    <a:lnTo>
                      <a:pt x="27620" y="48481"/>
                    </a:lnTo>
                    <a:cubicBezTo>
                      <a:pt x="27557" y="48523"/>
                      <a:pt x="27871" y="48502"/>
                      <a:pt x="28059" y="48523"/>
                    </a:cubicBezTo>
                    <a:cubicBezTo>
                      <a:pt x="27913" y="48544"/>
                      <a:pt x="27703" y="48565"/>
                      <a:pt x="27515" y="48586"/>
                    </a:cubicBezTo>
                    <a:cubicBezTo>
                      <a:pt x="27452" y="48544"/>
                      <a:pt x="27494" y="48502"/>
                      <a:pt x="27620" y="48481"/>
                    </a:cubicBezTo>
                    <a:close/>
                    <a:moveTo>
                      <a:pt x="26783" y="48669"/>
                    </a:moveTo>
                    <a:cubicBezTo>
                      <a:pt x="26657" y="48669"/>
                      <a:pt x="26553" y="48690"/>
                      <a:pt x="26469" y="48690"/>
                    </a:cubicBezTo>
                    <a:cubicBezTo>
                      <a:pt x="26553" y="48690"/>
                      <a:pt x="26636" y="48669"/>
                      <a:pt x="26783" y="48669"/>
                    </a:cubicBezTo>
                    <a:close/>
                    <a:moveTo>
                      <a:pt x="20108" y="1"/>
                    </a:moveTo>
                    <a:cubicBezTo>
                      <a:pt x="19941" y="1"/>
                      <a:pt x="19773" y="22"/>
                      <a:pt x="19627" y="22"/>
                    </a:cubicBezTo>
                    <a:lnTo>
                      <a:pt x="19376" y="22"/>
                    </a:lnTo>
                    <a:lnTo>
                      <a:pt x="19146" y="43"/>
                    </a:lnTo>
                    <a:cubicBezTo>
                      <a:pt x="18832" y="85"/>
                      <a:pt x="18539" y="106"/>
                      <a:pt x="18246" y="168"/>
                    </a:cubicBezTo>
                    <a:cubicBezTo>
                      <a:pt x="18079" y="210"/>
                      <a:pt x="17932" y="231"/>
                      <a:pt x="17807" y="273"/>
                    </a:cubicBezTo>
                    <a:cubicBezTo>
                      <a:pt x="17660" y="315"/>
                      <a:pt x="17514" y="378"/>
                      <a:pt x="17388" y="419"/>
                    </a:cubicBezTo>
                    <a:cubicBezTo>
                      <a:pt x="17367" y="399"/>
                      <a:pt x="17493" y="357"/>
                      <a:pt x="17597" y="294"/>
                    </a:cubicBezTo>
                    <a:lnTo>
                      <a:pt x="17597" y="294"/>
                    </a:lnTo>
                    <a:cubicBezTo>
                      <a:pt x="17388" y="357"/>
                      <a:pt x="17074" y="399"/>
                      <a:pt x="17137" y="503"/>
                    </a:cubicBezTo>
                    <a:lnTo>
                      <a:pt x="17346" y="419"/>
                    </a:lnTo>
                    <a:lnTo>
                      <a:pt x="17346" y="419"/>
                    </a:lnTo>
                    <a:cubicBezTo>
                      <a:pt x="17535" y="440"/>
                      <a:pt x="17346" y="587"/>
                      <a:pt x="17095" y="733"/>
                    </a:cubicBezTo>
                    <a:cubicBezTo>
                      <a:pt x="16884" y="857"/>
                      <a:pt x="16658" y="995"/>
                      <a:pt x="16592" y="1073"/>
                    </a:cubicBezTo>
                    <a:lnTo>
                      <a:pt x="16592" y="1073"/>
                    </a:lnTo>
                    <a:cubicBezTo>
                      <a:pt x="16629" y="984"/>
                      <a:pt x="16576" y="954"/>
                      <a:pt x="16482" y="954"/>
                    </a:cubicBezTo>
                    <a:cubicBezTo>
                      <a:pt x="16399" y="954"/>
                      <a:pt x="16285" y="978"/>
                      <a:pt x="16175" y="1005"/>
                    </a:cubicBezTo>
                    <a:cubicBezTo>
                      <a:pt x="16074" y="1039"/>
                      <a:pt x="15977" y="1066"/>
                      <a:pt x="15910" y="1066"/>
                    </a:cubicBezTo>
                    <a:cubicBezTo>
                      <a:pt x="15810" y="1066"/>
                      <a:pt x="15777" y="1005"/>
                      <a:pt x="15903" y="817"/>
                    </a:cubicBezTo>
                    <a:lnTo>
                      <a:pt x="15903" y="817"/>
                    </a:lnTo>
                    <a:cubicBezTo>
                      <a:pt x="15777" y="901"/>
                      <a:pt x="15610" y="1026"/>
                      <a:pt x="15672" y="1068"/>
                    </a:cubicBezTo>
                    <a:cubicBezTo>
                      <a:pt x="15593" y="1092"/>
                      <a:pt x="15532" y="1107"/>
                      <a:pt x="15495" y="1107"/>
                    </a:cubicBezTo>
                    <a:cubicBezTo>
                      <a:pt x="15436" y="1107"/>
                      <a:pt x="15443" y="1067"/>
                      <a:pt x="15547" y="963"/>
                    </a:cubicBezTo>
                    <a:lnTo>
                      <a:pt x="15547" y="963"/>
                    </a:lnTo>
                    <a:cubicBezTo>
                      <a:pt x="15191" y="1152"/>
                      <a:pt x="15087" y="1256"/>
                      <a:pt x="15003" y="1340"/>
                    </a:cubicBezTo>
                    <a:cubicBezTo>
                      <a:pt x="14898" y="1424"/>
                      <a:pt x="14815" y="1487"/>
                      <a:pt x="14501" y="1675"/>
                    </a:cubicBezTo>
                    <a:cubicBezTo>
                      <a:pt x="14480" y="1633"/>
                      <a:pt x="14584" y="1528"/>
                      <a:pt x="14626" y="1445"/>
                    </a:cubicBezTo>
                    <a:lnTo>
                      <a:pt x="14626" y="1445"/>
                    </a:lnTo>
                    <a:cubicBezTo>
                      <a:pt x="14354" y="1717"/>
                      <a:pt x="14061" y="1989"/>
                      <a:pt x="13538" y="2282"/>
                    </a:cubicBezTo>
                    <a:cubicBezTo>
                      <a:pt x="13538" y="2261"/>
                      <a:pt x="13475" y="2240"/>
                      <a:pt x="13559" y="2177"/>
                    </a:cubicBezTo>
                    <a:lnTo>
                      <a:pt x="13559" y="2177"/>
                    </a:lnTo>
                    <a:cubicBezTo>
                      <a:pt x="13350" y="2323"/>
                      <a:pt x="13182" y="2470"/>
                      <a:pt x="13015" y="2616"/>
                    </a:cubicBezTo>
                    <a:cubicBezTo>
                      <a:pt x="12848" y="2784"/>
                      <a:pt x="12680" y="2930"/>
                      <a:pt x="12513" y="3119"/>
                    </a:cubicBezTo>
                    <a:cubicBezTo>
                      <a:pt x="12366" y="3286"/>
                      <a:pt x="12199" y="3453"/>
                      <a:pt x="12011" y="3642"/>
                    </a:cubicBezTo>
                    <a:cubicBezTo>
                      <a:pt x="11927" y="3725"/>
                      <a:pt x="11843" y="3809"/>
                      <a:pt x="11739" y="3914"/>
                    </a:cubicBezTo>
                    <a:cubicBezTo>
                      <a:pt x="11676" y="3976"/>
                      <a:pt x="11613" y="4039"/>
                      <a:pt x="11550" y="4102"/>
                    </a:cubicBezTo>
                    <a:cubicBezTo>
                      <a:pt x="11530" y="4144"/>
                      <a:pt x="11488" y="4165"/>
                      <a:pt x="11467" y="4207"/>
                    </a:cubicBezTo>
                    <a:cubicBezTo>
                      <a:pt x="11446" y="4248"/>
                      <a:pt x="11425" y="4290"/>
                      <a:pt x="11425" y="4332"/>
                    </a:cubicBezTo>
                    <a:cubicBezTo>
                      <a:pt x="11390" y="4227"/>
                      <a:pt x="11369" y="4181"/>
                      <a:pt x="11351" y="4181"/>
                    </a:cubicBezTo>
                    <a:cubicBezTo>
                      <a:pt x="11348" y="4181"/>
                      <a:pt x="11345" y="4182"/>
                      <a:pt x="11341" y="4186"/>
                    </a:cubicBezTo>
                    <a:cubicBezTo>
                      <a:pt x="11320" y="4207"/>
                      <a:pt x="11278" y="4290"/>
                      <a:pt x="11258" y="4395"/>
                    </a:cubicBezTo>
                    <a:cubicBezTo>
                      <a:pt x="11195" y="4604"/>
                      <a:pt x="11237" y="4918"/>
                      <a:pt x="11132" y="4960"/>
                    </a:cubicBezTo>
                    <a:cubicBezTo>
                      <a:pt x="11195" y="5190"/>
                      <a:pt x="11258" y="5399"/>
                      <a:pt x="11320" y="5588"/>
                    </a:cubicBezTo>
                    <a:lnTo>
                      <a:pt x="11383" y="5316"/>
                    </a:lnTo>
                    <a:cubicBezTo>
                      <a:pt x="11488" y="5860"/>
                      <a:pt x="11739" y="6257"/>
                      <a:pt x="11718" y="6717"/>
                    </a:cubicBezTo>
                    <a:cubicBezTo>
                      <a:pt x="11676" y="6592"/>
                      <a:pt x="11634" y="6466"/>
                      <a:pt x="11592" y="6362"/>
                    </a:cubicBezTo>
                    <a:lnTo>
                      <a:pt x="11592" y="6362"/>
                    </a:lnTo>
                    <a:cubicBezTo>
                      <a:pt x="11655" y="6676"/>
                      <a:pt x="11697" y="6969"/>
                      <a:pt x="11718" y="7282"/>
                    </a:cubicBezTo>
                    <a:cubicBezTo>
                      <a:pt x="11739" y="7115"/>
                      <a:pt x="11760" y="6927"/>
                      <a:pt x="11760" y="6759"/>
                    </a:cubicBezTo>
                    <a:cubicBezTo>
                      <a:pt x="11831" y="6975"/>
                      <a:pt x="11888" y="6990"/>
                      <a:pt x="11929" y="6990"/>
                    </a:cubicBezTo>
                    <a:cubicBezTo>
                      <a:pt x="11936" y="6990"/>
                      <a:pt x="11942" y="6989"/>
                      <a:pt x="11948" y="6989"/>
                    </a:cubicBezTo>
                    <a:cubicBezTo>
                      <a:pt x="11990" y="6989"/>
                      <a:pt x="12032" y="7010"/>
                      <a:pt x="12011" y="7366"/>
                    </a:cubicBezTo>
                    <a:cubicBezTo>
                      <a:pt x="12007" y="7355"/>
                      <a:pt x="12005" y="7350"/>
                      <a:pt x="12003" y="7350"/>
                    </a:cubicBezTo>
                    <a:lnTo>
                      <a:pt x="12003" y="7350"/>
                    </a:lnTo>
                    <a:cubicBezTo>
                      <a:pt x="11995" y="7350"/>
                      <a:pt x="12003" y="7459"/>
                      <a:pt x="11969" y="7596"/>
                    </a:cubicBezTo>
                    <a:cubicBezTo>
                      <a:pt x="11969" y="7701"/>
                      <a:pt x="11948" y="7805"/>
                      <a:pt x="11906" y="7889"/>
                    </a:cubicBezTo>
                    <a:cubicBezTo>
                      <a:pt x="11885" y="7973"/>
                      <a:pt x="11843" y="8057"/>
                      <a:pt x="11802" y="8119"/>
                    </a:cubicBezTo>
                    <a:cubicBezTo>
                      <a:pt x="11802" y="8370"/>
                      <a:pt x="11802" y="8663"/>
                      <a:pt x="11613" y="8998"/>
                    </a:cubicBezTo>
                    <a:cubicBezTo>
                      <a:pt x="11600" y="9006"/>
                      <a:pt x="11588" y="9009"/>
                      <a:pt x="11576" y="9009"/>
                    </a:cubicBezTo>
                    <a:cubicBezTo>
                      <a:pt x="11501" y="9009"/>
                      <a:pt x="11437" y="8883"/>
                      <a:pt x="11386" y="8883"/>
                    </a:cubicBezTo>
                    <a:cubicBezTo>
                      <a:pt x="11378" y="8883"/>
                      <a:pt x="11370" y="8886"/>
                      <a:pt x="11362" y="8894"/>
                    </a:cubicBezTo>
                    <a:cubicBezTo>
                      <a:pt x="11404" y="9019"/>
                      <a:pt x="11299" y="9312"/>
                      <a:pt x="11153" y="9563"/>
                    </a:cubicBezTo>
                    <a:cubicBezTo>
                      <a:pt x="11017" y="9816"/>
                      <a:pt x="10862" y="10051"/>
                      <a:pt x="10808" y="10234"/>
                    </a:cubicBezTo>
                    <a:lnTo>
                      <a:pt x="10808" y="10234"/>
                    </a:lnTo>
                    <a:cubicBezTo>
                      <a:pt x="10817" y="10154"/>
                      <a:pt x="10750" y="10107"/>
                      <a:pt x="10713" y="10107"/>
                    </a:cubicBezTo>
                    <a:cubicBezTo>
                      <a:pt x="10713" y="10191"/>
                      <a:pt x="10693" y="10274"/>
                      <a:pt x="10693" y="10358"/>
                    </a:cubicBezTo>
                    <a:cubicBezTo>
                      <a:pt x="10577" y="10448"/>
                      <a:pt x="10516" y="10491"/>
                      <a:pt x="10477" y="10491"/>
                    </a:cubicBezTo>
                    <a:cubicBezTo>
                      <a:pt x="10453" y="10491"/>
                      <a:pt x="10437" y="10474"/>
                      <a:pt x="10421" y="10442"/>
                    </a:cubicBezTo>
                    <a:cubicBezTo>
                      <a:pt x="10169" y="10672"/>
                      <a:pt x="10253" y="10672"/>
                      <a:pt x="10316" y="10693"/>
                    </a:cubicBezTo>
                    <a:cubicBezTo>
                      <a:pt x="10379" y="10693"/>
                      <a:pt x="10441" y="10714"/>
                      <a:pt x="10086" y="10965"/>
                    </a:cubicBezTo>
                    <a:cubicBezTo>
                      <a:pt x="10128" y="10923"/>
                      <a:pt x="10086" y="10923"/>
                      <a:pt x="10169" y="10818"/>
                    </a:cubicBezTo>
                    <a:lnTo>
                      <a:pt x="10169" y="10818"/>
                    </a:lnTo>
                    <a:cubicBezTo>
                      <a:pt x="9521" y="11342"/>
                      <a:pt x="8893" y="11886"/>
                      <a:pt x="8140" y="12158"/>
                    </a:cubicBezTo>
                    <a:cubicBezTo>
                      <a:pt x="7993" y="12116"/>
                      <a:pt x="8140" y="12032"/>
                      <a:pt x="8286" y="11948"/>
                    </a:cubicBezTo>
                    <a:cubicBezTo>
                      <a:pt x="8433" y="11865"/>
                      <a:pt x="8579" y="11802"/>
                      <a:pt x="8433" y="11781"/>
                    </a:cubicBezTo>
                    <a:lnTo>
                      <a:pt x="8433" y="11781"/>
                    </a:lnTo>
                    <a:cubicBezTo>
                      <a:pt x="7931" y="12053"/>
                      <a:pt x="7408" y="12346"/>
                      <a:pt x="6864" y="12576"/>
                    </a:cubicBezTo>
                    <a:cubicBezTo>
                      <a:pt x="6348" y="12794"/>
                      <a:pt x="5814" y="12974"/>
                      <a:pt x="5297" y="13082"/>
                    </a:cubicBezTo>
                    <a:lnTo>
                      <a:pt x="5297" y="13082"/>
                    </a:lnTo>
                    <a:lnTo>
                      <a:pt x="5420" y="13057"/>
                    </a:lnTo>
                    <a:lnTo>
                      <a:pt x="5420" y="13057"/>
                    </a:lnTo>
                    <a:cubicBezTo>
                      <a:pt x="5378" y="13225"/>
                      <a:pt x="5169" y="13225"/>
                      <a:pt x="4897" y="13225"/>
                    </a:cubicBezTo>
                    <a:cubicBezTo>
                      <a:pt x="4630" y="13245"/>
                      <a:pt x="4323" y="13225"/>
                      <a:pt x="4055" y="13323"/>
                    </a:cubicBezTo>
                    <a:lnTo>
                      <a:pt x="4055" y="13323"/>
                    </a:lnTo>
                    <a:cubicBezTo>
                      <a:pt x="4150" y="13284"/>
                      <a:pt x="4177" y="13195"/>
                      <a:pt x="4171" y="13195"/>
                    </a:cubicBezTo>
                    <a:lnTo>
                      <a:pt x="4171" y="13195"/>
                    </a:lnTo>
                    <a:cubicBezTo>
                      <a:pt x="4169" y="13195"/>
                      <a:pt x="4167" y="13198"/>
                      <a:pt x="4164" y="13204"/>
                    </a:cubicBezTo>
                    <a:cubicBezTo>
                      <a:pt x="3997" y="13225"/>
                      <a:pt x="3809" y="13246"/>
                      <a:pt x="3641" y="13267"/>
                    </a:cubicBezTo>
                    <a:cubicBezTo>
                      <a:pt x="3537" y="13287"/>
                      <a:pt x="3432" y="13308"/>
                      <a:pt x="3327" y="13329"/>
                    </a:cubicBezTo>
                    <a:cubicBezTo>
                      <a:pt x="3202" y="13350"/>
                      <a:pt x="3055" y="13371"/>
                      <a:pt x="2930" y="13413"/>
                    </a:cubicBezTo>
                    <a:cubicBezTo>
                      <a:pt x="2825" y="13539"/>
                      <a:pt x="2721" y="13706"/>
                      <a:pt x="2637" y="13852"/>
                    </a:cubicBezTo>
                    <a:cubicBezTo>
                      <a:pt x="2574" y="13957"/>
                      <a:pt x="2511" y="14083"/>
                      <a:pt x="2449" y="14208"/>
                    </a:cubicBezTo>
                    <a:cubicBezTo>
                      <a:pt x="2323" y="14459"/>
                      <a:pt x="2198" y="14731"/>
                      <a:pt x="2072" y="15024"/>
                    </a:cubicBezTo>
                    <a:lnTo>
                      <a:pt x="2093" y="14857"/>
                    </a:lnTo>
                    <a:lnTo>
                      <a:pt x="2093" y="14857"/>
                    </a:lnTo>
                    <a:cubicBezTo>
                      <a:pt x="1821" y="15233"/>
                      <a:pt x="1486" y="15924"/>
                      <a:pt x="1277" y="16384"/>
                    </a:cubicBezTo>
                    <a:cubicBezTo>
                      <a:pt x="1277" y="16518"/>
                      <a:pt x="1197" y="16719"/>
                      <a:pt x="1239" y="16719"/>
                    </a:cubicBezTo>
                    <a:cubicBezTo>
                      <a:pt x="1250" y="16719"/>
                      <a:pt x="1269" y="16706"/>
                      <a:pt x="1298" y="16677"/>
                    </a:cubicBezTo>
                    <a:lnTo>
                      <a:pt x="1298" y="16677"/>
                    </a:lnTo>
                    <a:cubicBezTo>
                      <a:pt x="1068" y="17012"/>
                      <a:pt x="921" y="17368"/>
                      <a:pt x="796" y="17702"/>
                    </a:cubicBezTo>
                    <a:cubicBezTo>
                      <a:pt x="691" y="18058"/>
                      <a:pt x="586" y="18414"/>
                      <a:pt x="524" y="18769"/>
                    </a:cubicBezTo>
                    <a:cubicBezTo>
                      <a:pt x="461" y="19125"/>
                      <a:pt x="398" y="19481"/>
                      <a:pt x="356" y="19816"/>
                    </a:cubicBezTo>
                    <a:cubicBezTo>
                      <a:pt x="294" y="20171"/>
                      <a:pt x="210" y="20506"/>
                      <a:pt x="105" y="20841"/>
                    </a:cubicBezTo>
                    <a:cubicBezTo>
                      <a:pt x="122" y="20707"/>
                      <a:pt x="112" y="20533"/>
                      <a:pt x="97" y="20533"/>
                    </a:cubicBezTo>
                    <a:cubicBezTo>
                      <a:pt x="93" y="20533"/>
                      <a:pt x="88" y="20544"/>
                      <a:pt x="84" y="20569"/>
                    </a:cubicBezTo>
                    <a:lnTo>
                      <a:pt x="42" y="21155"/>
                    </a:lnTo>
                    <a:cubicBezTo>
                      <a:pt x="22" y="21343"/>
                      <a:pt x="22" y="21552"/>
                      <a:pt x="22" y="21741"/>
                    </a:cubicBezTo>
                    <a:cubicBezTo>
                      <a:pt x="126" y="21657"/>
                      <a:pt x="63" y="21594"/>
                      <a:pt x="168" y="21364"/>
                    </a:cubicBezTo>
                    <a:cubicBezTo>
                      <a:pt x="189" y="21510"/>
                      <a:pt x="231" y="21845"/>
                      <a:pt x="210" y="22117"/>
                    </a:cubicBezTo>
                    <a:cubicBezTo>
                      <a:pt x="203" y="21954"/>
                      <a:pt x="187" y="21892"/>
                      <a:pt x="165" y="21892"/>
                    </a:cubicBezTo>
                    <a:cubicBezTo>
                      <a:pt x="119" y="21892"/>
                      <a:pt x="50" y="22189"/>
                      <a:pt x="22" y="22347"/>
                    </a:cubicBezTo>
                    <a:cubicBezTo>
                      <a:pt x="26" y="22339"/>
                      <a:pt x="30" y="22336"/>
                      <a:pt x="35" y="22336"/>
                    </a:cubicBezTo>
                    <a:cubicBezTo>
                      <a:pt x="49" y="22336"/>
                      <a:pt x="66" y="22372"/>
                      <a:pt x="92" y="22372"/>
                    </a:cubicBezTo>
                    <a:cubicBezTo>
                      <a:pt x="96" y="22372"/>
                      <a:pt x="100" y="22371"/>
                      <a:pt x="105" y="22368"/>
                    </a:cubicBezTo>
                    <a:lnTo>
                      <a:pt x="105" y="22368"/>
                    </a:lnTo>
                    <a:cubicBezTo>
                      <a:pt x="1" y="22682"/>
                      <a:pt x="63" y="22703"/>
                      <a:pt x="105" y="22766"/>
                    </a:cubicBezTo>
                    <a:cubicBezTo>
                      <a:pt x="147" y="22808"/>
                      <a:pt x="210" y="22891"/>
                      <a:pt x="168" y="23310"/>
                    </a:cubicBezTo>
                    <a:lnTo>
                      <a:pt x="126" y="23268"/>
                    </a:lnTo>
                    <a:lnTo>
                      <a:pt x="126" y="23268"/>
                    </a:lnTo>
                    <a:cubicBezTo>
                      <a:pt x="147" y="23415"/>
                      <a:pt x="168" y="23561"/>
                      <a:pt x="189" y="23728"/>
                    </a:cubicBezTo>
                    <a:cubicBezTo>
                      <a:pt x="210" y="23875"/>
                      <a:pt x="231" y="24021"/>
                      <a:pt x="252" y="24189"/>
                    </a:cubicBezTo>
                    <a:cubicBezTo>
                      <a:pt x="241" y="24208"/>
                      <a:pt x="231" y="24216"/>
                      <a:pt x="223" y="24216"/>
                    </a:cubicBezTo>
                    <a:cubicBezTo>
                      <a:pt x="167" y="24216"/>
                      <a:pt x="157" y="23854"/>
                      <a:pt x="84" y="23854"/>
                    </a:cubicBezTo>
                    <a:cubicBezTo>
                      <a:pt x="105" y="24042"/>
                      <a:pt x="168" y="24231"/>
                      <a:pt x="210" y="24398"/>
                    </a:cubicBezTo>
                    <a:cubicBezTo>
                      <a:pt x="231" y="24482"/>
                      <a:pt x="252" y="24607"/>
                      <a:pt x="273" y="24691"/>
                    </a:cubicBezTo>
                    <a:lnTo>
                      <a:pt x="294" y="24816"/>
                    </a:lnTo>
                    <a:lnTo>
                      <a:pt x="314" y="24900"/>
                    </a:lnTo>
                    <a:cubicBezTo>
                      <a:pt x="314" y="24900"/>
                      <a:pt x="314" y="24921"/>
                      <a:pt x="314" y="24921"/>
                    </a:cubicBezTo>
                    <a:lnTo>
                      <a:pt x="356" y="24921"/>
                    </a:lnTo>
                    <a:cubicBezTo>
                      <a:pt x="440" y="24942"/>
                      <a:pt x="524" y="24963"/>
                      <a:pt x="607" y="24984"/>
                    </a:cubicBezTo>
                    <a:lnTo>
                      <a:pt x="294" y="24984"/>
                    </a:lnTo>
                    <a:cubicBezTo>
                      <a:pt x="252" y="24984"/>
                      <a:pt x="273" y="24921"/>
                      <a:pt x="252" y="24879"/>
                    </a:cubicBezTo>
                    <a:lnTo>
                      <a:pt x="231" y="24754"/>
                    </a:lnTo>
                    <a:cubicBezTo>
                      <a:pt x="231" y="24670"/>
                      <a:pt x="210" y="24586"/>
                      <a:pt x="189" y="24523"/>
                    </a:cubicBezTo>
                    <a:cubicBezTo>
                      <a:pt x="189" y="24649"/>
                      <a:pt x="168" y="24754"/>
                      <a:pt x="168" y="24858"/>
                    </a:cubicBezTo>
                    <a:lnTo>
                      <a:pt x="168" y="24984"/>
                    </a:lnTo>
                    <a:lnTo>
                      <a:pt x="168" y="25047"/>
                    </a:lnTo>
                    <a:cubicBezTo>
                      <a:pt x="168" y="25067"/>
                      <a:pt x="189" y="25067"/>
                      <a:pt x="189" y="25088"/>
                    </a:cubicBezTo>
                    <a:cubicBezTo>
                      <a:pt x="356" y="25109"/>
                      <a:pt x="524" y="25109"/>
                      <a:pt x="754" y="25151"/>
                    </a:cubicBezTo>
                    <a:cubicBezTo>
                      <a:pt x="754" y="25151"/>
                      <a:pt x="775" y="25172"/>
                      <a:pt x="775" y="25172"/>
                    </a:cubicBezTo>
                    <a:cubicBezTo>
                      <a:pt x="900" y="25193"/>
                      <a:pt x="1026" y="25235"/>
                      <a:pt x="1151" y="25277"/>
                    </a:cubicBezTo>
                    <a:cubicBezTo>
                      <a:pt x="1089" y="25256"/>
                      <a:pt x="1026" y="25235"/>
                      <a:pt x="963" y="25214"/>
                    </a:cubicBezTo>
                    <a:lnTo>
                      <a:pt x="963" y="25214"/>
                    </a:lnTo>
                    <a:cubicBezTo>
                      <a:pt x="1123" y="25254"/>
                      <a:pt x="1283" y="25294"/>
                      <a:pt x="1443" y="25352"/>
                    </a:cubicBezTo>
                    <a:lnTo>
                      <a:pt x="1443" y="25352"/>
                    </a:lnTo>
                    <a:cubicBezTo>
                      <a:pt x="1388" y="25330"/>
                      <a:pt x="1332" y="25295"/>
                      <a:pt x="1277" y="25277"/>
                    </a:cubicBezTo>
                    <a:cubicBezTo>
                      <a:pt x="1333" y="25269"/>
                      <a:pt x="1389" y="25266"/>
                      <a:pt x="1445" y="25266"/>
                    </a:cubicBezTo>
                    <a:cubicBezTo>
                      <a:pt x="1696" y="25266"/>
                      <a:pt x="1937" y="25337"/>
                      <a:pt x="2177" y="25423"/>
                    </a:cubicBezTo>
                    <a:cubicBezTo>
                      <a:pt x="2444" y="25538"/>
                      <a:pt x="2730" y="25670"/>
                      <a:pt x="3064" y="25788"/>
                    </a:cubicBezTo>
                    <a:lnTo>
                      <a:pt x="3064" y="25788"/>
                    </a:lnTo>
                    <a:cubicBezTo>
                      <a:pt x="2926" y="25742"/>
                      <a:pt x="2851" y="25726"/>
                      <a:pt x="2816" y="25726"/>
                    </a:cubicBezTo>
                    <a:cubicBezTo>
                      <a:pt x="2784" y="25726"/>
                      <a:pt x="2786" y="25740"/>
                      <a:pt x="2804" y="25758"/>
                    </a:cubicBezTo>
                    <a:cubicBezTo>
                      <a:pt x="2846" y="25779"/>
                      <a:pt x="2972" y="25863"/>
                      <a:pt x="2909" y="25883"/>
                    </a:cubicBezTo>
                    <a:cubicBezTo>
                      <a:pt x="2993" y="25946"/>
                      <a:pt x="3097" y="26030"/>
                      <a:pt x="3160" y="26072"/>
                    </a:cubicBezTo>
                    <a:cubicBezTo>
                      <a:pt x="3212" y="26123"/>
                      <a:pt x="3249" y="26161"/>
                      <a:pt x="3238" y="26161"/>
                    </a:cubicBezTo>
                    <a:cubicBezTo>
                      <a:pt x="3237" y="26161"/>
                      <a:pt x="3237" y="26161"/>
                      <a:pt x="3237" y="26161"/>
                    </a:cubicBezTo>
                    <a:lnTo>
                      <a:pt x="3237" y="26161"/>
                    </a:lnTo>
                    <a:cubicBezTo>
                      <a:pt x="3397" y="26224"/>
                      <a:pt x="3519" y="26326"/>
                      <a:pt x="3641" y="26428"/>
                    </a:cubicBezTo>
                    <a:cubicBezTo>
                      <a:pt x="3767" y="26532"/>
                      <a:pt x="3892" y="26658"/>
                      <a:pt x="4123" y="26783"/>
                    </a:cubicBezTo>
                    <a:cubicBezTo>
                      <a:pt x="4123" y="26823"/>
                      <a:pt x="4373" y="27056"/>
                      <a:pt x="4301" y="27056"/>
                    </a:cubicBezTo>
                    <a:cubicBezTo>
                      <a:pt x="4298" y="27056"/>
                      <a:pt x="4294" y="27056"/>
                      <a:pt x="4290" y="27055"/>
                    </a:cubicBezTo>
                    <a:lnTo>
                      <a:pt x="4290" y="27055"/>
                    </a:lnTo>
                    <a:cubicBezTo>
                      <a:pt x="4381" y="27146"/>
                      <a:pt x="4416" y="27181"/>
                      <a:pt x="4423" y="27181"/>
                    </a:cubicBezTo>
                    <a:cubicBezTo>
                      <a:pt x="4428" y="27181"/>
                      <a:pt x="4414" y="27156"/>
                      <a:pt x="4395" y="27118"/>
                    </a:cubicBezTo>
                    <a:cubicBezTo>
                      <a:pt x="4353" y="27055"/>
                      <a:pt x="4269" y="26951"/>
                      <a:pt x="4290" y="26951"/>
                    </a:cubicBezTo>
                    <a:lnTo>
                      <a:pt x="4290" y="26951"/>
                    </a:lnTo>
                    <a:cubicBezTo>
                      <a:pt x="4436" y="27055"/>
                      <a:pt x="4562" y="27223"/>
                      <a:pt x="4687" y="27390"/>
                    </a:cubicBezTo>
                    <a:cubicBezTo>
                      <a:pt x="4750" y="27474"/>
                      <a:pt x="4792" y="27557"/>
                      <a:pt x="4855" y="27662"/>
                    </a:cubicBezTo>
                    <a:cubicBezTo>
                      <a:pt x="4918" y="27746"/>
                      <a:pt x="4980" y="27850"/>
                      <a:pt x="5022" y="27955"/>
                    </a:cubicBezTo>
                    <a:cubicBezTo>
                      <a:pt x="5232" y="28373"/>
                      <a:pt x="5378" y="28855"/>
                      <a:pt x="5545" y="29336"/>
                    </a:cubicBezTo>
                    <a:cubicBezTo>
                      <a:pt x="5776" y="30215"/>
                      <a:pt x="5838" y="30403"/>
                      <a:pt x="5859" y="31261"/>
                    </a:cubicBezTo>
                    <a:cubicBezTo>
                      <a:pt x="5845" y="31325"/>
                      <a:pt x="5835" y="31350"/>
                      <a:pt x="5826" y="31350"/>
                    </a:cubicBezTo>
                    <a:cubicBezTo>
                      <a:pt x="5796" y="31350"/>
                      <a:pt x="5796" y="31031"/>
                      <a:pt x="5796" y="31031"/>
                    </a:cubicBezTo>
                    <a:cubicBezTo>
                      <a:pt x="5776" y="31261"/>
                      <a:pt x="5755" y="31449"/>
                      <a:pt x="5734" y="31658"/>
                    </a:cubicBezTo>
                    <a:cubicBezTo>
                      <a:pt x="5734" y="31847"/>
                      <a:pt x="5713" y="32056"/>
                      <a:pt x="5692" y="32265"/>
                    </a:cubicBezTo>
                    <a:cubicBezTo>
                      <a:pt x="5692" y="32242"/>
                      <a:pt x="5690" y="32232"/>
                      <a:pt x="5687" y="32232"/>
                    </a:cubicBezTo>
                    <a:cubicBezTo>
                      <a:pt x="5679" y="32232"/>
                      <a:pt x="5659" y="32300"/>
                      <a:pt x="5629" y="32391"/>
                    </a:cubicBezTo>
                    <a:cubicBezTo>
                      <a:pt x="5583" y="32650"/>
                      <a:pt x="5615" y="32665"/>
                      <a:pt x="5596" y="32823"/>
                    </a:cubicBezTo>
                    <a:lnTo>
                      <a:pt x="5596" y="32823"/>
                    </a:lnTo>
                    <a:cubicBezTo>
                      <a:pt x="5612" y="32707"/>
                      <a:pt x="5628" y="32596"/>
                      <a:pt x="5650" y="32495"/>
                    </a:cubicBezTo>
                    <a:lnTo>
                      <a:pt x="5671" y="32746"/>
                    </a:lnTo>
                    <a:cubicBezTo>
                      <a:pt x="5692" y="32642"/>
                      <a:pt x="5692" y="32537"/>
                      <a:pt x="5713" y="32433"/>
                    </a:cubicBezTo>
                    <a:lnTo>
                      <a:pt x="5713" y="32119"/>
                    </a:lnTo>
                    <a:cubicBezTo>
                      <a:pt x="5734" y="32054"/>
                      <a:pt x="5756" y="31996"/>
                      <a:pt x="5769" y="31996"/>
                    </a:cubicBezTo>
                    <a:cubicBezTo>
                      <a:pt x="5781" y="31996"/>
                      <a:pt x="5786" y="32049"/>
                      <a:pt x="5776" y="32202"/>
                    </a:cubicBezTo>
                    <a:cubicBezTo>
                      <a:pt x="5859" y="31763"/>
                      <a:pt x="5817" y="31805"/>
                      <a:pt x="5880" y="31428"/>
                    </a:cubicBezTo>
                    <a:lnTo>
                      <a:pt x="5880" y="31010"/>
                    </a:lnTo>
                    <a:cubicBezTo>
                      <a:pt x="5887" y="31036"/>
                      <a:pt x="5895" y="31042"/>
                      <a:pt x="5903" y="31042"/>
                    </a:cubicBezTo>
                    <a:cubicBezTo>
                      <a:pt x="5910" y="31042"/>
                      <a:pt x="5916" y="31038"/>
                      <a:pt x="5920" y="31038"/>
                    </a:cubicBezTo>
                    <a:cubicBezTo>
                      <a:pt x="5928" y="31038"/>
                      <a:pt x="5931" y="31049"/>
                      <a:pt x="5922" y="31113"/>
                    </a:cubicBezTo>
                    <a:lnTo>
                      <a:pt x="5922" y="31113"/>
                    </a:lnTo>
                    <a:cubicBezTo>
                      <a:pt x="5943" y="30967"/>
                      <a:pt x="5943" y="30800"/>
                      <a:pt x="5943" y="30675"/>
                    </a:cubicBezTo>
                    <a:cubicBezTo>
                      <a:pt x="5943" y="30508"/>
                      <a:pt x="5943" y="30361"/>
                      <a:pt x="5922" y="30236"/>
                    </a:cubicBezTo>
                    <a:cubicBezTo>
                      <a:pt x="5880" y="29985"/>
                      <a:pt x="5838" y="29796"/>
                      <a:pt x="5859" y="29650"/>
                    </a:cubicBezTo>
                    <a:lnTo>
                      <a:pt x="5859" y="29650"/>
                    </a:lnTo>
                    <a:cubicBezTo>
                      <a:pt x="5859" y="29665"/>
                      <a:pt x="5870" y="29680"/>
                      <a:pt x="5876" y="29695"/>
                    </a:cubicBezTo>
                    <a:lnTo>
                      <a:pt x="5876" y="29695"/>
                    </a:lnTo>
                    <a:cubicBezTo>
                      <a:pt x="5771" y="29242"/>
                      <a:pt x="5741" y="29163"/>
                      <a:pt x="5722" y="29163"/>
                    </a:cubicBezTo>
                    <a:cubicBezTo>
                      <a:pt x="5719" y="29163"/>
                      <a:pt x="5716" y="29166"/>
                      <a:pt x="5713" y="29168"/>
                    </a:cubicBezTo>
                    <a:cubicBezTo>
                      <a:pt x="5707" y="29174"/>
                      <a:pt x="5703" y="29181"/>
                      <a:pt x="5697" y="29181"/>
                    </a:cubicBezTo>
                    <a:cubicBezTo>
                      <a:pt x="5680" y="29181"/>
                      <a:pt x="5646" y="29129"/>
                      <a:pt x="5524" y="28855"/>
                    </a:cubicBezTo>
                    <a:cubicBezTo>
                      <a:pt x="5524" y="28666"/>
                      <a:pt x="5524" y="28478"/>
                      <a:pt x="5504" y="28269"/>
                    </a:cubicBezTo>
                    <a:lnTo>
                      <a:pt x="5399" y="28206"/>
                    </a:lnTo>
                    <a:cubicBezTo>
                      <a:pt x="5379" y="28106"/>
                      <a:pt x="5264" y="27912"/>
                      <a:pt x="5308" y="27912"/>
                    </a:cubicBezTo>
                    <a:cubicBezTo>
                      <a:pt x="5310" y="27912"/>
                      <a:pt x="5312" y="27912"/>
                      <a:pt x="5315" y="27913"/>
                    </a:cubicBezTo>
                    <a:cubicBezTo>
                      <a:pt x="5238" y="27810"/>
                      <a:pt x="5208" y="27778"/>
                      <a:pt x="5199" y="27778"/>
                    </a:cubicBezTo>
                    <a:cubicBezTo>
                      <a:pt x="5185" y="27778"/>
                      <a:pt x="5224" y="27860"/>
                      <a:pt x="5205" y="27860"/>
                    </a:cubicBezTo>
                    <a:cubicBezTo>
                      <a:pt x="5198" y="27860"/>
                      <a:pt x="5181" y="27846"/>
                      <a:pt x="5148" y="27808"/>
                    </a:cubicBezTo>
                    <a:cubicBezTo>
                      <a:pt x="5064" y="27557"/>
                      <a:pt x="4855" y="27244"/>
                      <a:pt x="4646" y="26992"/>
                    </a:cubicBezTo>
                    <a:cubicBezTo>
                      <a:pt x="4436" y="26762"/>
                      <a:pt x="4248" y="26553"/>
                      <a:pt x="4248" y="26469"/>
                    </a:cubicBezTo>
                    <a:cubicBezTo>
                      <a:pt x="4233" y="26462"/>
                      <a:pt x="4222" y="26459"/>
                      <a:pt x="4215" y="26459"/>
                    </a:cubicBezTo>
                    <a:cubicBezTo>
                      <a:pt x="4165" y="26459"/>
                      <a:pt x="4356" y="26644"/>
                      <a:pt x="4332" y="26644"/>
                    </a:cubicBezTo>
                    <a:cubicBezTo>
                      <a:pt x="4321" y="26644"/>
                      <a:pt x="4271" y="26610"/>
                      <a:pt x="4143" y="26511"/>
                    </a:cubicBezTo>
                    <a:cubicBezTo>
                      <a:pt x="4123" y="26281"/>
                      <a:pt x="3620" y="26093"/>
                      <a:pt x="3244" y="25779"/>
                    </a:cubicBezTo>
                    <a:cubicBezTo>
                      <a:pt x="3351" y="25779"/>
                      <a:pt x="3543" y="25907"/>
                      <a:pt x="3570" y="25907"/>
                    </a:cubicBezTo>
                    <a:cubicBezTo>
                      <a:pt x="3585" y="25907"/>
                      <a:pt x="3547" y="25866"/>
                      <a:pt x="3411" y="25737"/>
                    </a:cubicBezTo>
                    <a:cubicBezTo>
                      <a:pt x="3097" y="25695"/>
                      <a:pt x="2574" y="25235"/>
                      <a:pt x="2156" y="25130"/>
                    </a:cubicBezTo>
                    <a:cubicBezTo>
                      <a:pt x="2151" y="25139"/>
                      <a:pt x="2137" y="25144"/>
                      <a:pt x="2113" y="25144"/>
                    </a:cubicBezTo>
                    <a:cubicBezTo>
                      <a:pt x="2031" y="25144"/>
                      <a:pt x="1840" y="25091"/>
                      <a:pt x="1612" y="25026"/>
                    </a:cubicBezTo>
                    <a:cubicBezTo>
                      <a:pt x="1444" y="24963"/>
                      <a:pt x="1277" y="24921"/>
                      <a:pt x="1110" y="24900"/>
                    </a:cubicBezTo>
                    <a:cubicBezTo>
                      <a:pt x="1005" y="24879"/>
                      <a:pt x="921" y="24858"/>
                      <a:pt x="838" y="24837"/>
                    </a:cubicBezTo>
                    <a:cubicBezTo>
                      <a:pt x="754" y="24837"/>
                      <a:pt x="691" y="24816"/>
                      <a:pt x="607" y="24816"/>
                    </a:cubicBezTo>
                    <a:cubicBezTo>
                      <a:pt x="628" y="24816"/>
                      <a:pt x="586" y="24795"/>
                      <a:pt x="503" y="24775"/>
                    </a:cubicBezTo>
                    <a:lnTo>
                      <a:pt x="482" y="24775"/>
                    </a:lnTo>
                    <a:cubicBezTo>
                      <a:pt x="482" y="24775"/>
                      <a:pt x="482" y="24754"/>
                      <a:pt x="482" y="24733"/>
                    </a:cubicBezTo>
                    <a:lnTo>
                      <a:pt x="482" y="24670"/>
                    </a:lnTo>
                    <a:cubicBezTo>
                      <a:pt x="482" y="24628"/>
                      <a:pt x="482" y="24586"/>
                      <a:pt x="482" y="24523"/>
                    </a:cubicBezTo>
                    <a:cubicBezTo>
                      <a:pt x="461" y="24377"/>
                      <a:pt x="461" y="24231"/>
                      <a:pt x="461" y="24063"/>
                    </a:cubicBezTo>
                    <a:cubicBezTo>
                      <a:pt x="419" y="23749"/>
                      <a:pt x="440" y="23394"/>
                      <a:pt x="461" y="23142"/>
                    </a:cubicBezTo>
                    <a:lnTo>
                      <a:pt x="482" y="23163"/>
                    </a:lnTo>
                    <a:cubicBezTo>
                      <a:pt x="419" y="23101"/>
                      <a:pt x="377" y="22912"/>
                      <a:pt x="377" y="22661"/>
                    </a:cubicBezTo>
                    <a:cubicBezTo>
                      <a:pt x="356" y="22431"/>
                      <a:pt x="377" y="22138"/>
                      <a:pt x="377" y="21908"/>
                    </a:cubicBezTo>
                    <a:cubicBezTo>
                      <a:pt x="461" y="21929"/>
                      <a:pt x="482" y="22013"/>
                      <a:pt x="503" y="22285"/>
                    </a:cubicBezTo>
                    <a:lnTo>
                      <a:pt x="545" y="21824"/>
                    </a:lnTo>
                    <a:cubicBezTo>
                      <a:pt x="503" y="21720"/>
                      <a:pt x="482" y="21573"/>
                      <a:pt x="503" y="21280"/>
                    </a:cubicBezTo>
                    <a:lnTo>
                      <a:pt x="503" y="21280"/>
                    </a:lnTo>
                    <a:lnTo>
                      <a:pt x="607" y="21406"/>
                    </a:lnTo>
                    <a:cubicBezTo>
                      <a:pt x="628" y="21113"/>
                      <a:pt x="649" y="20820"/>
                      <a:pt x="670" y="20506"/>
                    </a:cubicBezTo>
                    <a:cubicBezTo>
                      <a:pt x="712" y="20171"/>
                      <a:pt x="754" y="19837"/>
                      <a:pt x="879" y="19481"/>
                    </a:cubicBezTo>
                    <a:cubicBezTo>
                      <a:pt x="874" y="19475"/>
                      <a:pt x="866" y="19472"/>
                      <a:pt x="858" y="19472"/>
                    </a:cubicBezTo>
                    <a:cubicBezTo>
                      <a:pt x="809" y="19472"/>
                      <a:pt x="721" y="19570"/>
                      <a:pt x="649" y="19606"/>
                    </a:cubicBezTo>
                    <a:cubicBezTo>
                      <a:pt x="633" y="19614"/>
                      <a:pt x="618" y="19619"/>
                      <a:pt x="605" y="19619"/>
                    </a:cubicBezTo>
                    <a:cubicBezTo>
                      <a:pt x="546" y="19619"/>
                      <a:pt x="515" y="19528"/>
                      <a:pt x="566" y="19188"/>
                    </a:cubicBezTo>
                    <a:cubicBezTo>
                      <a:pt x="581" y="19183"/>
                      <a:pt x="598" y="19179"/>
                      <a:pt x="616" y="19179"/>
                    </a:cubicBezTo>
                    <a:cubicBezTo>
                      <a:pt x="664" y="19179"/>
                      <a:pt x="714" y="19208"/>
                      <a:pt x="715" y="19323"/>
                    </a:cubicBezTo>
                    <a:lnTo>
                      <a:pt x="715" y="19323"/>
                    </a:lnTo>
                    <a:cubicBezTo>
                      <a:pt x="722" y="19238"/>
                      <a:pt x="742" y="19099"/>
                      <a:pt x="775" y="19000"/>
                    </a:cubicBezTo>
                    <a:lnTo>
                      <a:pt x="796" y="19334"/>
                    </a:lnTo>
                    <a:cubicBezTo>
                      <a:pt x="921" y="19000"/>
                      <a:pt x="775" y="19125"/>
                      <a:pt x="838" y="18874"/>
                    </a:cubicBezTo>
                    <a:lnTo>
                      <a:pt x="838" y="18874"/>
                    </a:lnTo>
                    <a:cubicBezTo>
                      <a:pt x="842" y="18875"/>
                      <a:pt x="845" y="18876"/>
                      <a:pt x="849" y="18876"/>
                    </a:cubicBezTo>
                    <a:cubicBezTo>
                      <a:pt x="918" y="18876"/>
                      <a:pt x="957" y="18722"/>
                      <a:pt x="993" y="18722"/>
                    </a:cubicBezTo>
                    <a:cubicBezTo>
                      <a:pt x="997" y="18722"/>
                      <a:pt x="1001" y="18724"/>
                      <a:pt x="1005" y="18728"/>
                    </a:cubicBezTo>
                    <a:cubicBezTo>
                      <a:pt x="1005" y="18811"/>
                      <a:pt x="921" y="18958"/>
                      <a:pt x="921" y="19083"/>
                    </a:cubicBezTo>
                    <a:cubicBezTo>
                      <a:pt x="963" y="18916"/>
                      <a:pt x="1026" y="18769"/>
                      <a:pt x="1089" y="18623"/>
                    </a:cubicBezTo>
                    <a:cubicBezTo>
                      <a:pt x="1151" y="18477"/>
                      <a:pt x="1214" y="18372"/>
                      <a:pt x="1277" y="18330"/>
                    </a:cubicBezTo>
                    <a:cubicBezTo>
                      <a:pt x="1214" y="18330"/>
                      <a:pt x="1151" y="18288"/>
                      <a:pt x="1214" y="18058"/>
                    </a:cubicBezTo>
                    <a:cubicBezTo>
                      <a:pt x="1402" y="17493"/>
                      <a:pt x="1382" y="17912"/>
                      <a:pt x="1549" y="17598"/>
                    </a:cubicBezTo>
                    <a:cubicBezTo>
                      <a:pt x="1528" y="17451"/>
                      <a:pt x="1737" y="17116"/>
                      <a:pt x="1612" y="17054"/>
                    </a:cubicBezTo>
                    <a:cubicBezTo>
                      <a:pt x="1674" y="16886"/>
                      <a:pt x="1758" y="16886"/>
                      <a:pt x="1821" y="16844"/>
                    </a:cubicBezTo>
                    <a:cubicBezTo>
                      <a:pt x="1858" y="16565"/>
                      <a:pt x="2294" y="15738"/>
                      <a:pt x="2196" y="15738"/>
                    </a:cubicBezTo>
                    <a:cubicBezTo>
                      <a:pt x="2185" y="15738"/>
                      <a:pt x="2165" y="15750"/>
                      <a:pt x="2135" y="15777"/>
                    </a:cubicBezTo>
                    <a:lnTo>
                      <a:pt x="2093" y="15840"/>
                    </a:lnTo>
                    <a:cubicBezTo>
                      <a:pt x="2093" y="15840"/>
                      <a:pt x="2093" y="15819"/>
                      <a:pt x="2093" y="15798"/>
                    </a:cubicBezTo>
                    <a:cubicBezTo>
                      <a:pt x="2219" y="15443"/>
                      <a:pt x="2407" y="15108"/>
                      <a:pt x="2616" y="14773"/>
                    </a:cubicBezTo>
                    <a:cubicBezTo>
                      <a:pt x="2700" y="14606"/>
                      <a:pt x="2825" y="14459"/>
                      <a:pt x="2930" y="14292"/>
                    </a:cubicBezTo>
                    <a:lnTo>
                      <a:pt x="3097" y="14083"/>
                    </a:lnTo>
                    <a:lnTo>
                      <a:pt x="3223" y="13915"/>
                    </a:lnTo>
                    <a:cubicBezTo>
                      <a:pt x="3348" y="13894"/>
                      <a:pt x="3453" y="13894"/>
                      <a:pt x="3558" y="13873"/>
                    </a:cubicBezTo>
                    <a:cubicBezTo>
                      <a:pt x="3704" y="13852"/>
                      <a:pt x="3830" y="13831"/>
                      <a:pt x="3976" y="13811"/>
                    </a:cubicBezTo>
                    <a:lnTo>
                      <a:pt x="3976" y="13852"/>
                    </a:lnTo>
                    <a:cubicBezTo>
                      <a:pt x="4583" y="13706"/>
                      <a:pt x="5315" y="13580"/>
                      <a:pt x="5734" y="13371"/>
                    </a:cubicBezTo>
                    <a:cubicBezTo>
                      <a:pt x="5776" y="13366"/>
                      <a:pt x="5823" y="13363"/>
                      <a:pt x="5869" y="13363"/>
                    </a:cubicBezTo>
                    <a:cubicBezTo>
                      <a:pt x="6008" y="13363"/>
                      <a:pt x="6142" y="13387"/>
                      <a:pt x="6110" y="13434"/>
                    </a:cubicBezTo>
                    <a:cubicBezTo>
                      <a:pt x="6550" y="13287"/>
                      <a:pt x="6592" y="13225"/>
                      <a:pt x="7261" y="13078"/>
                    </a:cubicBezTo>
                    <a:lnTo>
                      <a:pt x="7261" y="13078"/>
                    </a:lnTo>
                    <a:cubicBezTo>
                      <a:pt x="6843" y="13308"/>
                      <a:pt x="7449" y="13120"/>
                      <a:pt x="6822" y="13287"/>
                    </a:cubicBezTo>
                    <a:cubicBezTo>
                      <a:pt x="7115" y="13225"/>
                      <a:pt x="7303" y="13183"/>
                      <a:pt x="7491" y="13141"/>
                    </a:cubicBezTo>
                    <a:cubicBezTo>
                      <a:pt x="7680" y="13078"/>
                      <a:pt x="7868" y="12995"/>
                      <a:pt x="8140" y="12785"/>
                    </a:cubicBezTo>
                    <a:lnTo>
                      <a:pt x="8140" y="12785"/>
                    </a:lnTo>
                    <a:cubicBezTo>
                      <a:pt x="8099" y="12844"/>
                      <a:pt x="8120" y="12868"/>
                      <a:pt x="8179" y="12868"/>
                    </a:cubicBezTo>
                    <a:cubicBezTo>
                      <a:pt x="8327" y="12868"/>
                      <a:pt x="8713" y="12711"/>
                      <a:pt x="8893" y="12576"/>
                    </a:cubicBezTo>
                    <a:lnTo>
                      <a:pt x="8893" y="12576"/>
                    </a:lnTo>
                    <a:cubicBezTo>
                      <a:pt x="8747" y="12618"/>
                      <a:pt x="8600" y="12660"/>
                      <a:pt x="8454" y="12681"/>
                    </a:cubicBezTo>
                    <a:cubicBezTo>
                      <a:pt x="8621" y="12618"/>
                      <a:pt x="8747" y="12534"/>
                      <a:pt x="8893" y="12471"/>
                    </a:cubicBezTo>
                    <a:cubicBezTo>
                      <a:pt x="9019" y="12409"/>
                      <a:pt x="9165" y="12325"/>
                      <a:pt x="9291" y="12262"/>
                    </a:cubicBezTo>
                    <a:lnTo>
                      <a:pt x="9291" y="12262"/>
                    </a:lnTo>
                    <a:lnTo>
                      <a:pt x="9228" y="12492"/>
                    </a:lnTo>
                    <a:cubicBezTo>
                      <a:pt x="9856" y="12262"/>
                      <a:pt x="10316" y="11844"/>
                      <a:pt x="10672" y="11404"/>
                    </a:cubicBezTo>
                    <a:cubicBezTo>
                      <a:pt x="11048" y="10965"/>
                      <a:pt x="11320" y="10567"/>
                      <a:pt x="11760" y="10233"/>
                    </a:cubicBezTo>
                    <a:cubicBezTo>
                      <a:pt x="11774" y="10169"/>
                      <a:pt x="11771" y="10143"/>
                      <a:pt x="11757" y="10143"/>
                    </a:cubicBezTo>
                    <a:cubicBezTo>
                      <a:pt x="11728" y="10143"/>
                      <a:pt x="11654" y="10240"/>
                      <a:pt x="11571" y="10337"/>
                    </a:cubicBezTo>
                    <a:cubicBezTo>
                      <a:pt x="11489" y="10419"/>
                      <a:pt x="11398" y="10502"/>
                      <a:pt x="11357" y="10502"/>
                    </a:cubicBezTo>
                    <a:cubicBezTo>
                      <a:pt x="11335" y="10502"/>
                      <a:pt x="11327" y="10479"/>
                      <a:pt x="11341" y="10421"/>
                    </a:cubicBezTo>
                    <a:cubicBezTo>
                      <a:pt x="11718" y="9982"/>
                      <a:pt x="12241" y="9500"/>
                      <a:pt x="12304" y="9312"/>
                    </a:cubicBezTo>
                    <a:cubicBezTo>
                      <a:pt x="12534" y="8935"/>
                      <a:pt x="12513" y="8705"/>
                      <a:pt x="12492" y="8496"/>
                    </a:cubicBezTo>
                    <a:cubicBezTo>
                      <a:pt x="12471" y="8287"/>
                      <a:pt x="12471" y="8057"/>
                      <a:pt x="12534" y="7617"/>
                    </a:cubicBezTo>
                    <a:lnTo>
                      <a:pt x="12534" y="7617"/>
                    </a:lnTo>
                    <a:cubicBezTo>
                      <a:pt x="12502" y="7649"/>
                      <a:pt x="12457" y="7694"/>
                      <a:pt x="12410" y="7694"/>
                    </a:cubicBezTo>
                    <a:cubicBezTo>
                      <a:pt x="12396" y="7694"/>
                      <a:pt x="12381" y="7690"/>
                      <a:pt x="12366" y="7680"/>
                    </a:cubicBezTo>
                    <a:cubicBezTo>
                      <a:pt x="12325" y="7638"/>
                      <a:pt x="12283" y="7492"/>
                      <a:pt x="12241" y="7178"/>
                    </a:cubicBezTo>
                    <a:cubicBezTo>
                      <a:pt x="12241" y="6885"/>
                      <a:pt x="12283" y="6697"/>
                      <a:pt x="12346" y="6634"/>
                    </a:cubicBezTo>
                    <a:cubicBezTo>
                      <a:pt x="12363" y="6616"/>
                      <a:pt x="12383" y="6607"/>
                      <a:pt x="12403" y="6607"/>
                    </a:cubicBezTo>
                    <a:cubicBezTo>
                      <a:pt x="12452" y="6607"/>
                      <a:pt x="12504" y="6666"/>
                      <a:pt x="12534" y="6801"/>
                    </a:cubicBezTo>
                    <a:cubicBezTo>
                      <a:pt x="12553" y="6933"/>
                      <a:pt x="12538" y="7014"/>
                      <a:pt x="12519" y="7014"/>
                    </a:cubicBezTo>
                    <a:cubicBezTo>
                      <a:pt x="12517" y="7014"/>
                      <a:pt x="12515" y="7013"/>
                      <a:pt x="12513" y="7010"/>
                    </a:cubicBezTo>
                    <a:lnTo>
                      <a:pt x="12513" y="7010"/>
                    </a:lnTo>
                    <a:cubicBezTo>
                      <a:pt x="12542" y="7157"/>
                      <a:pt x="12561" y="7325"/>
                      <a:pt x="12599" y="7325"/>
                    </a:cubicBezTo>
                    <a:cubicBezTo>
                      <a:pt x="12615" y="7325"/>
                      <a:pt x="12634" y="7294"/>
                      <a:pt x="12659" y="7220"/>
                    </a:cubicBezTo>
                    <a:lnTo>
                      <a:pt x="12576" y="7157"/>
                    </a:lnTo>
                    <a:cubicBezTo>
                      <a:pt x="12618" y="6989"/>
                      <a:pt x="12597" y="6697"/>
                      <a:pt x="12597" y="6487"/>
                    </a:cubicBezTo>
                    <a:cubicBezTo>
                      <a:pt x="12580" y="6302"/>
                      <a:pt x="12576" y="6171"/>
                      <a:pt x="12609" y="6171"/>
                    </a:cubicBezTo>
                    <a:cubicBezTo>
                      <a:pt x="12616" y="6171"/>
                      <a:pt x="12626" y="6178"/>
                      <a:pt x="12638" y="6194"/>
                    </a:cubicBezTo>
                    <a:cubicBezTo>
                      <a:pt x="12583" y="6028"/>
                      <a:pt x="12551" y="5960"/>
                      <a:pt x="12535" y="5960"/>
                    </a:cubicBezTo>
                    <a:cubicBezTo>
                      <a:pt x="12511" y="5960"/>
                      <a:pt x="12519" y="6105"/>
                      <a:pt x="12530" y="6294"/>
                    </a:cubicBezTo>
                    <a:lnTo>
                      <a:pt x="12530" y="6294"/>
                    </a:lnTo>
                    <a:cubicBezTo>
                      <a:pt x="12506" y="5931"/>
                      <a:pt x="12447" y="5656"/>
                      <a:pt x="12387" y="5399"/>
                    </a:cubicBezTo>
                    <a:cubicBezTo>
                      <a:pt x="12346" y="5253"/>
                      <a:pt x="12325" y="5106"/>
                      <a:pt x="12304" y="4981"/>
                    </a:cubicBezTo>
                    <a:cubicBezTo>
                      <a:pt x="12283" y="4918"/>
                      <a:pt x="12262" y="4813"/>
                      <a:pt x="12262" y="4772"/>
                    </a:cubicBezTo>
                    <a:cubicBezTo>
                      <a:pt x="12262" y="4751"/>
                      <a:pt x="12262" y="4709"/>
                      <a:pt x="12283" y="4667"/>
                    </a:cubicBezTo>
                    <a:lnTo>
                      <a:pt x="12283" y="4667"/>
                    </a:lnTo>
                    <a:cubicBezTo>
                      <a:pt x="12254" y="4696"/>
                      <a:pt x="12204" y="4735"/>
                      <a:pt x="12177" y="4735"/>
                    </a:cubicBezTo>
                    <a:cubicBezTo>
                      <a:pt x="12165" y="4735"/>
                      <a:pt x="12157" y="4728"/>
                      <a:pt x="12157" y="4709"/>
                    </a:cubicBezTo>
                    <a:cubicBezTo>
                      <a:pt x="12157" y="4646"/>
                      <a:pt x="12178" y="4583"/>
                      <a:pt x="12199" y="4541"/>
                    </a:cubicBezTo>
                    <a:cubicBezTo>
                      <a:pt x="12241" y="4520"/>
                      <a:pt x="12262" y="4479"/>
                      <a:pt x="12283" y="4458"/>
                    </a:cubicBezTo>
                    <a:cubicBezTo>
                      <a:pt x="12283" y="4437"/>
                      <a:pt x="12304" y="4416"/>
                      <a:pt x="12304" y="4416"/>
                    </a:cubicBezTo>
                    <a:cubicBezTo>
                      <a:pt x="12304" y="4395"/>
                      <a:pt x="12325" y="4353"/>
                      <a:pt x="12325" y="4332"/>
                    </a:cubicBezTo>
                    <a:cubicBezTo>
                      <a:pt x="12346" y="4248"/>
                      <a:pt x="12325" y="4186"/>
                      <a:pt x="12576" y="3935"/>
                    </a:cubicBezTo>
                    <a:cubicBezTo>
                      <a:pt x="12652" y="3898"/>
                      <a:pt x="12701" y="3886"/>
                      <a:pt x="12735" y="3886"/>
                    </a:cubicBezTo>
                    <a:cubicBezTo>
                      <a:pt x="12804" y="3886"/>
                      <a:pt x="12804" y="3939"/>
                      <a:pt x="12833" y="3939"/>
                    </a:cubicBezTo>
                    <a:cubicBezTo>
                      <a:pt x="12863" y="3939"/>
                      <a:pt x="12924" y="3884"/>
                      <a:pt x="13120" y="3663"/>
                    </a:cubicBezTo>
                    <a:cubicBezTo>
                      <a:pt x="13218" y="3611"/>
                      <a:pt x="13280" y="3590"/>
                      <a:pt x="13314" y="3590"/>
                    </a:cubicBezTo>
                    <a:cubicBezTo>
                      <a:pt x="13420" y="3590"/>
                      <a:pt x="13282" y="3783"/>
                      <a:pt x="13203" y="3893"/>
                    </a:cubicBezTo>
                    <a:cubicBezTo>
                      <a:pt x="13413" y="3642"/>
                      <a:pt x="13685" y="3495"/>
                      <a:pt x="13915" y="3349"/>
                    </a:cubicBezTo>
                    <a:cubicBezTo>
                      <a:pt x="14166" y="3244"/>
                      <a:pt x="14396" y="3160"/>
                      <a:pt x="14563" y="3077"/>
                    </a:cubicBezTo>
                    <a:lnTo>
                      <a:pt x="14563" y="3077"/>
                    </a:lnTo>
                    <a:lnTo>
                      <a:pt x="14291" y="3307"/>
                    </a:lnTo>
                    <a:cubicBezTo>
                      <a:pt x="14459" y="3181"/>
                      <a:pt x="14584" y="3077"/>
                      <a:pt x="14731" y="2993"/>
                    </a:cubicBezTo>
                    <a:cubicBezTo>
                      <a:pt x="14668" y="2993"/>
                      <a:pt x="14584" y="2972"/>
                      <a:pt x="14501" y="2972"/>
                    </a:cubicBezTo>
                    <a:cubicBezTo>
                      <a:pt x="14648" y="2907"/>
                      <a:pt x="14769" y="2854"/>
                      <a:pt x="14825" y="2854"/>
                    </a:cubicBezTo>
                    <a:cubicBezTo>
                      <a:pt x="14841" y="2854"/>
                      <a:pt x="14852" y="2858"/>
                      <a:pt x="14856" y="2868"/>
                    </a:cubicBezTo>
                    <a:cubicBezTo>
                      <a:pt x="15003" y="2679"/>
                      <a:pt x="14605" y="2763"/>
                      <a:pt x="14919" y="2449"/>
                    </a:cubicBezTo>
                    <a:cubicBezTo>
                      <a:pt x="14982" y="2428"/>
                      <a:pt x="15066" y="2386"/>
                      <a:pt x="15128" y="2344"/>
                    </a:cubicBezTo>
                    <a:cubicBezTo>
                      <a:pt x="15212" y="2303"/>
                      <a:pt x="15317" y="2240"/>
                      <a:pt x="15379" y="2198"/>
                    </a:cubicBezTo>
                    <a:cubicBezTo>
                      <a:pt x="15499" y="2138"/>
                      <a:pt x="15619" y="2089"/>
                      <a:pt x="15701" y="2089"/>
                    </a:cubicBezTo>
                    <a:cubicBezTo>
                      <a:pt x="15733" y="2089"/>
                      <a:pt x="15759" y="2096"/>
                      <a:pt x="15777" y="2114"/>
                    </a:cubicBezTo>
                    <a:cubicBezTo>
                      <a:pt x="15077" y="2391"/>
                      <a:pt x="15739" y="2278"/>
                      <a:pt x="15479" y="2475"/>
                    </a:cubicBezTo>
                    <a:lnTo>
                      <a:pt x="15479" y="2475"/>
                    </a:lnTo>
                    <a:cubicBezTo>
                      <a:pt x="15561" y="2436"/>
                      <a:pt x="15659" y="2401"/>
                      <a:pt x="15777" y="2365"/>
                    </a:cubicBezTo>
                    <a:cubicBezTo>
                      <a:pt x="15798" y="2365"/>
                      <a:pt x="15756" y="2407"/>
                      <a:pt x="15714" y="2428"/>
                    </a:cubicBezTo>
                    <a:cubicBezTo>
                      <a:pt x="16112" y="2323"/>
                      <a:pt x="16175" y="2261"/>
                      <a:pt x="16237" y="2156"/>
                    </a:cubicBezTo>
                    <a:cubicBezTo>
                      <a:pt x="16300" y="2072"/>
                      <a:pt x="16342" y="1926"/>
                      <a:pt x="16739" y="1800"/>
                    </a:cubicBezTo>
                    <a:lnTo>
                      <a:pt x="16739" y="1800"/>
                    </a:lnTo>
                    <a:cubicBezTo>
                      <a:pt x="16706" y="1867"/>
                      <a:pt x="16778" y="1892"/>
                      <a:pt x="16872" y="1892"/>
                    </a:cubicBezTo>
                    <a:cubicBezTo>
                      <a:pt x="16956" y="1892"/>
                      <a:pt x="17057" y="1872"/>
                      <a:pt x="17116" y="1842"/>
                    </a:cubicBezTo>
                    <a:lnTo>
                      <a:pt x="17116" y="1842"/>
                    </a:lnTo>
                    <a:cubicBezTo>
                      <a:pt x="17058" y="1862"/>
                      <a:pt x="17014" y="1870"/>
                      <a:pt x="16983" y="1870"/>
                    </a:cubicBezTo>
                    <a:cubicBezTo>
                      <a:pt x="16847" y="1870"/>
                      <a:pt x="16958" y="1706"/>
                      <a:pt x="17179" y="1570"/>
                    </a:cubicBezTo>
                    <a:cubicBezTo>
                      <a:pt x="17723" y="1487"/>
                      <a:pt x="17744" y="1361"/>
                      <a:pt x="18016" y="1298"/>
                    </a:cubicBezTo>
                    <a:lnTo>
                      <a:pt x="18016" y="1298"/>
                    </a:lnTo>
                    <a:lnTo>
                      <a:pt x="17681" y="1340"/>
                    </a:lnTo>
                    <a:cubicBezTo>
                      <a:pt x="17765" y="1215"/>
                      <a:pt x="18037" y="1152"/>
                      <a:pt x="18413" y="1068"/>
                    </a:cubicBezTo>
                    <a:lnTo>
                      <a:pt x="18413" y="1068"/>
                    </a:lnTo>
                    <a:cubicBezTo>
                      <a:pt x="18419" y="1076"/>
                      <a:pt x="18417" y="1084"/>
                      <a:pt x="18411" y="1091"/>
                    </a:cubicBezTo>
                    <a:lnTo>
                      <a:pt x="18411" y="1091"/>
                    </a:lnTo>
                    <a:cubicBezTo>
                      <a:pt x="18494" y="1069"/>
                      <a:pt x="18584" y="1062"/>
                      <a:pt x="18679" y="1062"/>
                    </a:cubicBezTo>
                    <a:cubicBezTo>
                      <a:pt x="18900" y="1062"/>
                      <a:pt x="19147" y="1103"/>
                      <a:pt x="19399" y="1103"/>
                    </a:cubicBezTo>
                    <a:cubicBezTo>
                      <a:pt x="19517" y="1103"/>
                      <a:pt x="19635" y="1094"/>
                      <a:pt x="19752" y="1068"/>
                    </a:cubicBezTo>
                    <a:cubicBezTo>
                      <a:pt x="20004" y="1131"/>
                      <a:pt x="19773" y="1256"/>
                      <a:pt x="20004" y="1277"/>
                    </a:cubicBezTo>
                    <a:cubicBezTo>
                      <a:pt x="20077" y="1256"/>
                      <a:pt x="20145" y="1251"/>
                      <a:pt x="20208" y="1251"/>
                    </a:cubicBezTo>
                    <a:cubicBezTo>
                      <a:pt x="20270" y="1251"/>
                      <a:pt x="20328" y="1256"/>
                      <a:pt x="20380" y="1256"/>
                    </a:cubicBezTo>
                    <a:cubicBezTo>
                      <a:pt x="20485" y="1277"/>
                      <a:pt x="20569" y="1298"/>
                      <a:pt x="20652" y="1319"/>
                    </a:cubicBezTo>
                    <a:cubicBezTo>
                      <a:pt x="20820" y="1361"/>
                      <a:pt x="20987" y="1445"/>
                      <a:pt x="21322" y="1445"/>
                    </a:cubicBezTo>
                    <a:cubicBezTo>
                      <a:pt x="21154" y="1277"/>
                      <a:pt x="21113" y="1298"/>
                      <a:pt x="21594" y="1277"/>
                    </a:cubicBezTo>
                    <a:cubicBezTo>
                      <a:pt x="21426" y="1235"/>
                      <a:pt x="21238" y="1235"/>
                      <a:pt x="21050" y="1215"/>
                    </a:cubicBezTo>
                    <a:cubicBezTo>
                      <a:pt x="20861" y="1194"/>
                      <a:pt x="20694" y="1194"/>
                      <a:pt x="20506" y="1194"/>
                    </a:cubicBezTo>
                    <a:lnTo>
                      <a:pt x="20861" y="1131"/>
                    </a:lnTo>
                    <a:lnTo>
                      <a:pt x="21238" y="1110"/>
                    </a:lnTo>
                    <a:cubicBezTo>
                      <a:pt x="21093" y="1074"/>
                      <a:pt x="20936" y="1065"/>
                      <a:pt x="20790" y="1065"/>
                    </a:cubicBezTo>
                    <a:cubicBezTo>
                      <a:pt x="20652" y="1065"/>
                      <a:pt x="20524" y="1073"/>
                      <a:pt x="20423" y="1073"/>
                    </a:cubicBezTo>
                    <a:cubicBezTo>
                      <a:pt x="20383" y="1073"/>
                      <a:pt x="20348" y="1071"/>
                      <a:pt x="20317" y="1068"/>
                    </a:cubicBezTo>
                    <a:cubicBezTo>
                      <a:pt x="20652" y="984"/>
                      <a:pt x="20631" y="1005"/>
                      <a:pt x="20464" y="880"/>
                    </a:cubicBezTo>
                    <a:lnTo>
                      <a:pt x="20464" y="880"/>
                    </a:lnTo>
                    <a:cubicBezTo>
                      <a:pt x="20589" y="943"/>
                      <a:pt x="20694" y="963"/>
                      <a:pt x="20820" y="984"/>
                    </a:cubicBezTo>
                    <a:cubicBezTo>
                      <a:pt x="20945" y="984"/>
                      <a:pt x="21050" y="1005"/>
                      <a:pt x="21175" y="1005"/>
                    </a:cubicBezTo>
                    <a:cubicBezTo>
                      <a:pt x="21301" y="1005"/>
                      <a:pt x="21426" y="1005"/>
                      <a:pt x="21552" y="1026"/>
                    </a:cubicBezTo>
                    <a:cubicBezTo>
                      <a:pt x="21677" y="1047"/>
                      <a:pt x="21803" y="1089"/>
                      <a:pt x="21908" y="1173"/>
                    </a:cubicBezTo>
                    <a:lnTo>
                      <a:pt x="21803" y="1466"/>
                    </a:lnTo>
                    <a:cubicBezTo>
                      <a:pt x="21887" y="1507"/>
                      <a:pt x="21970" y="1549"/>
                      <a:pt x="22054" y="1570"/>
                    </a:cubicBezTo>
                    <a:cubicBezTo>
                      <a:pt x="22138" y="1612"/>
                      <a:pt x="22221" y="1654"/>
                      <a:pt x="22305" y="1675"/>
                    </a:cubicBezTo>
                    <a:cubicBezTo>
                      <a:pt x="22473" y="1738"/>
                      <a:pt x="22682" y="1800"/>
                      <a:pt x="22786" y="1842"/>
                    </a:cubicBezTo>
                    <a:cubicBezTo>
                      <a:pt x="23058" y="1947"/>
                      <a:pt x="23351" y="2219"/>
                      <a:pt x="23602" y="2679"/>
                    </a:cubicBezTo>
                    <a:cubicBezTo>
                      <a:pt x="23561" y="2575"/>
                      <a:pt x="23519" y="2470"/>
                      <a:pt x="23477" y="2365"/>
                    </a:cubicBezTo>
                    <a:lnTo>
                      <a:pt x="23477" y="2365"/>
                    </a:lnTo>
                    <a:cubicBezTo>
                      <a:pt x="23665" y="2386"/>
                      <a:pt x="23833" y="2888"/>
                      <a:pt x="24063" y="3160"/>
                    </a:cubicBezTo>
                    <a:cubicBezTo>
                      <a:pt x="23958" y="3202"/>
                      <a:pt x="24042" y="3412"/>
                      <a:pt x="24063" y="3558"/>
                    </a:cubicBezTo>
                    <a:cubicBezTo>
                      <a:pt x="24064" y="3557"/>
                      <a:pt x="24065" y="3556"/>
                      <a:pt x="24067" y="3556"/>
                    </a:cubicBezTo>
                    <a:cubicBezTo>
                      <a:pt x="24095" y="3556"/>
                      <a:pt x="24195" y="3734"/>
                      <a:pt x="24314" y="3893"/>
                    </a:cubicBezTo>
                    <a:cubicBezTo>
                      <a:pt x="24453" y="4071"/>
                      <a:pt x="24592" y="4250"/>
                      <a:pt x="24713" y="4250"/>
                    </a:cubicBezTo>
                    <a:cubicBezTo>
                      <a:pt x="24719" y="4250"/>
                      <a:pt x="24726" y="4250"/>
                      <a:pt x="24732" y="4248"/>
                    </a:cubicBezTo>
                    <a:cubicBezTo>
                      <a:pt x="24774" y="4416"/>
                      <a:pt x="24837" y="4583"/>
                      <a:pt x="24921" y="4751"/>
                    </a:cubicBezTo>
                    <a:cubicBezTo>
                      <a:pt x="25193" y="5148"/>
                      <a:pt x="25444" y="5295"/>
                      <a:pt x="25695" y="5420"/>
                    </a:cubicBezTo>
                    <a:cubicBezTo>
                      <a:pt x="25820" y="5483"/>
                      <a:pt x="25946" y="5546"/>
                      <a:pt x="26092" y="5629"/>
                    </a:cubicBezTo>
                    <a:cubicBezTo>
                      <a:pt x="26155" y="5650"/>
                      <a:pt x="26239" y="5692"/>
                      <a:pt x="26323" y="5734"/>
                    </a:cubicBezTo>
                    <a:cubicBezTo>
                      <a:pt x="26406" y="5776"/>
                      <a:pt x="26490" y="5839"/>
                      <a:pt x="26595" y="5881"/>
                    </a:cubicBezTo>
                    <a:cubicBezTo>
                      <a:pt x="26448" y="5881"/>
                      <a:pt x="26448" y="5922"/>
                      <a:pt x="26427" y="5964"/>
                    </a:cubicBezTo>
                    <a:cubicBezTo>
                      <a:pt x="26420" y="5979"/>
                      <a:pt x="26407" y="5988"/>
                      <a:pt x="26381" y="5988"/>
                    </a:cubicBezTo>
                    <a:cubicBezTo>
                      <a:pt x="26332" y="5988"/>
                      <a:pt x="26234" y="5955"/>
                      <a:pt x="26030" y="5860"/>
                    </a:cubicBezTo>
                    <a:lnTo>
                      <a:pt x="26030" y="5860"/>
                    </a:lnTo>
                    <a:cubicBezTo>
                      <a:pt x="26176" y="5943"/>
                      <a:pt x="26302" y="6048"/>
                      <a:pt x="26406" y="6090"/>
                    </a:cubicBezTo>
                    <a:cubicBezTo>
                      <a:pt x="26484" y="6116"/>
                      <a:pt x="26537" y="6133"/>
                      <a:pt x="26572" y="6133"/>
                    </a:cubicBezTo>
                    <a:cubicBezTo>
                      <a:pt x="26593" y="6133"/>
                      <a:pt x="26607" y="6127"/>
                      <a:pt x="26615" y="6111"/>
                    </a:cubicBezTo>
                    <a:cubicBezTo>
                      <a:pt x="26657" y="6153"/>
                      <a:pt x="26720" y="6194"/>
                      <a:pt x="26825" y="6215"/>
                    </a:cubicBezTo>
                    <a:cubicBezTo>
                      <a:pt x="26908" y="6236"/>
                      <a:pt x="27034" y="6257"/>
                      <a:pt x="27159" y="6278"/>
                    </a:cubicBezTo>
                    <a:cubicBezTo>
                      <a:pt x="27390" y="6320"/>
                      <a:pt x="27620" y="6299"/>
                      <a:pt x="27766" y="6362"/>
                    </a:cubicBezTo>
                    <a:cubicBezTo>
                      <a:pt x="27892" y="6341"/>
                      <a:pt x="27955" y="6257"/>
                      <a:pt x="28268" y="6257"/>
                    </a:cubicBezTo>
                    <a:cubicBezTo>
                      <a:pt x="28292" y="6269"/>
                      <a:pt x="28289" y="6287"/>
                      <a:pt x="28282" y="6301"/>
                    </a:cubicBezTo>
                    <a:lnTo>
                      <a:pt x="28282" y="6301"/>
                    </a:lnTo>
                    <a:cubicBezTo>
                      <a:pt x="28321" y="6277"/>
                      <a:pt x="28430" y="6274"/>
                      <a:pt x="28499" y="6257"/>
                    </a:cubicBezTo>
                    <a:cubicBezTo>
                      <a:pt x="28578" y="6237"/>
                      <a:pt x="28638" y="6199"/>
                      <a:pt x="28521" y="6159"/>
                    </a:cubicBezTo>
                    <a:lnTo>
                      <a:pt x="28521" y="6159"/>
                    </a:lnTo>
                    <a:cubicBezTo>
                      <a:pt x="28694" y="6211"/>
                      <a:pt x="28893" y="6235"/>
                      <a:pt x="29104" y="6235"/>
                    </a:cubicBezTo>
                    <a:cubicBezTo>
                      <a:pt x="29452" y="6235"/>
                      <a:pt x="29835" y="6171"/>
                      <a:pt x="30193" y="6069"/>
                    </a:cubicBezTo>
                    <a:cubicBezTo>
                      <a:pt x="30800" y="5922"/>
                      <a:pt x="31344" y="5713"/>
                      <a:pt x="31763" y="5671"/>
                    </a:cubicBezTo>
                    <a:cubicBezTo>
                      <a:pt x="32349" y="5420"/>
                      <a:pt x="33018" y="5064"/>
                      <a:pt x="33520" y="4792"/>
                    </a:cubicBezTo>
                    <a:lnTo>
                      <a:pt x="33520" y="4792"/>
                    </a:lnTo>
                    <a:cubicBezTo>
                      <a:pt x="33499" y="4834"/>
                      <a:pt x="33541" y="4834"/>
                      <a:pt x="33437" y="4876"/>
                    </a:cubicBezTo>
                    <a:cubicBezTo>
                      <a:pt x="34169" y="4583"/>
                      <a:pt x="33750" y="4416"/>
                      <a:pt x="34566" y="4081"/>
                    </a:cubicBezTo>
                    <a:cubicBezTo>
                      <a:pt x="34623" y="4069"/>
                      <a:pt x="34661" y="4063"/>
                      <a:pt x="34685" y="4063"/>
                    </a:cubicBezTo>
                    <a:cubicBezTo>
                      <a:pt x="34842" y="4063"/>
                      <a:pt x="34352" y="4302"/>
                      <a:pt x="34412" y="4302"/>
                    </a:cubicBezTo>
                    <a:cubicBezTo>
                      <a:pt x="34420" y="4302"/>
                      <a:pt x="34436" y="4298"/>
                      <a:pt x="34462" y="4290"/>
                    </a:cubicBezTo>
                    <a:cubicBezTo>
                      <a:pt x="34489" y="4310"/>
                      <a:pt x="34520" y="4318"/>
                      <a:pt x="34557" y="4318"/>
                    </a:cubicBezTo>
                    <a:cubicBezTo>
                      <a:pt x="34717" y="4318"/>
                      <a:pt x="34963" y="4147"/>
                      <a:pt x="35236" y="3976"/>
                    </a:cubicBezTo>
                    <a:lnTo>
                      <a:pt x="35257" y="3956"/>
                    </a:lnTo>
                    <a:cubicBezTo>
                      <a:pt x="35346" y="3879"/>
                      <a:pt x="35459" y="3833"/>
                      <a:pt x="35576" y="3833"/>
                    </a:cubicBezTo>
                    <a:cubicBezTo>
                      <a:pt x="35651" y="3833"/>
                      <a:pt x="35728" y="3852"/>
                      <a:pt x="35801" y="3893"/>
                    </a:cubicBezTo>
                    <a:lnTo>
                      <a:pt x="35696" y="3893"/>
                    </a:lnTo>
                    <a:cubicBezTo>
                      <a:pt x="35864" y="3956"/>
                      <a:pt x="36073" y="3976"/>
                      <a:pt x="36366" y="4060"/>
                    </a:cubicBezTo>
                    <a:cubicBezTo>
                      <a:pt x="36638" y="4144"/>
                      <a:pt x="36973" y="4248"/>
                      <a:pt x="37307" y="4437"/>
                    </a:cubicBezTo>
                    <a:cubicBezTo>
                      <a:pt x="37307" y="4437"/>
                      <a:pt x="37266" y="4437"/>
                      <a:pt x="37286" y="4479"/>
                    </a:cubicBezTo>
                    <a:cubicBezTo>
                      <a:pt x="37789" y="4541"/>
                      <a:pt x="38626" y="5023"/>
                      <a:pt x="39211" y="5420"/>
                    </a:cubicBezTo>
                    <a:cubicBezTo>
                      <a:pt x="39064" y="5396"/>
                      <a:pt x="38989" y="5349"/>
                      <a:pt x="38960" y="5349"/>
                    </a:cubicBezTo>
                    <a:cubicBezTo>
                      <a:pt x="38940" y="5349"/>
                      <a:pt x="38943" y="5372"/>
                      <a:pt x="38960" y="5441"/>
                    </a:cubicBezTo>
                    <a:cubicBezTo>
                      <a:pt x="39021" y="5483"/>
                      <a:pt x="39057" y="5497"/>
                      <a:pt x="39082" y="5497"/>
                    </a:cubicBezTo>
                    <a:cubicBezTo>
                      <a:pt x="39128" y="5497"/>
                      <a:pt x="39135" y="5449"/>
                      <a:pt x="39197" y="5449"/>
                    </a:cubicBezTo>
                    <a:cubicBezTo>
                      <a:pt x="39250" y="5449"/>
                      <a:pt x="39340" y="5483"/>
                      <a:pt x="39525" y="5609"/>
                    </a:cubicBezTo>
                    <a:cubicBezTo>
                      <a:pt x="39651" y="5776"/>
                      <a:pt x="39965" y="6111"/>
                      <a:pt x="39944" y="6236"/>
                    </a:cubicBezTo>
                    <a:cubicBezTo>
                      <a:pt x="39797" y="6111"/>
                      <a:pt x="39630" y="5985"/>
                      <a:pt x="39483" y="5860"/>
                    </a:cubicBezTo>
                    <a:lnTo>
                      <a:pt x="39483" y="5860"/>
                    </a:lnTo>
                    <a:cubicBezTo>
                      <a:pt x="39630" y="6153"/>
                      <a:pt x="40090" y="6341"/>
                      <a:pt x="40299" y="6571"/>
                    </a:cubicBezTo>
                    <a:lnTo>
                      <a:pt x="40237" y="6592"/>
                    </a:lnTo>
                    <a:cubicBezTo>
                      <a:pt x="40592" y="6885"/>
                      <a:pt x="40781" y="7010"/>
                      <a:pt x="40990" y="7157"/>
                    </a:cubicBezTo>
                    <a:cubicBezTo>
                      <a:pt x="41199" y="7282"/>
                      <a:pt x="41388" y="7429"/>
                      <a:pt x="41743" y="7785"/>
                    </a:cubicBezTo>
                    <a:lnTo>
                      <a:pt x="41701" y="7680"/>
                    </a:lnTo>
                    <a:lnTo>
                      <a:pt x="41701" y="7680"/>
                    </a:lnTo>
                    <a:cubicBezTo>
                      <a:pt x="42162" y="7973"/>
                      <a:pt x="41952" y="8057"/>
                      <a:pt x="42392" y="8370"/>
                    </a:cubicBezTo>
                    <a:lnTo>
                      <a:pt x="42413" y="8580"/>
                    </a:lnTo>
                    <a:cubicBezTo>
                      <a:pt x="42685" y="8810"/>
                      <a:pt x="43354" y="9417"/>
                      <a:pt x="43773" y="9898"/>
                    </a:cubicBezTo>
                    <a:cubicBezTo>
                      <a:pt x="43480" y="9689"/>
                      <a:pt x="42936" y="9145"/>
                      <a:pt x="42580" y="8852"/>
                    </a:cubicBezTo>
                    <a:lnTo>
                      <a:pt x="42580" y="8852"/>
                    </a:lnTo>
                    <a:cubicBezTo>
                      <a:pt x="42831" y="9103"/>
                      <a:pt x="43396" y="9730"/>
                      <a:pt x="43564" y="9835"/>
                    </a:cubicBezTo>
                    <a:cubicBezTo>
                      <a:pt x="43459" y="9730"/>
                      <a:pt x="43312" y="9626"/>
                      <a:pt x="43229" y="9500"/>
                    </a:cubicBezTo>
                    <a:lnTo>
                      <a:pt x="43229" y="9500"/>
                    </a:lnTo>
                    <a:cubicBezTo>
                      <a:pt x="43605" y="9772"/>
                      <a:pt x="44003" y="10170"/>
                      <a:pt x="44442" y="10735"/>
                    </a:cubicBezTo>
                    <a:cubicBezTo>
                      <a:pt x="44359" y="10756"/>
                      <a:pt x="44421" y="10860"/>
                      <a:pt x="44484" y="10986"/>
                    </a:cubicBezTo>
                    <a:cubicBezTo>
                      <a:pt x="44505" y="11049"/>
                      <a:pt x="44547" y="11090"/>
                      <a:pt x="44568" y="11132"/>
                    </a:cubicBezTo>
                    <a:lnTo>
                      <a:pt x="44589" y="11153"/>
                    </a:lnTo>
                    <a:lnTo>
                      <a:pt x="44589" y="11174"/>
                    </a:lnTo>
                    <a:lnTo>
                      <a:pt x="44547" y="11216"/>
                    </a:lnTo>
                    <a:cubicBezTo>
                      <a:pt x="44505" y="11237"/>
                      <a:pt x="44484" y="11258"/>
                      <a:pt x="44463" y="11279"/>
                    </a:cubicBezTo>
                    <a:lnTo>
                      <a:pt x="44421" y="11321"/>
                    </a:lnTo>
                    <a:lnTo>
                      <a:pt x="44359" y="11404"/>
                    </a:lnTo>
                    <a:lnTo>
                      <a:pt x="44212" y="11551"/>
                    </a:lnTo>
                    <a:cubicBezTo>
                      <a:pt x="44108" y="11655"/>
                      <a:pt x="44003" y="11760"/>
                      <a:pt x="43919" y="11844"/>
                    </a:cubicBezTo>
                    <a:cubicBezTo>
                      <a:pt x="43731" y="12032"/>
                      <a:pt x="43584" y="12199"/>
                      <a:pt x="43480" y="12262"/>
                    </a:cubicBezTo>
                    <a:cubicBezTo>
                      <a:pt x="43103" y="12806"/>
                      <a:pt x="42748" y="13329"/>
                      <a:pt x="42413" y="13915"/>
                    </a:cubicBezTo>
                    <a:cubicBezTo>
                      <a:pt x="42099" y="14501"/>
                      <a:pt x="41827" y="15171"/>
                      <a:pt x="41722" y="15924"/>
                    </a:cubicBezTo>
                    <a:cubicBezTo>
                      <a:pt x="41766" y="15820"/>
                      <a:pt x="41787" y="15780"/>
                      <a:pt x="41797" y="15780"/>
                    </a:cubicBezTo>
                    <a:lnTo>
                      <a:pt x="41797" y="15780"/>
                    </a:lnTo>
                    <a:cubicBezTo>
                      <a:pt x="41810" y="15780"/>
                      <a:pt x="41797" y="15859"/>
                      <a:pt x="41785" y="15945"/>
                    </a:cubicBezTo>
                    <a:cubicBezTo>
                      <a:pt x="41766" y="16099"/>
                      <a:pt x="41764" y="16305"/>
                      <a:pt x="41813" y="16305"/>
                    </a:cubicBezTo>
                    <a:cubicBezTo>
                      <a:pt x="41817" y="16305"/>
                      <a:pt x="41822" y="16304"/>
                      <a:pt x="41827" y="16300"/>
                    </a:cubicBezTo>
                    <a:lnTo>
                      <a:pt x="41827" y="16300"/>
                    </a:lnTo>
                    <a:cubicBezTo>
                      <a:pt x="41806" y="16656"/>
                      <a:pt x="41827" y="16782"/>
                      <a:pt x="41827" y="16824"/>
                    </a:cubicBezTo>
                    <a:cubicBezTo>
                      <a:pt x="41806" y="17179"/>
                      <a:pt x="41848" y="17535"/>
                      <a:pt x="41932" y="17870"/>
                    </a:cubicBezTo>
                    <a:cubicBezTo>
                      <a:pt x="41939" y="17921"/>
                      <a:pt x="41940" y="17942"/>
                      <a:pt x="41935" y="17942"/>
                    </a:cubicBezTo>
                    <a:cubicBezTo>
                      <a:pt x="41917" y="17942"/>
                      <a:pt x="41815" y="17596"/>
                      <a:pt x="41807" y="17596"/>
                    </a:cubicBezTo>
                    <a:cubicBezTo>
                      <a:pt x="41806" y="17596"/>
                      <a:pt x="41806" y="17596"/>
                      <a:pt x="41806" y="17598"/>
                    </a:cubicBezTo>
                    <a:cubicBezTo>
                      <a:pt x="41890" y="17974"/>
                      <a:pt x="41911" y="18058"/>
                      <a:pt x="41911" y="18100"/>
                    </a:cubicBezTo>
                    <a:cubicBezTo>
                      <a:pt x="41911" y="18163"/>
                      <a:pt x="41911" y="18184"/>
                      <a:pt x="41994" y="18435"/>
                    </a:cubicBezTo>
                    <a:cubicBezTo>
                      <a:pt x="41994" y="18417"/>
                      <a:pt x="41997" y="18409"/>
                      <a:pt x="42003" y="18409"/>
                    </a:cubicBezTo>
                    <a:cubicBezTo>
                      <a:pt x="42037" y="18409"/>
                      <a:pt x="42173" y="18720"/>
                      <a:pt x="42371" y="19062"/>
                    </a:cubicBezTo>
                    <a:cubicBezTo>
                      <a:pt x="42287" y="18874"/>
                      <a:pt x="42204" y="18665"/>
                      <a:pt x="42120" y="18477"/>
                    </a:cubicBezTo>
                    <a:lnTo>
                      <a:pt x="42120" y="18477"/>
                    </a:lnTo>
                    <a:cubicBezTo>
                      <a:pt x="42392" y="18958"/>
                      <a:pt x="42496" y="19146"/>
                      <a:pt x="42622" y="19355"/>
                    </a:cubicBezTo>
                    <a:cubicBezTo>
                      <a:pt x="42748" y="19565"/>
                      <a:pt x="42873" y="19774"/>
                      <a:pt x="43271" y="20150"/>
                    </a:cubicBezTo>
                    <a:cubicBezTo>
                      <a:pt x="43166" y="20067"/>
                      <a:pt x="43082" y="19983"/>
                      <a:pt x="42999" y="19920"/>
                    </a:cubicBezTo>
                    <a:lnTo>
                      <a:pt x="42999" y="19920"/>
                    </a:lnTo>
                    <a:cubicBezTo>
                      <a:pt x="43187" y="20109"/>
                      <a:pt x="43564" y="20485"/>
                      <a:pt x="43961" y="20799"/>
                    </a:cubicBezTo>
                    <a:cubicBezTo>
                      <a:pt x="44359" y="21113"/>
                      <a:pt x="44798" y="21385"/>
                      <a:pt x="45049" y="21490"/>
                    </a:cubicBezTo>
                    <a:cubicBezTo>
                      <a:pt x="45090" y="21531"/>
                      <a:pt x="45150" y="21581"/>
                      <a:pt x="45126" y="21581"/>
                    </a:cubicBezTo>
                    <a:cubicBezTo>
                      <a:pt x="45114" y="21581"/>
                      <a:pt x="45079" y="21567"/>
                      <a:pt x="45007" y="21531"/>
                    </a:cubicBezTo>
                    <a:lnTo>
                      <a:pt x="45007" y="21531"/>
                    </a:lnTo>
                    <a:cubicBezTo>
                      <a:pt x="45279" y="21699"/>
                      <a:pt x="45572" y="21866"/>
                      <a:pt x="45886" y="22034"/>
                    </a:cubicBezTo>
                    <a:cubicBezTo>
                      <a:pt x="46200" y="22201"/>
                      <a:pt x="46535" y="22326"/>
                      <a:pt x="46807" y="22494"/>
                    </a:cubicBezTo>
                    <a:cubicBezTo>
                      <a:pt x="47351" y="22829"/>
                      <a:pt x="47769" y="23331"/>
                      <a:pt x="47958" y="23770"/>
                    </a:cubicBezTo>
                    <a:cubicBezTo>
                      <a:pt x="47937" y="23749"/>
                      <a:pt x="47916" y="23728"/>
                      <a:pt x="47895" y="23707"/>
                    </a:cubicBezTo>
                    <a:lnTo>
                      <a:pt x="47895" y="23707"/>
                    </a:lnTo>
                    <a:cubicBezTo>
                      <a:pt x="47999" y="23896"/>
                      <a:pt x="48104" y="24042"/>
                      <a:pt x="48167" y="24314"/>
                    </a:cubicBezTo>
                    <a:cubicBezTo>
                      <a:pt x="48154" y="24314"/>
                      <a:pt x="48133" y="24283"/>
                      <a:pt x="48129" y="24283"/>
                    </a:cubicBezTo>
                    <a:lnTo>
                      <a:pt x="48129" y="24283"/>
                    </a:lnTo>
                    <a:cubicBezTo>
                      <a:pt x="48126" y="24283"/>
                      <a:pt x="48130" y="24295"/>
                      <a:pt x="48146" y="24335"/>
                    </a:cubicBezTo>
                    <a:cubicBezTo>
                      <a:pt x="48167" y="24398"/>
                      <a:pt x="48209" y="24544"/>
                      <a:pt x="48250" y="24712"/>
                    </a:cubicBezTo>
                    <a:cubicBezTo>
                      <a:pt x="48271" y="24879"/>
                      <a:pt x="48292" y="25088"/>
                      <a:pt x="48292" y="25235"/>
                    </a:cubicBezTo>
                    <a:cubicBezTo>
                      <a:pt x="48277" y="25172"/>
                      <a:pt x="48261" y="25109"/>
                      <a:pt x="48254" y="25046"/>
                    </a:cubicBezTo>
                    <a:lnTo>
                      <a:pt x="48254" y="25046"/>
                    </a:lnTo>
                    <a:cubicBezTo>
                      <a:pt x="48265" y="25313"/>
                      <a:pt x="48228" y="25546"/>
                      <a:pt x="48209" y="25779"/>
                    </a:cubicBezTo>
                    <a:cubicBezTo>
                      <a:pt x="48167" y="26030"/>
                      <a:pt x="48125" y="26260"/>
                      <a:pt x="48104" y="26490"/>
                    </a:cubicBezTo>
                    <a:cubicBezTo>
                      <a:pt x="48020" y="26930"/>
                      <a:pt x="47999" y="27369"/>
                      <a:pt x="47874" y="27892"/>
                    </a:cubicBezTo>
                    <a:cubicBezTo>
                      <a:pt x="47873" y="27892"/>
                      <a:pt x="47872" y="27892"/>
                      <a:pt x="47872" y="27892"/>
                    </a:cubicBezTo>
                    <a:cubicBezTo>
                      <a:pt x="47806" y="27892"/>
                      <a:pt x="47558" y="28818"/>
                      <a:pt x="47414" y="29294"/>
                    </a:cubicBezTo>
                    <a:lnTo>
                      <a:pt x="47414" y="29273"/>
                    </a:lnTo>
                    <a:cubicBezTo>
                      <a:pt x="47372" y="29461"/>
                      <a:pt x="47330" y="29629"/>
                      <a:pt x="47288" y="29796"/>
                    </a:cubicBezTo>
                    <a:cubicBezTo>
                      <a:pt x="47267" y="29880"/>
                      <a:pt x="47246" y="29943"/>
                      <a:pt x="47225" y="30026"/>
                    </a:cubicBezTo>
                    <a:lnTo>
                      <a:pt x="47204" y="30152"/>
                    </a:lnTo>
                    <a:lnTo>
                      <a:pt x="47183" y="30215"/>
                    </a:lnTo>
                    <a:lnTo>
                      <a:pt x="47162" y="30298"/>
                    </a:lnTo>
                    <a:cubicBezTo>
                      <a:pt x="47142" y="30445"/>
                      <a:pt x="47121" y="30591"/>
                      <a:pt x="47079" y="30738"/>
                    </a:cubicBezTo>
                    <a:cubicBezTo>
                      <a:pt x="47037" y="30863"/>
                      <a:pt x="46995" y="31010"/>
                      <a:pt x="46932" y="31135"/>
                    </a:cubicBezTo>
                    <a:cubicBezTo>
                      <a:pt x="46744" y="31679"/>
                      <a:pt x="46430" y="32181"/>
                      <a:pt x="45970" y="32621"/>
                    </a:cubicBezTo>
                    <a:cubicBezTo>
                      <a:pt x="45635" y="32872"/>
                      <a:pt x="45070" y="33270"/>
                      <a:pt x="44380" y="33521"/>
                    </a:cubicBezTo>
                    <a:cubicBezTo>
                      <a:pt x="44024" y="33625"/>
                      <a:pt x="43647" y="33730"/>
                      <a:pt x="43292" y="33772"/>
                    </a:cubicBezTo>
                    <a:cubicBezTo>
                      <a:pt x="43103" y="33772"/>
                      <a:pt x="42915" y="33793"/>
                      <a:pt x="42748" y="33793"/>
                    </a:cubicBezTo>
                    <a:cubicBezTo>
                      <a:pt x="42580" y="33772"/>
                      <a:pt x="42413" y="33772"/>
                      <a:pt x="42224" y="33751"/>
                    </a:cubicBezTo>
                    <a:lnTo>
                      <a:pt x="42224" y="33751"/>
                    </a:lnTo>
                    <a:cubicBezTo>
                      <a:pt x="42455" y="33793"/>
                      <a:pt x="42204" y="33834"/>
                      <a:pt x="41952" y="33855"/>
                    </a:cubicBezTo>
                    <a:cubicBezTo>
                      <a:pt x="41918" y="33851"/>
                      <a:pt x="41881" y="33849"/>
                      <a:pt x="41842" y="33849"/>
                    </a:cubicBezTo>
                    <a:cubicBezTo>
                      <a:pt x="41603" y="33849"/>
                      <a:pt x="41306" y="33920"/>
                      <a:pt x="41169" y="33920"/>
                    </a:cubicBezTo>
                    <a:cubicBezTo>
                      <a:pt x="41113" y="33920"/>
                      <a:pt x="41084" y="33909"/>
                      <a:pt x="41095" y="33876"/>
                    </a:cubicBezTo>
                    <a:lnTo>
                      <a:pt x="41199" y="33876"/>
                    </a:lnTo>
                    <a:cubicBezTo>
                      <a:pt x="41143" y="33857"/>
                      <a:pt x="41065" y="33847"/>
                      <a:pt x="40970" y="33847"/>
                    </a:cubicBezTo>
                    <a:cubicBezTo>
                      <a:pt x="40854" y="33847"/>
                      <a:pt x="40712" y="33863"/>
                      <a:pt x="40551" y="33897"/>
                    </a:cubicBezTo>
                    <a:cubicBezTo>
                      <a:pt x="40279" y="33939"/>
                      <a:pt x="39986" y="34044"/>
                      <a:pt x="39735" y="34148"/>
                    </a:cubicBezTo>
                    <a:lnTo>
                      <a:pt x="39714" y="34337"/>
                    </a:lnTo>
                    <a:cubicBezTo>
                      <a:pt x="39358" y="34420"/>
                      <a:pt x="38981" y="34609"/>
                      <a:pt x="38647" y="34881"/>
                    </a:cubicBezTo>
                    <a:cubicBezTo>
                      <a:pt x="38312" y="35153"/>
                      <a:pt x="37998" y="35487"/>
                      <a:pt x="37768" y="35843"/>
                    </a:cubicBezTo>
                    <a:cubicBezTo>
                      <a:pt x="37266" y="36534"/>
                      <a:pt x="37035" y="37266"/>
                      <a:pt x="36784" y="37580"/>
                    </a:cubicBezTo>
                    <a:cubicBezTo>
                      <a:pt x="36701" y="37915"/>
                      <a:pt x="36596" y="38312"/>
                      <a:pt x="36554" y="38647"/>
                    </a:cubicBezTo>
                    <a:lnTo>
                      <a:pt x="36450" y="38605"/>
                    </a:lnTo>
                    <a:cubicBezTo>
                      <a:pt x="36345" y="39065"/>
                      <a:pt x="36282" y="39421"/>
                      <a:pt x="36240" y="39798"/>
                    </a:cubicBezTo>
                    <a:cubicBezTo>
                      <a:pt x="36198" y="40174"/>
                      <a:pt x="36157" y="40572"/>
                      <a:pt x="36178" y="41158"/>
                    </a:cubicBezTo>
                    <a:cubicBezTo>
                      <a:pt x="36157" y="41074"/>
                      <a:pt x="36136" y="40990"/>
                      <a:pt x="36094" y="40928"/>
                    </a:cubicBezTo>
                    <a:lnTo>
                      <a:pt x="36094" y="40928"/>
                    </a:lnTo>
                    <a:cubicBezTo>
                      <a:pt x="36094" y="41576"/>
                      <a:pt x="36470" y="41723"/>
                      <a:pt x="36554" y="42309"/>
                    </a:cubicBezTo>
                    <a:lnTo>
                      <a:pt x="36408" y="42518"/>
                    </a:lnTo>
                    <a:cubicBezTo>
                      <a:pt x="36470" y="42873"/>
                      <a:pt x="36491" y="43250"/>
                      <a:pt x="36554" y="43648"/>
                    </a:cubicBezTo>
                    <a:cubicBezTo>
                      <a:pt x="36596" y="43836"/>
                      <a:pt x="36638" y="44024"/>
                      <a:pt x="36680" y="44233"/>
                    </a:cubicBezTo>
                    <a:cubicBezTo>
                      <a:pt x="36701" y="44359"/>
                      <a:pt x="36701" y="44338"/>
                      <a:pt x="36701" y="44359"/>
                    </a:cubicBezTo>
                    <a:cubicBezTo>
                      <a:pt x="36701" y="44380"/>
                      <a:pt x="36701" y="44401"/>
                      <a:pt x="36722" y="44422"/>
                    </a:cubicBezTo>
                    <a:cubicBezTo>
                      <a:pt x="36701" y="44443"/>
                      <a:pt x="36659" y="44464"/>
                      <a:pt x="36638" y="44506"/>
                    </a:cubicBezTo>
                    <a:lnTo>
                      <a:pt x="36470" y="44652"/>
                    </a:lnTo>
                    <a:cubicBezTo>
                      <a:pt x="36429" y="44715"/>
                      <a:pt x="36366" y="44757"/>
                      <a:pt x="36303" y="44819"/>
                    </a:cubicBezTo>
                    <a:cubicBezTo>
                      <a:pt x="36303" y="44798"/>
                      <a:pt x="36303" y="44736"/>
                      <a:pt x="36429" y="44631"/>
                    </a:cubicBezTo>
                    <a:lnTo>
                      <a:pt x="36429" y="44631"/>
                    </a:lnTo>
                    <a:cubicBezTo>
                      <a:pt x="36069" y="44910"/>
                      <a:pt x="34872" y="45437"/>
                      <a:pt x="34999" y="45613"/>
                    </a:cubicBezTo>
                    <a:lnTo>
                      <a:pt x="34999" y="45613"/>
                    </a:lnTo>
                    <a:cubicBezTo>
                      <a:pt x="34991" y="45610"/>
                      <a:pt x="34982" y="45609"/>
                      <a:pt x="34971" y="45609"/>
                    </a:cubicBezTo>
                    <a:cubicBezTo>
                      <a:pt x="34874" y="45609"/>
                      <a:pt x="34674" y="45714"/>
                      <a:pt x="34462" y="45845"/>
                    </a:cubicBezTo>
                    <a:cubicBezTo>
                      <a:pt x="34169" y="46012"/>
                      <a:pt x="33792" y="46221"/>
                      <a:pt x="33562" y="46368"/>
                    </a:cubicBezTo>
                    <a:lnTo>
                      <a:pt x="33583" y="46221"/>
                    </a:lnTo>
                    <a:lnTo>
                      <a:pt x="33583" y="46221"/>
                    </a:lnTo>
                    <a:cubicBezTo>
                      <a:pt x="33206" y="46556"/>
                      <a:pt x="33206" y="46598"/>
                      <a:pt x="32579" y="46870"/>
                    </a:cubicBezTo>
                    <a:cubicBezTo>
                      <a:pt x="32547" y="46878"/>
                      <a:pt x="32521" y="46881"/>
                      <a:pt x="32501" y="46881"/>
                    </a:cubicBezTo>
                    <a:cubicBezTo>
                      <a:pt x="32419" y="46881"/>
                      <a:pt x="32451" y="46820"/>
                      <a:pt x="32620" y="46786"/>
                    </a:cubicBezTo>
                    <a:lnTo>
                      <a:pt x="32620" y="46786"/>
                    </a:lnTo>
                    <a:cubicBezTo>
                      <a:pt x="32097" y="46891"/>
                      <a:pt x="32265" y="47016"/>
                      <a:pt x="31616" y="47163"/>
                    </a:cubicBezTo>
                    <a:lnTo>
                      <a:pt x="31825" y="46995"/>
                    </a:lnTo>
                    <a:lnTo>
                      <a:pt x="31825" y="46995"/>
                    </a:lnTo>
                    <a:cubicBezTo>
                      <a:pt x="31302" y="47163"/>
                      <a:pt x="31344" y="47163"/>
                      <a:pt x="31072" y="47351"/>
                    </a:cubicBezTo>
                    <a:cubicBezTo>
                      <a:pt x="30866" y="47448"/>
                      <a:pt x="30487" y="47508"/>
                      <a:pt x="30222" y="47508"/>
                    </a:cubicBezTo>
                    <a:cubicBezTo>
                      <a:pt x="30085" y="47508"/>
                      <a:pt x="29978" y="47491"/>
                      <a:pt x="29942" y="47456"/>
                    </a:cubicBezTo>
                    <a:cubicBezTo>
                      <a:pt x="29880" y="47539"/>
                      <a:pt x="29608" y="47707"/>
                      <a:pt x="29273" y="47728"/>
                    </a:cubicBezTo>
                    <a:cubicBezTo>
                      <a:pt x="29231" y="47686"/>
                      <a:pt x="29336" y="47644"/>
                      <a:pt x="29398" y="47623"/>
                    </a:cubicBezTo>
                    <a:lnTo>
                      <a:pt x="29398" y="47623"/>
                    </a:lnTo>
                    <a:cubicBezTo>
                      <a:pt x="28938" y="47665"/>
                      <a:pt x="28603" y="47749"/>
                      <a:pt x="28289" y="47832"/>
                    </a:cubicBezTo>
                    <a:cubicBezTo>
                      <a:pt x="28047" y="47902"/>
                      <a:pt x="27818" y="47942"/>
                      <a:pt x="27569" y="47942"/>
                    </a:cubicBezTo>
                    <a:cubicBezTo>
                      <a:pt x="27517" y="47942"/>
                      <a:pt x="27464" y="47941"/>
                      <a:pt x="27411" y="47937"/>
                    </a:cubicBezTo>
                    <a:cubicBezTo>
                      <a:pt x="27390" y="47895"/>
                      <a:pt x="27348" y="47874"/>
                      <a:pt x="27285" y="47874"/>
                    </a:cubicBezTo>
                    <a:cubicBezTo>
                      <a:pt x="27955" y="47811"/>
                      <a:pt x="28499" y="47728"/>
                      <a:pt x="28561" y="47728"/>
                    </a:cubicBezTo>
                    <a:cubicBezTo>
                      <a:pt x="28519" y="47623"/>
                      <a:pt x="27955" y="47686"/>
                      <a:pt x="28394" y="47456"/>
                    </a:cubicBezTo>
                    <a:lnTo>
                      <a:pt x="28394" y="47456"/>
                    </a:lnTo>
                    <a:cubicBezTo>
                      <a:pt x="27934" y="47623"/>
                      <a:pt x="27159" y="47895"/>
                      <a:pt x="26574" y="47895"/>
                    </a:cubicBezTo>
                    <a:cubicBezTo>
                      <a:pt x="26553" y="47874"/>
                      <a:pt x="26511" y="47874"/>
                      <a:pt x="26490" y="47853"/>
                    </a:cubicBezTo>
                    <a:lnTo>
                      <a:pt x="26553" y="47832"/>
                    </a:lnTo>
                    <a:cubicBezTo>
                      <a:pt x="26427" y="47832"/>
                      <a:pt x="26302" y="47853"/>
                      <a:pt x="26197" y="47874"/>
                    </a:cubicBezTo>
                    <a:lnTo>
                      <a:pt x="25820" y="47874"/>
                    </a:lnTo>
                    <a:cubicBezTo>
                      <a:pt x="25820" y="47832"/>
                      <a:pt x="25778" y="47811"/>
                      <a:pt x="25758" y="47811"/>
                    </a:cubicBezTo>
                    <a:cubicBezTo>
                      <a:pt x="25758" y="47791"/>
                      <a:pt x="25737" y="47770"/>
                      <a:pt x="25716" y="47728"/>
                    </a:cubicBezTo>
                    <a:cubicBezTo>
                      <a:pt x="25653" y="47644"/>
                      <a:pt x="25590" y="47560"/>
                      <a:pt x="25548" y="47498"/>
                    </a:cubicBezTo>
                    <a:cubicBezTo>
                      <a:pt x="25539" y="47507"/>
                      <a:pt x="25528" y="47511"/>
                      <a:pt x="25516" y="47511"/>
                    </a:cubicBezTo>
                    <a:cubicBezTo>
                      <a:pt x="25460" y="47511"/>
                      <a:pt x="25384" y="47426"/>
                      <a:pt x="25354" y="47426"/>
                    </a:cubicBezTo>
                    <a:cubicBezTo>
                      <a:pt x="25334" y="47426"/>
                      <a:pt x="25335" y="47464"/>
                      <a:pt x="25377" y="47592"/>
                    </a:cubicBezTo>
                    <a:lnTo>
                      <a:pt x="25377" y="47592"/>
                    </a:lnTo>
                    <a:cubicBezTo>
                      <a:pt x="25383" y="47592"/>
                      <a:pt x="25441" y="47673"/>
                      <a:pt x="25527" y="47811"/>
                    </a:cubicBezTo>
                    <a:cubicBezTo>
                      <a:pt x="25569" y="47853"/>
                      <a:pt x="25569" y="47853"/>
                      <a:pt x="25590" y="47874"/>
                    </a:cubicBezTo>
                    <a:lnTo>
                      <a:pt x="25569" y="47874"/>
                    </a:lnTo>
                    <a:lnTo>
                      <a:pt x="25653" y="48000"/>
                    </a:lnTo>
                    <a:lnTo>
                      <a:pt x="25841" y="48000"/>
                    </a:lnTo>
                    <a:cubicBezTo>
                      <a:pt x="25778" y="48021"/>
                      <a:pt x="25695" y="48063"/>
                      <a:pt x="25611" y="48063"/>
                    </a:cubicBezTo>
                    <a:cubicBezTo>
                      <a:pt x="25569" y="48021"/>
                      <a:pt x="25527" y="47937"/>
                      <a:pt x="25506" y="47853"/>
                    </a:cubicBezTo>
                    <a:cubicBezTo>
                      <a:pt x="25381" y="47770"/>
                      <a:pt x="25193" y="47665"/>
                      <a:pt x="25109" y="47623"/>
                    </a:cubicBezTo>
                    <a:cubicBezTo>
                      <a:pt x="25046" y="47184"/>
                      <a:pt x="24649" y="46451"/>
                      <a:pt x="24670" y="46305"/>
                    </a:cubicBezTo>
                    <a:cubicBezTo>
                      <a:pt x="24356" y="45949"/>
                      <a:pt x="24000" y="45531"/>
                      <a:pt x="23602" y="45175"/>
                    </a:cubicBezTo>
                    <a:cubicBezTo>
                      <a:pt x="23414" y="44987"/>
                      <a:pt x="23226" y="44840"/>
                      <a:pt x="23038" y="44715"/>
                    </a:cubicBezTo>
                    <a:cubicBezTo>
                      <a:pt x="22870" y="44589"/>
                      <a:pt x="22682" y="44506"/>
                      <a:pt x="22535" y="44443"/>
                    </a:cubicBezTo>
                    <a:cubicBezTo>
                      <a:pt x="22326" y="44296"/>
                      <a:pt x="22347" y="44213"/>
                      <a:pt x="22284" y="44129"/>
                    </a:cubicBezTo>
                    <a:lnTo>
                      <a:pt x="22284" y="44129"/>
                    </a:lnTo>
                    <a:cubicBezTo>
                      <a:pt x="22410" y="44192"/>
                      <a:pt x="22577" y="44317"/>
                      <a:pt x="22640" y="44338"/>
                    </a:cubicBezTo>
                    <a:cubicBezTo>
                      <a:pt x="22431" y="44192"/>
                      <a:pt x="22096" y="43941"/>
                      <a:pt x="21803" y="43773"/>
                    </a:cubicBezTo>
                    <a:cubicBezTo>
                      <a:pt x="21553" y="43613"/>
                      <a:pt x="21304" y="43513"/>
                      <a:pt x="21183" y="43513"/>
                    </a:cubicBezTo>
                    <a:cubicBezTo>
                      <a:pt x="21163" y="43513"/>
                      <a:pt x="21146" y="43516"/>
                      <a:pt x="21133" y="43522"/>
                    </a:cubicBezTo>
                    <a:cubicBezTo>
                      <a:pt x="20911" y="43373"/>
                      <a:pt x="20929" y="43349"/>
                      <a:pt x="20980" y="43349"/>
                    </a:cubicBezTo>
                    <a:cubicBezTo>
                      <a:pt x="21005" y="43349"/>
                      <a:pt x="21039" y="43355"/>
                      <a:pt x="21055" y="43355"/>
                    </a:cubicBezTo>
                    <a:cubicBezTo>
                      <a:pt x="21087" y="43355"/>
                      <a:pt x="21044" y="43328"/>
                      <a:pt x="20694" y="43166"/>
                    </a:cubicBezTo>
                    <a:lnTo>
                      <a:pt x="20841" y="43166"/>
                    </a:lnTo>
                    <a:cubicBezTo>
                      <a:pt x="20045" y="42664"/>
                      <a:pt x="19250" y="42539"/>
                      <a:pt x="18476" y="42518"/>
                    </a:cubicBezTo>
                    <a:cubicBezTo>
                      <a:pt x="18100" y="42518"/>
                      <a:pt x="17702" y="42539"/>
                      <a:pt x="17284" y="42581"/>
                    </a:cubicBezTo>
                    <a:cubicBezTo>
                      <a:pt x="16907" y="42622"/>
                      <a:pt x="16488" y="42664"/>
                      <a:pt x="16049" y="42727"/>
                    </a:cubicBezTo>
                    <a:lnTo>
                      <a:pt x="16154" y="42727"/>
                    </a:lnTo>
                    <a:cubicBezTo>
                      <a:pt x="15024" y="42978"/>
                      <a:pt x="13957" y="43606"/>
                      <a:pt x="13078" y="44359"/>
                    </a:cubicBezTo>
                    <a:cubicBezTo>
                      <a:pt x="12952" y="44443"/>
                      <a:pt x="12848" y="44547"/>
                      <a:pt x="12743" y="44652"/>
                    </a:cubicBezTo>
                    <a:lnTo>
                      <a:pt x="12576" y="44798"/>
                    </a:lnTo>
                    <a:lnTo>
                      <a:pt x="12450" y="44924"/>
                    </a:lnTo>
                    <a:lnTo>
                      <a:pt x="12387" y="44966"/>
                    </a:lnTo>
                    <a:cubicBezTo>
                      <a:pt x="12387" y="44987"/>
                      <a:pt x="12387" y="44987"/>
                      <a:pt x="12366" y="44987"/>
                    </a:cubicBezTo>
                    <a:lnTo>
                      <a:pt x="12325" y="44987"/>
                    </a:lnTo>
                    <a:lnTo>
                      <a:pt x="12178" y="44945"/>
                    </a:lnTo>
                    <a:cubicBezTo>
                      <a:pt x="12136" y="44945"/>
                      <a:pt x="12074" y="44903"/>
                      <a:pt x="12011" y="44882"/>
                    </a:cubicBezTo>
                    <a:lnTo>
                      <a:pt x="11822" y="44819"/>
                    </a:lnTo>
                    <a:cubicBezTo>
                      <a:pt x="11299" y="44589"/>
                      <a:pt x="10839" y="44296"/>
                      <a:pt x="10421" y="43941"/>
                    </a:cubicBezTo>
                    <a:cubicBezTo>
                      <a:pt x="10169" y="43752"/>
                      <a:pt x="10044" y="43669"/>
                      <a:pt x="9918" y="43585"/>
                    </a:cubicBezTo>
                    <a:cubicBezTo>
                      <a:pt x="9793" y="43501"/>
                      <a:pt x="9688" y="43459"/>
                      <a:pt x="9521" y="43355"/>
                    </a:cubicBezTo>
                    <a:lnTo>
                      <a:pt x="9479" y="43208"/>
                    </a:lnTo>
                    <a:cubicBezTo>
                      <a:pt x="9291" y="43083"/>
                      <a:pt x="9102" y="42957"/>
                      <a:pt x="8935" y="42832"/>
                    </a:cubicBezTo>
                    <a:cubicBezTo>
                      <a:pt x="8224" y="42225"/>
                      <a:pt x="7910" y="41597"/>
                      <a:pt x="7052" y="40781"/>
                    </a:cubicBezTo>
                    <a:lnTo>
                      <a:pt x="7052" y="40781"/>
                    </a:lnTo>
                    <a:lnTo>
                      <a:pt x="7136" y="40928"/>
                    </a:lnTo>
                    <a:cubicBezTo>
                      <a:pt x="6847" y="40618"/>
                      <a:pt x="6274" y="39944"/>
                      <a:pt x="6317" y="39944"/>
                    </a:cubicBezTo>
                    <a:cubicBezTo>
                      <a:pt x="6318" y="39944"/>
                      <a:pt x="6319" y="39944"/>
                      <a:pt x="6320" y="39944"/>
                    </a:cubicBezTo>
                    <a:cubicBezTo>
                      <a:pt x="6299" y="39923"/>
                      <a:pt x="6215" y="39860"/>
                      <a:pt x="6131" y="39714"/>
                    </a:cubicBezTo>
                    <a:lnTo>
                      <a:pt x="6131" y="39693"/>
                    </a:lnTo>
                    <a:cubicBezTo>
                      <a:pt x="5901" y="39442"/>
                      <a:pt x="5671" y="39170"/>
                      <a:pt x="5462" y="38898"/>
                    </a:cubicBezTo>
                    <a:cubicBezTo>
                      <a:pt x="4980" y="38249"/>
                      <a:pt x="5587" y="38961"/>
                      <a:pt x="4876" y="38019"/>
                    </a:cubicBezTo>
                    <a:cubicBezTo>
                      <a:pt x="4631" y="37718"/>
                      <a:pt x="4216" y="37161"/>
                      <a:pt x="4213" y="37161"/>
                    </a:cubicBezTo>
                    <a:lnTo>
                      <a:pt x="4213" y="37161"/>
                    </a:lnTo>
                    <a:cubicBezTo>
                      <a:pt x="4212" y="37161"/>
                      <a:pt x="4217" y="37168"/>
                      <a:pt x="4227" y="37182"/>
                    </a:cubicBezTo>
                    <a:cubicBezTo>
                      <a:pt x="4311" y="37329"/>
                      <a:pt x="4478" y="37559"/>
                      <a:pt x="4478" y="37559"/>
                    </a:cubicBezTo>
                    <a:lnTo>
                      <a:pt x="4248" y="37245"/>
                    </a:lnTo>
                    <a:cubicBezTo>
                      <a:pt x="4227" y="37224"/>
                      <a:pt x="4185" y="37182"/>
                      <a:pt x="4164" y="37182"/>
                    </a:cubicBezTo>
                    <a:cubicBezTo>
                      <a:pt x="4164" y="37224"/>
                      <a:pt x="4248" y="37371"/>
                      <a:pt x="4499" y="37789"/>
                    </a:cubicBezTo>
                    <a:cubicBezTo>
                      <a:pt x="4646" y="37977"/>
                      <a:pt x="4771" y="38166"/>
                      <a:pt x="4897" y="38354"/>
                    </a:cubicBezTo>
                    <a:lnTo>
                      <a:pt x="4974" y="38493"/>
                    </a:lnTo>
                    <a:lnTo>
                      <a:pt x="4974" y="38493"/>
                    </a:lnTo>
                    <a:cubicBezTo>
                      <a:pt x="4962" y="38477"/>
                      <a:pt x="4950" y="38462"/>
                      <a:pt x="4939" y="38446"/>
                    </a:cubicBezTo>
                    <a:lnTo>
                      <a:pt x="4939" y="38446"/>
                    </a:lnTo>
                    <a:lnTo>
                      <a:pt x="5001" y="38542"/>
                    </a:lnTo>
                    <a:lnTo>
                      <a:pt x="4974" y="38493"/>
                    </a:lnTo>
                    <a:lnTo>
                      <a:pt x="4974" y="38493"/>
                    </a:lnTo>
                    <a:cubicBezTo>
                      <a:pt x="5024" y="38559"/>
                      <a:pt x="5074" y="38621"/>
                      <a:pt x="5127" y="38689"/>
                    </a:cubicBezTo>
                    <a:cubicBezTo>
                      <a:pt x="5148" y="38752"/>
                      <a:pt x="5190" y="38835"/>
                      <a:pt x="5273" y="38940"/>
                    </a:cubicBezTo>
                    <a:cubicBezTo>
                      <a:pt x="5399" y="39107"/>
                      <a:pt x="5545" y="39296"/>
                      <a:pt x="5692" y="39463"/>
                    </a:cubicBezTo>
                    <a:cubicBezTo>
                      <a:pt x="5697" y="39474"/>
                      <a:pt x="5698" y="39478"/>
                      <a:pt x="5695" y="39478"/>
                    </a:cubicBezTo>
                    <a:cubicBezTo>
                      <a:pt x="5686" y="39478"/>
                      <a:pt x="5633" y="39419"/>
                      <a:pt x="5622" y="39419"/>
                    </a:cubicBezTo>
                    <a:lnTo>
                      <a:pt x="5622" y="39419"/>
                    </a:lnTo>
                    <a:cubicBezTo>
                      <a:pt x="5613" y="39419"/>
                      <a:pt x="5634" y="39460"/>
                      <a:pt x="5734" y="39609"/>
                    </a:cubicBezTo>
                    <a:cubicBezTo>
                      <a:pt x="5778" y="39662"/>
                      <a:pt x="5798" y="39681"/>
                      <a:pt x="5805" y="39681"/>
                    </a:cubicBezTo>
                    <a:cubicBezTo>
                      <a:pt x="5821" y="39681"/>
                      <a:pt x="5766" y="39580"/>
                      <a:pt x="5783" y="39580"/>
                    </a:cubicBezTo>
                    <a:cubicBezTo>
                      <a:pt x="5793" y="39580"/>
                      <a:pt x="5829" y="39617"/>
                      <a:pt x="5922" y="39735"/>
                    </a:cubicBezTo>
                    <a:cubicBezTo>
                      <a:pt x="6110" y="40028"/>
                      <a:pt x="6027" y="39965"/>
                      <a:pt x="6278" y="40258"/>
                    </a:cubicBezTo>
                    <a:cubicBezTo>
                      <a:pt x="6283" y="40268"/>
                      <a:pt x="6283" y="40274"/>
                      <a:pt x="6279" y="40274"/>
                    </a:cubicBezTo>
                    <a:cubicBezTo>
                      <a:pt x="6272" y="40274"/>
                      <a:pt x="6257" y="40262"/>
                      <a:pt x="6236" y="40240"/>
                    </a:cubicBezTo>
                    <a:lnTo>
                      <a:pt x="6236" y="40240"/>
                    </a:lnTo>
                    <a:cubicBezTo>
                      <a:pt x="6446" y="40508"/>
                      <a:pt x="6733" y="40857"/>
                      <a:pt x="6843" y="40948"/>
                    </a:cubicBezTo>
                    <a:cubicBezTo>
                      <a:pt x="7031" y="41262"/>
                      <a:pt x="7617" y="41827"/>
                      <a:pt x="7533" y="41869"/>
                    </a:cubicBezTo>
                    <a:cubicBezTo>
                      <a:pt x="7617" y="41932"/>
                      <a:pt x="7973" y="42267"/>
                      <a:pt x="8203" y="42497"/>
                    </a:cubicBezTo>
                    <a:cubicBezTo>
                      <a:pt x="8140" y="42455"/>
                      <a:pt x="8106" y="42437"/>
                      <a:pt x="8094" y="42437"/>
                    </a:cubicBezTo>
                    <a:cubicBezTo>
                      <a:pt x="8058" y="42437"/>
                      <a:pt x="8223" y="42606"/>
                      <a:pt x="8412" y="42811"/>
                    </a:cubicBezTo>
                    <a:cubicBezTo>
                      <a:pt x="8642" y="43062"/>
                      <a:pt x="8935" y="43334"/>
                      <a:pt x="8830" y="43334"/>
                    </a:cubicBezTo>
                    <a:cubicBezTo>
                      <a:pt x="9207" y="43564"/>
                      <a:pt x="10023" y="44359"/>
                      <a:pt x="10713" y="44715"/>
                    </a:cubicBezTo>
                    <a:cubicBezTo>
                      <a:pt x="10690" y="44715"/>
                      <a:pt x="10653" y="44701"/>
                      <a:pt x="10618" y="44682"/>
                    </a:cubicBezTo>
                    <a:lnTo>
                      <a:pt x="10618" y="44682"/>
                    </a:lnTo>
                    <a:cubicBezTo>
                      <a:pt x="10915" y="44897"/>
                      <a:pt x="11003" y="44999"/>
                      <a:pt x="11237" y="45154"/>
                    </a:cubicBezTo>
                    <a:cubicBezTo>
                      <a:pt x="11246" y="45145"/>
                      <a:pt x="11263" y="45141"/>
                      <a:pt x="11286" y="45141"/>
                    </a:cubicBezTo>
                    <a:cubicBezTo>
                      <a:pt x="11365" y="45141"/>
                      <a:pt x="11519" y="45189"/>
                      <a:pt x="11697" y="45238"/>
                    </a:cubicBezTo>
                    <a:cubicBezTo>
                      <a:pt x="11802" y="45259"/>
                      <a:pt x="11906" y="45280"/>
                      <a:pt x="12053" y="45322"/>
                    </a:cubicBezTo>
                    <a:cubicBezTo>
                      <a:pt x="12220" y="45342"/>
                      <a:pt x="12366" y="45363"/>
                      <a:pt x="12471" y="45384"/>
                    </a:cubicBezTo>
                    <a:cubicBezTo>
                      <a:pt x="12475" y="45388"/>
                      <a:pt x="12479" y="45390"/>
                      <a:pt x="12484" y="45390"/>
                    </a:cubicBezTo>
                    <a:cubicBezTo>
                      <a:pt x="12500" y="45390"/>
                      <a:pt x="12517" y="45363"/>
                      <a:pt x="12534" y="45363"/>
                    </a:cubicBezTo>
                    <a:cubicBezTo>
                      <a:pt x="12534" y="45363"/>
                      <a:pt x="12555" y="45342"/>
                      <a:pt x="12576" y="45342"/>
                    </a:cubicBezTo>
                    <a:cubicBezTo>
                      <a:pt x="12597" y="45322"/>
                      <a:pt x="12618" y="45301"/>
                      <a:pt x="12638" y="45301"/>
                    </a:cubicBezTo>
                    <a:cubicBezTo>
                      <a:pt x="12649" y="45290"/>
                      <a:pt x="12659" y="45285"/>
                      <a:pt x="12667" y="45285"/>
                    </a:cubicBezTo>
                    <a:cubicBezTo>
                      <a:pt x="12675" y="45285"/>
                      <a:pt x="12680" y="45290"/>
                      <a:pt x="12680" y="45301"/>
                    </a:cubicBezTo>
                    <a:cubicBezTo>
                      <a:pt x="12701" y="45322"/>
                      <a:pt x="12659" y="45384"/>
                      <a:pt x="12576" y="45468"/>
                    </a:cubicBezTo>
                    <a:cubicBezTo>
                      <a:pt x="12576" y="45489"/>
                      <a:pt x="12555" y="45531"/>
                      <a:pt x="12534" y="45531"/>
                    </a:cubicBezTo>
                    <a:lnTo>
                      <a:pt x="12450" y="45531"/>
                    </a:lnTo>
                    <a:cubicBezTo>
                      <a:pt x="12408" y="45531"/>
                      <a:pt x="12366" y="45510"/>
                      <a:pt x="12325" y="45510"/>
                    </a:cubicBezTo>
                    <a:cubicBezTo>
                      <a:pt x="12241" y="45510"/>
                      <a:pt x="12199" y="45531"/>
                      <a:pt x="12283" y="45573"/>
                    </a:cubicBezTo>
                    <a:cubicBezTo>
                      <a:pt x="12272" y="45562"/>
                      <a:pt x="12293" y="45557"/>
                      <a:pt x="12332" y="45557"/>
                    </a:cubicBezTo>
                    <a:cubicBezTo>
                      <a:pt x="12372" y="45557"/>
                      <a:pt x="12429" y="45562"/>
                      <a:pt x="12492" y="45573"/>
                    </a:cubicBezTo>
                    <a:cubicBezTo>
                      <a:pt x="12505" y="45579"/>
                      <a:pt x="12518" y="45582"/>
                      <a:pt x="12529" y="45582"/>
                    </a:cubicBezTo>
                    <a:cubicBezTo>
                      <a:pt x="12590" y="45582"/>
                      <a:pt x="12628" y="45500"/>
                      <a:pt x="12680" y="45447"/>
                    </a:cubicBezTo>
                    <a:cubicBezTo>
                      <a:pt x="12743" y="45384"/>
                      <a:pt x="12785" y="45322"/>
                      <a:pt x="12869" y="45259"/>
                    </a:cubicBezTo>
                    <a:cubicBezTo>
                      <a:pt x="12985" y="45104"/>
                      <a:pt x="13101" y="44984"/>
                      <a:pt x="13034" y="44984"/>
                    </a:cubicBezTo>
                    <a:cubicBezTo>
                      <a:pt x="13029" y="44984"/>
                      <a:pt x="13023" y="44985"/>
                      <a:pt x="13015" y="44987"/>
                    </a:cubicBezTo>
                    <a:cubicBezTo>
                      <a:pt x="13371" y="44798"/>
                      <a:pt x="13308" y="44819"/>
                      <a:pt x="13517" y="44778"/>
                    </a:cubicBezTo>
                    <a:cubicBezTo>
                      <a:pt x="13475" y="44610"/>
                      <a:pt x="13789" y="44526"/>
                      <a:pt x="13999" y="44275"/>
                    </a:cubicBezTo>
                    <a:cubicBezTo>
                      <a:pt x="14192" y="44195"/>
                      <a:pt x="14264" y="44186"/>
                      <a:pt x="14309" y="44186"/>
                    </a:cubicBezTo>
                    <a:cubicBezTo>
                      <a:pt x="14322" y="44186"/>
                      <a:pt x="14333" y="44186"/>
                      <a:pt x="14344" y="44186"/>
                    </a:cubicBezTo>
                    <a:cubicBezTo>
                      <a:pt x="14391" y="44186"/>
                      <a:pt x="14438" y="44171"/>
                      <a:pt x="14689" y="44003"/>
                    </a:cubicBezTo>
                    <a:cubicBezTo>
                      <a:pt x="14732" y="43985"/>
                      <a:pt x="14759" y="43977"/>
                      <a:pt x="14773" y="43977"/>
                    </a:cubicBezTo>
                    <a:cubicBezTo>
                      <a:pt x="14807" y="43977"/>
                      <a:pt x="14769" y="44022"/>
                      <a:pt x="14710" y="44066"/>
                    </a:cubicBezTo>
                    <a:cubicBezTo>
                      <a:pt x="14647" y="44129"/>
                      <a:pt x="14522" y="44213"/>
                      <a:pt x="14522" y="44213"/>
                    </a:cubicBezTo>
                    <a:cubicBezTo>
                      <a:pt x="15066" y="43920"/>
                      <a:pt x="14731" y="43961"/>
                      <a:pt x="14794" y="43836"/>
                    </a:cubicBezTo>
                    <a:cubicBezTo>
                      <a:pt x="15044" y="43706"/>
                      <a:pt x="15154" y="43668"/>
                      <a:pt x="15210" y="43668"/>
                    </a:cubicBezTo>
                    <a:cubicBezTo>
                      <a:pt x="15292" y="43668"/>
                      <a:pt x="15252" y="43753"/>
                      <a:pt x="15374" y="43753"/>
                    </a:cubicBezTo>
                    <a:cubicBezTo>
                      <a:pt x="15382" y="43753"/>
                      <a:pt x="15391" y="43753"/>
                      <a:pt x="15400" y="43752"/>
                    </a:cubicBezTo>
                    <a:cubicBezTo>
                      <a:pt x="15798" y="43543"/>
                      <a:pt x="16091" y="43334"/>
                      <a:pt x="16426" y="43250"/>
                    </a:cubicBezTo>
                    <a:cubicBezTo>
                      <a:pt x="16447" y="43271"/>
                      <a:pt x="16530" y="43271"/>
                      <a:pt x="16447" y="43313"/>
                    </a:cubicBezTo>
                    <a:cubicBezTo>
                      <a:pt x="16572" y="43250"/>
                      <a:pt x="16698" y="43229"/>
                      <a:pt x="16865" y="43208"/>
                    </a:cubicBezTo>
                    <a:cubicBezTo>
                      <a:pt x="17012" y="43166"/>
                      <a:pt x="17200" y="43145"/>
                      <a:pt x="17367" y="43145"/>
                    </a:cubicBezTo>
                    <a:cubicBezTo>
                      <a:pt x="17744" y="43125"/>
                      <a:pt x="18100" y="43145"/>
                      <a:pt x="18392" y="43104"/>
                    </a:cubicBezTo>
                    <a:cubicBezTo>
                      <a:pt x="18434" y="43125"/>
                      <a:pt x="18455" y="43145"/>
                      <a:pt x="18455" y="43145"/>
                    </a:cubicBezTo>
                    <a:cubicBezTo>
                      <a:pt x="18372" y="43062"/>
                      <a:pt x="18372" y="42999"/>
                      <a:pt x="18392" y="42936"/>
                    </a:cubicBezTo>
                    <a:lnTo>
                      <a:pt x="18392" y="42936"/>
                    </a:lnTo>
                    <a:cubicBezTo>
                      <a:pt x="18664" y="42978"/>
                      <a:pt x="18936" y="42936"/>
                      <a:pt x="19020" y="43062"/>
                    </a:cubicBezTo>
                    <a:cubicBezTo>
                      <a:pt x="18949" y="43044"/>
                      <a:pt x="18905" y="43038"/>
                      <a:pt x="18871" y="43038"/>
                    </a:cubicBezTo>
                    <a:cubicBezTo>
                      <a:pt x="18824" y="43038"/>
                      <a:pt x="18796" y="43050"/>
                      <a:pt x="18748" y="43062"/>
                    </a:cubicBezTo>
                    <a:cubicBezTo>
                      <a:pt x="18832" y="43062"/>
                      <a:pt x="18936" y="43083"/>
                      <a:pt x="19041" y="43083"/>
                    </a:cubicBezTo>
                    <a:cubicBezTo>
                      <a:pt x="19103" y="43145"/>
                      <a:pt x="19092" y="43163"/>
                      <a:pt x="19046" y="43163"/>
                    </a:cubicBezTo>
                    <a:cubicBezTo>
                      <a:pt x="19015" y="43163"/>
                      <a:pt x="18967" y="43154"/>
                      <a:pt x="18916" y="43145"/>
                    </a:cubicBezTo>
                    <a:cubicBezTo>
                      <a:pt x="18843" y="43133"/>
                      <a:pt x="18757" y="43121"/>
                      <a:pt x="18697" y="43121"/>
                    </a:cubicBezTo>
                    <a:cubicBezTo>
                      <a:pt x="18653" y="43121"/>
                      <a:pt x="18623" y="43128"/>
                      <a:pt x="18623" y="43145"/>
                    </a:cubicBezTo>
                    <a:cubicBezTo>
                      <a:pt x="19167" y="43208"/>
                      <a:pt x="19857" y="43292"/>
                      <a:pt x="20234" y="43522"/>
                    </a:cubicBezTo>
                    <a:cubicBezTo>
                      <a:pt x="20234" y="43544"/>
                      <a:pt x="20218" y="43553"/>
                      <a:pt x="20191" y="43553"/>
                    </a:cubicBezTo>
                    <a:cubicBezTo>
                      <a:pt x="20116" y="43553"/>
                      <a:pt x="19959" y="43485"/>
                      <a:pt x="19836" y="43438"/>
                    </a:cubicBezTo>
                    <a:cubicBezTo>
                      <a:pt x="19747" y="43419"/>
                      <a:pt x="19673" y="43399"/>
                      <a:pt x="19645" y="43399"/>
                    </a:cubicBezTo>
                    <a:cubicBezTo>
                      <a:pt x="19613" y="43399"/>
                      <a:pt x="19641" y="43424"/>
                      <a:pt x="19773" y="43501"/>
                    </a:cubicBezTo>
                    <a:cubicBezTo>
                      <a:pt x="19564" y="43417"/>
                      <a:pt x="19355" y="43313"/>
                      <a:pt x="19146" y="43250"/>
                    </a:cubicBezTo>
                    <a:lnTo>
                      <a:pt x="19146" y="43250"/>
                    </a:lnTo>
                    <a:cubicBezTo>
                      <a:pt x="19285" y="43356"/>
                      <a:pt x="19298" y="43384"/>
                      <a:pt x="19264" y="43384"/>
                    </a:cubicBezTo>
                    <a:cubicBezTo>
                      <a:pt x="19224" y="43384"/>
                      <a:pt x="19121" y="43346"/>
                      <a:pt x="19075" y="43346"/>
                    </a:cubicBezTo>
                    <a:cubicBezTo>
                      <a:pt x="19037" y="43346"/>
                      <a:pt x="19041" y="43374"/>
                      <a:pt x="19167" y="43480"/>
                    </a:cubicBezTo>
                    <a:cubicBezTo>
                      <a:pt x="19564" y="43627"/>
                      <a:pt x="19794" y="43689"/>
                      <a:pt x="20004" y="43773"/>
                    </a:cubicBezTo>
                    <a:cubicBezTo>
                      <a:pt x="20234" y="43836"/>
                      <a:pt x="20464" y="43920"/>
                      <a:pt x="20820" y="44150"/>
                    </a:cubicBezTo>
                    <a:cubicBezTo>
                      <a:pt x="20843" y="44155"/>
                      <a:pt x="20861" y="44157"/>
                      <a:pt x="20876" y="44157"/>
                    </a:cubicBezTo>
                    <a:cubicBezTo>
                      <a:pt x="20973" y="44157"/>
                      <a:pt x="20876" y="44059"/>
                      <a:pt x="20973" y="44059"/>
                    </a:cubicBezTo>
                    <a:cubicBezTo>
                      <a:pt x="20987" y="44059"/>
                      <a:pt x="21005" y="44061"/>
                      <a:pt x="21029" y="44066"/>
                    </a:cubicBezTo>
                    <a:cubicBezTo>
                      <a:pt x="21594" y="44317"/>
                      <a:pt x="21740" y="44568"/>
                      <a:pt x="21845" y="44757"/>
                    </a:cubicBezTo>
                    <a:cubicBezTo>
                      <a:pt x="21949" y="44945"/>
                      <a:pt x="22033" y="45112"/>
                      <a:pt x="22431" y="45342"/>
                    </a:cubicBezTo>
                    <a:cubicBezTo>
                      <a:pt x="22661" y="45426"/>
                      <a:pt x="22870" y="45363"/>
                      <a:pt x="23247" y="45907"/>
                    </a:cubicBezTo>
                    <a:lnTo>
                      <a:pt x="22975" y="45866"/>
                    </a:lnTo>
                    <a:lnTo>
                      <a:pt x="22975" y="45866"/>
                    </a:lnTo>
                    <a:cubicBezTo>
                      <a:pt x="23247" y="46179"/>
                      <a:pt x="23351" y="46242"/>
                      <a:pt x="23477" y="46305"/>
                    </a:cubicBezTo>
                    <a:cubicBezTo>
                      <a:pt x="23602" y="46368"/>
                      <a:pt x="23707" y="46451"/>
                      <a:pt x="23937" y="46849"/>
                    </a:cubicBezTo>
                    <a:cubicBezTo>
                      <a:pt x="23810" y="46776"/>
                      <a:pt x="23571" y="46449"/>
                      <a:pt x="23539" y="46449"/>
                    </a:cubicBezTo>
                    <a:cubicBezTo>
                      <a:pt x="23534" y="46449"/>
                      <a:pt x="23534" y="46456"/>
                      <a:pt x="23540" y="46472"/>
                    </a:cubicBezTo>
                    <a:cubicBezTo>
                      <a:pt x="23791" y="47016"/>
                      <a:pt x="23874" y="46723"/>
                      <a:pt x="24146" y="47100"/>
                    </a:cubicBezTo>
                    <a:lnTo>
                      <a:pt x="24084" y="47267"/>
                    </a:lnTo>
                    <a:cubicBezTo>
                      <a:pt x="24230" y="47477"/>
                      <a:pt x="24398" y="47707"/>
                      <a:pt x="24565" y="47916"/>
                    </a:cubicBezTo>
                    <a:cubicBezTo>
                      <a:pt x="24649" y="48042"/>
                      <a:pt x="24732" y="48146"/>
                      <a:pt x="24816" y="48272"/>
                    </a:cubicBezTo>
                    <a:cubicBezTo>
                      <a:pt x="24942" y="48460"/>
                      <a:pt x="25067" y="48648"/>
                      <a:pt x="25193" y="48837"/>
                    </a:cubicBezTo>
                    <a:cubicBezTo>
                      <a:pt x="26009" y="48816"/>
                      <a:pt x="26323" y="48753"/>
                      <a:pt x="26804" y="48711"/>
                    </a:cubicBezTo>
                    <a:lnTo>
                      <a:pt x="26804" y="48711"/>
                    </a:lnTo>
                    <a:cubicBezTo>
                      <a:pt x="26741" y="48774"/>
                      <a:pt x="26553" y="48837"/>
                      <a:pt x="26804" y="48858"/>
                    </a:cubicBezTo>
                    <a:cubicBezTo>
                      <a:pt x="27473" y="48774"/>
                      <a:pt x="28185" y="48669"/>
                      <a:pt x="28896" y="48607"/>
                    </a:cubicBezTo>
                    <a:cubicBezTo>
                      <a:pt x="29608" y="48502"/>
                      <a:pt x="30319" y="48418"/>
                      <a:pt x="30968" y="48314"/>
                    </a:cubicBezTo>
                    <a:lnTo>
                      <a:pt x="31407" y="48063"/>
                    </a:lnTo>
                    <a:cubicBezTo>
                      <a:pt x="31438" y="48057"/>
                      <a:pt x="31468" y="48055"/>
                      <a:pt x="31494" y="48055"/>
                    </a:cubicBezTo>
                    <a:cubicBezTo>
                      <a:pt x="31572" y="48055"/>
                      <a:pt x="31611" y="48078"/>
                      <a:pt x="31532" y="48125"/>
                    </a:cubicBezTo>
                    <a:cubicBezTo>
                      <a:pt x="32035" y="48042"/>
                      <a:pt x="31532" y="48042"/>
                      <a:pt x="31742" y="47916"/>
                    </a:cubicBezTo>
                    <a:cubicBezTo>
                      <a:pt x="31832" y="47888"/>
                      <a:pt x="31907" y="47877"/>
                      <a:pt x="31959" y="47877"/>
                    </a:cubicBezTo>
                    <a:cubicBezTo>
                      <a:pt x="32065" y="47877"/>
                      <a:pt x="32083" y="47923"/>
                      <a:pt x="31972" y="47979"/>
                    </a:cubicBezTo>
                    <a:cubicBezTo>
                      <a:pt x="32181" y="47874"/>
                      <a:pt x="32432" y="47770"/>
                      <a:pt x="32704" y="47665"/>
                    </a:cubicBezTo>
                    <a:cubicBezTo>
                      <a:pt x="32976" y="47539"/>
                      <a:pt x="33269" y="47414"/>
                      <a:pt x="33562" y="47288"/>
                    </a:cubicBezTo>
                    <a:cubicBezTo>
                      <a:pt x="33876" y="47163"/>
                      <a:pt x="34148" y="47016"/>
                      <a:pt x="34441" y="46912"/>
                    </a:cubicBezTo>
                    <a:cubicBezTo>
                      <a:pt x="34713" y="46786"/>
                      <a:pt x="34985" y="46682"/>
                      <a:pt x="35215" y="46598"/>
                    </a:cubicBezTo>
                    <a:lnTo>
                      <a:pt x="35215" y="46598"/>
                    </a:lnTo>
                    <a:lnTo>
                      <a:pt x="35069" y="46723"/>
                    </a:lnTo>
                    <a:cubicBezTo>
                      <a:pt x="35403" y="46577"/>
                      <a:pt x="35550" y="46430"/>
                      <a:pt x="35717" y="46284"/>
                    </a:cubicBezTo>
                    <a:cubicBezTo>
                      <a:pt x="35864" y="46117"/>
                      <a:pt x="35989" y="45970"/>
                      <a:pt x="36324" y="45845"/>
                    </a:cubicBezTo>
                    <a:lnTo>
                      <a:pt x="36324" y="45845"/>
                    </a:lnTo>
                    <a:lnTo>
                      <a:pt x="36219" y="45928"/>
                    </a:lnTo>
                    <a:cubicBezTo>
                      <a:pt x="36470" y="45803"/>
                      <a:pt x="36722" y="45656"/>
                      <a:pt x="36952" y="45468"/>
                    </a:cubicBezTo>
                    <a:lnTo>
                      <a:pt x="37349" y="45175"/>
                    </a:lnTo>
                    <a:cubicBezTo>
                      <a:pt x="37517" y="45050"/>
                      <a:pt x="37705" y="44924"/>
                      <a:pt x="37830" y="44778"/>
                    </a:cubicBezTo>
                    <a:cubicBezTo>
                      <a:pt x="37768" y="44589"/>
                      <a:pt x="37705" y="44401"/>
                      <a:pt x="37642" y="44213"/>
                    </a:cubicBezTo>
                    <a:lnTo>
                      <a:pt x="37579" y="43982"/>
                    </a:lnTo>
                    <a:lnTo>
                      <a:pt x="37538" y="43815"/>
                    </a:lnTo>
                    <a:cubicBezTo>
                      <a:pt x="37475" y="43585"/>
                      <a:pt x="37433" y="43334"/>
                      <a:pt x="37391" y="43125"/>
                    </a:cubicBezTo>
                    <a:cubicBezTo>
                      <a:pt x="37370" y="42999"/>
                      <a:pt x="37349" y="42894"/>
                      <a:pt x="37328" y="42790"/>
                    </a:cubicBezTo>
                    <a:cubicBezTo>
                      <a:pt x="37328" y="42664"/>
                      <a:pt x="37307" y="42560"/>
                      <a:pt x="37307" y="42455"/>
                    </a:cubicBezTo>
                    <a:cubicBezTo>
                      <a:pt x="37266" y="42225"/>
                      <a:pt x="37266" y="42037"/>
                      <a:pt x="37266" y="41848"/>
                    </a:cubicBezTo>
                    <a:cubicBezTo>
                      <a:pt x="37161" y="41765"/>
                      <a:pt x="37140" y="41388"/>
                      <a:pt x="37140" y="41032"/>
                    </a:cubicBezTo>
                    <a:cubicBezTo>
                      <a:pt x="37140" y="40676"/>
                      <a:pt x="37140" y="40342"/>
                      <a:pt x="37035" y="40279"/>
                    </a:cubicBezTo>
                    <a:cubicBezTo>
                      <a:pt x="37098" y="39860"/>
                      <a:pt x="37161" y="39714"/>
                      <a:pt x="37224" y="39526"/>
                    </a:cubicBezTo>
                    <a:cubicBezTo>
                      <a:pt x="37266" y="39337"/>
                      <a:pt x="37328" y="39107"/>
                      <a:pt x="37496" y="38521"/>
                    </a:cubicBezTo>
                    <a:cubicBezTo>
                      <a:pt x="37579" y="38228"/>
                      <a:pt x="37475" y="38019"/>
                      <a:pt x="37600" y="37643"/>
                    </a:cubicBezTo>
                    <a:lnTo>
                      <a:pt x="37705" y="37684"/>
                    </a:lnTo>
                    <a:cubicBezTo>
                      <a:pt x="37726" y="37496"/>
                      <a:pt x="37747" y="37308"/>
                      <a:pt x="37789" y="37140"/>
                    </a:cubicBezTo>
                    <a:cubicBezTo>
                      <a:pt x="37872" y="37078"/>
                      <a:pt x="37956" y="36994"/>
                      <a:pt x="38040" y="36931"/>
                    </a:cubicBezTo>
                    <a:cubicBezTo>
                      <a:pt x="38082" y="36827"/>
                      <a:pt x="38123" y="36722"/>
                      <a:pt x="38186" y="36617"/>
                    </a:cubicBezTo>
                    <a:lnTo>
                      <a:pt x="38186" y="36617"/>
                    </a:lnTo>
                    <a:cubicBezTo>
                      <a:pt x="38109" y="36714"/>
                      <a:pt x="38013" y="36829"/>
                      <a:pt x="37983" y="36829"/>
                    </a:cubicBezTo>
                    <a:cubicBezTo>
                      <a:pt x="37981" y="36829"/>
                      <a:pt x="37979" y="36828"/>
                      <a:pt x="37977" y="36827"/>
                    </a:cubicBezTo>
                    <a:cubicBezTo>
                      <a:pt x="38082" y="36555"/>
                      <a:pt x="38291" y="36262"/>
                      <a:pt x="38479" y="36073"/>
                    </a:cubicBezTo>
                    <a:cubicBezTo>
                      <a:pt x="38673" y="35879"/>
                      <a:pt x="38831" y="35757"/>
                      <a:pt x="38870" y="35757"/>
                    </a:cubicBezTo>
                    <a:cubicBezTo>
                      <a:pt x="38873" y="35757"/>
                      <a:pt x="38875" y="35758"/>
                      <a:pt x="38877" y="35759"/>
                    </a:cubicBezTo>
                    <a:cubicBezTo>
                      <a:pt x="39149" y="35425"/>
                      <a:pt x="39483" y="35132"/>
                      <a:pt x="39881" y="34902"/>
                    </a:cubicBezTo>
                    <a:lnTo>
                      <a:pt x="39881" y="34902"/>
                    </a:lnTo>
                    <a:cubicBezTo>
                      <a:pt x="39860" y="34943"/>
                      <a:pt x="39755" y="35006"/>
                      <a:pt x="39630" y="35111"/>
                    </a:cubicBezTo>
                    <a:cubicBezTo>
                      <a:pt x="39767" y="35005"/>
                      <a:pt x="39826" y="34975"/>
                      <a:pt x="39864" y="34975"/>
                    </a:cubicBezTo>
                    <a:cubicBezTo>
                      <a:pt x="39879" y="34975"/>
                      <a:pt x="39890" y="34980"/>
                      <a:pt x="39902" y="34985"/>
                    </a:cubicBezTo>
                    <a:cubicBezTo>
                      <a:pt x="39906" y="34985"/>
                      <a:pt x="39910" y="34986"/>
                      <a:pt x="39916" y="34986"/>
                    </a:cubicBezTo>
                    <a:cubicBezTo>
                      <a:pt x="39941" y="34986"/>
                      <a:pt x="39998" y="34973"/>
                      <a:pt x="40216" y="34839"/>
                    </a:cubicBezTo>
                    <a:cubicBezTo>
                      <a:pt x="40132" y="34839"/>
                      <a:pt x="40237" y="34755"/>
                      <a:pt x="40258" y="34734"/>
                    </a:cubicBezTo>
                    <a:cubicBezTo>
                      <a:pt x="40404" y="34713"/>
                      <a:pt x="40655" y="34630"/>
                      <a:pt x="40948" y="34588"/>
                    </a:cubicBezTo>
                    <a:cubicBezTo>
                      <a:pt x="41241" y="34525"/>
                      <a:pt x="41576" y="34483"/>
                      <a:pt x="41848" y="34441"/>
                    </a:cubicBezTo>
                    <a:lnTo>
                      <a:pt x="41848" y="34441"/>
                    </a:lnTo>
                    <a:lnTo>
                      <a:pt x="41743" y="34504"/>
                    </a:lnTo>
                    <a:cubicBezTo>
                      <a:pt x="42015" y="34483"/>
                      <a:pt x="42245" y="34483"/>
                      <a:pt x="42538" y="34483"/>
                    </a:cubicBezTo>
                    <a:cubicBezTo>
                      <a:pt x="42831" y="34483"/>
                      <a:pt x="43145" y="34462"/>
                      <a:pt x="43438" y="34399"/>
                    </a:cubicBezTo>
                    <a:cubicBezTo>
                      <a:pt x="44045" y="34295"/>
                      <a:pt x="44652" y="34086"/>
                      <a:pt x="45196" y="33772"/>
                    </a:cubicBezTo>
                    <a:lnTo>
                      <a:pt x="45196" y="33772"/>
                    </a:lnTo>
                    <a:cubicBezTo>
                      <a:pt x="45065" y="33844"/>
                      <a:pt x="44975" y="33866"/>
                      <a:pt x="44939" y="33866"/>
                    </a:cubicBezTo>
                    <a:cubicBezTo>
                      <a:pt x="44923" y="33866"/>
                      <a:pt x="44917" y="33862"/>
                      <a:pt x="44924" y="33855"/>
                    </a:cubicBezTo>
                    <a:cubicBezTo>
                      <a:pt x="44924" y="33834"/>
                      <a:pt x="45007" y="33751"/>
                      <a:pt x="45175" y="33667"/>
                    </a:cubicBezTo>
                    <a:lnTo>
                      <a:pt x="45342" y="33646"/>
                    </a:lnTo>
                    <a:cubicBezTo>
                      <a:pt x="45377" y="33615"/>
                      <a:pt x="45382" y="33605"/>
                      <a:pt x="45371" y="33605"/>
                    </a:cubicBezTo>
                    <a:cubicBezTo>
                      <a:pt x="45348" y="33605"/>
                      <a:pt x="45257" y="33651"/>
                      <a:pt x="45235" y="33651"/>
                    </a:cubicBezTo>
                    <a:cubicBezTo>
                      <a:pt x="45219" y="33651"/>
                      <a:pt x="45246" y="33622"/>
                      <a:pt x="45384" y="33521"/>
                    </a:cubicBezTo>
                    <a:cubicBezTo>
                      <a:pt x="45531" y="33431"/>
                      <a:pt x="45608" y="33395"/>
                      <a:pt x="45635" y="33395"/>
                    </a:cubicBezTo>
                    <a:cubicBezTo>
                      <a:pt x="45676" y="33395"/>
                      <a:pt x="45595" y="33481"/>
                      <a:pt x="45468" y="33583"/>
                    </a:cubicBezTo>
                    <a:cubicBezTo>
                      <a:pt x="45635" y="33479"/>
                      <a:pt x="45781" y="33374"/>
                      <a:pt x="45928" y="33228"/>
                    </a:cubicBezTo>
                    <a:cubicBezTo>
                      <a:pt x="45970" y="33228"/>
                      <a:pt x="45865" y="33332"/>
                      <a:pt x="45844" y="33374"/>
                    </a:cubicBezTo>
                    <a:cubicBezTo>
                      <a:pt x="45928" y="33270"/>
                      <a:pt x="46137" y="33144"/>
                      <a:pt x="46325" y="32956"/>
                    </a:cubicBezTo>
                    <a:cubicBezTo>
                      <a:pt x="46430" y="32872"/>
                      <a:pt x="46514" y="32767"/>
                      <a:pt x="46597" y="32684"/>
                    </a:cubicBezTo>
                    <a:cubicBezTo>
                      <a:pt x="46681" y="32600"/>
                      <a:pt x="46744" y="32495"/>
                      <a:pt x="46786" y="32412"/>
                    </a:cubicBezTo>
                    <a:lnTo>
                      <a:pt x="46828" y="32412"/>
                    </a:lnTo>
                    <a:cubicBezTo>
                      <a:pt x="47204" y="31889"/>
                      <a:pt x="47372" y="31449"/>
                      <a:pt x="47518" y="31052"/>
                    </a:cubicBezTo>
                    <a:cubicBezTo>
                      <a:pt x="47581" y="30842"/>
                      <a:pt x="47644" y="30633"/>
                      <a:pt x="47665" y="30424"/>
                    </a:cubicBezTo>
                    <a:lnTo>
                      <a:pt x="47686" y="30340"/>
                    </a:lnTo>
                    <a:cubicBezTo>
                      <a:pt x="47686" y="30331"/>
                      <a:pt x="47686" y="30311"/>
                      <a:pt x="47686" y="30298"/>
                    </a:cubicBezTo>
                    <a:cubicBezTo>
                      <a:pt x="47706" y="30236"/>
                      <a:pt x="47706" y="30194"/>
                      <a:pt x="47727" y="30131"/>
                    </a:cubicBezTo>
                    <a:cubicBezTo>
                      <a:pt x="47748" y="30026"/>
                      <a:pt x="47769" y="29901"/>
                      <a:pt x="47811" y="29796"/>
                    </a:cubicBezTo>
                    <a:cubicBezTo>
                      <a:pt x="47769" y="29754"/>
                      <a:pt x="47853" y="29399"/>
                      <a:pt x="47895" y="29106"/>
                    </a:cubicBezTo>
                    <a:cubicBezTo>
                      <a:pt x="47978" y="28750"/>
                      <a:pt x="48083" y="28373"/>
                      <a:pt x="48188" y="27997"/>
                    </a:cubicBezTo>
                    <a:cubicBezTo>
                      <a:pt x="48230" y="27808"/>
                      <a:pt x="48271" y="27620"/>
                      <a:pt x="48313" y="27411"/>
                    </a:cubicBezTo>
                    <a:cubicBezTo>
                      <a:pt x="48355" y="27202"/>
                      <a:pt x="48397" y="26992"/>
                      <a:pt x="48439" y="26783"/>
                    </a:cubicBezTo>
                    <a:cubicBezTo>
                      <a:pt x="48484" y="26456"/>
                      <a:pt x="48480" y="26427"/>
                      <a:pt x="48471" y="26427"/>
                    </a:cubicBezTo>
                    <a:lnTo>
                      <a:pt x="48471" y="26427"/>
                    </a:lnTo>
                    <a:cubicBezTo>
                      <a:pt x="48469" y="26427"/>
                      <a:pt x="48466" y="26428"/>
                      <a:pt x="48464" y="26428"/>
                    </a:cubicBezTo>
                    <a:cubicBezTo>
                      <a:pt x="48458" y="26428"/>
                      <a:pt x="48452" y="26416"/>
                      <a:pt x="48460" y="26323"/>
                    </a:cubicBezTo>
                    <a:cubicBezTo>
                      <a:pt x="48493" y="26290"/>
                      <a:pt x="48592" y="25756"/>
                      <a:pt x="48611" y="25756"/>
                    </a:cubicBezTo>
                    <a:lnTo>
                      <a:pt x="48611" y="25756"/>
                    </a:lnTo>
                    <a:cubicBezTo>
                      <a:pt x="48615" y="25756"/>
                      <a:pt x="48615" y="25793"/>
                      <a:pt x="48606" y="25883"/>
                    </a:cubicBezTo>
                    <a:cubicBezTo>
                      <a:pt x="48669" y="25339"/>
                      <a:pt x="48648" y="24984"/>
                      <a:pt x="48585" y="24607"/>
                    </a:cubicBezTo>
                    <a:cubicBezTo>
                      <a:pt x="48502" y="24231"/>
                      <a:pt x="48397" y="23812"/>
                      <a:pt x="48020" y="23247"/>
                    </a:cubicBezTo>
                    <a:lnTo>
                      <a:pt x="48020" y="23247"/>
                    </a:lnTo>
                    <a:cubicBezTo>
                      <a:pt x="48073" y="23352"/>
                      <a:pt x="48125" y="23471"/>
                      <a:pt x="48117" y="23471"/>
                    </a:cubicBezTo>
                    <a:cubicBezTo>
                      <a:pt x="48115" y="23471"/>
                      <a:pt x="48111" y="23467"/>
                      <a:pt x="48104" y="23456"/>
                    </a:cubicBezTo>
                    <a:cubicBezTo>
                      <a:pt x="47991" y="23269"/>
                      <a:pt x="47828" y="23047"/>
                      <a:pt x="47826" y="23004"/>
                    </a:cubicBezTo>
                    <a:lnTo>
                      <a:pt x="47826" y="23004"/>
                    </a:lnTo>
                    <a:cubicBezTo>
                      <a:pt x="47842" y="23022"/>
                      <a:pt x="47858" y="23040"/>
                      <a:pt x="47874" y="23059"/>
                    </a:cubicBezTo>
                    <a:lnTo>
                      <a:pt x="47832" y="22996"/>
                    </a:lnTo>
                    <a:lnTo>
                      <a:pt x="47832" y="22996"/>
                    </a:lnTo>
                    <a:cubicBezTo>
                      <a:pt x="47828" y="22996"/>
                      <a:pt x="47826" y="22999"/>
                      <a:pt x="47826" y="23004"/>
                    </a:cubicBezTo>
                    <a:lnTo>
                      <a:pt x="47826" y="23004"/>
                    </a:lnTo>
                    <a:cubicBezTo>
                      <a:pt x="47586" y="22729"/>
                      <a:pt x="47307" y="22458"/>
                      <a:pt x="46974" y="22243"/>
                    </a:cubicBezTo>
                    <a:cubicBezTo>
                      <a:pt x="46807" y="22117"/>
                      <a:pt x="46618" y="22013"/>
                      <a:pt x="46451" y="21908"/>
                    </a:cubicBezTo>
                    <a:cubicBezTo>
                      <a:pt x="46263" y="21824"/>
                      <a:pt x="46095" y="21720"/>
                      <a:pt x="45928" y="21615"/>
                    </a:cubicBezTo>
                    <a:cubicBezTo>
                      <a:pt x="45258" y="21197"/>
                      <a:pt x="44673" y="20757"/>
                      <a:pt x="44233" y="20422"/>
                    </a:cubicBezTo>
                    <a:cubicBezTo>
                      <a:pt x="43919" y="20192"/>
                      <a:pt x="43626" y="19920"/>
                      <a:pt x="43354" y="19627"/>
                    </a:cubicBezTo>
                    <a:cubicBezTo>
                      <a:pt x="43267" y="19518"/>
                      <a:pt x="43241" y="19482"/>
                      <a:pt x="43246" y="19482"/>
                    </a:cubicBezTo>
                    <a:lnTo>
                      <a:pt x="43246" y="19482"/>
                    </a:lnTo>
                    <a:cubicBezTo>
                      <a:pt x="43256" y="19482"/>
                      <a:pt x="43395" y="19633"/>
                      <a:pt x="43410" y="19633"/>
                    </a:cubicBezTo>
                    <a:cubicBezTo>
                      <a:pt x="43416" y="19633"/>
                      <a:pt x="43402" y="19609"/>
                      <a:pt x="43354" y="19544"/>
                    </a:cubicBezTo>
                    <a:cubicBezTo>
                      <a:pt x="42915" y="19083"/>
                      <a:pt x="42664" y="18644"/>
                      <a:pt x="42496" y="18205"/>
                    </a:cubicBezTo>
                    <a:cubicBezTo>
                      <a:pt x="42329" y="17765"/>
                      <a:pt x="42224" y="17347"/>
                      <a:pt x="42162" y="16844"/>
                    </a:cubicBezTo>
                    <a:cubicBezTo>
                      <a:pt x="42224" y="16447"/>
                      <a:pt x="42287" y="15756"/>
                      <a:pt x="42538" y="15066"/>
                    </a:cubicBezTo>
                    <a:cubicBezTo>
                      <a:pt x="42789" y="14376"/>
                      <a:pt x="43187" y="13685"/>
                      <a:pt x="43564" y="13287"/>
                    </a:cubicBezTo>
                    <a:lnTo>
                      <a:pt x="43564" y="13287"/>
                    </a:lnTo>
                    <a:lnTo>
                      <a:pt x="43501" y="13329"/>
                    </a:lnTo>
                    <a:cubicBezTo>
                      <a:pt x="43626" y="13057"/>
                      <a:pt x="43731" y="13057"/>
                      <a:pt x="43856" y="12911"/>
                    </a:cubicBezTo>
                    <a:lnTo>
                      <a:pt x="43856" y="12911"/>
                    </a:lnTo>
                    <a:cubicBezTo>
                      <a:pt x="43826" y="12911"/>
                      <a:pt x="43714" y="13026"/>
                      <a:pt x="43701" y="13026"/>
                    </a:cubicBezTo>
                    <a:cubicBezTo>
                      <a:pt x="43696" y="13026"/>
                      <a:pt x="43704" y="13012"/>
                      <a:pt x="43731" y="12974"/>
                    </a:cubicBezTo>
                    <a:cubicBezTo>
                      <a:pt x="43898" y="12723"/>
                      <a:pt x="44087" y="12492"/>
                      <a:pt x="44296" y="12262"/>
                    </a:cubicBezTo>
                    <a:cubicBezTo>
                      <a:pt x="44401" y="12158"/>
                      <a:pt x="44505" y="12053"/>
                      <a:pt x="44610" y="11927"/>
                    </a:cubicBezTo>
                    <a:lnTo>
                      <a:pt x="44777" y="11760"/>
                    </a:lnTo>
                    <a:lnTo>
                      <a:pt x="45028" y="11509"/>
                    </a:lnTo>
                    <a:lnTo>
                      <a:pt x="45300" y="11237"/>
                    </a:lnTo>
                    <a:lnTo>
                      <a:pt x="45321" y="11216"/>
                    </a:lnTo>
                    <a:cubicBezTo>
                      <a:pt x="45321" y="11195"/>
                      <a:pt x="45300" y="11195"/>
                      <a:pt x="45300" y="11195"/>
                    </a:cubicBezTo>
                    <a:lnTo>
                      <a:pt x="45279" y="11153"/>
                    </a:lnTo>
                    <a:lnTo>
                      <a:pt x="45217" y="11070"/>
                    </a:lnTo>
                    <a:lnTo>
                      <a:pt x="45112" y="10902"/>
                    </a:lnTo>
                    <a:lnTo>
                      <a:pt x="44756" y="10400"/>
                    </a:lnTo>
                    <a:cubicBezTo>
                      <a:pt x="44568" y="10128"/>
                      <a:pt x="44380" y="9877"/>
                      <a:pt x="44191" y="9605"/>
                    </a:cubicBezTo>
                    <a:cubicBezTo>
                      <a:pt x="43417" y="8580"/>
                      <a:pt x="42601" y="7554"/>
                      <a:pt x="41701" y="6613"/>
                    </a:cubicBezTo>
                    <a:cubicBezTo>
                      <a:pt x="41367" y="6278"/>
                      <a:pt x="41220" y="6236"/>
                      <a:pt x="41053" y="6173"/>
                    </a:cubicBezTo>
                    <a:cubicBezTo>
                      <a:pt x="40885" y="6132"/>
                      <a:pt x="40718" y="6027"/>
                      <a:pt x="40320" y="5567"/>
                    </a:cubicBezTo>
                    <a:lnTo>
                      <a:pt x="40320" y="5567"/>
                    </a:lnTo>
                    <a:lnTo>
                      <a:pt x="40655" y="5692"/>
                    </a:lnTo>
                    <a:cubicBezTo>
                      <a:pt x="39902" y="5127"/>
                      <a:pt x="39128" y="4520"/>
                      <a:pt x="38291" y="3997"/>
                    </a:cubicBezTo>
                    <a:lnTo>
                      <a:pt x="37956" y="3788"/>
                    </a:lnTo>
                    <a:cubicBezTo>
                      <a:pt x="37956" y="3788"/>
                      <a:pt x="37872" y="3746"/>
                      <a:pt x="37851" y="3725"/>
                    </a:cubicBezTo>
                    <a:lnTo>
                      <a:pt x="37768" y="3704"/>
                    </a:lnTo>
                    <a:lnTo>
                      <a:pt x="37621" y="3621"/>
                    </a:lnTo>
                    <a:cubicBezTo>
                      <a:pt x="37433" y="3516"/>
                      <a:pt x="37224" y="3391"/>
                      <a:pt x="36994" y="3286"/>
                    </a:cubicBezTo>
                    <a:cubicBezTo>
                      <a:pt x="36763" y="3181"/>
                      <a:pt x="36533" y="3077"/>
                      <a:pt x="36261" y="3014"/>
                    </a:cubicBezTo>
                    <a:cubicBezTo>
                      <a:pt x="36097" y="2963"/>
                      <a:pt x="35909" y="2936"/>
                      <a:pt x="35717" y="2936"/>
                    </a:cubicBezTo>
                    <a:cubicBezTo>
                      <a:pt x="35591" y="2936"/>
                      <a:pt x="35464" y="2947"/>
                      <a:pt x="35341" y="2972"/>
                    </a:cubicBezTo>
                    <a:cubicBezTo>
                      <a:pt x="35461" y="2920"/>
                      <a:pt x="35482" y="2883"/>
                      <a:pt x="35626" y="2883"/>
                    </a:cubicBezTo>
                    <a:cubicBezTo>
                      <a:pt x="35657" y="2883"/>
                      <a:pt x="35694" y="2885"/>
                      <a:pt x="35738" y="2888"/>
                    </a:cubicBezTo>
                    <a:cubicBezTo>
                      <a:pt x="35696" y="2868"/>
                      <a:pt x="35613" y="2847"/>
                      <a:pt x="35550" y="2847"/>
                    </a:cubicBezTo>
                    <a:cubicBezTo>
                      <a:pt x="35466" y="2847"/>
                      <a:pt x="35382" y="2847"/>
                      <a:pt x="35278" y="2868"/>
                    </a:cubicBezTo>
                    <a:cubicBezTo>
                      <a:pt x="35090" y="2888"/>
                      <a:pt x="34901" y="2972"/>
                      <a:pt x="34713" y="3077"/>
                    </a:cubicBezTo>
                    <a:cubicBezTo>
                      <a:pt x="34399" y="3265"/>
                      <a:pt x="34127" y="3474"/>
                      <a:pt x="34148" y="3537"/>
                    </a:cubicBezTo>
                    <a:cubicBezTo>
                      <a:pt x="34077" y="3573"/>
                      <a:pt x="34039" y="3585"/>
                      <a:pt x="34018" y="3585"/>
                    </a:cubicBezTo>
                    <a:cubicBezTo>
                      <a:pt x="33972" y="3585"/>
                      <a:pt x="33998" y="3530"/>
                      <a:pt x="33928" y="3530"/>
                    </a:cubicBezTo>
                    <a:cubicBezTo>
                      <a:pt x="33915" y="3530"/>
                      <a:pt x="33898" y="3532"/>
                      <a:pt x="33876" y="3537"/>
                    </a:cubicBezTo>
                    <a:cubicBezTo>
                      <a:pt x="33528" y="3639"/>
                      <a:pt x="33120" y="4082"/>
                      <a:pt x="32887" y="4082"/>
                    </a:cubicBezTo>
                    <a:cubicBezTo>
                      <a:pt x="32882" y="4082"/>
                      <a:pt x="32877" y="4082"/>
                      <a:pt x="32872" y="4081"/>
                    </a:cubicBezTo>
                    <a:cubicBezTo>
                      <a:pt x="32851" y="4081"/>
                      <a:pt x="32872" y="4060"/>
                      <a:pt x="32934" y="4018"/>
                    </a:cubicBezTo>
                    <a:lnTo>
                      <a:pt x="32934" y="4018"/>
                    </a:lnTo>
                    <a:cubicBezTo>
                      <a:pt x="32662" y="4186"/>
                      <a:pt x="31993" y="4458"/>
                      <a:pt x="32244" y="4458"/>
                    </a:cubicBezTo>
                    <a:cubicBezTo>
                      <a:pt x="31616" y="4688"/>
                      <a:pt x="31093" y="5002"/>
                      <a:pt x="30570" y="5085"/>
                    </a:cubicBezTo>
                    <a:cubicBezTo>
                      <a:pt x="30424" y="5211"/>
                      <a:pt x="30152" y="5253"/>
                      <a:pt x="29921" y="5295"/>
                    </a:cubicBezTo>
                    <a:cubicBezTo>
                      <a:pt x="29670" y="5336"/>
                      <a:pt x="29461" y="5357"/>
                      <a:pt x="29419" y="5483"/>
                    </a:cubicBezTo>
                    <a:cubicBezTo>
                      <a:pt x="29419" y="5394"/>
                      <a:pt x="29282" y="5368"/>
                      <a:pt x="29083" y="5368"/>
                    </a:cubicBezTo>
                    <a:cubicBezTo>
                      <a:pt x="29001" y="5368"/>
                      <a:pt x="28909" y="5372"/>
                      <a:pt x="28812" y="5378"/>
                    </a:cubicBezTo>
                    <a:cubicBezTo>
                      <a:pt x="28499" y="5378"/>
                      <a:pt x="28101" y="5399"/>
                      <a:pt x="27913" y="5420"/>
                    </a:cubicBezTo>
                    <a:cubicBezTo>
                      <a:pt x="28038" y="5378"/>
                      <a:pt x="27578" y="5316"/>
                      <a:pt x="27745" y="5232"/>
                    </a:cubicBezTo>
                    <a:cubicBezTo>
                      <a:pt x="27515" y="5232"/>
                      <a:pt x="27369" y="5169"/>
                      <a:pt x="27243" y="5169"/>
                    </a:cubicBezTo>
                    <a:cubicBezTo>
                      <a:pt x="27197" y="5161"/>
                      <a:pt x="27157" y="5157"/>
                      <a:pt x="27124" y="5157"/>
                    </a:cubicBezTo>
                    <a:cubicBezTo>
                      <a:pt x="27068" y="5157"/>
                      <a:pt x="27034" y="5171"/>
                      <a:pt x="27034" y="5211"/>
                    </a:cubicBezTo>
                    <a:cubicBezTo>
                      <a:pt x="26971" y="5148"/>
                      <a:pt x="26887" y="5106"/>
                      <a:pt x="26825" y="5023"/>
                    </a:cubicBezTo>
                    <a:cubicBezTo>
                      <a:pt x="26762" y="4960"/>
                      <a:pt x="26678" y="4918"/>
                      <a:pt x="26595" y="4876"/>
                    </a:cubicBezTo>
                    <a:cubicBezTo>
                      <a:pt x="26532" y="4813"/>
                      <a:pt x="26469" y="4751"/>
                      <a:pt x="26385" y="4709"/>
                    </a:cubicBezTo>
                    <a:cubicBezTo>
                      <a:pt x="26302" y="4667"/>
                      <a:pt x="26239" y="4604"/>
                      <a:pt x="26176" y="4541"/>
                    </a:cubicBezTo>
                    <a:cubicBezTo>
                      <a:pt x="26113" y="4500"/>
                      <a:pt x="26030" y="4437"/>
                      <a:pt x="25967" y="4374"/>
                    </a:cubicBezTo>
                    <a:cubicBezTo>
                      <a:pt x="25925" y="4311"/>
                      <a:pt x="25862" y="4248"/>
                      <a:pt x="25820" y="4186"/>
                    </a:cubicBezTo>
                    <a:cubicBezTo>
                      <a:pt x="25716" y="4060"/>
                      <a:pt x="25674" y="3914"/>
                      <a:pt x="25674" y="3767"/>
                    </a:cubicBezTo>
                    <a:cubicBezTo>
                      <a:pt x="25255" y="3244"/>
                      <a:pt x="24879" y="2637"/>
                      <a:pt x="24439" y="2051"/>
                    </a:cubicBezTo>
                    <a:cubicBezTo>
                      <a:pt x="24335" y="1905"/>
                      <a:pt x="24209" y="1759"/>
                      <a:pt x="24105" y="1612"/>
                    </a:cubicBezTo>
                    <a:cubicBezTo>
                      <a:pt x="24042" y="1549"/>
                      <a:pt x="23958" y="1487"/>
                      <a:pt x="23895" y="1403"/>
                    </a:cubicBezTo>
                    <a:lnTo>
                      <a:pt x="23791" y="1298"/>
                    </a:lnTo>
                    <a:lnTo>
                      <a:pt x="23686" y="1194"/>
                    </a:lnTo>
                    <a:cubicBezTo>
                      <a:pt x="23602" y="1131"/>
                      <a:pt x="23519" y="1068"/>
                      <a:pt x="23435" y="1005"/>
                    </a:cubicBezTo>
                    <a:lnTo>
                      <a:pt x="23163" y="859"/>
                    </a:lnTo>
                    <a:cubicBezTo>
                      <a:pt x="22975" y="775"/>
                      <a:pt x="22828" y="712"/>
                      <a:pt x="22661" y="650"/>
                    </a:cubicBezTo>
                    <a:cubicBezTo>
                      <a:pt x="22670" y="631"/>
                      <a:pt x="22701" y="620"/>
                      <a:pt x="22743" y="620"/>
                    </a:cubicBezTo>
                    <a:cubicBezTo>
                      <a:pt x="22795" y="620"/>
                      <a:pt x="22864" y="636"/>
                      <a:pt x="22933" y="671"/>
                    </a:cubicBezTo>
                    <a:cubicBezTo>
                      <a:pt x="23017" y="691"/>
                      <a:pt x="23100" y="712"/>
                      <a:pt x="23184" y="754"/>
                    </a:cubicBezTo>
                    <a:cubicBezTo>
                      <a:pt x="23289" y="796"/>
                      <a:pt x="23372" y="859"/>
                      <a:pt x="23477" y="922"/>
                    </a:cubicBezTo>
                    <a:cubicBezTo>
                      <a:pt x="23803" y="1157"/>
                      <a:pt x="24019" y="1423"/>
                      <a:pt x="24125" y="1423"/>
                    </a:cubicBezTo>
                    <a:cubicBezTo>
                      <a:pt x="24142" y="1423"/>
                      <a:pt x="24156" y="1417"/>
                      <a:pt x="24167" y="1403"/>
                    </a:cubicBezTo>
                    <a:cubicBezTo>
                      <a:pt x="24042" y="1256"/>
                      <a:pt x="23916" y="1131"/>
                      <a:pt x="23770" y="1026"/>
                    </a:cubicBezTo>
                    <a:cubicBezTo>
                      <a:pt x="23686" y="963"/>
                      <a:pt x="23623" y="922"/>
                      <a:pt x="23540" y="880"/>
                    </a:cubicBezTo>
                    <a:cubicBezTo>
                      <a:pt x="23456" y="838"/>
                      <a:pt x="23372" y="796"/>
                      <a:pt x="23289" y="754"/>
                    </a:cubicBezTo>
                    <a:cubicBezTo>
                      <a:pt x="23205" y="691"/>
                      <a:pt x="23142" y="671"/>
                      <a:pt x="23079" y="650"/>
                    </a:cubicBezTo>
                    <a:cubicBezTo>
                      <a:pt x="22996" y="629"/>
                      <a:pt x="22933" y="608"/>
                      <a:pt x="22870" y="587"/>
                    </a:cubicBezTo>
                    <a:cubicBezTo>
                      <a:pt x="22745" y="545"/>
                      <a:pt x="22619" y="524"/>
                      <a:pt x="22473" y="482"/>
                    </a:cubicBezTo>
                    <a:cubicBezTo>
                      <a:pt x="22221" y="419"/>
                      <a:pt x="21949" y="357"/>
                      <a:pt x="21677" y="294"/>
                    </a:cubicBezTo>
                    <a:cubicBezTo>
                      <a:pt x="21531" y="294"/>
                      <a:pt x="21385" y="252"/>
                      <a:pt x="21238" y="231"/>
                    </a:cubicBezTo>
                    <a:cubicBezTo>
                      <a:pt x="21092" y="210"/>
                      <a:pt x="20945" y="168"/>
                      <a:pt x="20778" y="168"/>
                    </a:cubicBezTo>
                    <a:cubicBezTo>
                      <a:pt x="20443" y="106"/>
                      <a:pt x="20987" y="64"/>
                      <a:pt x="21113" y="43"/>
                    </a:cubicBezTo>
                    <a:cubicBezTo>
                      <a:pt x="21029" y="32"/>
                      <a:pt x="20940" y="32"/>
                      <a:pt x="20854" y="32"/>
                    </a:cubicBezTo>
                    <a:cubicBezTo>
                      <a:pt x="20767" y="32"/>
                      <a:pt x="20684" y="32"/>
                      <a:pt x="20610" y="22"/>
                    </a:cubicBezTo>
                    <a:cubicBezTo>
                      <a:pt x="20443" y="22"/>
                      <a:pt x="20276" y="1"/>
                      <a:pt x="20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"/>
              <p:cNvSpPr/>
              <p:nvPr/>
            </p:nvSpPr>
            <p:spPr>
              <a:xfrm>
                <a:off x="7279375" y="4815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2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3" y="47"/>
                      <a:pt x="22" y="29"/>
                      <a:pt x="22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1" y="77"/>
                      <a:pt x="1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"/>
              <p:cNvSpPr/>
              <p:nvPr/>
            </p:nvSpPr>
            <p:spPr>
              <a:xfrm>
                <a:off x="7490200" y="40038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0" y="42"/>
                    </a:moveTo>
                    <a:cubicBezTo>
                      <a:pt x="21" y="21"/>
                      <a:pt x="42" y="0"/>
                      <a:pt x="63" y="0"/>
                    </a:cubicBezTo>
                    <a:cubicBezTo>
                      <a:pt x="42" y="0"/>
                      <a:pt x="21" y="21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"/>
              <p:cNvSpPr/>
              <p:nvPr/>
            </p:nvSpPr>
            <p:spPr>
              <a:xfrm>
                <a:off x="8019025" y="40268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22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"/>
              <p:cNvSpPr/>
              <p:nvPr/>
            </p:nvSpPr>
            <p:spPr>
              <a:xfrm>
                <a:off x="7974575" y="4049350"/>
                <a:ext cx="21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0" y="42"/>
                    </a:moveTo>
                    <a:cubicBezTo>
                      <a:pt x="21" y="21"/>
                      <a:pt x="63" y="0"/>
                      <a:pt x="84" y="0"/>
                    </a:cubicBezTo>
                    <a:cubicBezTo>
                      <a:pt x="63" y="0"/>
                      <a:pt x="21" y="21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"/>
              <p:cNvSpPr/>
              <p:nvPr/>
            </p:nvSpPr>
            <p:spPr>
              <a:xfrm>
                <a:off x="7299250" y="472780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"/>
              <p:cNvSpPr/>
              <p:nvPr/>
            </p:nvSpPr>
            <p:spPr>
              <a:xfrm>
                <a:off x="8141950" y="4827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"/>
              <p:cNvSpPr/>
              <p:nvPr/>
            </p:nvSpPr>
            <p:spPr>
              <a:xfrm>
                <a:off x="7548775" y="50181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1"/>
                    </a:moveTo>
                    <a:cubicBezTo>
                      <a:pt x="105" y="1"/>
                      <a:pt x="63" y="22"/>
                      <a:pt x="1" y="22"/>
                    </a:cubicBezTo>
                    <a:cubicBezTo>
                      <a:pt x="63" y="22"/>
                      <a:pt x="105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"/>
              <p:cNvSpPr/>
              <p:nvPr/>
            </p:nvSpPr>
            <p:spPr>
              <a:xfrm>
                <a:off x="8139350" y="482717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105" y="1"/>
                    </a:moveTo>
                    <a:cubicBezTo>
                      <a:pt x="63" y="22"/>
                      <a:pt x="42" y="43"/>
                      <a:pt x="0" y="85"/>
                    </a:cubicBezTo>
                    <a:cubicBezTo>
                      <a:pt x="42" y="43"/>
                      <a:pt x="63" y="22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"/>
              <p:cNvSpPr/>
              <p:nvPr/>
            </p:nvSpPr>
            <p:spPr>
              <a:xfrm>
                <a:off x="7864725" y="51431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0" y="1"/>
                    </a:cubicBez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"/>
              <p:cNvSpPr/>
              <p:nvPr/>
            </p:nvSpPr>
            <p:spPr>
              <a:xfrm>
                <a:off x="7788350" y="5143650"/>
                <a:ext cx="21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1" y="1"/>
                    </a:moveTo>
                    <a:cubicBezTo>
                      <a:pt x="1" y="22"/>
                      <a:pt x="21" y="63"/>
                      <a:pt x="42" y="105"/>
                    </a:cubicBezTo>
                    <a:lnTo>
                      <a:pt x="84" y="105"/>
                    </a:lnTo>
                    <a:cubicBezTo>
                      <a:pt x="63" y="84"/>
                      <a:pt x="63" y="63"/>
                      <a:pt x="42" y="63"/>
                    </a:cubicBezTo>
                    <a:cubicBezTo>
                      <a:pt x="21" y="43"/>
                      <a:pt x="2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"/>
              <p:cNvSpPr/>
              <p:nvPr/>
            </p:nvSpPr>
            <p:spPr>
              <a:xfrm>
                <a:off x="7203525" y="43433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22" y="21"/>
                    </a:lnTo>
                    <a:cubicBezTo>
                      <a:pt x="22" y="25"/>
                      <a:pt x="22" y="27"/>
                      <a:pt x="22" y="29"/>
                    </a:cubicBezTo>
                    <a:lnTo>
                      <a:pt x="22" y="29"/>
                    </a:lnTo>
                    <a:cubicBezTo>
                      <a:pt x="27" y="22"/>
                      <a:pt x="32" y="11"/>
                      <a:pt x="43" y="1"/>
                    </a:cubicBezTo>
                    <a:close/>
                    <a:moveTo>
                      <a:pt x="22" y="29"/>
                    </a:moveTo>
                    <a:lnTo>
                      <a:pt x="22" y="29"/>
                    </a:lnTo>
                    <a:cubicBezTo>
                      <a:pt x="17" y="37"/>
                      <a:pt x="11" y="42"/>
                      <a:pt x="1" y="42"/>
                    </a:cubicBezTo>
                    <a:cubicBezTo>
                      <a:pt x="19" y="42"/>
                      <a:pt x="21" y="42"/>
                      <a:pt x="22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"/>
              <p:cNvSpPr/>
              <p:nvPr/>
            </p:nvSpPr>
            <p:spPr>
              <a:xfrm>
                <a:off x="8093325" y="4891525"/>
                <a:ext cx="10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06" extrusionOk="0">
                    <a:moveTo>
                      <a:pt x="0" y="0"/>
                    </a:moveTo>
                    <a:lnTo>
                      <a:pt x="0" y="10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"/>
              <p:cNvSpPr/>
              <p:nvPr/>
            </p:nvSpPr>
            <p:spPr>
              <a:xfrm>
                <a:off x="7150700" y="4508625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3" y="0"/>
                    </a:moveTo>
                    <a:cubicBezTo>
                      <a:pt x="22" y="21"/>
                      <a:pt x="22" y="42"/>
                      <a:pt x="1" y="84"/>
                    </a:cubicBezTo>
                    <a:cubicBezTo>
                      <a:pt x="1" y="84"/>
                      <a:pt x="22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"/>
              <p:cNvSpPr/>
              <p:nvPr/>
            </p:nvSpPr>
            <p:spPr>
              <a:xfrm>
                <a:off x="7222900" y="45970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cubicBezTo>
                      <a:pt x="21" y="0"/>
                      <a:pt x="42" y="0"/>
                      <a:pt x="42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"/>
              <p:cNvSpPr/>
              <p:nvPr/>
            </p:nvSpPr>
            <p:spPr>
              <a:xfrm>
                <a:off x="7591675" y="3955600"/>
                <a:ext cx="48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68" extrusionOk="0">
                    <a:moveTo>
                      <a:pt x="187" y="0"/>
                    </a:moveTo>
                    <a:cubicBezTo>
                      <a:pt x="176" y="0"/>
                      <a:pt x="88" y="30"/>
                      <a:pt x="0" y="68"/>
                    </a:cubicBezTo>
                    <a:cubicBezTo>
                      <a:pt x="21" y="68"/>
                      <a:pt x="63" y="47"/>
                      <a:pt x="84" y="47"/>
                    </a:cubicBezTo>
                    <a:cubicBezTo>
                      <a:pt x="168" y="14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"/>
              <p:cNvSpPr/>
              <p:nvPr/>
            </p:nvSpPr>
            <p:spPr>
              <a:xfrm>
                <a:off x="7445200" y="4144550"/>
                <a:ext cx="16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36" extrusionOk="0">
                    <a:moveTo>
                      <a:pt x="43" y="1"/>
                    </a:moveTo>
                    <a:cubicBezTo>
                      <a:pt x="22" y="84"/>
                      <a:pt x="1" y="168"/>
                      <a:pt x="1" y="231"/>
                    </a:cubicBezTo>
                    <a:cubicBezTo>
                      <a:pt x="1" y="273"/>
                      <a:pt x="1" y="314"/>
                      <a:pt x="43" y="335"/>
                    </a:cubicBezTo>
                    <a:cubicBezTo>
                      <a:pt x="63" y="231"/>
                      <a:pt x="43" y="105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"/>
              <p:cNvSpPr/>
              <p:nvPr/>
            </p:nvSpPr>
            <p:spPr>
              <a:xfrm>
                <a:off x="7844850" y="408072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22"/>
                      <a:pt x="63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"/>
              <p:cNvSpPr/>
              <p:nvPr/>
            </p:nvSpPr>
            <p:spPr>
              <a:xfrm>
                <a:off x="7445725" y="4133050"/>
                <a:ext cx="16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61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2" y="189"/>
                      <a:pt x="1" y="314"/>
                      <a:pt x="22" y="461"/>
                    </a:cubicBezTo>
                    <a:cubicBezTo>
                      <a:pt x="42" y="314"/>
                      <a:pt x="63" y="147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"/>
              <p:cNvSpPr/>
              <p:nvPr/>
            </p:nvSpPr>
            <p:spPr>
              <a:xfrm>
                <a:off x="7278350" y="4812550"/>
                <a:ext cx="5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5" extrusionOk="0">
                    <a:moveTo>
                      <a:pt x="0" y="105"/>
                    </a:moveTo>
                    <a:cubicBezTo>
                      <a:pt x="0" y="105"/>
                      <a:pt x="0" y="105"/>
                      <a:pt x="0" y="10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"/>
              <p:cNvSpPr/>
              <p:nvPr/>
            </p:nvSpPr>
            <p:spPr>
              <a:xfrm>
                <a:off x="7277300" y="4815150"/>
                <a:ext cx="10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7" extrusionOk="0">
                    <a:moveTo>
                      <a:pt x="42" y="1"/>
                    </a:moveTo>
                    <a:lnTo>
                      <a:pt x="0" y="126"/>
                    </a:lnTo>
                    <a:cubicBezTo>
                      <a:pt x="21" y="63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"/>
              <p:cNvSpPr/>
              <p:nvPr/>
            </p:nvSpPr>
            <p:spPr>
              <a:xfrm>
                <a:off x="7275725" y="4818300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84"/>
                      <a:pt x="0" y="189"/>
                      <a:pt x="0" y="25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"/>
              <p:cNvSpPr/>
              <p:nvPr/>
            </p:nvSpPr>
            <p:spPr>
              <a:xfrm>
                <a:off x="7292450" y="4715775"/>
                <a:ext cx="265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9" extrusionOk="0">
                    <a:moveTo>
                      <a:pt x="43" y="0"/>
                    </a:moveTo>
                    <a:cubicBezTo>
                      <a:pt x="43" y="105"/>
                      <a:pt x="43" y="230"/>
                      <a:pt x="22" y="377"/>
                    </a:cubicBezTo>
                    <a:cubicBezTo>
                      <a:pt x="22" y="523"/>
                      <a:pt x="1" y="691"/>
                      <a:pt x="1" y="837"/>
                    </a:cubicBezTo>
                    <a:lnTo>
                      <a:pt x="22" y="858"/>
                    </a:lnTo>
                    <a:cubicBezTo>
                      <a:pt x="1" y="732"/>
                      <a:pt x="106" y="188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"/>
              <p:cNvSpPr/>
              <p:nvPr/>
            </p:nvSpPr>
            <p:spPr>
              <a:xfrm>
                <a:off x="7269450" y="4623700"/>
                <a:ext cx="131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50" extrusionOk="0">
                    <a:moveTo>
                      <a:pt x="0" y="1"/>
                    </a:moveTo>
                    <a:cubicBezTo>
                      <a:pt x="63" y="105"/>
                      <a:pt x="168" y="210"/>
                      <a:pt x="231" y="314"/>
                    </a:cubicBezTo>
                    <a:lnTo>
                      <a:pt x="440" y="649"/>
                    </a:lnTo>
                    <a:cubicBezTo>
                      <a:pt x="403" y="575"/>
                      <a:pt x="366" y="486"/>
                      <a:pt x="385" y="486"/>
                    </a:cubicBezTo>
                    <a:cubicBezTo>
                      <a:pt x="398" y="486"/>
                      <a:pt x="438" y="529"/>
                      <a:pt x="523" y="649"/>
                    </a:cubicBezTo>
                    <a:cubicBezTo>
                      <a:pt x="368" y="353"/>
                      <a:pt x="318" y="276"/>
                      <a:pt x="301" y="276"/>
                    </a:cubicBezTo>
                    <a:cubicBezTo>
                      <a:pt x="293" y="276"/>
                      <a:pt x="293" y="294"/>
                      <a:pt x="293" y="314"/>
                    </a:cubicBezTo>
                    <a:cubicBezTo>
                      <a:pt x="293" y="334"/>
                      <a:pt x="295" y="350"/>
                      <a:pt x="289" y="350"/>
                    </a:cubicBezTo>
                    <a:cubicBezTo>
                      <a:pt x="274" y="350"/>
                      <a:pt x="216" y="27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"/>
              <p:cNvSpPr/>
              <p:nvPr/>
            </p:nvSpPr>
            <p:spPr>
              <a:xfrm>
                <a:off x="7217050" y="4581400"/>
                <a:ext cx="98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98" extrusionOk="0">
                    <a:moveTo>
                      <a:pt x="19" y="0"/>
                    </a:moveTo>
                    <a:cubicBezTo>
                      <a:pt x="0" y="0"/>
                      <a:pt x="51" y="36"/>
                      <a:pt x="192" y="123"/>
                    </a:cubicBezTo>
                    <a:cubicBezTo>
                      <a:pt x="302" y="178"/>
                      <a:pt x="349" y="197"/>
                      <a:pt x="362" y="197"/>
                    </a:cubicBezTo>
                    <a:cubicBezTo>
                      <a:pt x="394" y="197"/>
                      <a:pt x="219" y="81"/>
                      <a:pt x="234" y="81"/>
                    </a:cubicBezTo>
                    <a:cubicBezTo>
                      <a:pt x="113" y="31"/>
                      <a:pt x="36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"/>
              <p:cNvSpPr/>
              <p:nvPr/>
            </p:nvSpPr>
            <p:spPr>
              <a:xfrm>
                <a:off x="7308125" y="4285775"/>
                <a:ext cx="74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27" extrusionOk="0">
                    <a:moveTo>
                      <a:pt x="2" y="1"/>
                    </a:moveTo>
                    <a:cubicBezTo>
                      <a:pt x="0" y="6"/>
                      <a:pt x="0" y="11"/>
                      <a:pt x="2" y="15"/>
                    </a:cubicBezTo>
                    <a:lnTo>
                      <a:pt x="2" y="15"/>
                    </a:lnTo>
                    <a:lnTo>
                      <a:pt x="2" y="1"/>
                    </a:lnTo>
                    <a:close/>
                    <a:moveTo>
                      <a:pt x="2" y="15"/>
                    </a:moveTo>
                    <a:lnTo>
                      <a:pt x="2" y="126"/>
                    </a:lnTo>
                    <a:cubicBezTo>
                      <a:pt x="296" y="28"/>
                      <a:pt x="20" y="77"/>
                      <a:pt x="2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"/>
              <p:cNvSpPr/>
              <p:nvPr/>
            </p:nvSpPr>
            <p:spPr>
              <a:xfrm>
                <a:off x="7368825" y="4238175"/>
                <a:ext cx="94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3" extrusionOk="0">
                    <a:moveTo>
                      <a:pt x="377" y="1"/>
                    </a:moveTo>
                    <a:lnTo>
                      <a:pt x="64" y="85"/>
                    </a:lnTo>
                    <a:cubicBezTo>
                      <a:pt x="43" y="147"/>
                      <a:pt x="22" y="210"/>
                      <a:pt x="1" y="273"/>
                    </a:cubicBezTo>
                    <a:cubicBezTo>
                      <a:pt x="126" y="189"/>
                      <a:pt x="252" y="85"/>
                      <a:pt x="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"/>
              <p:cNvSpPr/>
              <p:nvPr/>
            </p:nvSpPr>
            <p:spPr>
              <a:xfrm>
                <a:off x="7429500" y="4216225"/>
                <a:ext cx="89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82" extrusionOk="0">
                    <a:moveTo>
                      <a:pt x="357" y="0"/>
                    </a:moveTo>
                    <a:cubicBezTo>
                      <a:pt x="300" y="85"/>
                      <a:pt x="244" y="169"/>
                      <a:pt x="188" y="247"/>
                    </a:cubicBezTo>
                    <a:lnTo>
                      <a:pt x="188" y="247"/>
                    </a:lnTo>
                    <a:cubicBezTo>
                      <a:pt x="248" y="166"/>
                      <a:pt x="305" y="83"/>
                      <a:pt x="357" y="0"/>
                    </a:cubicBezTo>
                    <a:close/>
                    <a:moveTo>
                      <a:pt x="188" y="247"/>
                    </a:moveTo>
                    <a:cubicBezTo>
                      <a:pt x="151" y="297"/>
                      <a:pt x="113" y="345"/>
                      <a:pt x="75" y="392"/>
                    </a:cubicBezTo>
                    <a:lnTo>
                      <a:pt x="75" y="392"/>
                    </a:lnTo>
                    <a:lnTo>
                      <a:pt x="106" y="356"/>
                    </a:lnTo>
                    <a:cubicBezTo>
                      <a:pt x="133" y="322"/>
                      <a:pt x="160" y="285"/>
                      <a:pt x="188" y="247"/>
                    </a:cubicBezTo>
                    <a:close/>
                    <a:moveTo>
                      <a:pt x="75" y="392"/>
                    </a:moveTo>
                    <a:lnTo>
                      <a:pt x="1" y="481"/>
                    </a:lnTo>
                    <a:cubicBezTo>
                      <a:pt x="26" y="452"/>
                      <a:pt x="51" y="423"/>
                      <a:pt x="75" y="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"/>
              <p:cNvSpPr/>
              <p:nvPr/>
            </p:nvSpPr>
            <p:spPr>
              <a:xfrm>
                <a:off x="7921625" y="4098000"/>
                <a:ext cx="85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84" extrusionOk="0">
                    <a:moveTo>
                      <a:pt x="193" y="0"/>
                    </a:moveTo>
                    <a:cubicBezTo>
                      <a:pt x="43" y="76"/>
                      <a:pt x="1" y="183"/>
                      <a:pt x="121" y="183"/>
                    </a:cubicBezTo>
                    <a:cubicBezTo>
                      <a:pt x="168" y="183"/>
                      <a:pt x="240" y="167"/>
                      <a:pt x="340" y="126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"/>
              <p:cNvSpPr/>
              <p:nvPr/>
            </p:nvSpPr>
            <p:spPr>
              <a:xfrm>
                <a:off x="8191650" y="4143500"/>
                <a:ext cx="115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126"/>
                      <a:pt x="273" y="398"/>
                      <a:pt x="461" y="524"/>
                    </a:cubicBezTo>
                    <a:cubicBezTo>
                      <a:pt x="273" y="315"/>
                      <a:pt x="105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"/>
              <p:cNvSpPr/>
              <p:nvPr/>
            </p:nvSpPr>
            <p:spPr>
              <a:xfrm>
                <a:off x="8122600" y="4809400"/>
                <a:ext cx="105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15" extrusionOk="0">
                    <a:moveTo>
                      <a:pt x="419" y="0"/>
                    </a:moveTo>
                    <a:cubicBezTo>
                      <a:pt x="273" y="105"/>
                      <a:pt x="126" y="189"/>
                      <a:pt x="1" y="314"/>
                    </a:cubicBezTo>
                    <a:cubicBezTo>
                      <a:pt x="64" y="272"/>
                      <a:pt x="126" y="210"/>
                      <a:pt x="210" y="16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"/>
              <p:cNvSpPr/>
              <p:nvPr/>
            </p:nvSpPr>
            <p:spPr>
              <a:xfrm>
                <a:off x="7719825" y="4397200"/>
                <a:ext cx="105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69" extrusionOk="0">
                    <a:moveTo>
                      <a:pt x="419" y="1"/>
                    </a:moveTo>
                    <a:lnTo>
                      <a:pt x="419" y="1"/>
                    </a:lnTo>
                    <a:cubicBezTo>
                      <a:pt x="335" y="22"/>
                      <a:pt x="231" y="43"/>
                      <a:pt x="147" y="105"/>
                    </a:cubicBezTo>
                    <a:cubicBezTo>
                      <a:pt x="126" y="105"/>
                      <a:pt x="147" y="84"/>
                      <a:pt x="147" y="84"/>
                    </a:cubicBezTo>
                    <a:lnTo>
                      <a:pt x="147" y="84"/>
                    </a:lnTo>
                    <a:cubicBezTo>
                      <a:pt x="84" y="126"/>
                      <a:pt x="1" y="168"/>
                      <a:pt x="63" y="168"/>
                    </a:cubicBezTo>
                    <a:cubicBezTo>
                      <a:pt x="126" y="126"/>
                      <a:pt x="147" y="126"/>
                      <a:pt x="210" y="84"/>
                    </a:cubicBezTo>
                    <a:cubicBezTo>
                      <a:pt x="234" y="60"/>
                      <a:pt x="266" y="50"/>
                      <a:pt x="284" y="50"/>
                    </a:cubicBezTo>
                    <a:cubicBezTo>
                      <a:pt x="296" y="50"/>
                      <a:pt x="302" y="55"/>
                      <a:pt x="294" y="63"/>
                    </a:cubicBezTo>
                    <a:cubicBezTo>
                      <a:pt x="314" y="43"/>
                      <a:pt x="398" y="22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"/>
              <p:cNvSpPr/>
              <p:nvPr/>
            </p:nvSpPr>
            <p:spPr>
              <a:xfrm>
                <a:off x="7605800" y="4601200"/>
                <a:ext cx="15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3" extrusionOk="0">
                    <a:moveTo>
                      <a:pt x="0" y="1"/>
                    </a:moveTo>
                    <a:cubicBezTo>
                      <a:pt x="21" y="22"/>
                      <a:pt x="42" y="43"/>
                      <a:pt x="63" y="43"/>
                    </a:cubicBezTo>
                    <a:cubicBezTo>
                      <a:pt x="42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"/>
              <p:cNvSpPr/>
              <p:nvPr/>
            </p:nvSpPr>
            <p:spPr>
              <a:xfrm>
                <a:off x="7606325" y="46190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0"/>
                    </a:moveTo>
                    <a:cubicBezTo>
                      <a:pt x="0" y="21"/>
                      <a:pt x="0" y="42"/>
                      <a:pt x="21" y="42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"/>
              <p:cNvSpPr/>
              <p:nvPr/>
            </p:nvSpPr>
            <p:spPr>
              <a:xfrm>
                <a:off x="7613125" y="4504950"/>
                <a:ext cx="15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9" extrusionOk="0">
                    <a:moveTo>
                      <a:pt x="63" y="1"/>
                    </a:moveTo>
                    <a:lnTo>
                      <a:pt x="0" y="85"/>
                    </a:lnTo>
                    <a:cubicBezTo>
                      <a:pt x="6" y="87"/>
                      <a:pt x="11" y="89"/>
                      <a:pt x="15" y="89"/>
                    </a:cubicBezTo>
                    <a:cubicBezTo>
                      <a:pt x="42" y="89"/>
                      <a:pt x="45" y="37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"/>
              <p:cNvSpPr/>
              <p:nvPr/>
            </p:nvSpPr>
            <p:spPr>
              <a:xfrm>
                <a:off x="7705175" y="44087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43"/>
                    </a:moveTo>
                    <a:cubicBezTo>
                      <a:pt x="22" y="22"/>
                      <a:pt x="22" y="22"/>
                      <a:pt x="43" y="1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"/>
              <p:cNvSpPr/>
              <p:nvPr/>
            </p:nvSpPr>
            <p:spPr>
              <a:xfrm>
                <a:off x="7633000" y="4464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lnTo>
                      <a:pt x="0" y="64"/>
                    </a:lnTo>
                    <a:lnTo>
                      <a:pt x="21" y="43"/>
                    </a:lnTo>
                    <a:cubicBezTo>
                      <a:pt x="21" y="2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"/>
              <p:cNvSpPr/>
              <p:nvPr/>
            </p:nvSpPr>
            <p:spPr>
              <a:xfrm>
                <a:off x="7654450" y="44406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0" y="21"/>
                      <a:pt x="42" y="84"/>
                      <a:pt x="42" y="105"/>
                    </a:cubicBezTo>
                    <a:cubicBezTo>
                      <a:pt x="42" y="63"/>
                      <a:pt x="42" y="42"/>
                      <a:pt x="63" y="21"/>
                    </a:cubicBezTo>
                    <a:cubicBezTo>
                      <a:pt x="63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"/>
              <p:cNvSpPr/>
              <p:nvPr/>
            </p:nvSpPr>
            <p:spPr>
              <a:xfrm>
                <a:off x="7769525" y="43893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1"/>
                      <a:pt x="0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"/>
              <p:cNvSpPr/>
              <p:nvPr/>
            </p:nvSpPr>
            <p:spPr>
              <a:xfrm>
                <a:off x="7733425" y="4395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2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"/>
              <p:cNvSpPr/>
              <p:nvPr/>
            </p:nvSpPr>
            <p:spPr>
              <a:xfrm>
                <a:off x="7615250" y="4652250"/>
                <a:ext cx="5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7" y="1"/>
                    </a:moveTo>
                    <a:cubicBezTo>
                      <a:pt x="1" y="1"/>
                      <a:pt x="5" y="16"/>
                      <a:pt x="20" y="30"/>
                    </a:cubicBezTo>
                    <a:lnTo>
                      <a:pt x="20" y="9"/>
                    </a:lnTo>
                    <a:cubicBezTo>
                      <a:pt x="14" y="3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"/>
              <p:cNvSpPr/>
              <p:nvPr/>
            </p:nvSpPr>
            <p:spPr>
              <a:xfrm>
                <a:off x="7869025" y="4706175"/>
                <a:ext cx="53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0" extrusionOk="0">
                    <a:moveTo>
                      <a:pt x="126" y="1"/>
                    </a:moveTo>
                    <a:cubicBezTo>
                      <a:pt x="116" y="1"/>
                      <a:pt x="100" y="3"/>
                      <a:pt x="79" y="8"/>
                    </a:cubicBezTo>
                    <a:cubicBezTo>
                      <a:pt x="98" y="8"/>
                      <a:pt x="1" y="140"/>
                      <a:pt x="82" y="140"/>
                    </a:cubicBezTo>
                    <a:cubicBezTo>
                      <a:pt x="92" y="140"/>
                      <a:pt x="105" y="138"/>
                      <a:pt x="121" y="133"/>
                    </a:cubicBezTo>
                    <a:cubicBezTo>
                      <a:pt x="10" y="133"/>
                      <a:pt x="212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"/>
              <p:cNvSpPr/>
              <p:nvPr/>
            </p:nvSpPr>
            <p:spPr>
              <a:xfrm>
                <a:off x="7666475" y="4704775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cubicBezTo>
                      <a:pt x="0" y="22"/>
                      <a:pt x="0" y="43"/>
                      <a:pt x="0" y="84"/>
                    </a:cubicBezTo>
                    <a:cubicBezTo>
                      <a:pt x="0" y="64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"/>
              <p:cNvSpPr/>
              <p:nvPr/>
            </p:nvSpPr>
            <p:spPr>
              <a:xfrm>
                <a:off x="7692625" y="47194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0"/>
                      <a:pt x="20" y="30"/>
                      <a:pt x="29" y="34"/>
                    </a:cubicBezTo>
                    <a:lnTo>
                      <a:pt x="29" y="34"/>
                    </a:lnTo>
                    <a:cubicBezTo>
                      <a:pt x="18" y="26"/>
                      <a:pt x="13" y="13"/>
                      <a:pt x="1" y="1"/>
                    </a:cubicBezTo>
                    <a:close/>
                    <a:moveTo>
                      <a:pt x="63" y="22"/>
                    </a:moveTo>
                    <a:cubicBezTo>
                      <a:pt x="55" y="30"/>
                      <a:pt x="46" y="35"/>
                      <a:pt x="37" y="35"/>
                    </a:cubicBezTo>
                    <a:cubicBezTo>
                      <a:pt x="35" y="35"/>
                      <a:pt x="32" y="35"/>
                      <a:pt x="29" y="34"/>
                    </a:cubicBezTo>
                    <a:lnTo>
                      <a:pt x="29" y="34"/>
                    </a:lnTo>
                    <a:cubicBezTo>
                      <a:pt x="36" y="39"/>
                      <a:pt x="47" y="42"/>
                      <a:pt x="63" y="42"/>
                    </a:cubicBezTo>
                    <a:cubicBezTo>
                      <a:pt x="63" y="42"/>
                      <a:pt x="63" y="42"/>
                      <a:pt x="63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"/>
              <p:cNvSpPr/>
              <p:nvPr/>
            </p:nvSpPr>
            <p:spPr>
              <a:xfrm>
                <a:off x="7717725" y="47319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7" y="17"/>
                      <a:pt x="21" y="21"/>
                      <a:pt x="32" y="22"/>
                    </a:cubicBezTo>
                    <a:lnTo>
                      <a:pt x="32" y="22"/>
                    </a:lnTo>
                    <a:lnTo>
                      <a:pt x="1" y="1"/>
                    </a:lnTo>
                    <a:close/>
                    <a:moveTo>
                      <a:pt x="32" y="22"/>
                    </a:moveTo>
                    <a:lnTo>
                      <a:pt x="64" y="43"/>
                    </a:lnTo>
                    <a:cubicBezTo>
                      <a:pt x="64" y="43"/>
                      <a:pt x="43" y="22"/>
                      <a:pt x="43" y="22"/>
                    </a:cubicBezTo>
                    <a:cubicBezTo>
                      <a:pt x="38" y="22"/>
                      <a:pt x="35" y="22"/>
                      <a:pt x="32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"/>
              <p:cNvSpPr/>
              <p:nvPr/>
            </p:nvSpPr>
            <p:spPr>
              <a:xfrm>
                <a:off x="7844850" y="4404000"/>
                <a:ext cx="42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5" extrusionOk="0">
                    <a:moveTo>
                      <a:pt x="147" y="1"/>
                    </a:moveTo>
                    <a:cubicBezTo>
                      <a:pt x="147" y="43"/>
                      <a:pt x="0" y="1"/>
                      <a:pt x="168" y="84"/>
                    </a:cubicBezTo>
                    <a:cubicBezTo>
                      <a:pt x="168" y="43"/>
                      <a:pt x="168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"/>
              <p:cNvSpPr/>
              <p:nvPr/>
            </p:nvSpPr>
            <p:spPr>
              <a:xfrm>
                <a:off x="7704125" y="4409525"/>
                <a:ext cx="10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31" extrusionOk="0">
                    <a:moveTo>
                      <a:pt x="37" y="1"/>
                    </a:moveTo>
                    <a:cubicBezTo>
                      <a:pt x="33" y="1"/>
                      <a:pt x="29" y="3"/>
                      <a:pt x="22" y="10"/>
                    </a:cubicBezTo>
                    <a:cubicBezTo>
                      <a:pt x="22" y="10"/>
                      <a:pt x="22" y="10"/>
                      <a:pt x="1" y="31"/>
                    </a:cubicBezTo>
                    <a:lnTo>
                      <a:pt x="43" y="10"/>
                    </a:lnTo>
                    <a:cubicBezTo>
                      <a:pt x="43" y="10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"/>
              <p:cNvSpPr/>
              <p:nvPr/>
            </p:nvSpPr>
            <p:spPr>
              <a:xfrm>
                <a:off x="7708325" y="4696400"/>
                <a:ext cx="26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6" extrusionOk="0">
                    <a:moveTo>
                      <a:pt x="0" y="1"/>
                    </a:moveTo>
                    <a:lnTo>
                      <a:pt x="105" y="106"/>
                    </a:lnTo>
                    <a:cubicBezTo>
                      <a:pt x="84" y="64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"/>
              <p:cNvSpPr/>
              <p:nvPr/>
            </p:nvSpPr>
            <p:spPr>
              <a:xfrm>
                <a:off x="7721400" y="4705300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0" y="1"/>
                    </a:moveTo>
                    <a:cubicBezTo>
                      <a:pt x="0" y="63"/>
                      <a:pt x="0" y="84"/>
                      <a:pt x="21" y="126"/>
                    </a:cubicBezTo>
                    <a:cubicBezTo>
                      <a:pt x="42" y="105"/>
                      <a:pt x="42" y="105"/>
                      <a:pt x="63" y="10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"/>
              <p:cNvSpPr/>
              <p:nvPr/>
            </p:nvSpPr>
            <p:spPr>
              <a:xfrm>
                <a:off x="7698375" y="47189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"/>
              <p:cNvSpPr/>
              <p:nvPr/>
            </p:nvSpPr>
            <p:spPr>
              <a:xfrm>
                <a:off x="7593250" y="4384125"/>
                <a:ext cx="376650" cy="354325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4173" extrusionOk="0">
                    <a:moveTo>
                      <a:pt x="6557" y="263"/>
                    </a:moveTo>
                    <a:cubicBezTo>
                      <a:pt x="6539" y="266"/>
                      <a:pt x="6522" y="269"/>
                      <a:pt x="6507" y="273"/>
                    </a:cubicBezTo>
                    <a:cubicBezTo>
                      <a:pt x="6539" y="273"/>
                      <a:pt x="6559" y="273"/>
                      <a:pt x="6557" y="263"/>
                    </a:cubicBezTo>
                    <a:close/>
                    <a:moveTo>
                      <a:pt x="6010" y="398"/>
                    </a:moveTo>
                    <a:cubicBezTo>
                      <a:pt x="5989" y="406"/>
                      <a:pt x="5968" y="414"/>
                      <a:pt x="5944" y="422"/>
                    </a:cubicBezTo>
                    <a:lnTo>
                      <a:pt x="5944" y="422"/>
                    </a:lnTo>
                    <a:lnTo>
                      <a:pt x="6026" y="398"/>
                    </a:lnTo>
                    <a:close/>
                    <a:moveTo>
                      <a:pt x="5944" y="422"/>
                    </a:moveTo>
                    <a:lnTo>
                      <a:pt x="5880" y="440"/>
                    </a:lnTo>
                    <a:cubicBezTo>
                      <a:pt x="5904" y="434"/>
                      <a:pt x="5925" y="428"/>
                      <a:pt x="5944" y="422"/>
                    </a:cubicBezTo>
                    <a:close/>
                    <a:moveTo>
                      <a:pt x="5611" y="440"/>
                    </a:moveTo>
                    <a:cubicBezTo>
                      <a:pt x="5610" y="440"/>
                      <a:pt x="5609" y="440"/>
                      <a:pt x="5608" y="440"/>
                    </a:cubicBezTo>
                    <a:cubicBezTo>
                      <a:pt x="5603" y="442"/>
                      <a:pt x="5601" y="443"/>
                      <a:pt x="5602" y="443"/>
                    </a:cubicBezTo>
                    <a:cubicBezTo>
                      <a:pt x="5602" y="443"/>
                      <a:pt x="5605" y="442"/>
                      <a:pt x="5611" y="440"/>
                    </a:cubicBezTo>
                    <a:close/>
                    <a:moveTo>
                      <a:pt x="10363" y="703"/>
                    </a:moveTo>
                    <a:cubicBezTo>
                      <a:pt x="10343" y="703"/>
                      <a:pt x="10329" y="712"/>
                      <a:pt x="10315" y="712"/>
                    </a:cubicBezTo>
                    <a:lnTo>
                      <a:pt x="10399" y="712"/>
                    </a:lnTo>
                    <a:cubicBezTo>
                      <a:pt x="10385" y="705"/>
                      <a:pt x="10374" y="703"/>
                      <a:pt x="10363" y="703"/>
                    </a:cubicBezTo>
                    <a:close/>
                    <a:moveTo>
                      <a:pt x="5022" y="712"/>
                    </a:moveTo>
                    <a:lnTo>
                      <a:pt x="4959" y="754"/>
                    </a:lnTo>
                    <a:cubicBezTo>
                      <a:pt x="4971" y="748"/>
                      <a:pt x="4978" y="745"/>
                      <a:pt x="4981" y="745"/>
                    </a:cubicBezTo>
                    <a:lnTo>
                      <a:pt x="4981" y="745"/>
                    </a:lnTo>
                    <a:cubicBezTo>
                      <a:pt x="4983" y="745"/>
                      <a:pt x="4981" y="748"/>
                      <a:pt x="4976" y="752"/>
                    </a:cubicBezTo>
                    <a:lnTo>
                      <a:pt x="4976" y="752"/>
                    </a:lnTo>
                    <a:cubicBezTo>
                      <a:pt x="5000" y="736"/>
                      <a:pt x="5016" y="723"/>
                      <a:pt x="5022" y="712"/>
                    </a:cubicBezTo>
                    <a:close/>
                    <a:moveTo>
                      <a:pt x="4976" y="752"/>
                    </a:moveTo>
                    <a:cubicBezTo>
                      <a:pt x="4966" y="759"/>
                      <a:pt x="4954" y="766"/>
                      <a:pt x="4942" y="773"/>
                    </a:cubicBezTo>
                    <a:lnTo>
                      <a:pt x="4942" y="773"/>
                    </a:lnTo>
                    <a:cubicBezTo>
                      <a:pt x="4957" y="765"/>
                      <a:pt x="4970" y="757"/>
                      <a:pt x="4976" y="752"/>
                    </a:cubicBezTo>
                    <a:close/>
                    <a:moveTo>
                      <a:pt x="4543" y="987"/>
                    </a:moveTo>
                    <a:lnTo>
                      <a:pt x="4543" y="987"/>
                    </a:lnTo>
                    <a:cubicBezTo>
                      <a:pt x="4535" y="993"/>
                      <a:pt x="4527" y="999"/>
                      <a:pt x="4520" y="1005"/>
                    </a:cubicBezTo>
                    <a:cubicBezTo>
                      <a:pt x="4530" y="1000"/>
                      <a:pt x="4537" y="994"/>
                      <a:pt x="4543" y="987"/>
                    </a:cubicBezTo>
                    <a:close/>
                    <a:moveTo>
                      <a:pt x="4122" y="1130"/>
                    </a:moveTo>
                    <a:cubicBezTo>
                      <a:pt x="4100" y="1138"/>
                      <a:pt x="4091" y="1143"/>
                      <a:pt x="4087" y="1147"/>
                    </a:cubicBezTo>
                    <a:lnTo>
                      <a:pt x="4087" y="1147"/>
                    </a:lnTo>
                    <a:cubicBezTo>
                      <a:pt x="4098" y="1141"/>
                      <a:pt x="4110" y="1136"/>
                      <a:pt x="4122" y="1130"/>
                    </a:cubicBezTo>
                    <a:close/>
                    <a:moveTo>
                      <a:pt x="12701" y="1319"/>
                    </a:moveTo>
                    <a:cubicBezTo>
                      <a:pt x="12763" y="1340"/>
                      <a:pt x="12763" y="1382"/>
                      <a:pt x="12743" y="1402"/>
                    </a:cubicBezTo>
                    <a:cubicBezTo>
                      <a:pt x="12722" y="1382"/>
                      <a:pt x="12702" y="1362"/>
                      <a:pt x="12664" y="1342"/>
                    </a:cubicBezTo>
                    <a:lnTo>
                      <a:pt x="12664" y="1342"/>
                    </a:lnTo>
                    <a:cubicBezTo>
                      <a:pt x="12671" y="1329"/>
                      <a:pt x="12686" y="1319"/>
                      <a:pt x="12701" y="1319"/>
                    </a:cubicBezTo>
                    <a:close/>
                    <a:moveTo>
                      <a:pt x="13268" y="2049"/>
                    </a:moveTo>
                    <a:cubicBezTo>
                      <a:pt x="13267" y="2050"/>
                      <a:pt x="13266" y="2050"/>
                      <a:pt x="13266" y="2051"/>
                    </a:cubicBezTo>
                    <a:cubicBezTo>
                      <a:pt x="13267" y="2051"/>
                      <a:pt x="13268" y="2050"/>
                      <a:pt x="13268" y="2049"/>
                    </a:cubicBezTo>
                    <a:close/>
                    <a:moveTo>
                      <a:pt x="12596" y="2294"/>
                    </a:moveTo>
                    <a:cubicBezTo>
                      <a:pt x="12604" y="2294"/>
                      <a:pt x="12611" y="2297"/>
                      <a:pt x="12617" y="2302"/>
                    </a:cubicBezTo>
                    <a:cubicBezTo>
                      <a:pt x="12596" y="2302"/>
                      <a:pt x="12617" y="2365"/>
                      <a:pt x="12617" y="2428"/>
                    </a:cubicBezTo>
                    <a:cubicBezTo>
                      <a:pt x="12596" y="2407"/>
                      <a:pt x="12575" y="2365"/>
                      <a:pt x="12533" y="2344"/>
                    </a:cubicBezTo>
                    <a:cubicBezTo>
                      <a:pt x="12549" y="2313"/>
                      <a:pt x="12575" y="2294"/>
                      <a:pt x="12596" y="2294"/>
                    </a:cubicBezTo>
                    <a:close/>
                    <a:moveTo>
                      <a:pt x="13932" y="2992"/>
                    </a:moveTo>
                    <a:lnTo>
                      <a:pt x="13932" y="2992"/>
                    </a:lnTo>
                    <a:cubicBezTo>
                      <a:pt x="13933" y="2999"/>
                      <a:pt x="13934" y="3006"/>
                      <a:pt x="13935" y="3014"/>
                    </a:cubicBezTo>
                    <a:cubicBezTo>
                      <a:pt x="13935" y="3004"/>
                      <a:pt x="13934" y="2997"/>
                      <a:pt x="13932" y="2992"/>
                    </a:cubicBezTo>
                    <a:close/>
                    <a:moveTo>
                      <a:pt x="1423" y="3892"/>
                    </a:moveTo>
                    <a:cubicBezTo>
                      <a:pt x="1419" y="3904"/>
                      <a:pt x="1419" y="3915"/>
                      <a:pt x="1421" y="3924"/>
                    </a:cubicBezTo>
                    <a:lnTo>
                      <a:pt x="1421" y="3924"/>
                    </a:lnTo>
                    <a:cubicBezTo>
                      <a:pt x="1423" y="3911"/>
                      <a:pt x="1423" y="3899"/>
                      <a:pt x="1423" y="3892"/>
                    </a:cubicBezTo>
                    <a:close/>
                    <a:moveTo>
                      <a:pt x="14165" y="7177"/>
                    </a:moveTo>
                    <a:lnTo>
                      <a:pt x="14165" y="7177"/>
                    </a:lnTo>
                    <a:cubicBezTo>
                      <a:pt x="14174" y="7195"/>
                      <a:pt x="14183" y="7216"/>
                      <a:pt x="14193" y="7237"/>
                    </a:cubicBezTo>
                    <a:lnTo>
                      <a:pt x="14193" y="7237"/>
                    </a:lnTo>
                    <a:cubicBezTo>
                      <a:pt x="14189" y="7222"/>
                      <a:pt x="14180" y="7203"/>
                      <a:pt x="14165" y="7177"/>
                    </a:cubicBezTo>
                    <a:close/>
                    <a:moveTo>
                      <a:pt x="14814" y="8035"/>
                    </a:moveTo>
                    <a:cubicBezTo>
                      <a:pt x="14813" y="8038"/>
                      <a:pt x="14812" y="8041"/>
                      <a:pt x="14811" y="8043"/>
                    </a:cubicBezTo>
                    <a:lnTo>
                      <a:pt x="14811" y="8043"/>
                    </a:lnTo>
                    <a:cubicBezTo>
                      <a:pt x="14812" y="8041"/>
                      <a:pt x="14813" y="8038"/>
                      <a:pt x="14814" y="8035"/>
                    </a:cubicBezTo>
                    <a:close/>
                    <a:moveTo>
                      <a:pt x="879" y="10609"/>
                    </a:moveTo>
                    <a:cubicBezTo>
                      <a:pt x="893" y="10627"/>
                      <a:pt x="906" y="10640"/>
                      <a:pt x="919" y="10649"/>
                    </a:cubicBezTo>
                    <a:lnTo>
                      <a:pt x="919" y="10649"/>
                    </a:lnTo>
                    <a:cubicBezTo>
                      <a:pt x="908" y="10631"/>
                      <a:pt x="895" y="10617"/>
                      <a:pt x="879" y="10609"/>
                    </a:cubicBezTo>
                    <a:close/>
                    <a:moveTo>
                      <a:pt x="1721" y="11183"/>
                    </a:moveTo>
                    <a:cubicBezTo>
                      <a:pt x="1718" y="11183"/>
                      <a:pt x="1716" y="11186"/>
                      <a:pt x="1716" y="11195"/>
                    </a:cubicBezTo>
                    <a:cubicBezTo>
                      <a:pt x="1722" y="11194"/>
                      <a:pt x="1728" y="11194"/>
                      <a:pt x="1734" y="11194"/>
                    </a:cubicBezTo>
                    <a:cubicBezTo>
                      <a:pt x="1737" y="11194"/>
                      <a:pt x="1740" y="11194"/>
                      <a:pt x="1744" y="11194"/>
                    </a:cubicBezTo>
                    <a:lnTo>
                      <a:pt x="1744" y="11194"/>
                    </a:lnTo>
                    <a:cubicBezTo>
                      <a:pt x="1733" y="11188"/>
                      <a:pt x="1726" y="11183"/>
                      <a:pt x="1721" y="11183"/>
                    </a:cubicBezTo>
                    <a:close/>
                    <a:moveTo>
                      <a:pt x="11110" y="12869"/>
                    </a:moveTo>
                    <a:lnTo>
                      <a:pt x="11110" y="12869"/>
                    </a:lnTo>
                    <a:cubicBezTo>
                      <a:pt x="11110" y="12869"/>
                      <a:pt x="11090" y="12869"/>
                      <a:pt x="11090" y="12890"/>
                    </a:cubicBezTo>
                    <a:lnTo>
                      <a:pt x="11110" y="12869"/>
                    </a:lnTo>
                    <a:close/>
                    <a:moveTo>
                      <a:pt x="5712" y="13057"/>
                    </a:moveTo>
                    <a:cubicBezTo>
                      <a:pt x="5703" y="13057"/>
                      <a:pt x="5690" y="13061"/>
                      <a:pt x="5680" y="13067"/>
                    </a:cubicBezTo>
                    <a:lnTo>
                      <a:pt x="5680" y="13067"/>
                    </a:lnTo>
                    <a:cubicBezTo>
                      <a:pt x="5692" y="13066"/>
                      <a:pt x="5703" y="13063"/>
                      <a:pt x="5712" y="13057"/>
                    </a:cubicBezTo>
                    <a:close/>
                    <a:moveTo>
                      <a:pt x="7993" y="1"/>
                    </a:moveTo>
                    <a:cubicBezTo>
                      <a:pt x="7825" y="1"/>
                      <a:pt x="7805" y="22"/>
                      <a:pt x="7700" y="42"/>
                    </a:cubicBezTo>
                    <a:lnTo>
                      <a:pt x="7658" y="22"/>
                    </a:lnTo>
                    <a:cubicBezTo>
                      <a:pt x="7595" y="22"/>
                      <a:pt x="7553" y="42"/>
                      <a:pt x="7491" y="63"/>
                    </a:cubicBezTo>
                    <a:cubicBezTo>
                      <a:pt x="7436" y="73"/>
                      <a:pt x="7384" y="76"/>
                      <a:pt x="7332" y="76"/>
                    </a:cubicBezTo>
                    <a:cubicBezTo>
                      <a:pt x="7260" y="76"/>
                      <a:pt x="7189" y="71"/>
                      <a:pt x="7112" y="71"/>
                    </a:cubicBezTo>
                    <a:cubicBezTo>
                      <a:pt x="7009" y="71"/>
                      <a:pt x="6895" y="80"/>
                      <a:pt x="6758" y="126"/>
                    </a:cubicBezTo>
                    <a:lnTo>
                      <a:pt x="6800" y="126"/>
                    </a:lnTo>
                    <a:cubicBezTo>
                      <a:pt x="6696" y="147"/>
                      <a:pt x="6465" y="189"/>
                      <a:pt x="6486" y="189"/>
                    </a:cubicBezTo>
                    <a:cubicBezTo>
                      <a:pt x="6465" y="189"/>
                      <a:pt x="6445" y="210"/>
                      <a:pt x="6403" y="210"/>
                    </a:cubicBezTo>
                    <a:lnTo>
                      <a:pt x="6131" y="273"/>
                    </a:lnTo>
                    <a:cubicBezTo>
                      <a:pt x="6074" y="289"/>
                      <a:pt x="6050" y="294"/>
                      <a:pt x="6039" y="294"/>
                    </a:cubicBezTo>
                    <a:cubicBezTo>
                      <a:pt x="6024" y="294"/>
                      <a:pt x="6031" y="286"/>
                      <a:pt x="6019" y="286"/>
                    </a:cubicBezTo>
                    <a:cubicBezTo>
                      <a:pt x="6006" y="286"/>
                      <a:pt x="5970" y="296"/>
                      <a:pt x="5859" y="335"/>
                    </a:cubicBezTo>
                    <a:cubicBezTo>
                      <a:pt x="5777" y="368"/>
                      <a:pt x="5646" y="426"/>
                      <a:pt x="5611" y="440"/>
                    </a:cubicBezTo>
                    <a:lnTo>
                      <a:pt x="5611" y="440"/>
                    </a:lnTo>
                    <a:cubicBezTo>
                      <a:pt x="5652" y="439"/>
                      <a:pt x="5713" y="419"/>
                      <a:pt x="5733" y="419"/>
                    </a:cubicBezTo>
                    <a:lnTo>
                      <a:pt x="5629" y="461"/>
                    </a:lnTo>
                    <a:cubicBezTo>
                      <a:pt x="5629" y="461"/>
                      <a:pt x="5608" y="482"/>
                      <a:pt x="5608" y="482"/>
                    </a:cubicBezTo>
                    <a:cubicBezTo>
                      <a:pt x="5608" y="482"/>
                      <a:pt x="5587" y="503"/>
                      <a:pt x="5566" y="503"/>
                    </a:cubicBezTo>
                    <a:lnTo>
                      <a:pt x="5524" y="524"/>
                    </a:lnTo>
                    <a:lnTo>
                      <a:pt x="5524" y="524"/>
                    </a:lnTo>
                    <a:lnTo>
                      <a:pt x="5629" y="503"/>
                    </a:lnTo>
                    <a:cubicBezTo>
                      <a:pt x="5649" y="503"/>
                      <a:pt x="5691" y="503"/>
                      <a:pt x="5796" y="461"/>
                    </a:cubicBezTo>
                    <a:lnTo>
                      <a:pt x="5963" y="398"/>
                    </a:lnTo>
                    <a:lnTo>
                      <a:pt x="6010" y="398"/>
                    </a:lnTo>
                    <a:cubicBezTo>
                      <a:pt x="6028" y="391"/>
                      <a:pt x="6047" y="384"/>
                      <a:pt x="6068" y="377"/>
                    </a:cubicBezTo>
                    <a:lnTo>
                      <a:pt x="6152" y="377"/>
                    </a:lnTo>
                    <a:lnTo>
                      <a:pt x="6298" y="314"/>
                    </a:lnTo>
                    <a:cubicBezTo>
                      <a:pt x="6312" y="314"/>
                      <a:pt x="6279" y="324"/>
                      <a:pt x="6287" y="324"/>
                    </a:cubicBezTo>
                    <a:cubicBezTo>
                      <a:pt x="6291" y="324"/>
                      <a:pt x="6305" y="321"/>
                      <a:pt x="6340" y="314"/>
                    </a:cubicBezTo>
                    <a:cubicBezTo>
                      <a:pt x="6424" y="294"/>
                      <a:pt x="6277" y="314"/>
                      <a:pt x="6403" y="273"/>
                    </a:cubicBezTo>
                    <a:cubicBezTo>
                      <a:pt x="6445" y="273"/>
                      <a:pt x="6460" y="278"/>
                      <a:pt x="6476" y="278"/>
                    </a:cubicBezTo>
                    <a:cubicBezTo>
                      <a:pt x="6492" y="278"/>
                      <a:pt x="6507" y="273"/>
                      <a:pt x="6549" y="252"/>
                    </a:cubicBezTo>
                    <a:lnTo>
                      <a:pt x="6549" y="252"/>
                    </a:lnTo>
                    <a:cubicBezTo>
                      <a:pt x="6554" y="257"/>
                      <a:pt x="6557" y="260"/>
                      <a:pt x="6557" y="263"/>
                    </a:cubicBezTo>
                    <a:lnTo>
                      <a:pt x="6557" y="263"/>
                    </a:lnTo>
                    <a:cubicBezTo>
                      <a:pt x="6640" y="251"/>
                      <a:pt x="6745" y="248"/>
                      <a:pt x="6779" y="231"/>
                    </a:cubicBezTo>
                    <a:cubicBezTo>
                      <a:pt x="6842" y="231"/>
                      <a:pt x="6975" y="195"/>
                      <a:pt x="7038" y="195"/>
                    </a:cubicBezTo>
                    <a:cubicBezTo>
                      <a:pt x="7059" y="195"/>
                      <a:pt x="7072" y="199"/>
                      <a:pt x="7072" y="210"/>
                    </a:cubicBezTo>
                    <a:cubicBezTo>
                      <a:pt x="7093" y="210"/>
                      <a:pt x="7219" y="189"/>
                      <a:pt x="7302" y="168"/>
                    </a:cubicBezTo>
                    <a:lnTo>
                      <a:pt x="7302" y="168"/>
                    </a:lnTo>
                    <a:cubicBezTo>
                      <a:pt x="7229" y="199"/>
                      <a:pt x="7308" y="199"/>
                      <a:pt x="7399" y="199"/>
                    </a:cubicBezTo>
                    <a:cubicBezTo>
                      <a:pt x="7491" y="199"/>
                      <a:pt x="7595" y="199"/>
                      <a:pt x="7574" y="231"/>
                    </a:cubicBezTo>
                    <a:cubicBezTo>
                      <a:pt x="7613" y="215"/>
                      <a:pt x="7677" y="211"/>
                      <a:pt x="7753" y="211"/>
                    </a:cubicBezTo>
                    <a:cubicBezTo>
                      <a:pt x="7835" y="211"/>
                      <a:pt x="7930" y="216"/>
                      <a:pt x="8020" y="216"/>
                    </a:cubicBezTo>
                    <a:cubicBezTo>
                      <a:pt x="8070" y="216"/>
                      <a:pt x="8118" y="215"/>
                      <a:pt x="8160" y="210"/>
                    </a:cubicBezTo>
                    <a:lnTo>
                      <a:pt x="8160" y="210"/>
                    </a:lnTo>
                    <a:cubicBezTo>
                      <a:pt x="8139" y="231"/>
                      <a:pt x="8118" y="231"/>
                      <a:pt x="8097" y="231"/>
                    </a:cubicBezTo>
                    <a:cubicBezTo>
                      <a:pt x="8223" y="252"/>
                      <a:pt x="8244" y="273"/>
                      <a:pt x="8307" y="294"/>
                    </a:cubicBezTo>
                    <a:cubicBezTo>
                      <a:pt x="8328" y="252"/>
                      <a:pt x="8495" y="252"/>
                      <a:pt x="8600" y="231"/>
                    </a:cubicBezTo>
                    <a:lnTo>
                      <a:pt x="8600" y="231"/>
                    </a:lnTo>
                    <a:cubicBezTo>
                      <a:pt x="8704" y="314"/>
                      <a:pt x="8495" y="273"/>
                      <a:pt x="8537" y="335"/>
                    </a:cubicBezTo>
                    <a:cubicBezTo>
                      <a:pt x="8537" y="314"/>
                      <a:pt x="8594" y="314"/>
                      <a:pt x="8647" y="314"/>
                    </a:cubicBezTo>
                    <a:cubicBezTo>
                      <a:pt x="8699" y="314"/>
                      <a:pt x="8746" y="314"/>
                      <a:pt x="8725" y="294"/>
                    </a:cubicBezTo>
                    <a:lnTo>
                      <a:pt x="8725" y="294"/>
                    </a:lnTo>
                    <a:cubicBezTo>
                      <a:pt x="8830" y="356"/>
                      <a:pt x="8809" y="335"/>
                      <a:pt x="8851" y="398"/>
                    </a:cubicBezTo>
                    <a:cubicBezTo>
                      <a:pt x="8865" y="369"/>
                      <a:pt x="8882" y="360"/>
                      <a:pt x="8902" y="360"/>
                    </a:cubicBezTo>
                    <a:cubicBezTo>
                      <a:pt x="8932" y="360"/>
                      <a:pt x="8968" y="381"/>
                      <a:pt x="9010" y="381"/>
                    </a:cubicBezTo>
                    <a:cubicBezTo>
                      <a:pt x="9020" y="381"/>
                      <a:pt x="9029" y="380"/>
                      <a:pt x="9039" y="377"/>
                    </a:cubicBezTo>
                    <a:cubicBezTo>
                      <a:pt x="9165" y="461"/>
                      <a:pt x="9060" y="461"/>
                      <a:pt x="9206" y="482"/>
                    </a:cubicBezTo>
                    <a:cubicBezTo>
                      <a:pt x="9257" y="519"/>
                      <a:pt x="9224" y="527"/>
                      <a:pt x="9190" y="527"/>
                    </a:cubicBezTo>
                    <a:cubicBezTo>
                      <a:pt x="9167" y="527"/>
                      <a:pt x="9144" y="524"/>
                      <a:pt x="9144" y="524"/>
                    </a:cubicBezTo>
                    <a:lnTo>
                      <a:pt x="9144" y="524"/>
                    </a:lnTo>
                    <a:cubicBezTo>
                      <a:pt x="9176" y="538"/>
                      <a:pt x="9198" y="543"/>
                      <a:pt x="9214" y="543"/>
                    </a:cubicBezTo>
                    <a:cubicBezTo>
                      <a:pt x="9267" y="543"/>
                      <a:pt x="9237" y="473"/>
                      <a:pt x="9269" y="440"/>
                    </a:cubicBezTo>
                    <a:cubicBezTo>
                      <a:pt x="9458" y="482"/>
                      <a:pt x="9332" y="524"/>
                      <a:pt x="9395" y="586"/>
                    </a:cubicBezTo>
                    <a:cubicBezTo>
                      <a:pt x="9423" y="591"/>
                      <a:pt x="9451" y="593"/>
                      <a:pt x="9477" y="593"/>
                    </a:cubicBezTo>
                    <a:cubicBezTo>
                      <a:pt x="9524" y="593"/>
                      <a:pt x="9567" y="588"/>
                      <a:pt x="9607" y="588"/>
                    </a:cubicBezTo>
                    <a:cubicBezTo>
                      <a:pt x="9644" y="588"/>
                      <a:pt x="9678" y="592"/>
                      <a:pt x="9709" y="607"/>
                    </a:cubicBezTo>
                    <a:cubicBezTo>
                      <a:pt x="9709" y="628"/>
                      <a:pt x="9709" y="628"/>
                      <a:pt x="9688" y="649"/>
                    </a:cubicBezTo>
                    <a:cubicBezTo>
                      <a:pt x="9700" y="645"/>
                      <a:pt x="9713" y="644"/>
                      <a:pt x="9728" y="644"/>
                    </a:cubicBezTo>
                    <a:cubicBezTo>
                      <a:pt x="9790" y="644"/>
                      <a:pt x="9871" y="674"/>
                      <a:pt x="9939" y="691"/>
                    </a:cubicBezTo>
                    <a:cubicBezTo>
                      <a:pt x="10007" y="725"/>
                      <a:pt x="10089" y="759"/>
                      <a:pt x="10163" y="759"/>
                    </a:cubicBezTo>
                    <a:cubicBezTo>
                      <a:pt x="10179" y="759"/>
                      <a:pt x="10195" y="758"/>
                      <a:pt x="10211" y="754"/>
                    </a:cubicBezTo>
                    <a:cubicBezTo>
                      <a:pt x="10211" y="775"/>
                      <a:pt x="10211" y="775"/>
                      <a:pt x="10211" y="775"/>
                    </a:cubicBezTo>
                    <a:cubicBezTo>
                      <a:pt x="10211" y="733"/>
                      <a:pt x="10232" y="670"/>
                      <a:pt x="10253" y="649"/>
                    </a:cubicBezTo>
                    <a:cubicBezTo>
                      <a:pt x="10315" y="670"/>
                      <a:pt x="10399" y="628"/>
                      <a:pt x="10399" y="712"/>
                    </a:cubicBezTo>
                    <a:cubicBezTo>
                      <a:pt x="10407" y="758"/>
                      <a:pt x="10395" y="770"/>
                      <a:pt x="10374" y="770"/>
                    </a:cubicBezTo>
                    <a:cubicBezTo>
                      <a:pt x="10351" y="770"/>
                      <a:pt x="10319" y="756"/>
                      <a:pt x="10291" y="756"/>
                    </a:cubicBezTo>
                    <a:cubicBezTo>
                      <a:pt x="10276" y="756"/>
                      <a:pt x="10262" y="761"/>
                      <a:pt x="10253" y="775"/>
                    </a:cubicBezTo>
                    <a:cubicBezTo>
                      <a:pt x="10399" y="817"/>
                      <a:pt x="10587" y="817"/>
                      <a:pt x="10692" y="879"/>
                    </a:cubicBezTo>
                    <a:cubicBezTo>
                      <a:pt x="10687" y="912"/>
                      <a:pt x="10667" y="922"/>
                      <a:pt x="10643" y="922"/>
                    </a:cubicBezTo>
                    <a:cubicBezTo>
                      <a:pt x="10603" y="922"/>
                      <a:pt x="10550" y="895"/>
                      <a:pt x="10523" y="895"/>
                    </a:cubicBezTo>
                    <a:cubicBezTo>
                      <a:pt x="10503" y="895"/>
                      <a:pt x="10498" y="910"/>
                      <a:pt x="10525" y="963"/>
                    </a:cubicBezTo>
                    <a:lnTo>
                      <a:pt x="10399" y="838"/>
                    </a:lnTo>
                    <a:lnTo>
                      <a:pt x="10399" y="838"/>
                    </a:lnTo>
                    <a:cubicBezTo>
                      <a:pt x="10420" y="906"/>
                      <a:pt x="10418" y="923"/>
                      <a:pt x="10408" y="923"/>
                    </a:cubicBezTo>
                    <a:cubicBezTo>
                      <a:pt x="10397" y="923"/>
                      <a:pt x="10379" y="906"/>
                      <a:pt x="10365" y="906"/>
                    </a:cubicBezTo>
                    <a:cubicBezTo>
                      <a:pt x="10351" y="906"/>
                      <a:pt x="10343" y="925"/>
                      <a:pt x="10357" y="1005"/>
                    </a:cubicBezTo>
                    <a:cubicBezTo>
                      <a:pt x="10525" y="1130"/>
                      <a:pt x="10587" y="1068"/>
                      <a:pt x="10776" y="1214"/>
                    </a:cubicBezTo>
                    <a:cubicBezTo>
                      <a:pt x="10838" y="1193"/>
                      <a:pt x="10797" y="1130"/>
                      <a:pt x="10880" y="1089"/>
                    </a:cubicBezTo>
                    <a:cubicBezTo>
                      <a:pt x="11215" y="1151"/>
                      <a:pt x="10943" y="1486"/>
                      <a:pt x="11215" y="1486"/>
                    </a:cubicBezTo>
                    <a:cubicBezTo>
                      <a:pt x="11267" y="1460"/>
                      <a:pt x="11327" y="1402"/>
                      <a:pt x="11391" y="1402"/>
                    </a:cubicBezTo>
                    <a:cubicBezTo>
                      <a:pt x="11429" y="1402"/>
                      <a:pt x="11469" y="1423"/>
                      <a:pt x="11508" y="1486"/>
                    </a:cubicBezTo>
                    <a:lnTo>
                      <a:pt x="11383" y="1591"/>
                    </a:lnTo>
                    <a:cubicBezTo>
                      <a:pt x="11420" y="1619"/>
                      <a:pt x="11452" y="1628"/>
                      <a:pt x="11481" y="1628"/>
                    </a:cubicBezTo>
                    <a:cubicBezTo>
                      <a:pt x="11536" y="1628"/>
                      <a:pt x="11578" y="1594"/>
                      <a:pt x="11618" y="1594"/>
                    </a:cubicBezTo>
                    <a:cubicBezTo>
                      <a:pt x="11650" y="1594"/>
                      <a:pt x="11681" y="1616"/>
                      <a:pt x="11717" y="1695"/>
                    </a:cubicBezTo>
                    <a:cubicBezTo>
                      <a:pt x="11710" y="1698"/>
                      <a:pt x="11703" y="1699"/>
                      <a:pt x="11695" y="1699"/>
                    </a:cubicBezTo>
                    <a:cubicBezTo>
                      <a:pt x="11650" y="1699"/>
                      <a:pt x="11601" y="1663"/>
                      <a:pt x="11580" y="1663"/>
                    </a:cubicBezTo>
                    <a:cubicBezTo>
                      <a:pt x="11574" y="1663"/>
                      <a:pt x="11571" y="1666"/>
                      <a:pt x="11571" y="1674"/>
                    </a:cubicBezTo>
                    <a:cubicBezTo>
                      <a:pt x="11585" y="1737"/>
                      <a:pt x="11606" y="1756"/>
                      <a:pt x="11630" y="1756"/>
                    </a:cubicBezTo>
                    <a:cubicBezTo>
                      <a:pt x="11667" y="1756"/>
                      <a:pt x="11711" y="1716"/>
                      <a:pt x="11754" y="1716"/>
                    </a:cubicBezTo>
                    <a:cubicBezTo>
                      <a:pt x="11770" y="1716"/>
                      <a:pt x="11786" y="1722"/>
                      <a:pt x="11801" y="1737"/>
                    </a:cubicBezTo>
                    <a:lnTo>
                      <a:pt x="11738" y="1863"/>
                    </a:lnTo>
                    <a:cubicBezTo>
                      <a:pt x="11822" y="1926"/>
                      <a:pt x="11947" y="1967"/>
                      <a:pt x="12052" y="2030"/>
                    </a:cubicBezTo>
                    <a:cubicBezTo>
                      <a:pt x="12157" y="2093"/>
                      <a:pt x="12282" y="2156"/>
                      <a:pt x="12387" y="2239"/>
                    </a:cubicBezTo>
                    <a:cubicBezTo>
                      <a:pt x="12345" y="2260"/>
                      <a:pt x="12282" y="2260"/>
                      <a:pt x="12282" y="2344"/>
                    </a:cubicBezTo>
                    <a:cubicBezTo>
                      <a:pt x="12554" y="2511"/>
                      <a:pt x="12743" y="2846"/>
                      <a:pt x="12826" y="3160"/>
                    </a:cubicBezTo>
                    <a:lnTo>
                      <a:pt x="12994" y="3160"/>
                    </a:lnTo>
                    <a:cubicBezTo>
                      <a:pt x="13012" y="3178"/>
                      <a:pt x="12983" y="3227"/>
                      <a:pt x="12948" y="3227"/>
                    </a:cubicBezTo>
                    <a:cubicBezTo>
                      <a:pt x="12943" y="3227"/>
                      <a:pt x="12937" y="3226"/>
                      <a:pt x="12931" y="3223"/>
                    </a:cubicBezTo>
                    <a:lnTo>
                      <a:pt x="12931" y="3223"/>
                    </a:lnTo>
                    <a:cubicBezTo>
                      <a:pt x="12942" y="3258"/>
                      <a:pt x="12954" y="3270"/>
                      <a:pt x="12967" y="3270"/>
                    </a:cubicBezTo>
                    <a:cubicBezTo>
                      <a:pt x="12996" y="3270"/>
                      <a:pt x="13031" y="3200"/>
                      <a:pt x="13084" y="3200"/>
                    </a:cubicBezTo>
                    <a:cubicBezTo>
                      <a:pt x="13088" y="3200"/>
                      <a:pt x="13093" y="3201"/>
                      <a:pt x="13098" y="3202"/>
                    </a:cubicBezTo>
                    <a:cubicBezTo>
                      <a:pt x="13134" y="3256"/>
                      <a:pt x="13092" y="3311"/>
                      <a:pt x="13040" y="3311"/>
                    </a:cubicBezTo>
                    <a:cubicBezTo>
                      <a:pt x="13031" y="3311"/>
                      <a:pt x="13023" y="3309"/>
                      <a:pt x="13015" y="3307"/>
                    </a:cubicBezTo>
                    <a:lnTo>
                      <a:pt x="13015" y="3307"/>
                    </a:lnTo>
                    <a:cubicBezTo>
                      <a:pt x="13224" y="3411"/>
                      <a:pt x="13559" y="3683"/>
                      <a:pt x="13496" y="3955"/>
                    </a:cubicBezTo>
                    <a:lnTo>
                      <a:pt x="13454" y="3934"/>
                    </a:lnTo>
                    <a:lnTo>
                      <a:pt x="13454" y="3934"/>
                    </a:lnTo>
                    <a:cubicBezTo>
                      <a:pt x="13475" y="4123"/>
                      <a:pt x="13789" y="4018"/>
                      <a:pt x="13747" y="4206"/>
                    </a:cubicBezTo>
                    <a:lnTo>
                      <a:pt x="13705" y="4185"/>
                    </a:lnTo>
                    <a:lnTo>
                      <a:pt x="13705" y="4185"/>
                    </a:lnTo>
                    <a:cubicBezTo>
                      <a:pt x="13789" y="4562"/>
                      <a:pt x="14040" y="4939"/>
                      <a:pt x="13935" y="5273"/>
                    </a:cubicBezTo>
                    <a:cubicBezTo>
                      <a:pt x="14118" y="5273"/>
                      <a:pt x="13965" y="5630"/>
                      <a:pt x="14168" y="5630"/>
                    </a:cubicBezTo>
                    <a:cubicBezTo>
                      <a:pt x="14174" y="5630"/>
                      <a:pt x="14180" y="5630"/>
                      <a:pt x="14186" y="5629"/>
                    </a:cubicBezTo>
                    <a:lnTo>
                      <a:pt x="14186" y="5629"/>
                    </a:lnTo>
                    <a:cubicBezTo>
                      <a:pt x="14123" y="5859"/>
                      <a:pt x="14061" y="5817"/>
                      <a:pt x="14061" y="6110"/>
                    </a:cubicBezTo>
                    <a:cubicBezTo>
                      <a:pt x="14061" y="6194"/>
                      <a:pt x="14207" y="6236"/>
                      <a:pt x="14249" y="6320"/>
                    </a:cubicBezTo>
                    <a:lnTo>
                      <a:pt x="14123" y="6340"/>
                    </a:lnTo>
                    <a:lnTo>
                      <a:pt x="14249" y="6466"/>
                    </a:lnTo>
                    <a:lnTo>
                      <a:pt x="14144" y="6550"/>
                    </a:lnTo>
                    <a:lnTo>
                      <a:pt x="14186" y="6654"/>
                    </a:lnTo>
                    <a:cubicBezTo>
                      <a:pt x="14186" y="6612"/>
                      <a:pt x="14207" y="6571"/>
                      <a:pt x="14249" y="6571"/>
                    </a:cubicBezTo>
                    <a:cubicBezTo>
                      <a:pt x="14312" y="6717"/>
                      <a:pt x="14207" y="6926"/>
                      <a:pt x="14144" y="6947"/>
                    </a:cubicBezTo>
                    <a:cubicBezTo>
                      <a:pt x="14186" y="7052"/>
                      <a:pt x="14207" y="7177"/>
                      <a:pt x="14249" y="7303"/>
                    </a:cubicBezTo>
                    <a:cubicBezTo>
                      <a:pt x="14225" y="7291"/>
                      <a:pt x="14208" y="7265"/>
                      <a:pt x="14193" y="7237"/>
                    </a:cubicBezTo>
                    <a:lnTo>
                      <a:pt x="14193" y="7237"/>
                    </a:lnTo>
                    <a:cubicBezTo>
                      <a:pt x="14223" y="7326"/>
                      <a:pt x="14093" y="7224"/>
                      <a:pt x="14165" y="7387"/>
                    </a:cubicBezTo>
                    <a:cubicBezTo>
                      <a:pt x="14170" y="7382"/>
                      <a:pt x="14174" y="7381"/>
                      <a:pt x="14178" y="7381"/>
                    </a:cubicBezTo>
                    <a:cubicBezTo>
                      <a:pt x="14195" y="7381"/>
                      <a:pt x="14211" y="7408"/>
                      <a:pt x="14228" y="7408"/>
                    </a:cubicBezTo>
                    <a:cubicBezTo>
                      <a:pt x="14186" y="7491"/>
                      <a:pt x="14165" y="7700"/>
                      <a:pt x="14186" y="7847"/>
                    </a:cubicBezTo>
                    <a:lnTo>
                      <a:pt x="14123" y="7805"/>
                    </a:lnTo>
                    <a:cubicBezTo>
                      <a:pt x="14103" y="8077"/>
                      <a:pt x="14082" y="8370"/>
                      <a:pt x="14040" y="8663"/>
                    </a:cubicBezTo>
                    <a:cubicBezTo>
                      <a:pt x="14057" y="8621"/>
                      <a:pt x="14077" y="8602"/>
                      <a:pt x="14095" y="8602"/>
                    </a:cubicBezTo>
                    <a:cubicBezTo>
                      <a:pt x="14122" y="8602"/>
                      <a:pt x="14144" y="8642"/>
                      <a:pt x="14144" y="8705"/>
                    </a:cubicBezTo>
                    <a:lnTo>
                      <a:pt x="14061" y="8705"/>
                    </a:lnTo>
                    <a:cubicBezTo>
                      <a:pt x="14070" y="8723"/>
                      <a:pt x="14077" y="8730"/>
                      <a:pt x="14083" y="8730"/>
                    </a:cubicBezTo>
                    <a:cubicBezTo>
                      <a:pt x="14096" y="8730"/>
                      <a:pt x="14103" y="8705"/>
                      <a:pt x="14113" y="8705"/>
                    </a:cubicBezTo>
                    <a:cubicBezTo>
                      <a:pt x="14121" y="8705"/>
                      <a:pt x="14130" y="8719"/>
                      <a:pt x="14144" y="8768"/>
                    </a:cubicBezTo>
                    <a:cubicBezTo>
                      <a:pt x="14128" y="8808"/>
                      <a:pt x="14109" y="8824"/>
                      <a:pt x="14091" y="8824"/>
                    </a:cubicBezTo>
                    <a:cubicBezTo>
                      <a:pt x="14063" y="8824"/>
                      <a:pt x="14040" y="8785"/>
                      <a:pt x="14040" y="8747"/>
                    </a:cubicBezTo>
                    <a:lnTo>
                      <a:pt x="14019" y="8872"/>
                    </a:lnTo>
                    <a:cubicBezTo>
                      <a:pt x="13998" y="8872"/>
                      <a:pt x="13998" y="8851"/>
                      <a:pt x="13977" y="8830"/>
                    </a:cubicBezTo>
                    <a:lnTo>
                      <a:pt x="13977" y="8830"/>
                    </a:lnTo>
                    <a:cubicBezTo>
                      <a:pt x="13998" y="8893"/>
                      <a:pt x="13851" y="9040"/>
                      <a:pt x="13893" y="9144"/>
                    </a:cubicBezTo>
                    <a:lnTo>
                      <a:pt x="13872" y="9144"/>
                    </a:lnTo>
                    <a:cubicBezTo>
                      <a:pt x="13872" y="9207"/>
                      <a:pt x="13851" y="9270"/>
                      <a:pt x="13831" y="9333"/>
                    </a:cubicBezTo>
                    <a:cubicBezTo>
                      <a:pt x="13810" y="9395"/>
                      <a:pt x="13789" y="9437"/>
                      <a:pt x="13789" y="9479"/>
                    </a:cubicBezTo>
                    <a:cubicBezTo>
                      <a:pt x="13747" y="9584"/>
                      <a:pt x="13726" y="9667"/>
                      <a:pt x="13663" y="9793"/>
                    </a:cubicBezTo>
                    <a:cubicBezTo>
                      <a:pt x="13705" y="9814"/>
                      <a:pt x="13663" y="9897"/>
                      <a:pt x="13663" y="9981"/>
                    </a:cubicBezTo>
                    <a:cubicBezTo>
                      <a:pt x="13559" y="10128"/>
                      <a:pt x="13433" y="10295"/>
                      <a:pt x="13328" y="10483"/>
                    </a:cubicBezTo>
                    <a:cubicBezTo>
                      <a:pt x="13266" y="10630"/>
                      <a:pt x="13349" y="10546"/>
                      <a:pt x="13328" y="10609"/>
                    </a:cubicBezTo>
                    <a:cubicBezTo>
                      <a:pt x="13297" y="10609"/>
                      <a:pt x="13216" y="10706"/>
                      <a:pt x="13198" y="10706"/>
                    </a:cubicBezTo>
                    <a:cubicBezTo>
                      <a:pt x="13192" y="10706"/>
                      <a:pt x="13193" y="10697"/>
                      <a:pt x="13203" y="10672"/>
                    </a:cubicBezTo>
                    <a:lnTo>
                      <a:pt x="13203" y="10672"/>
                    </a:lnTo>
                    <a:cubicBezTo>
                      <a:pt x="13140" y="10776"/>
                      <a:pt x="13077" y="10860"/>
                      <a:pt x="13035" y="10923"/>
                    </a:cubicBezTo>
                    <a:cubicBezTo>
                      <a:pt x="12973" y="11006"/>
                      <a:pt x="12931" y="11090"/>
                      <a:pt x="12826" y="11216"/>
                    </a:cubicBezTo>
                    <a:cubicBezTo>
                      <a:pt x="12854" y="11216"/>
                      <a:pt x="12873" y="11197"/>
                      <a:pt x="12882" y="11197"/>
                    </a:cubicBezTo>
                    <a:cubicBezTo>
                      <a:pt x="12887" y="11197"/>
                      <a:pt x="12889" y="11202"/>
                      <a:pt x="12889" y="11216"/>
                    </a:cubicBezTo>
                    <a:cubicBezTo>
                      <a:pt x="12855" y="11250"/>
                      <a:pt x="12807" y="11284"/>
                      <a:pt x="12790" y="11284"/>
                    </a:cubicBezTo>
                    <a:cubicBezTo>
                      <a:pt x="12787" y="11284"/>
                      <a:pt x="12784" y="11282"/>
                      <a:pt x="12784" y="11278"/>
                    </a:cubicBezTo>
                    <a:lnTo>
                      <a:pt x="12784" y="11257"/>
                    </a:lnTo>
                    <a:cubicBezTo>
                      <a:pt x="12575" y="11592"/>
                      <a:pt x="12073" y="11760"/>
                      <a:pt x="11906" y="12011"/>
                    </a:cubicBezTo>
                    <a:lnTo>
                      <a:pt x="11906" y="11990"/>
                    </a:lnTo>
                    <a:lnTo>
                      <a:pt x="11696" y="12199"/>
                    </a:lnTo>
                    <a:cubicBezTo>
                      <a:pt x="11668" y="12218"/>
                      <a:pt x="11655" y="12225"/>
                      <a:pt x="11650" y="12225"/>
                    </a:cubicBezTo>
                    <a:cubicBezTo>
                      <a:pt x="11634" y="12225"/>
                      <a:pt x="11701" y="12155"/>
                      <a:pt x="11651" y="12155"/>
                    </a:cubicBezTo>
                    <a:cubicBezTo>
                      <a:pt x="11647" y="12155"/>
                      <a:pt x="11641" y="12156"/>
                      <a:pt x="11634" y="12157"/>
                    </a:cubicBezTo>
                    <a:cubicBezTo>
                      <a:pt x="11403" y="12408"/>
                      <a:pt x="11173" y="12408"/>
                      <a:pt x="10964" y="12576"/>
                    </a:cubicBezTo>
                    <a:lnTo>
                      <a:pt x="10859" y="12576"/>
                    </a:lnTo>
                    <a:cubicBezTo>
                      <a:pt x="10818" y="12576"/>
                      <a:pt x="10776" y="12597"/>
                      <a:pt x="10755" y="12597"/>
                    </a:cubicBezTo>
                    <a:lnTo>
                      <a:pt x="10734" y="12597"/>
                    </a:lnTo>
                    <a:cubicBezTo>
                      <a:pt x="10713" y="12597"/>
                      <a:pt x="10692" y="12597"/>
                      <a:pt x="10650" y="12618"/>
                    </a:cubicBezTo>
                    <a:cubicBezTo>
                      <a:pt x="10608" y="12618"/>
                      <a:pt x="10566" y="12638"/>
                      <a:pt x="10504" y="12638"/>
                    </a:cubicBezTo>
                    <a:cubicBezTo>
                      <a:pt x="10351" y="12689"/>
                      <a:pt x="10184" y="12754"/>
                      <a:pt x="10037" y="12754"/>
                    </a:cubicBezTo>
                    <a:cubicBezTo>
                      <a:pt x="10003" y="12754"/>
                      <a:pt x="9970" y="12751"/>
                      <a:pt x="9939" y="12743"/>
                    </a:cubicBezTo>
                    <a:lnTo>
                      <a:pt x="9939" y="12743"/>
                    </a:lnTo>
                    <a:lnTo>
                      <a:pt x="9981" y="12785"/>
                    </a:lnTo>
                    <a:cubicBezTo>
                      <a:pt x="9960" y="12806"/>
                      <a:pt x="9941" y="12813"/>
                      <a:pt x="9923" y="12813"/>
                    </a:cubicBezTo>
                    <a:cubicBezTo>
                      <a:pt x="9888" y="12813"/>
                      <a:pt x="9855" y="12785"/>
                      <a:pt x="9813" y="12785"/>
                    </a:cubicBezTo>
                    <a:cubicBezTo>
                      <a:pt x="9834" y="12827"/>
                      <a:pt x="9918" y="12806"/>
                      <a:pt x="9876" y="12848"/>
                    </a:cubicBezTo>
                    <a:cubicBezTo>
                      <a:pt x="9562" y="12952"/>
                      <a:pt x="9248" y="13036"/>
                      <a:pt x="8934" y="13057"/>
                    </a:cubicBezTo>
                    <a:cubicBezTo>
                      <a:pt x="8845" y="13063"/>
                      <a:pt x="8757" y="13065"/>
                      <a:pt x="8671" y="13065"/>
                    </a:cubicBezTo>
                    <a:cubicBezTo>
                      <a:pt x="8436" y="13065"/>
                      <a:pt x="8219" y="13046"/>
                      <a:pt x="8035" y="13015"/>
                    </a:cubicBezTo>
                    <a:cubicBezTo>
                      <a:pt x="8018" y="13009"/>
                      <a:pt x="8004" y="13007"/>
                      <a:pt x="7992" y="13007"/>
                    </a:cubicBezTo>
                    <a:cubicBezTo>
                      <a:pt x="7959" y="13007"/>
                      <a:pt x="7940" y="13026"/>
                      <a:pt x="7909" y="13057"/>
                    </a:cubicBezTo>
                    <a:cubicBezTo>
                      <a:pt x="7867" y="13078"/>
                      <a:pt x="7846" y="13120"/>
                      <a:pt x="7825" y="13141"/>
                    </a:cubicBezTo>
                    <a:cubicBezTo>
                      <a:pt x="7800" y="13192"/>
                      <a:pt x="7774" y="13228"/>
                      <a:pt x="7718" y="13228"/>
                    </a:cubicBezTo>
                    <a:cubicBezTo>
                      <a:pt x="7684" y="13228"/>
                      <a:pt x="7638" y="13214"/>
                      <a:pt x="7574" y="13182"/>
                    </a:cubicBezTo>
                    <a:lnTo>
                      <a:pt x="7658" y="13057"/>
                    </a:lnTo>
                    <a:lnTo>
                      <a:pt x="7658" y="13057"/>
                    </a:lnTo>
                    <a:cubicBezTo>
                      <a:pt x="7135" y="13224"/>
                      <a:pt x="6633" y="13099"/>
                      <a:pt x="6214" y="13245"/>
                    </a:cubicBezTo>
                    <a:cubicBezTo>
                      <a:pt x="6235" y="13203"/>
                      <a:pt x="6235" y="13162"/>
                      <a:pt x="6277" y="13162"/>
                    </a:cubicBezTo>
                    <a:cubicBezTo>
                      <a:pt x="6250" y="13128"/>
                      <a:pt x="6207" y="13113"/>
                      <a:pt x="6162" y="13113"/>
                    </a:cubicBezTo>
                    <a:cubicBezTo>
                      <a:pt x="6068" y="13113"/>
                      <a:pt x="5963" y="13175"/>
                      <a:pt x="5963" y="13245"/>
                    </a:cubicBezTo>
                    <a:cubicBezTo>
                      <a:pt x="5901" y="13224"/>
                      <a:pt x="5942" y="13162"/>
                      <a:pt x="5901" y="13099"/>
                    </a:cubicBezTo>
                    <a:cubicBezTo>
                      <a:pt x="5891" y="13089"/>
                      <a:pt x="5880" y="13086"/>
                      <a:pt x="5867" y="13086"/>
                    </a:cubicBezTo>
                    <a:cubicBezTo>
                      <a:pt x="5818" y="13086"/>
                      <a:pt x="5751" y="13143"/>
                      <a:pt x="5709" y="13143"/>
                    </a:cubicBezTo>
                    <a:cubicBezTo>
                      <a:pt x="5690" y="13143"/>
                      <a:pt x="5676" y="13132"/>
                      <a:pt x="5670" y="13099"/>
                    </a:cubicBezTo>
                    <a:cubicBezTo>
                      <a:pt x="5658" y="13087"/>
                      <a:pt x="5667" y="13075"/>
                      <a:pt x="5680" y="13067"/>
                    </a:cubicBezTo>
                    <a:lnTo>
                      <a:pt x="5680" y="13067"/>
                    </a:lnTo>
                    <a:cubicBezTo>
                      <a:pt x="5676" y="13067"/>
                      <a:pt x="5672" y="13067"/>
                      <a:pt x="5667" y="13067"/>
                    </a:cubicBezTo>
                    <a:cubicBezTo>
                      <a:pt x="5631" y="13067"/>
                      <a:pt x="5586" y="13055"/>
                      <a:pt x="5552" y="13055"/>
                    </a:cubicBezTo>
                    <a:cubicBezTo>
                      <a:pt x="5518" y="13055"/>
                      <a:pt x="5494" y="13068"/>
                      <a:pt x="5503" y="13120"/>
                    </a:cubicBezTo>
                    <a:cubicBezTo>
                      <a:pt x="5377" y="13036"/>
                      <a:pt x="5231" y="13099"/>
                      <a:pt x="5147" y="12973"/>
                    </a:cubicBezTo>
                    <a:cubicBezTo>
                      <a:pt x="5127" y="12990"/>
                      <a:pt x="5109" y="12997"/>
                      <a:pt x="5093" y="12997"/>
                    </a:cubicBezTo>
                    <a:cubicBezTo>
                      <a:pt x="5032" y="12997"/>
                      <a:pt x="4992" y="12908"/>
                      <a:pt x="4937" y="12908"/>
                    </a:cubicBezTo>
                    <a:cubicBezTo>
                      <a:pt x="4913" y="12908"/>
                      <a:pt x="4886" y="12925"/>
                      <a:pt x="4854" y="12973"/>
                    </a:cubicBezTo>
                    <a:cubicBezTo>
                      <a:pt x="4938" y="12848"/>
                      <a:pt x="4854" y="12743"/>
                      <a:pt x="4750" y="12701"/>
                    </a:cubicBezTo>
                    <a:lnTo>
                      <a:pt x="4666" y="12659"/>
                    </a:lnTo>
                    <a:lnTo>
                      <a:pt x="4540" y="12659"/>
                    </a:lnTo>
                    <a:cubicBezTo>
                      <a:pt x="4603" y="12618"/>
                      <a:pt x="4499" y="12555"/>
                      <a:pt x="4582" y="12492"/>
                    </a:cubicBezTo>
                    <a:cubicBezTo>
                      <a:pt x="4530" y="12461"/>
                      <a:pt x="4478" y="12440"/>
                      <a:pt x="4433" y="12440"/>
                    </a:cubicBezTo>
                    <a:cubicBezTo>
                      <a:pt x="4389" y="12440"/>
                      <a:pt x="4352" y="12461"/>
                      <a:pt x="4331" y="12513"/>
                    </a:cubicBezTo>
                    <a:cubicBezTo>
                      <a:pt x="4310" y="12157"/>
                      <a:pt x="3850" y="12429"/>
                      <a:pt x="3976" y="12074"/>
                    </a:cubicBezTo>
                    <a:cubicBezTo>
                      <a:pt x="3641" y="11948"/>
                      <a:pt x="3348" y="11760"/>
                      <a:pt x="3076" y="11550"/>
                    </a:cubicBezTo>
                    <a:cubicBezTo>
                      <a:pt x="3106" y="11527"/>
                      <a:pt x="3134" y="11517"/>
                      <a:pt x="3160" y="11517"/>
                    </a:cubicBezTo>
                    <a:cubicBezTo>
                      <a:pt x="3262" y="11517"/>
                      <a:pt x="3333" y="11665"/>
                      <a:pt x="3424" y="11665"/>
                    </a:cubicBezTo>
                    <a:cubicBezTo>
                      <a:pt x="3452" y="11665"/>
                      <a:pt x="3482" y="11651"/>
                      <a:pt x="3515" y="11613"/>
                    </a:cubicBezTo>
                    <a:cubicBezTo>
                      <a:pt x="3243" y="11467"/>
                      <a:pt x="2971" y="11467"/>
                      <a:pt x="2804" y="11195"/>
                    </a:cubicBezTo>
                    <a:cubicBezTo>
                      <a:pt x="2793" y="11153"/>
                      <a:pt x="2825" y="11142"/>
                      <a:pt x="2864" y="11142"/>
                    </a:cubicBezTo>
                    <a:cubicBezTo>
                      <a:pt x="2903" y="11142"/>
                      <a:pt x="2950" y="11153"/>
                      <a:pt x="2971" y="11153"/>
                    </a:cubicBezTo>
                    <a:cubicBezTo>
                      <a:pt x="2699" y="10985"/>
                      <a:pt x="2616" y="10672"/>
                      <a:pt x="2344" y="10525"/>
                    </a:cubicBezTo>
                    <a:cubicBezTo>
                      <a:pt x="2354" y="10515"/>
                      <a:pt x="2364" y="10509"/>
                      <a:pt x="2378" y="10509"/>
                    </a:cubicBezTo>
                    <a:cubicBezTo>
                      <a:pt x="2391" y="10509"/>
                      <a:pt x="2406" y="10515"/>
                      <a:pt x="2427" y="10525"/>
                    </a:cubicBezTo>
                    <a:cubicBezTo>
                      <a:pt x="2398" y="10496"/>
                      <a:pt x="2389" y="10447"/>
                      <a:pt x="2359" y="10447"/>
                    </a:cubicBezTo>
                    <a:cubicBezTo>
                      <a:pt x="2346" y="10447"/>
                      <a:pt x="2328" y="10457"/>
                      <a:pt x="2302" y="10483"/>
                    </a:cubicBezTo>
                    <a:lnTo>
                      <a:pt x="2344" y="10504"/>
                    </a:lnTo>
                    <a:cubicBezTo>
                      <a:pt x="2319" y="10569"/>
                      <a:pt x="2255" y="10587"/>
                      <a:pt x="2180" y="10587"/>
                    </a:cubicBezTo>
                    <a:cubicBezTo>
                      <a:pt x="2086" y="10587"/>
                      <a:pt x="1977" y="10559"/>
                      <a:pt x="1909" y="10559"/>
                    </a:cubicBezTo>
                    <a:cubicBezTo>
                      <a:pt x="1893" y="10559"/>
                      <a:pt x="1880" y="10561"/>
                      <a:pt x="1870" y="10564"/>
                    </a:cubicBezTo>
                    <a:lnTo>
                      <a:pt x="1870" y="10564"/>
                    </a:lnTo>
                    <a:cubicBezTo>
                      <a:pt x="2170" y="10439"/>
                      <a:pt x="1782" y="10315"/>
                      <a:pt x="2197" y="10190"/>
                    </a:cubicBezTo>
                    <a:cubicBezTo>
                      <a:pt x="2180" y="10182"/>
                      <a:pt x="2159" y="10177"/>
                      <a:pt x="2136" y="10177"/>
                    </a:cubicBezTo>
                    <a:cubicBezTo>
                      <a:pt x="2103" y="10177"/>
                      <a:pt x="2066" y="10187"/>
                      <a:pt x="2030" y="10211"/>
                    </a:cubicBezTo>
                    <a:cubicBezTo>
                      <a:pt x="2030" y="10169"/>
                      <a:pt x="2051" y="10128"/>
                      <a:pt x="2155" y="10128"/>
                    </a:cubicBezTo>
                    <a:cubicBezTo>
                      <a:pt x="2009" y="10002"/>
                      <a:pt x="1925" y="10128"/>
                      <a:pt x="1862" y="9981"/>
                    </a:cubicBezTo>
                    <a:cubicBezTo>
                      <a:pt x="1883" y="9971"/>
                      <a:pt x="1904" y="9971"/>
                      <a:pt x="1928" y="9971"/>
                    </a:cubicBezTo>
                    <a:cubicBezTo>
                      <a:pt x="1951" y="9971"/>
                      <a:pt x="1977" y="9971"/>
                      <a:pt x="2009" y="9960"/>
                    </a:cubicBezTo>
                    <a:cubicBezTo>
                      <a:pt x="1883" y="9939"/>
                      <a:pt x="1737" y="9918"/>
                      <a:pt x="1716" y="9751"/>
                    </a:cubicBezTo>
                    <a:cubicBezTo>
                      <a:pt x="1744" y="9751"/>
                      <a:pt x="1762" y="9742"/>
                      <a:pt x="1778" y="9742"/>
                    </a:cubicBezTo>
                    <a:cubicBezTo>
                      <a:pt x="1786" y="9742"/>
                      <a:pt x="1793" y="9744"/>
                      <a:pt x="1799" y="9751"/>
                    </a:cubicBezTo>
                    <a:cubicBezTo>
                      <a:pt x="1674" y="9542"/>
                      <a:pt x="1360" y="9479"/>
                      <a:pt x="1360" y="9165"/>
                    </a:cubicBezTo>
                    <a:cubicBezTo>
                      <a:pt x="1632" y="9165"/>
                      <a:pt x="1423" y="9061"/>
                      <a:pt x="1611" y="8977"/>
                    </a:cubicBezTo>
                    <a:lnTo>
                      <a:pt x="1507" y="8851"/>
                    </a:lnTo>
                    <a:lnTo>
                      <a:pt x="1423" y="8935"/>
                    </a:lnTo>
                    <a:cubicBezTo>
                      <a:pt x="1381" y="8809"/>
                      <a:pt x="1214" y="8747"/>
                      <a:pt x="1255" y="8621"/>
                    </a:cubicBezTo>
                    <a:lnTo>
                      <a:pt x="1255" y="8621"/>
                    </a:lnTo>
                    <a:lnTo>
                      <a:pt x="1360" y="8684"/>
                    </a:lnTo>
                    <a:lnTo>
                      <a:pt x="1255" y="8454"/>
                    </a:lnTo>
                    <a:lnTo>
                      <a:pt x="1214" y="8600"/>
                    </a:lnTo>
                    <a:cubicBezTo>
                      <a:pt x="1177" y="8574"/>
                      <a:pt x="1143" y="8566"/>
                      <a:pt x="1113" y="8566"/>
                    </a:cubicBezTo>
                    <a:cubicBezTo>
                      <a:pt x="1068" y="8566"/>
                      <a:pt x="1032" y="8584"/>
                      <a:pt x="1008" y="8584"/>
                    </a:cubicBezTo>
                    <a:cubicBezTo>
                      <a:pt x="985" y="8584"/>
                      <a:pt x="976" y="8566"/>
                      <a:pt x="983" y="8496"/>
                    </a:cubicBezTo>
                    <a:lnTo>
                      <a:pt x="983" y="8496"/>
                    </a:lnTo>
                    <a:cubicBezTo>
                      <a:pt x="986" y="8500"/>
                      <a:pt x="987" y="8502"/>
                      <a:pt x="988" y="8502"/>
                    </a:cubicBezTo>
                    <a:cubicBezTo>
                      <a:pt x="993" y="8502"/>
                      <a:pt x="953" y="8359"/>
                      <a:pt x="1046" y="8265"/>
                    </a:cubicBezTo>
                    <a:cubicBezTo>
                      <a:pt x="963" y="8203"/>
                      <a:pt x="879" y="8161"/>
                      <a:pt x="921" y="8056"/>
                    </a:cubicBezTo>
                    <a:cubicBezTo>
                      <a:pt x="963" y="8014"/>
                      <a:pt x="1130" y="8014"/>
                      <a:pt x="1172" y="7993"/>
                    </a:cubicBezTo>
                    <a:cubicBezTo>
                      <a:pt x="1012" y="7973"/>
                      <a:pt x="1062" y="7704"/>
                      <a:pt x="902" y="7645"/>
                    </a:cubicBezTo>
                    <a:lnTo>
                      <a:pt x="902" y="7645"/>
                    </a:lnTo>
                    <a:cubicBezTo>
                      <a:pt x="910" y="7646"/>
                      <a:pt x="919" y="7646"/>
                      <a:pt x="928" y="7646"/>
                    </a:cubicBezTo>
                    <a:cubicBezTo>
                      <a:pt x="975" y="7646"/>
                      <a:pt x="1031" y="7632"/>
                      <a:pt x="1046" y="7617"/>
                    </a:cubicBezTo>
                    <a:lnTo>
                      <a:pt x="900" y="7596"/>
                    </a:lnTo>
                    <a:cubicBezTo>
                      <a:pt x="921" y="7533"/>
                      <a:pt x="942" y="7512"/>
                      <a:pt x="1025" y="7512"/>
                    </a:cubicBezTo>
                    <a:cubicBezTo>
                      <a:pt x="1019" y="7453"/>
                      <a:pt x="998" y="7436"/>
                      <a:pt x="973" y="7436"/>
                    </a:cubicBezTo>
                    <a:cubicBezTo>
                      <a:pt x="937" y="7436"/>
                      <a:pt x="892" y="7469"/>
                      <a:pt x="867" y="7469"/>
                    </a:cubicBezTo>
                    <a:cubicBezTo>
                      <a:pt x="846" y="7469"/>
                      <a:pt x="838" y="7447"/>
                      <a:pt x="858" y="7366"/>
                    </a:cubicBezTo>
                    <a:lnTo>
                      <a:pt x="858" y="7366"/>
                    </a:lnTo>
                    <a:cubicBezTo>
                      <a:pt x="858" y="7387"/>
                      <a:pt x="879" y="7366"/>
                      <a:pt x="921" y="7408"/>
                    </a:cubicBezTo>
                    <a:cubicBezTo>
                      <a:pt x="921" y="7345"/>
                      <a:pt x="900" y="7282"/>
                      <a:pt x="879" y="7240"/>
                    </a:cubicBezTo>
                    <a:cubicBezTo>
                      <a:pt x="879" y="7198"/>
                      <a:pt x="879" y="7177"/>
                      <a:pt x="858" y="7156"/>
                    </a:cubicBezTo>
                    <a:cubicBezTo>
                      <a:pt x="858" y="7136"/>
                      <a:pt x="837" y="7115"/>
                      <a:pt x="837" y="7094"/>
                    </a:cubicBezTo>
                    <a:cubicBezTo>
                      <a:pt x="837" y="7073"/>
                      <a:pt x="816" y="7031"/>
                      <a:pt x="816" y="6989"/>
                    </a:cubicBezTo>
                    <a:cubicBezTo>
                      <a:pt x="837" y="6947"/>
                      <a:pt x="837" y="6884"/>
                      <a:pt x="858" y="6843"/>
                    </a:cubicBezTo>
                    <a:cubicBezTo>
                      <a:pt x="869" y="6841"/>
                      <a:pt x="879" y="6841"/>
                      <a:pt x="888" y="6841"/>
                    </a:cubicBezTo>
                    <a:cubicBezTo>
                      <a:pt x="1031" y="6841"/>
                      <a:pt x="919" y="6974"/>
                      <a:pt x="1021" y="6974"/>
                    </a:cubicBezTo>
                    <a:cubicBezTo>
                      <a:pt x="1033" y="6974"/>
                      <a:pt x="1048" y="6972"/>
                      <a:pt x="1067" y="6968"/>
                    </a:cubicBezTo>
                    <a:cubicBezTo>
                      <a:pt x="1046" y="6717"/>
                      <a:pt x="942" y="6340"/>
                      <a:pt x="1046" y="6048"/>
                    </a:cubicBezTo>
                    <a:lnTo>
                      <a:pt x="1046" y="6048"/>
                    </a:lnTo>
                    <a:lnTo>
                      <a:pt x="1004" y="6110"/>
                    </a:lnTo>
                    <a:cubicBezTo>
                      <a:pt x="774" y="6006"/>
                      <a:pt x="1172" y="5922"/>
                      <a:pt x="1088" y="5734"/>
                    </a:cubicBezTo>
                    <a:lnTo>
                      <a:pt x="1088" y="5734"/>
                    </a:lnTo>
                    <a:cubicBezTo>
                      <a:pt x="1105" y="5768"/>
                      <a:pt x="1178" y="5802"/>
                      <a:pt x="1193" y="5802"/>
                    </a:cubicBezTo>
                    <a:cubicBezTo>
                      <a:pt x="1196" y="5802"/>
                      <a:pt x="1197" y="5800"/>
                      <a:pt x="1193" y="5796"/>
                    </a:cubicBezTo>
                    <a:cubicBezTo>
                      <a:pt x="1235" y="5692"/>
                      <a:pt x="1235" y="5587"/>
                      <a:pt x="1214" y="5441"/>
                    </a:cubicBezTo>
                    <a:lnTo>
                      <a:pt x="1214" y="5441"/>
                    </a:lnTo>
                    <a:lnTo>
                      <a:pt x="1193" y="5483"/>
                    </a:lnTo>
                    <a:cubicBezTo>
                      <a:pt x="1193" y="5378"/>
                      <a:pt x="1193" y="5231"/>
                      <a:pt x="1193" y="5085"/>
                    </a:cubicBezTo>
                    <a:lnTo>
                      <a:pt x="1235" y="5127"/>
                    </a:lnTo>
                    <a:cubicBezTo>
                      <a:pt x="1318" y="5043"/>
                      <a:pt x="1360" y="4855"/>
                      <a:pt x="1423" y="4750"/>
                    </a:cubicBezTo>
                    <a:cubicBezTo>
                      <a:pt x="1387" y="4696"/>
                      <a:pt x="1397" y="4642"/>
                      <a:pt x="1347" y="4642"/>
                    </a:cubicBezTo>
                    <a:cubicBezTo>
                      <a:pt x="1339" y="4642"/>
                      <a:pt x="1329" y="4643"/>
                      <a:pt x="1318" y="4646"/>
                    </a:cubicBezTo>
                    <a:cubicBezTo>
                      <a:pt x="1527" y="4520"/>
                      <a:pt x="1548" y="4332"/>
                      <a:pt x="1590" y="4143"/>
                    </a:cubicBezTo>
                    <a:cubicBezTo>
                      <a:pt x="1611" y="3955"/>
                      <a:pt x="1674" y="3788"/>
                      <a:pt x="1841" y="3683"/>
                    </a:cubicBezTo>
                    <a:lnTo>
                      <a:pt x="1841" y="3683"/>
                    </a:lnTo>
                    <a:cubicBezTo>
                      <a:pt x="1823" y="3719"/>
                      <a:pt x="1836" y="3771"/>
                      <a:pt x="1840" y="3771"/>
                    </a:cubicBezTo>
                    <a:cubicBezTo>
                      <a:pt x="1841" y="3771"/>
                      <a:pt x="1841" y="3770"/>
                      <a:pt x="1841" y="3767"/>
                    </a:cubicBezTo>
                    <a:cubicBezTo>
                      <a:pt x="1883" y="3662"/>
                      <a:pt x="1904" y="3579"/>
                      <a:pt x="1946" y="3495"/>
                    </a:cubicBezTo>
                    <a:cubicBezTo>
                      <a:pt x="1928" y="3489"/>
                      <a:pt x="1916" y="3486"/>
                      <a:pt x="1908" y="3486"/>
                    </a:cubicBezTo>
                    <a:cubicBezTo>
                      <a:pt x="1886" y="3486"/>
                      <a:pt x="1880" y="3501"/>
                      <a:pt x="1820" y="3516"/>
                    </a:cubicBezTo>
                    <a:cubicBezTo>
                      <a:pt x="1799" y="3474"/>
                      <a:pt x="1820" y="3369"/>
                      <a:pt x="1862" y="3307"/>
                    </a:cubicBezTo>
                    <a:lnTo>
                      <a:pt x="1862" y="3307"/>
                    </a:lnTo>
                    <a:cubicBezTo>
                      <a:pt x="1844" y="3371"/>
                      <a:pt x="1858" y="3391"/>
                      <a:pt x="1885" y="3391"/>
                    </a:cubicBezTo>
                    <a:cubicBezTo>
                      <a:pt x="1919" y="3391"/>
                      <a:pt x="1974" y="3360"/>
                      <a:pt x="2009" y="3348"/>
                    </a:cubicBezTo>
                    <a:cubicBezTo>
                      <a:pt x="1988" y="3348"/>
                      <a:pt x="1988" y="3307"/>
                      <a:pt x="1967" y="3307"/>
                    </a:cubicBezTo>
                    <a:cubicBezTo>
                      <a:pt x="2155" y="3244"/>
                      <a:pt x="1862" y="3202"/>
                      <a:pt x="2051" y="3076"/>
                    </a:cubicBezTo>
                    <a:lnTo>
                      <a:pt x="2051" y="3076"/>
                    </a:lnTo>
                    <a:lnTo>
                      <a:pt x="2071" y="3097"/>
                    </a:lnTo>
                    <a:cubicBezTo>
                      <a:pt x="2113" y="3035"/>
                      <a:pt x="2113" y="2951"/>
                      <a:pt x="2176" y="2888"/>
                    </a:cubicBezTo>
                    <a:cubicBezTo>
                      <a:pt x="2260" y="2888"/>
                      <a:pt x="2155" y="2972"/>
                      <a:pt x="2197" y="3014"/>
                    </a:cubicBezTo>
                    <a:cubicBezTo>
                      <a:pt x="2260" y="2909"/>
                      <a:pt x="2239" y="2742"/>
                      <a:pt x="2364" y="2700"/>
                    </a:cubicBezTo>
                    <a:lnTo>
                      <a:pt x="2364" y="2700"/>
                    </a:lnTo>
                    <a:cubicBezTo>
                      <a:pt x="2344" y="2742"/>
                      <a:pt x="2302" y="2804"/>
                      <a:pt x="2281" y="2867"/>
                    </a:cubicBezTo>
                    <a:cubicBezTo>
                      <a:pt x="2406" y="2804"/>
                      <a:pt x="2406" y="2783"/>
                      <a:pt x="2469" y="2721"/>
                    </a:cubicBezTo>
                    <a:lnTo>
                      <a:pt x="2469" y="2742"/>
                    </a:lnTo>
                    <a:lnTo>
                      <a:pt x="2616" y="2595"/>
                    </a:lnTo>
                    <a:lnTo>
                      <a:pt x="2616" y="2595"/>
                    </a:lnTo>
                    <a:lnTo>
                      <a:pt x="2553" y="2616"/>
                    </a:lnTo>
                    <a:cubicBezTo>
                      <a:pt x="2553" y="2407"/>
                      <a:pt x="2741" y="2365"/>
                      <a:pt x="2825" y="2177"/>
                    </a:cubicBezTo>
                    <a:lnTo>
                      <a:pt x="2825" y="2177"/>
                    </a:lnTo>
                    <a:cubicBezTo>
                      <a:pt x="2788" y="2259"/>
                      <a:pt x="2784" y="2277"/>
                      <a:pt x="2793" y="2277"/>
                    </a:cubicBezTo>
                    <a:cubicBezTo>
                      <a:pt x="2801" y="2277"/>
                      <a:pt x="2819" y="2264"/>
                      <a:pt x="2838" y="2264"/>
                    </a:cubicBezTo>
                    <a:cubicBezTo>
                      <a:pt x="2848" y="2264"/>
                      <a:pt x="2858" y="2268"/>
                      <a:pt x="2867" y="2281"/>
                    </a:cubicBezTo>
                    <a:cubicBezTo>
                      <a:pt x="2901" y="2247"/>
                      <a:pt x="2949" y="2213"/>
                      <a:pt x="2965" y="2213"/>
                    </a:cubicBezTo>
                    <a:cubicBezTo>
                      <a:pt x="2969" y="2213"/>
                      <a:pt x="2971" y="2215"/>
                      <a:pt x="2971" y="2218"/>
                    </a:cubicBezTo>
                    <a:cubicBezTo>
                      <a:pt x="3013" y="2135"/>
                      <a:pt x="3097" y="2135"/>
                      <a:pt x="3160" y="1988"/>
                    </a:cubicBezTo>
                    <a:cubicBezTo>
                      <a:pt x="3160" y="1991"/>
                      <a:pt x="3160" y="1992"/>
                      <a:pt x="3162" y="1992"/>
                    </a:cubicBezTo>
                    <a:cubicBezTo>
                      <a:pt x="3171" y="1992"/>
                      <a:pt x="3203" y="1956"/>
                      <a:pt x="3226" y="1956"/>
                    </a:cubicBezTo>
                    <a:cubicBezTo>
                      <a:pt x="3233" y="1956"/>
                      <a:pt x="3239" y="1959"/>
                      <a:pt x="3243" y="1967"/>
                    </a:cubicBezTo>
                    <a:cubicBezTo>
                      <a:pt x="3272" y="1938"/>
                      <a:pt x="3276" y="1929"/>
                      <a:pt x="3269" y="1929"/>
                    </a:cubicBezTo>
                    <a:cubicBezTo>
                      <a:pt x="3257" y="1929"/>
                      <a:pt x="3219" y="1950"/>
                      <a:pt x="3206" y="1950"/>
                    </a:cubicBezTo>
                    <a:cubicBezTo>
                      <a:pt x="3203" y="1950"/>
                      <a:pt x="3201" y="1949"/>
                      <a:pt x="3201" y="1946"/>
                    </a:cubicBezTo>
                    <a:cubicBezTo>
                      <a:pt x="3306" y="1779"/>
                      <a:pt x="3557" y="1695"/>
                      <a:pt x="3766" y="1486"/>
                    </a:cubicBezTo>
                    <a:cubicBezTo>
                      <a:pt x="3934" y="1319"/>
                      <a:pt x="3955" y="1277"/>
                      <a:pt x="4143" y="1151"/>
                    </a:cubicBezTo>
                    <a:cubicBezTo>
                      <a:pt x="4157" y="1144"/>
                      <a:pt x="4165" y="1141"/>
                      <a:pt x="4169" y="1141"/>
                    </a:cubicBezTo>
                    <a:cubicBezTo>
                      <a:pt x="4188" y="1141"/>
                      <a:pt x="4101" y="1214"/>
                      <a:pt x="4101" y="1214"/>
                    </a:cubicBezTo>
                    <a:cubicBezTo>
                      <a:pt x="4227" y="1151"/>
                      <a:pt x="4289" y="1110"/>
                      <a:pt x="4394" y="1047"/>
                    </a:cubicBezTo>
                    <a:lnTo>
                      <a:pt x="4436" y="1047"/>
                    </a:lnTo>
                    <a:cubicBezTo>
                      <a:pt x="4517" y="986"/>
                      <a:pt x="4480" y="984"/>
                      <a:pt x="4572" y="946"/>
                    </a:cubicBezTo>
                    <a:lnTo>
                      <a:pt x="4572" y="946"/>
                    </a:lnTo>
                    <a:cubicBezTo>
                      <a:pt x="4564" y="954"/>
                      <a:pt x="4558" y="972"/>
                      <a:pt x="4543" y="987"/>
                    </a:cubicBezTo>
                    <a:lnTo>
                      <a:pt x="4543" y="987"/>
                    </a:lnTo>
                    <a:cubicBezTo>
                      <a:pt x="4619" y="930"/>
                      <a:pt x="4697" y="875"/>
                      <a:pt x="4792" y="838"/>
                    </a:cubicBezTo>
                    <a:cubicBezTo>
                      <a:pt x="4797" y="835"/>
                      <a:pt x="4800" y="833"/>
                      <a:pt x="4801" y="833"/>
                    </a:cubicBezTo>
                    <a:lnTo>
                      <a:pt x="4801" y="833"/>
                    </a:lnTo>
                    <a:cubicBezTo>
                      <a:pt x="4806" y="833"/>
                      <a:pt x="4726" y="882"/>
                      <a:pt x="4708" y="900"/>
                    </a:cubicBezTo>
                    <a:cubicBezTo>
                      <a:pt x="4774" y="861"/>
                      <a:pt x="4872" y="813"/>
                      <a:pt x="4942" y="773"/>
                    </a:cubicBezTo>
                    <a:lnTo>
                      <a:pt x="4942" y="773"/>
                    </a:lnTo>
                    <a:cubicBezTo>
                      <a:pt x="4940" y="774"/>
                      <a:pt x="4939" y="774"/>
                      <a:pt x="4938" y="775"/>
                    </a:cubicBezTo>
                    <a:cubicBezTo>
                      <a:pt x="4877" y="805"/>
                      <a:pt x="4838" y="825"/>
                      <a:pt x="4813" y="825"/>
                    </a:cubicBezTo>
                    <a:cubicBezTo>
                      <a:pt x="4804" y="825"/>
                      <a:pt x="4797" y="822"/>
                      <a:pt x="4792" y="817"/>
                    </a:cubicBezTo>
                    <a:lnTo>
                      <a:pt x="4875" y="796"/>
                    </a:lnTo>
                    <a:cubicBezTo>
                      <a:pt x="4771" y="796"/>
                      <a:pt x="4582" y="942"/>
                      <a:pt x="4436" y="1005"/>
                    </a:cubicBezTo>
                    <a:lnTo>
                      <a:pt x="4478" y="942"/>
                    </a:lnTo>
                    <a:lnTo>
                      <a:pt x="4352" y="1047"/>
                    </a:lnTo>
                    <a:cubicBezTo>
                      <a:pt x="4335" y="1055"/>
                      <a:pt x="4321" y="1061"/>
                      <a:pt x="4315" y="1061"/>
                    </a:cubicBezTo>
                    <a:cubicBezTo>
                      <a:pt x="4307" y="1061"/>
                      <a:pt x="4315" y="1050"/>
                      <a:pt x="4352" y="1026"/>
                    </a:cubicBezTo>
                    <a:lnTo>
                      <a:pt x="4352" y="1026"/>
                    </a:lnTo>
                    <a:cubicBezTo>
                      <a:pt x="4248" y="1068"/>
                      <a:pt x="4268" y="1068"/>
                      <a:pt x="4185" y="1110"/>
                    </a:cubicBezTo>
                    <a:lnTo>
                      <a:pt x="4080" y="1172"/>
                    </a:lnTo>
                    <a:cubicBezTo>
                      <a:pt x="4094" y="1159"/>
                      <a:pt x="4081" y="1154"/>
                      <a:pt x="4087" y="1147"/>
                    </a:cubicBezTo>
                    <a:lnTo>
                      <a:pt x="4087" y="1147"/>
                    </a:lnTo>
                    <a:cubicBezTo>
                      <a:pt x="3923" y="1227"/>
                      <a:pt x="3845" y="1320"/>
                      <a:pt x="3766" y="1340"/>
                    </a:cubicBezTo>
                    <a:lnTo>
                      <a:pt x="3787" y="1319"/>
                    </a:lnTo>
                    <a:lnTo>
                      <a:pt x="3787" y="1319"/>
                    </a:lnTo>
                    <a:cubicBezTo>
                      <a:pt x="3557" y="1486"/>
                      <a:pt x="3787" y="1361"/>
                      <a:pt x="3641" y="1528"/>
                    </a:cubicBezTo>
                    <a:lnTo>
                      <a:pt x="3473" y="1528"/>
                    </a:lnTo>
                    <a:lnTo>
                      <a:pt x="3473" y="1570"/>
                    </a:lnTo>
                    <a:cubicBezTo>
                      <a:pt x="3440" y="1587"/>
                      <a:pt x="3406" y="1617"/>
                      <a:pt x="3394" y="1617"/>
                    </a:cubicBezTo>
                    <a:cubicBezTo>
                      <a:pt x="3391" y="1617"/>
                      <a:pt x="3390" y="1616"/>
                      <a:pt x="3390" y="1612"/>
                    </a:cubicBezTo>
                    <a:cubicBezTo>
                      <a:pt x="3365" y="1645"/>
                      <a:pt x="3363" y="1652"/>
                      <a:pt x="3369" y="1652"/>
                    </a:cubicBezTo>
                    <a:cubicBezTo>
                      <a:pt x="3372" y="1652"/>
                      <a:pt x="3379" y="1649"/>
                      <a:pt x="3385" y="1649"/>
                    </a:cubicBezTo>
                    <a:cubicBezTo>
                      <a:pt x="3392" y="1649"/>
                      <a:pt x="3397" y="1654"/>
                      <a:pt x="3390" y="1674"/>
                    </a:cubicBezTo>
                    <a:cubicBezTo>
                      <a:pt x="3256" y="1713"/>
                      <a:pt x="3123" y="1889"/>
                      <a:pt x="3037" y="1889"/>
                    </a:cubicBezTo>
                    <a:cubicBezTo>
                      <a:pt x="3029" y="1889"/>
                      <a:pt x="3021" y="1887"/>
                      <a:pt x="3013" y="1884"/>
                    </a:cubicBezTo>
                    <a:lnTo>
                      <a:pt x="3013" y="1884"/>
                    </a:lnTo>
                    <a:cubicBezTo>
                      <a:pt x="3013" y="1898"/>
                      <a:pt x="3020" y="1902"/>
                      <a:pt x="3028" y="1902"/>
                    </a:cubicBezTo>
                    <a:cubicBezTo>
                      <a:pt x="3044" y="1902"/>
                      <a:pt x="3067" y="1888"/>
                      <a:pt x="3074" y="1888"/>
                    </a:cubicBezTo>
                    <a:cubicBezTo>
                      <a:pt x="3080" y="1888"/>
                      <a:pt x="3073" y="1900"/>
                      <a:pt x="3034" y="1946"/>
                    </a:cubicBezTo>
                    <a:cubicBezTo>
                      <a:pt x="3025" y="1942"/>
                      <a:pt x="3016" y="1940"/>
                      <a:pt x="3009" y="1940"/>
                    </a:cubicBezTo>
                    <a:cubicBezTo>
                      <a:pt x="2944" y="1940"/>
                      <a:pt x="2916" y="2077"/>
                      <a:pt x="2804" y="2114"/>
                    </a:cubicBezTo>
                    <a:cubicBezTo>
                      <a:pt x="2804" y="2069"/>
                      <a:pt x="2856" y="2025"/>
                      <a:pt x="2842" y="2025"/>
                    </a:cubicBezTo>
                    <a:cubicBezTo>
                      <a:pt x="2837" y="2025"/>
                      <a:pt x="2820" y="2033"/>
                      <a:pt x="2783" y="2051"/>
                    </a:cubicBezTo>
                    <a:cubicBezTo>
                      <a:pt x="2783" y="2156"/>
                      <a:pt x="2574" y="2218"/>
                      <a:pt x="2511" y="2302"/>
                    </a:cubicBezTo>
                    <a:cubicBezTo>
                      <a:pt x="2553" y="2344"/>
                      <a:pt x="2364" y="2470"/>
                      <a:pt x="2260" y="2637"/>
                    </a:cubicBezTo>
                    <a:cubicBezTo>
                      <a:pt x="2258" y="2634"/>
                      <a:pt x="2256" y="2633"/>
                      <a:pt x="2252" y="2633"/>
                    </a:cubicBezTo>
                    <a:cubicBezTo>
                      <a:pt x="2204" y="2633"/>
                      <a:pt x="1979" y="2874"/>
                      <a:pt x="1862" y="2972"/>
                    </a:cubicBezTo>
                    <a:lnTo>
                      <a:pt x="1841" y="2951"/>
                    </a:lnTo>
                    <a:lnTo>
                      <a:pt x="1841" y="2951"/>
                    </a:lnTo>
                    <a:cubicBezTo>
                      <a:pt x="1904" y="3055"/>
                      <a:pt x="1779" y="3181"/>
                      <a:pt x="1737" y="3286"/>
                    </a:cubicBezTo>
                    <a:cubicBezTo>
                      <a:pt x="1674" y="3244"/>
                      <a:pt x="1674" y="3223"/>
                      <a:pt x="1695" y="3139"/>
                    </a:cubicBezTo>
                    <a:lnTo>
                      <a:pt x="1695" y="3139"/>
                    </a:lnTo>
                    <a:lnTo>
                      <a:pt x="1611" y="3244"/>
                    </a:lnTo>
                    <a:cubicBezTo>
                      <a:pt x="1632" y="3286"/>
                      <a:pt x="1632" y="3327"/>
                      <a:pt x="1590" y="3411"/>
                    </a:cubicBezTo>
                    <a:lnTo>
                      <a:pt x="1548" y="3327"/>
                    </a:lnTo>
                    <a:cubicBezTo>
                      <a:pt x="1444" y="3474"/>
                      <a:pt x="1444" y="3662"/>
                      <a:pt x="1276" y="3809"/>
                    </a:cubicBezTo>
                    <a:cubicBezTo>
                      <a:pt x="1360" y="3851"/>
                      <a:pt x="1569" y="3788"/>
                      <a:pt x="1527" y="3997"/>
                    </a:cubicBezTo>
                    <a:cubicBezTo>
                      <a:pt x="1494" y="3980"/>
                      <a:pt x="1432" y="3963"/>
                      <a:pt x="1421" y="3924"/>
                    </a:cubicBezTo>
                    <a:lnTo>
                      <a:pt x="1421" y="3924"/>
                    </a:lnTo>
                    <a:cubicBezTo>
                      <a:pt x="1418" y="3950"/>
                      <a:pt x="1409" y="3983"/>
                      <a:pt x="1381" y="3997"/>
                    </a:cubicBezTo>
                    <a:lnTo>
                      <a:pt x="1360" y="3871"/>
                    </a:lnTo>
                    <a:lnTo>
                      <a:pt x="1360" y="3871"/>
                    </a:lnTo>
                    <a:cubicBezTo>
                      <a:pt x="1276" y="3955"/>
                      <a:pt x="1402" y="3955"/>
                      <a:pt x="1360" y="4018"/>
                    </a:cubicBezTo>
                    <a:cubicBezTo>
                      <a:pt x="1344" y="4007"/>
                      <a:pt x="1330" y="4003"/>
                      <a:pt x="1318" y="4003"/>
                    </a:cubicBezTo>
                    <a:cubicBezTo>
                      <a:pt x="1292" y="4003"/>
                      <a:pt x="1274" y="4022"/>
                      <a:pt x="1252" y="4022"/>
                    </a:cubicBezTo>
                    <a:cubicBezTo>
                      <a:pt x="1247" y="4022"/>
                      <a:pt x="1241" y="4021"/>
                      <a:pt x="1235" y="4018"/>
                    </a:cubicBezTo>
                    <a:cubicBezTo>
                      <a:pt x="1235" y="3997"/>
                      <a:pt x="1297" y="3976"/>
                      <a:pt x="1276" y="3934"/>
                    </a:cubicBezTo>
                    <a:lnTo>
                      <a:pt x="1276" y="3934"/>
                    </a:lnTo>
                    <a:cubicBezTo>
                      <a:pt x="1214" y="3997"/>
                      <a:pt x="1130" y="4060"/>
                      <a:pt x="1067" y="4081"/>
                    </a:cubicBezTo>
                    <a:cubicBezTo>
                      <a:pt x="1109" y="4081"/>
                      <a:pt x="1151" y="4123"/>
                      <a:pt x="1130" y="4185"/>
                    </a:cubicBezTo>
                    <a:cubicBezTo>
                      <a:pt x="1106" y="4240"/>
                      <a:pt x="1086" y="4254"/>
                      <a:pt x="1065" y="4254"/>
                    </a:cubicBezTo>
                    <a:cubicBezTo>
                      <a:pt x="1044" y="4254"/>
                      <a:pt x="1023" y="4241"/>
                      <a:pt x="999" y="4241"/>
                    </a:cubicBezTo>
                    <a:cubicBezTo>
                      <a:pt x="982" y="4241"/>
                      <a:pt x="963" y="4248"/>
                      <a:pt x="942" y="4269"/>
                    </a:cubicBezTo>
                    <a:cubicBezTo>
                      <a:pt x="983" y="4311"/>
                      <a:pt x="879" y="4395"/>
                      <a:pt x="983" y="4436"/>
                    </a:cubicBezTo>
                    <a:cubicBezTo>
                      <a:pt x="963" y="4478"/>
                      <a:pt x="921" y="4478"/>
                      <a:pt x="879" y="4478"/>
                    </a:cubicBezTo>
                    <a:cubicBezTo>
                      <a:pt x="879" y="4556"/>
                      <a:pt x="752" y="4796"/>
                      <a:pt x="869" y="4796"/>
                    </a:cubicBezTo>
                    <a:cubicBezTo>
                      <a:pt x="878" y="4796"/>
                      <a:pt x="888" y="4795"/>
                      <a:pt x="900" y="4792"/>
                    </a:cubicBezTo>
                    <a:lnTo>
                      <a:pt x="921" y="4771"/>
                    </a:lnTo>
                    <a:lnTo>
                      <a:pt x="921" y="4792"/>
                    </a:lnTo>
                    <a:cubicBezTo>
                      <a:pt x="921" y="5001"/>
                      <a:pt x="795" y="5169"/>
                      <a:pt x="711" y="5357"/>
                    </a:cubicBezTo>
                    <a:lnTo>
                      <a:pt x="711" y="5378"/>
                    </a:lnTo>
                    <a:cubicBezTo>
                      <a:pt x="670" y="5462"/>
                      <a:pt x="670" y="5524"/>
                      <a:pt x="670" y="5608"/>
                    </a:cubicBezTo>
                    <a:lnTo>
                      <a:pt x="628" y="5608"/>
                    </a:lnTo>
                    <a:cubicBezTo>
                      <a:pt x="649" y="5755"/>
                      <a:pt x="565" y="5943"/>
                      <a:pt x="649" y="6068"/>
                    </a:cubicBezTo>
                    <a:cubicBezTo>
                      <a:pt x="649" y="6103"/>
                      <a:pt x="579" y="6137"/>
                      <a:pt x="519" y="6137"/>
                    </a:cubicBezTo>
                    <a:cubicBezTo>
                      <a:pt x="506" y="6137"/>
                      <a:pt x="493" y="6135"/>
                      <a:pt x="481" y="6131"/>
                    </a:cubicBezTo>
                    <a:lnTo>
                      <a:pt x="481" y="6131"/>
                    </a:lnTo>
                    <a:cubicBezTo>
                      <a:pt x="481" y="6257"/>
                      <a:pt x="544" y="6278"/>
                      <a:pt x="419" y="6445"/>
                    </a:cubicBezTo>
                    <a:cubicBezTo>
                      <a:pt x="394" y="6388"/>
                      <a:pt x="376" y="6378"/>
                      <a:pt x="366" y="6378"/>
                    </a:cubicBezTo>
                    <a:cubicBezTo>
                      <a:pt x="362" y="6378"/>
                      <a:pt x="360" y="6380"/>
                      <a:pt x="360" y="6380"/>
                    </a:cubicBezTo>
                    <a:cubicBezTo>
                      <a:pt x="359" y="6380"/>
                      <a:pt x="371" y="6370"/>
                      <a:pt x="398" y="6299"/>
                    </a:cubicBezTo>
                    <a:lnTo>
                      <a:pt x="398" y="6299"/>
                    </a:lnTo>
                    <a:cubicBezTo>
                      <a:pt x="314" y="6445"/>
                      <a:pt x="209" y="6466"/>
                      <a:pt x="314" y="6675"/>
                    </a:cubicBezTo>
                    <a:cubicBezTo>
                      <a:pt x="294" y="6659"/>
                      <a:pt x="275" y="6653"/>
                      <a:pt x="257" y="6653"/>
                    </a:cubicBezTo>
                    <a:cubicBezTo>
                      <a:pt x="181" y="6653"/>
                      <a:pt x="130" y="6779"/>
                      <a:pt x="147" y="6864"/>
                    </a:cubicBezTo>
                    <a:cubicBezTo>
                      <a:pt x="188" y="6822"/>
                      <a:pt x="230" y="6780"/>
                      <a:pt x="272" y="6759"/>
                    </a:cubicBezTo>
                    <a:lnTo>
                      <a:pt x="272" y="6759"/>
                    </a:lnTo>
                    <a:cubicBezTo>
                      <a:pt x="272" y="6801"/>
                      <a:pt x="272" y="6843"/>
                      <a:pt x="251" y="6884"/>
                    </a:cubicBezTo>
                    <a:cubicBezTo>
                      <a:pt x="251" y="6926"/>
                      <a:pt x="230" y="6989"/>
                      <a:pt x="230" y="7052"/>
                    </a:cubicBezTo>
                    <a:cubicBezTo>
                      <a:pt x="167" y="7031"/>
                      <a:pt x="126" y="7010"/>
                      <a:pt x="63" y="6968"/>
                    </a:cubicBezTo>
                    <a:cubicBezTo>
                      <a:pt x="21" y="7052"/>
                      <a:pt x="0" y="7115"/>
                      <a:pt x="0" y="7177"/>
                    </a:cubicBezTo>
                    <a:cubicBezTo>
                      <a:pt x="0" y="7198"/>
                      <a:pt x="0" y="7240"/>
                      <a:pt x="0" y="7261"/>
                    </a:cubicBezTo>
                    <a:cubicBezTo>
                      <a:pt x="21" y="7303"/>
                      <a:pt x="21" y="7324"/>
                      <a:pt x="42" y="7345"/>
                    </a:cubicBezTo>
                    <a:cubicBezTo>
                      <a:pt x="63" y="7408"/>
                      <a:pt x="126" y="7470"/>
                      <a:pt x="167" y="7533"/>
                    </a:cubicBezTo>
                    <a:cubicBezTo>
                      <a:pt x="251" y="7659"/>
                      <a:pt x="335" y="7763"/>
                      <a:pt x="188" y="7931"/>
                    </a:cubicBezTo>
                    <a:cubicBezTo>
                      <a:pt x="202" y="7938"/>
                      <a:pt x="214" y="7941"/>
                      <a:pt x="223" y="7941"/>
                    </a:cubicBezTo>
                    <a:cubicBezTo>
                      <a:pt x="292" y="7941"/>
                      <a:pt x="257" y="7779"/>
                      <a:pt x="363" y="7779"/>
                    </a:cubicBezTo>
                    <a:cubicBezTo>
                      <a:pt x="373" y="7779"/>
                      <a:pt x="385" y="7781"/>
                      <a:pt x="398" y="7784"/>
                    </a:cubicBezTo>
                    <a:cubicBezTo>
                      <a:pt x="398" y="7931"/>
                      <a:pt x="167" y="8140"/>
                      <a:pt x="188" y="8182"/>
                    </a:cubicBezTo>
                    <a:cubicBezTo>
                      <a:pt x="126" y="8412"/>
                      <a:pt x="481" y="8328"/>
                      <a:pt x="460" y="8558"/>
                    </a:cubicBezTo>
                    <a:cubicBezTo>
                      <a:pt x="496" y="8534"/>
                      <a:pt x="560" y="8496"/>
                      <a:pt x="628" y="8496"/>
                    </a:cubicBezTo>
                    <a:cubicBezTo>
                      <a:pt x="678" y="8496"/>
                      <a:pt x="730" y="8517"/>
                      <a:pt x="774" y="8579"/>
                    </a:cubicBezTo>
                    <a:cubicBezTo>
                      <a:pt x="790" y="8690"/>
                      <a:pt x="651" y="8776"/>
                      <a:pt x="555" y="8776"/>
                    </a:cubicBezTo>
                    <a:cubicBezTo>
                      <a:pt x="524" y="8776"/>
                      <a:pt x="497" y="8767"/>
                      <a:pt x="481" y="8747"/>
                    </a:cubicBezTo>
                    <a:cubicBezTo>
                      <a:pt x="460" y="8726"/>
                      <a:pt x="481" y="8684"/>
                      <a:pt x="502" y="8684"/>
                    </a:cubicBezTo>
                    <a:cubicBezTo>
                      <a:pt x="476" y="8657"/>
                      <a:pt x="449" y="8631"/>
                      <a:pt x="423" y="8631"/>
                    </a:cubicBezTo>
                    <a:cubicBezTo>
                      <a:pt x="407" y="8631"/>
                      <a:pt x="392" y="8640"/>
                      <a:pt x="377" y="8663"/>
                    </a:cubicBezTo>
                    <a:lnTo>
                      <a:pt x="439" y="8663"/>
                    </a:lnTo>
                    <a:cubicBezTo>
                      <a:pt x="400" y="8763"/>
                      <a:pt x="436" y="8957"/>
                      <a:pt x="349" y="8957"/>
                    </a:cubicBezTo>
                    <a:cubicBezTo>
                      <a:pt x="344" y="8957"/>
                      <a:pt x="340" y="8957"/>
                      <a:pt x="335" y="8956"/>
                    </a:cubicBezTo>
                    <a:lnTo>
                      <a:pt x="335" y="8956"/>
                    </a:lnTo>
                    <a:cubicBezTo>
                      <a:pt x="362" y="8983"/>
                      <a:pt x="382" y="8995"/>
                      <a:pt x="398" y="8995"/>
                    </a:cubicBezTo>
                    <a:cubicBezTo>
                      <a:pt x="432" y="8995"/>
                      <a:pt x="446" y="8943"/>
                      <a:pt x="460" y="8872"/>
                    </a:cubicBezTo>
                    <a:lnTo>
                      <a:pt x="460" y="8872"/>
                    </a:lnTo>
                    <a:cubicBezTo>
                      <a:pt x="419" y="9102"/>
                      <a:pt x="523" y="9186"/>
                      <a:pt x="523" y="9395"/>
                    </a:cubicBezTo>
                    <a:cubicBezTo>
                      <a:pt x="555" y="9363"/>
                      <a:pt x="600" y="9319"/>
                      <a:pt x="619" y="9319"/>
                    </a:cubicBezTo>
                    <a:cubicBezTo>
                      <a:pt x="624" y="9319"/>
                      <a:pt x="628" y="9323"/>
                      <a:pt x="628" y="9333"/>
                    </a:cubicBezTo>
                    <a:cubicBezTo>
                      <a:pt x="649" y="9646"/>
                      <a:pt x="795" y="9416"/>
                      <a:pt x="879" y="9605"/>
                    </a:cubicBezTo>
                    <a:cubicBezTo>
                      <a:pt x="837" y="9751"/>
                      <a:pt x="649" y="9646"/>
                      <a:pt x="795" y="9814"/>
                    </a:cubicBezTo>
                    <a:cubicBezTo>
                      <a:pt x="795" y="9887"/>
                      <a:pt x="759" y="9908"/>
                      <a:pt x="711" y="9908"/>
                    </a:cubicBezTo>
                    <a:cubicBezTo>
                      <a:pt x="664" y="9908"/>
                      <a:pt x="607" y="9887"/>
                      <a:pt x="565" y="9877"/>
                    </a:cubicBezTo>
                    <a:lnTo>
                      <a:pt x="565" y="9877"/>
                    </a:lnTo>
                    <a:cubicBezTo>
                      <a:pt x="774" y="10002"/>
                      <a:pt x="649" y="10253"/>
                      <a:pt x="670" y="10379"/>
                    </a:cubicBezTo>
                    <a:lnTo>
                      <a:pt x="586" y="10295"/>
                    </a:lnTo>
                    <a:lnTo>
                      <a:pt x="586" y="10295"/>
                    </a:lnTo>
                    <a:cubicBezTo>
                      <a:pt x="628" y="10337"/>
                      <a:pt x="649" y="10400"/>
                      <a:pt x="691" y="10441"/>
                    </a:cubicBezTo>
                    <a:lnTo>
                      <a:pt x="774" y="10337"/>
                    </a:lnTo>
                    <a:lnTo>
                      <a:pt x="774" y="10337"/>
                    </a:lnTo>
                    <a:cubicBezTo>
                      <a:pt x="774" y="10400"/>
                      <a:pt x="816" y="10441"/>
                      <a:pt x="753" y="10462"/>
                    </a:cubicBezTo>
                    <a:cubicBezTo>
                      <a:pt x="760" y="10464"/>
                      <a:pt x="766" y="10464"/>
                      <a:pt x="772" y="10464"/>
                    </a:cubicBezTo>
                    <a:cubicBezTo>
                      <a:pt x="852" y="10464"/>
                      <a:pt x="923" y="10365"/>
                      <a:pt x="1035" y="10365"/>
                    </a:cubicBezTo>
                    <a:cubicBezTo>
                      <a:pt x="1058" y="10365"/>
                      <a:pt x="1082" y="10369"/>
                      <a:pt x="1109" y="10379"/>
                    </a:cubicBezTo>
                    <a:cubicBezTo>
                      <a:pt x="1067" y="10483"/>
                      <a:pt x="1297" y="10546"/>
                      <a:pt x="1151" y="10672"/>
                    </a:cubicBezTo>
                    <a:cubicBezTo>
                      <a:pt x="1128" y="10604"/>
                      <a:pt x="1109" y="10582"/>
                      <a:pt x="1090" y="10582"/>
                    </a:cubicBezTo>
                    <a:cubicBezTo>
                      <a:pt x="1053" y="10582"/>
                      <a:pt x="1016" y="10664"/>
                      <a:pt x="961" y="10664"/>
                    </a:cubicBezTo>
                    <a:cubicBezTo>
                      <a:pt x="948" y="10664"/>
                      <a:pt x="934" y="10660"/>
                      <a:pt x="919" y="10649"/>
                    </a:cubicBezTo>
                    <a:lnTo>
                      <a:pt x="919" y="10649"/>
                    </a:lnTo>
                    <a:cubicBezTo>
                      <a:pt x="937" y="10678"/>
                      <a:pt x="950" y="10717"/>
                      <a:pt x="963" y="10755"/>
                    </a:cubicBezTo>
                    <a:cubicBezTo>
                      <a:pt x="956" y="10762"/>
                      <a:pt x="949" y="10765"/>
                      <a:pt x="942" y="10765"/>
                    </a:cubicBezTo>
                    <a:cubicBezTo>
                      <a:pt x="928" y="10765"/>
                      <a:pt x="914" y="10755"/>
                      <a:pt x="900" y="10755"/>
                    </a:cubicBezTo>
                    <a:cubicBezTo>
                      <a:pt x="908" y="10877"/>
                      <a:pt x="944" y="10904"/>
                      <a:pt x="996" y="10904"/>
                    </a:cubicBezTo>
                    <a:cubicBezTo>
                      <a:pt x="1037" y="10904"/>
                      <a:pt x="1089" y="10886"/>
                      <a:pt x="1143" y="10886"/>
                    </a:cubicBezTo>
                    <a:cubicBezTo>
                      <a:pt x="1194" y="10886"/>
                      <a:pt x="1248" y="10902"/>
                      <a:pt x="1297" y="10965"/>
                    </a:cubicBezTo>
                    <a:cubicBezTo>
                      <a:pt x="1193" y="11006"/>
                      <a:pt x="1172" y="11132"/>
                      <a:pt x="1214" y="11153"/>
                    </a:cubicBezTo>
                    <a:cubicBezTo>
                      <a:pt x="1159" y="11080"/>
                      <a:pt x="1278" y="11023"/>
                      <a:pt x="1379" y="11023"/>
                    </a:cubicBezTo>
                    <a:cubicBezTo>
                      <a:pt x="1394" y="11023"/>
                      <a:pt x="1409" y="11025"/>
                      <a:pt x="1423" y="11027"/>
                    </a:cubicBezTo>
                    <a:cubicBezTo>
                      <a:pt x="1465" y="11195"/>
                      <a:pt x="1569" y="11111"/>
                      <a:pt x="1611" y="11195"/>
                    </a:cubicBezTo>
                    <a:lnTo>
                      <a:pt x="1590" y="11090"/>
                    </a:lnTo>
                    <a:cubicBezTo>
                      <a:pt x="1604" y="11087"/>
                      <a:pt x="1617" y="11086"/>
                      <a:pt x="1628" y="11086"/>
                    </a:cubicBezTo>
                    <a:cubicBezTo>
                      <a:pt x="1702" y="11086"/>
                      <a:pt x="1730" y="11140"/>
                      <a:pt x="1820" y="11195"/>
                    </a:cubicBezTo>
                    <a:cubicBezTo>
                      <a:pt x="1808" y="11203"/>
                      <a:pt x="1796" y="11206"/>
                      <a:pt x="1785" y="11207"/>
                    </a:cubicBezTo>
                    <a:lnTo>
                      <a:pt x="1785" y="11207"/>
                    </a:lnTo>
                    <a:cubicBezTo>
                      <a:pt x="1774" y="11200"/>
                      <a:pt x="1761" y="11195"/>
                      <a:pt x="1744" y="11194"/>
                    </a:cubicBezTo>
                    <a:lnTo>
                      <a:pt x="1744" y="11194"/>
                    </a:lnTo>
                    <a:cubicBezTo>
                      <a:pt x="1754" y="11200"/>
                      <a:pt x="1768" y="11207"/>
                      <a:pt x="1784" y="11207"/>
                    </a:cubicBezTo>
                    <a:cubicBezTo>
                      <a:pt x="1784" y="11207"/>
                      <a:pt x="1785" y="11207"/>
                      <a:pt x="1785" y="11207"/>
                    </a:cubicBezTo>
                    <a:lnTo>
                      <a:pt x="1785" y="11207"/>
                    </a:lnTo>
                    <a:cubicBezTo>
                      <a:pt x="1878" y="11267"/>
                      <a:pt x="1765" y="11518"/>
                      <a:pt x="1925" y="11571"/>
                    </a:cubicBezTo>
                    <a:cubicBezTo>
                      <a:pt x="1925" y="11655"/>
                      <a:pt x="1779" y="11676"/>
                      <a:pt x="1799" y="11760"/>
                    </a:cubicBezTo>
                    <a:cubicBezTo>
                      <a:pt x="2009" y="11822"/>
                      <a:pt x="1820" y="12011"/>
                      <a:pt x="2030" y="12094"/>
                    </a:cubicBezTo>
                    <a:cubicBezTo>
                      <a:pt x="2074" y="12005"/>
                      <a:pt x="2077" y="11979"/>
                      <a:pt x="2142" y="11979"/>
                    </a:cubicBezTo>
                    <a:cubicBezTo>
                      <a:pt x="2168" y="11979"/>
                      <a:pt x="2205" y="11984"/>
                      <a:pt x="2260" y="11990"/>
                    </a:cubicBezTo>
                    <a:lnTo>
                      <a:pt x="1967" y="11801"/>
                    </a:lnTo>
                    <a:lnTo>
                      <a:pt x="2260" y="11843"/>
                    </a:lnTo>
                    <a:cubicBezTo>
                      <a:pt x="2197" y="11781"/>
                      <a:pt x="2051" y="11739"/>
                      <a:pt x="2030" y="11676"/>
                    </a:cubicBezTo>
                    <a:lnTo>
                      <a:pt x="2030" y="11676"/>
                    </a:lnTo>
                    <a:cubicBezTo>
                      <a:pt x="2075" y="11682"/>
                      <a:pt x="2104" y="11687"/>
                      <a:pt x="2124" y="11687"/>
                    </a:cubicBezTo>
                    <a:cubicBezTo>
                      <a:pt x="2169" y="11687"/>
                      <a:pt x="2168" y="11665"/>
                      <a:pt x="2197" y="11592"/>
                    </a:cubicBezTo>
                    <a:lnTo>
                      <a:pt x="2197" y="11592"/>
                    </a:lnTo>
                    <a:cubicBezTo>
                      <a:pt x="2134" y="11822"/>
                      <a:pt x="2448" y="11718"/>
                      <a:pt x="2448" y="11927"/>
                    </a:cubicBezTo>
                    <a:lnTo>
                      <a:pt x="2218" y="12136"/>
                    </a:lnTo>
                    <a:cubicBezTo>
                      <a:pt x="2281" y="12387"/>
                      <a:pt x="2616" y="12325"/>
                      <a:pt x="2783" y="12576"/>
                    </a:cubicBezTo>
                    <a:lnTo>
                      <a:pt x="2741" y="12471"/>
                    </a:lnTo>
                    <a:cubicBezTo>
                      <a:pt x="2759" y="12462"/>
                      <a:pt x="2775" y="12458"/>
                      <a:pt x="2789" y="12458"/>
                    </a:cubicBezTo>
                    <a:cubicBezTo>
                      <a:pt x="2875" y="12458"/>
                      <a:pt x="2905" y="12600"/>
                      <a:pt x="3013" y="12618"/>
                    </a:cubicBezTo>
                    <a:cubicBezTo>
                      <a:pt x="2929" y="12680"/>
                      <a:pt x="2950" y="12764"/>
                      <a:pt x="2929" y="12827"/>
                    </a:cubicBezTo>
                    <a:cubicBezTo>
                      <a:pt x="2937" y="12819"/>
                      <a:pt x="2946" y="12816"/>
                      <a:pt x="2956" y="12816"/>
                    </a:cubicBezTo>
                    <a:cubicBezTo>
                      <a:pt x="3004" y="12816"/>
                      <a:pt x="3076" y="12897"/>
                      <a:pt x="3159" y="12897"/>
                    </a:cubicBezTo>
                    <a:cubicBezTo>
                      <a:pt x="3192" y="12897"/>
                      <a:pt x="3228" y="12884"/>
                      <a:pt x="3264" y="12848"/>
                    </a:cubicBezTo>
                    <a:lnTo>
                      <a:pt x="3285" y="13036"/>
                    </a:lnTo>
                    <a:cubicBezTo>
                      <a:pt x="3335" y="13092"/>
                      <a:pt x="3391" y="13109"/>
                      <a:pt x="3449" y="13109"/>
                    </a:cubicBezTo>
                    <a:cubicBezTo>
                      <a:pt x="3536" y="13109"/>
                      <a:pt x="3629" y="13071"/>
                      <a:pt x="3715" y="13071"/>
                    </a:cubicBezTo>
                    <a:cubicBezTo>
                      <a:pt x="3762" y="13071"/>
                      <a:pt x="3808" y="13083"/>
                      <a:pt x="3850" y="13120"/>
                    </a:cubicBezTo>
                    <a:cubicBezTo>
                      <a:pt x="3760" y="13174"/>
                      <a:pt x="3778" y="13275"/>
                      <a:pt x="3665" y="13275"/>
                    </a:cubicBezTo>
                    <a:cubicBezTo>
                      <a:pt x="3647" y="13275"/>
                      <a:pt x="3625" y="13272"/>
                      <a:pt x="3599" y="13266"/>
                    </a:cubicBezTo>
                    <a:lnTo>
                      <a:pt x="3599" y="13266"/>
                    </a:lnTo>
                    <a:cubicBezTo>
                      <a:pt x="3653" y="13307"/>
                      <a:pt x="3690" y="13339"/>
                      <a:pt x="3721" y="13339"/>
                    </a:cubicBezTo>
                    <a:cubicBezTo>
                      <a:pt x="3737" y="13339"/>
                      <a:pt x="3752" y="13330"/>
                      <a:pt x="3766" y="13308"/>
                    </a:cubicBezTo>
                    <a:cubicBezTo>
                      <a:pt x="3766" y="13392"/>
                      <a:pt x="4017" y="13329"/>
                      <a:pt x="4038" y="13434"/>
                    </a:cubicBezTo>
                    <a:cubicBezTo>
                      <a:pt x="4069" y="13418"/>
                      <a:pt x="4111" y="13369"/>
                      <a:pt x="4165" y="13369"/>
                    </a:cubicBezTo>
                    <a:cubicBezTo>
                      <a:pt x="4184" y="13369"/>
                      <a:pt x="4205" y="13375"/>
                      <a:pt x="4227" y="13392"/>
                    </a:cubicBezTo>
                    <a:cubicBezTo>
                      <a:pt x="4268" y="13392"/>
                      <a:pt x="4310" y="13392"/>
                      <a:pt x="4310" y="13308"/>
                    </a:cubicBezTo>
                    <a:cubicBezTo>
                      <a:pt x="4331" y="13496"/>
                      <a:pt x="4478" y="13580"/>
                      <a:pt x="4645" y="13664"/>
                    </a:cubicBezTo>
                    <a:cubicBezTo>
                      <a:pt x="4792" y="13726"/>
                      <a:pt x="4959" y="13768"/>
                      <a:pt x="5022" y="13936"/>
                    </a:cubicBezTo>
                    <a:cubicBezTo>
                      <a:pt x="5210" y="13957"/>
                      <a:pt x="5419" y="13978"/>
                      <a:pt x="5587" y="13978"/>
                    </a:cubicBezTo>
                    <a:cubicBezTo>
                      <a:pt x="5566" y="14019"/>
                      <a:pt x="5566" y="14019"/>
                      <a:pt x="5545" y="14019"/>
                    </a:cubicBezTo>
                    <a:cubicBezTo>
                      <a:pt x="5572" y="14033"/>
                      <a:pt x="5595" y="14039"/>
                      <a:pt x="5615" y="14039"/>
                    </a:cubicBezTo>
                    <a:cubicBezTo>
                      <a:pt x="5728" y="14039"/>
                      <a:pt x="5741" y="13853"/>
                      <a:pt x="5865" y="13853"/>
                    </a:cubicBezTo>
                    <a:cubicBezTo>
                      <a:pt x="5887" y="13853"/>
                      <a:pt x="5912" y="13859"/>
                      <a:pt x="5942" y="13873"/>
                    </a:cubicBezTo>
                    <a:cubicBezTo>
                      <a:pt x="6068" y="14040"/>
                      <a:pt x="5817" y="13957"/>
                      <a:pt x="5880" y="14019"/>
                    </a:cubicBezTo>
                    <a:cubicBezTo>
                      <a:pt x="5887" y="14117"/>
                      <a:pt x="5924" y="14145"/>
                      <a:pt x="5976" y="14145"/>
                    </a:cubicBezTo>
                    <a:cubicBezTo>
                      <a:pt x="6047" y="14145"/>
                      <a:pt x="6145" y="14095"/>
                      <a:pt x="6235" y="14095"/>
                    </a:cubicBezTo>
                    <a:cubicBezTo>
                      <a:pt x="6280" y="14095"/>
                      <a:pt x="6324" y="14108"/>
                      <a:pt x="6361" y="14145"/>
                    </a:cubicBezTo>
                    <a:lnTo>
                      <a:pt x="6319" y="14145"/>
                    </a:lnTo>
                    <a:cubicBezTo>
                      <a:pt x="6342" y="14164"/>
                      <a:pt x="6367" y="14172"/>
                      <a:pt x="6393" y="14172"/>
                    </a:cubicBezTo>
                    <a:cubicBezTo>
                      <a:pt x="6508" y="14172"/>
                      <a:pt x="6651" y="14019"/>
                      <a:pt x="6821" y="14019"/>
                    </a:cubicBezTo>
                    <a:cubicBezTo>
                      <a:pt x="6821" y="14019"/>
                      <a:pt x="6800" y="14040"/>
                      <a:pt x="6821" y="14061"/>
                    </a:cubicBezTo>
                    <a:cubicBezTo>
                      <a:pt x="6947" y="13894"/>
                      <a:pt x="7177" y="13831"/>
                      <a:pt x="7365" y="13768"/>
                    </a:cubicBezTo>
                    <a:lnTo>
                      <a:pt x="7365" y="13768"/>
                    </a:lnTo>
                    <a:cubicBezTo>
                      <a:pt x="7323" y="13873"/>
                      <a:pt x="7281" y="13831"/>
                      <a:pt x="7323" y="13936"/>
                    </a:cubicBezTo>
                    <a:cubicBezTo>
                      <a:pt x="7407" y="13915"/>
                      <a:pt x="7281" y="13768"/>
                      <a:pt x="7449" y="13726"/>
                    </a:cubicBezTo>
                    <a:cubicBezTo>
                      <a:pt x="7512" y="13768"/>
                      <a:pt x="7637" y="13810"/>
                      <a:pt x="7658" y="13915"/>
                    </a:cubicBezTo>
                    <a:lnTo>
                      <a:pt x="7491" y="13936"/>
                    </a:lnTo>
                    <a:cubicBezTo>
                      <a:pt x="7523" y="13974"/>
                      <a:pt x="7555" y="13987"/>
                      <a:pt x="7586" y="13987"/>
                    </a:cubicBezTo>
                    <a:cubicBezTo>
                      <a:pt x="7651" y="13987"/>
                      <a:pt x="7712" y="13934"/>
                      <a:pt x="7766" y="13934"/>
                    </a:cubicBezTo>
                    <a:cubicBezTo>
                      <a:pt x="7772" y="13934"/>
                      <a:pt x="7778" y="13934"/>
                      <a:pt x="7784" y="13936"/>
                    </a:cubicBezTo>
                    <a:lnTo>
                      <a:pt x="7763" y="13978"/>
                    </a:lnTo>
                    <a:cubicBezTo>
                      <a:pt x="7993" y="13936"/>
                      <a:pt x="8014" y="13810"/>
                      <a:pt x="8265" y="13789"/>
                    </a:cubicBezTo>
                    <a:lnTo>
                      <a:pt x="8244" y="13747"/>
                    </a:lnTo>
                    <a:cubicBezTo>
                      <a:pt x="8280" y="13706"/>
                      <a:pt x="8305" y="13693"/>
                      <a:pt x="8327" y="13693"/>
                    </a:cubicBezTo>
                    <a:cubicBezTo>
                      <a:pt x="8362" y="13693"/>
                      <a:pt x="8387" y="13727"/>
                      <a:pt x="8428" y="13727"/>
                    </a:cubicBezTo>
                    <a:cubicBezTo>
                      <a:pt x="8451" y="13727"/>
                      <a:pt x="8479" y="13717"/>
                      <a:pt x="8516" y="13685"/>
                    </a:cubicBezTo>
                    <a:lnTo>
                      <a:pt x="8579" y="13810"/>
                    </a:lnTo>
                    <a:cubicBezTo>
                      <a:pt x="8662" y="13747"/>
                      <a:pt x="8893" y="13601"/>
                      <a:pt x="9039" y="13538"/>
                    </a:cubicBezTo>
                    <a:lnTo>
                      <a:pt x="9039" y="13538"/>
                    </a:lnTo>
                    <a:cubicBezTo>
                      <a:pt x="8976" y="13664"/>
                      <a:pt x="8788" y="13768"/>
                      <a:pt x="8662" y="13852"/>
                    </a:cubicBezTo>
                    <a:cubicBezTo>
                      <a:pt x="8767" y="13831"/>
                      <a:pt x="8997" y="13747"/>
                      <a:pt x="9018" y="13664"/>
                    </a:cubicBezTo>
                    <a:lnTo>
                      <a:pt x="9018" y="13664"/>
                    </a:lnTo>
                    <a:cubicBezTo>
                      <a:pt x="9001" y="13698"/>
                      <a:pt x="8970" y="13732"/>
                      <a:pt x="8936" y="13732"/>
                    </a:cubicBezTo>
                    <a:cubicBezTo>
                      <a:pt x="8929" y="13732"/>
                      <a:pt x="8921" y="13730"/>
                      <a:pt x="8914" y="13726"/>
                    </a:cubicBezTo>
                    <a:cubicBezTo>
                      <a:pt x="8997" y="13601"/>
                      <a:pt x="9123" y="13517"/>
                      <a:pt x="9311" y="13454"/>
                    </a:cubicBezTo>
                    <a:cubicBezTo>
                      <a:pt x="9322" y="13516"/>
                      <a:pt x="9362" y="13537"/>
                      <a:pt x="9417" y="13537"/>
                    </a:cubicBezTo>
                    <a:cubicBezTo>
                      <a:pt x="9539" y="13537"/>
                      <a:pt x="9737" y="13434"/>
                      <a:pt x="9874" y="13434"/>
                    </a:cubicBezTo>
                    <a:cubicBezTo>
                      <a:pt x="9907" y="13434"/>
                      <a:pt x="9936" y="13440"/>
                      <a:pt x="9960" y="13454"/>
                    </a:cubicBezTo>
                    <a:cubicBezTo>
                      <a:pt x="10106" y="13371"/>
                      <a:pt x="10253" y="13308"/>
                      <a:pt x="10420" y="13266"/>
                    </a:cubicBezTo>
                    <a:cubicBezTo>
                      <a:pt x="10504" y="13245"/>
                      <a:pt x="10587" y="13224"/>
                      <a:pt x="10671" y="13203"/>
                    </a:cubicBezTo>
                    <a:cubicBezTo>
                      <a:pt x="10713" y="13203"/>
                      <a:pt x="10755" y="13182"/>
                      <a:pt x="10797" y="13182"/>
                    </a:cubicBezTo>
                    <a:lnTo>
                      <a:pt x="10859" y="13162"/>
                    </a:lnTo>
                    <a:lnTo>
                      <a:pt x="10880" y="13141"/>
                    </a:lnTo>
                    <a:cubicBezTo>
                      <a:pt x="10922" y="13141"/>
                      <a:pt x="10922" y="13120"/>
                      <a:pt x="10943" y="13120"/>
                    </a:cubicBezTo>
                    <a:cubicBezTo>
                      <a:pt x="10922" y="13120"/>
                      <a:pt x="10901" y="13099"/>
                      <a:pt x="10880" y="13099"/>
                    </a:cubicBezTo>
                    <a:cubicBezTo>
                      <a:pt x="10880" y="13099"/>
                      <a:pt x="10880" y="13099"/>
                      <a:pt x="10880" y="13078"/>
                    </a:cubicBezTo>
                    <a:cubicBezTo>
                      <a:pt x="10859" y="13078"/>
                      <a:pt x="10901" y="13057"/>
                      <a:pt x="10922" y="13057"/>
                    </a:cubicBezTo>
                    <a:cubicBezTo>
                      <a:pt x="10985" y="13015"/>
                      <a:pt x="11027" y="12994"/>
                      <a:pt x="10985" y="12931"/>
                    </a:cubicBezTo>
                    <a:cubicBezTo>
                      <a:pt x="11069" y="12890"/>
                      <a:pt x="11090" y="12869"/>
                      <a:pt x="11110" y="12869"/>
                    </a:cubicBezTo>
                    <a:lnTo>
                      <a:pt x="11383" y="12806"/>
                    </a:lnTo>
                    <a:cubicBezTo>
                      <a:pt x="11466" y="12806"/>
                      <a:pt x="11320" y="12869"/>
                      <a:pt x="11341" y="12890"/>
                    </a:cubicBezTo>
                    <a:cubicBezTo>
                      <a:pt x="11410" y="12859"/>
                      <a:pt x="11443" y="12851"/>
                      <a:pt x="11462" y="12851"/>
                    </a:cubicBezTo>
                    <a:cubicBezTo>
                      <a:pt x="11484" y="12851"/>
                      <a:pt x="11490" y="12860"/>
                      <a:pt x="11512" y="12860"/>
                    </a:cubicBezTo>
                    <a:cubicBezTo>
                      <a:pt x="11525" y="12860"/>
                      <a:pt x="11542" y="12857"/>
                      <a:pt x="11571" y="12848"/>
                    </a:cubicBezTo>
                    <a:cubicBezTo>
                      <a:pt x="11529" y="12827"/>
                      <a:pt x="11613" y="12764"/>
                      <a:pt x="11696" y="12722"/>
                    </a:cubicBezTo>
                    <a:cubicBezTo>
                      <a:pt x="11655" y="12722"/>
                      <a:pt x="11592" y="12743"/>
                      <a:pt x="11529" y="12764"/>
                    </a:cubicBezTo>
                    <a:cubicBezTo>
                      <a:pt x="11738" y="12555"/>
                      <a:pt x="11780" y="12701"/>
                      <a:pt x="11989" y="12471"/>
                    </a:cubicBezTo>
                    <a:lnTo>
                      <a:pt x="11989" y="12471"/>
                    </a:lnTo>
                    <a:lnTo>
                      <a:pt x="11927" y="12555"/>
                    </a:lnTo>
                    <a:cubicBezTo>
                      <a:pt x="11989" y="12513"/>
                      <a:pt x="12094" y="12429"/>
                      <a:pt x="12199" y="12346"/>
                    </a:cubicBezTo>
                    <a:cubicBezTo>
                      <a:pt x="12303" y="12262"/>
                      <a:pt x="12387" y="12136"/>
                      <a:pt x="12408" y="12074"/>
                    </a:cubicBezTo>
                    <a:cubicBezTo>
                      <a:pt x="12415" y="12066"/>
                      <a:pt x="12426" y="12061"/>
                      <a:pt x="12434" y="12061"/>
                    </a:cubicBezTo>
                    <a:cubicBezTo>
                      <a:pt x="12448" y="12061"/>
                      <a:pt x="12455" y="12076"/>
                      <a:pt x="12429" y="12115"/>
                    </a:cubicBezTo>
                    <a:cubicBezTo>
                      <a:pt x="12575" y="11990"/>
                      <a:pt x="12701" y="11864"/>
                      <a:pt x="12805" y="11697"/>
                    </a:cubicBezTo>
                    <a:cubicBezTo>
                      <a:pt x="12931" y="11550"/>
                      <a:pt x="13035" y="11425"/>
                      <a:pt x="13140" y="11341"/>
                    </a:cubicBezTo>
                    <a:lnTo>
                      <a:pt x="13140" y="11362"/>
                    </a:lnTo>
                    <a:cubicBezTo>
                      <a:pt x="13182" y="11320"/>
                      <a:pt x="13182" y="11257"/>
                      <a:pt x="13245" y="11216"/>
                    </a:cubicBezTo>
                    <a:cubicBezTo>
                      <a:pt x="13245" y="11216"/>
                      <a:pt x="13245" y="11225"/>
                      <a:pt x="13251" y="11225"/>
                    </a:cubicBezTo>
                    <a:cubicBezTo>
                      <a:pt x="13254" y="11225"/>
                      <a:pt x="13259" y="11223"/>
                      <a:pt x="13266" y="11216"/>
                    </a:cubicBezTo>
                    <a:cubicBezTo>
                      <a:pt x="13287" y="11195"/>
                      <a:pt x="13328" y="11048"/>
                      <a:pt x="13391" y="11006"/>
                    </a:cubicBezTo>
                    <a:lnTo>
                      <a:pt x="13391" y="11006"/>
                    </a:lnTo>
                    <a:lnTo>
                      <a:pt x="13370" y="11069"/>
                    </a:lnTo>
                    <a:cubicBezTo>
                      <a:pt x="13496" y="10944"/>
                      <a:pt x="13559" y="10839"/>
                      <a:pt x="13600" y="10713"/>
                    </a:cubicBezTo>
                    <a:cubicBezTo>
                      <a:pt x="13642" y="10609"/>
                      <a:pt x="13684" y="10483"/>
                      <a:pt x="13747" y="10358"/>
                    </a:cubicBezTo>
                    <a:cubicBezTo>
                      <a:pt x="13752" y="10361"/>
                      <a:pt x="13759" y="10363"/>
                      <a:pt x="13766" y="10363"/>
                    </a:cubicBezTo>
                    <a:cubicBezTo>
                      <a:pt x="13839" y="10363"/>
                      <a:pt x="13983" y="10181"/>
                      <a:pt x="14040" y="10086"/>
                    </a:cubicBezTo>
                    <a:lnTo>
                      <a:pt x="14061" y="10086"/>
                    </a:lnTo>
                    <a:cubicBezTo>
                      <a:pt x="14144" y="9918"/>
                      <a:pt x="14207" y="9751"/>
                      <a:pt x="14270" y="9605"/>
                    </a:cubicBezTo>
                    <a:cubicBezTo>
                      <a:pt x="14312" y="9437"/>
                      <a:pt x="14333" y="9270"/>
                      <a:pt x="14396" y="9102"/>
                    </a:cubicBezTo>
                    <a:cubicBezTo>
                      <a:pt x="14562" y="8936"/>
                      <a:pt x="14666" y="8399"/>
                      <a:pt x="14811" y="8043"/>
                    </a:cubicBezTo>
                    <a:lnTo>
                      <a:pt x="14811" y="8043"/>
                    </a:lnTo>
                    <a:cubicBezTo>
                      <a:pt x="14806" y="8053"/>
                      <a:pt x="14799" y="8057"/>
                      <a:pt x="14792" y="8057"/>
                    </a:cubicBezTo>
                    <a:cubicBezTo>
                      <a:pt x="14766" y="8057"/>
                      <a:pt x="14730" y="7999"/>
                      <a:pt x="14730" y="7952"/>
                    </a:cubicBezTo>
                    <a:cubicBezTo>
                      <a:pt x="14768" y="7877"/>
                      <a:pt x="14722" y="7736"/>
                      <a:pt x="14786" y="7736"/>
                    </a:cubicBezTo>
                    <a:cubicBezTo>
                      <a:pt x="14793" y="7736"/>
                      <a:pt x="14803" y="7738"/>
                      <a:pt x="14814" y="7742"/>
                    </a:cubicBezTo>
                    <a:lnTo>
                      <a:pt x="14793" y="7763"/>
                    </a:lnTo>
                    <a:cubicBezTo>
                      <a:pt x="14919" y="7721"/>
                      <a:pt x="14940" y="7533"/>
                      <a:pt x="14960" y="7387"/>
                    </a:cubicBezTo>
                    <a:lnTo>
                      <a:pt x="14814" y="7366"/>
                    </a:lnTo>
                    <a:cubicBezTo>
                      <a:pt x="14940" y="7198"/>
                      <a:pt x="14960" y="6947"/>
                      <a:pt x="14940" y="6738"/>
                    </a:cubicBezTo>
                    <a:cubicBezTo>
                      <a:pt x="14919" y="6508"/>
                      <a:pt x="14877" y="6320"/>
                      <a:pt x="15002" y="6215"/>
                    </a:cubicBezTo>
                    <a:cubicBezTo>
                      <a:pt x="14960" y="6131"/>
                      <a:pt x="14960" y="6006"/>
                      <a:pt x="14898" y="5943"/>
                    </a:cubicBezTo>
                    <a:lnTo>
                      <a:pt x="15023" y="5922"/>
                    </a:lnTo>
                    <a:cubicBezTo>
                      <a:pt x="15023" y="5671"/>
                      <a:pt x="15044" y="5545"/>
                      <a:pt x="14981" y="5252"/>
                    </a:cubicBezTo>
                    <a:lnTo>
                      <a:pt x="14981" y="5252"/>
                    </a:lnTo>
                    <a:lnTo>
                      <a:pt x="15065" y="5294"/>
                    </a:lnTo>
                    <a:cubicBezTo>
                      <a:pt x="15044" y="5106"/>
                      <a:pt x="14688" y="5148"/>
                      <a:pt x="14668" y="5001"/>
                    </a:cubicBezTo>
                    <a:lnTo>
                      <a:pt x="14814" y="4897"/>
                    </a:lnTo>
                    <a:cubicBezTo>
                      <a:pt x="14772" y="4604"/>
                      <a:pt x="14835" y="4269"/>
                      <a:pt x="14584" y="4039"/>
                    </a:cubicBezTo>
                    <a:cubicBezTo>
                      <a:pt x="14592" y="4030"/>
                      <a:pt x="14608" y="4025"/>
                      <a:pt x="14625" y="4025"/>
                    </a:cubicBezTo>
                    <a:cubicBezTo>
                      <a:pt x="14650" y="4025"/>
                      <a:pt x="14676" y="4035"/>
                      <a:pt x="14688" y="4060"/>
                    </a:cubicBezTo>
                    <a:cubicBezTo>
                      <a:pt x="14671" y="3936"/>
                      <a:pt x="14623" y="3604"/>
                      <a:pt x="14483" y="3604"/>
                    </a:cubicBezTo>
                    <a:cubicBezTo>
                      <a:pt x="14463" y="3604"/>
                      <a:pt x="14440" y="3611"/>
                      <a:pt x="14416" y="3626"/>
                    </a:cubicBezTo>
                    <a:lnTo>
                      <a:pt x="14416" y="3626"/>
                    </a:lnTo>
                    <a:cubicBezTo>
                      <a:pt x="14515" y="3535"/>
                      <a:pt x="14283" y="3341"/>
                      <a:pt x="14144" y="3223"/>
                    </a:cubicBezTo>
                    <a:lnTo>
                      <a:pt x="14270" y="3181"/>
                    </a:lnTo>
                    <a:cubicBezTo>
                      <a:pt x="14040" y="3139"/>
                      <a:pt x="14019" y="3160"/>
                      <a:pt x="13872" y="3035"/>
                    </a:cubicBezTo>
                    <a:cubicBezTo>
                      <a:pt x="13872" y="3008"/>
                      <a:pt x="13898" y="2982"/>
                      <a:pt x="13916" y="2982"/>
                    </a:cubicBezTo>
                    <a:cubicBezTo>
                      <a:pt x="13922" y="2982"/>
                      <a:pt x="13928" y="2985"/>
                      <a:pt x="13932" y="2992"/>
                    </a:cubicBezTo>
                    <a:lnTo>
                      <a:pt x="13932" y="2992"/>
                    </a:lnTo>
                    <a:cubicBezTo>
                      <a:pt x="13901" y="2857"/>
                      <a:pt x="13766" y="2963"/>
                      <a:pt x="13726" y="2783"/>
                    </a:cubicBezTo>
                    <a:lnTo>
                      <a:pt x="13726" y="2783"/>
                    </a:lnTo>
                    <a:lnTo>
                      <a:pt x="13851" y="2804"/>
                    </a:lnTo>
                    <a:cubicBezTo>
                      <a:pt x="13768" y="2658"/>
                      <a:pt x="13726" y="2700"/>
                      <a:pt x="13600" y="2679"/>
                    </a:cubicBezTo>
                    <a:cubicBezTo>
                      <a:pt x="13517" y="2637"/>
                      <a:pt x="13454" y="2449"/>
                      <a:pt x="13538" y="2344"/>
                    </a:cubicBezTo>
                    <a:lnTo>
                      <a:pt x="13538" y="2344"/>
                    </a:lnTo>
                    <a:cubicBezTo>
                      <a:pt x="13510" y="2351"/>
                      <a:pt x="13477" y="2356"/>
                      <a:pt x="13445" y="2356"/>
                    </a:cubicBezTo>
                    <a:cubicBezTo>
                      <a:pt x="13382" y="2356"/>
                      <a:pt x="13321" y="2337"/>
                      <a:pt x="13307" y="2281"/>
                    </a:cubicBezTo>
                    <a:cubicBezTo>
                      <a:pt x="13320" y="2257"/>
                      <a:pt x="13339" y="2247"/>
                      <a:pt x="13357" y="2247"/>
                    </a:cubicBezTo>
                    <a:cubicBezTo>
                      <a:pt x="13370" y="2247"/>
                      <a:pt x="13383" y="2252"/>
                      <a:pt x="13391" y="2260"/>
                    </a:cubicBezTo>
                    <a:cubicBezTo>
                      <a:pt x="13287" y="1988"/>
                      <a:pt x="13015" y="2072"/>
                      <a:pt x="12994" y="1863"/>
                    </a:cubicBezTo>
                    <a:cubicBezTo>
                      <a:pt x="13015" y="1842"/>
                      <a:pt x="13015" y="1800"/>
                      <a:pt x="13015" y="1800"/>
                    </a:cubicBezTo>
                    <a:cubicBezTo>
                      <a:pt x="13149" y="1916"/>
                      <a:pt x="13266" y="2031"/>
                      <a:pt x="13268" y="2049"/>
                    </a:cubicBezTo>
                    <a:lnTo>
                      <a:pt x="13268" y="2049"/>
                    </a:lnTo>
                    <a:cubicBezTo>
                      <a:pt x="13347" y="1965"/>
                      <a:pt x="13247" y="1842"/>
                      <a:pt x="13454" y="1821"/>
                    </a:cubicBezTo>
                    <a:cubicBezTo>
                      <a:pt x="13287" y="1779"/>
                      <a:pt x="12994" y="1758"/>
                      <a:pt x="12910" y="1612"/>
                    </a:cubicBezTo>
                    <a:cubicBezTo>
                      <a:pt x="12910" y="1591"/>
                      <a:pt x="12910" y="1591"/>
                      <a:pt x="12910" y="1570"/>
                    </a:cubicBezTo>
                    <a:lnTo>
                      <a:pt x="12931" y="1570"/>
                    </a:lnTo>
                    <a:cubicBezTo>
                      <a:pt x="12910" y="1528"/>
                      <a:pt x="12889" y="1528"/>
                      <a:pt x="12847" y="1507"/>
                    </a:cubicBezTo>
                    <a:cubicBezTo>
                      <a:pt x="12826" y="1465"/>
                      <a:pt x="12805" y="1444"/>
                      <a:pt x="12763" y="1402"/>
                    </a:cubicBezTo>
                    <a:cubicBezTo>
                      <a:pt x="12805" y="1319"/>
                      <a:pt x="12638" y="1256"/>
                      <a:pt x="12575" y="1193"/>
                    </a:cubicBezTo>
                    <a:cubicBezTo>
                      <a:pt x="12512" y="1298"/>
                      <a:pt x="12429" y="1214"/>
                      <a:pt x="12450" y="1361"/>
                    </a:cubicBezTo>
                    <a:cubicBezTo>
                      <a:pt x="12450" y="1352"/>
                      <a:pt x="12453" y="1347"/>
                      <a:pt x="12460" y="1347"/>
                    </a:cubicBezTo>
                    <a:cubicBezTo>
                      <a:pt x="12471" y="1347"/>
                      <a:pt x="12488" y="1357"/>
                      <a:pt x="12512" y="1382"/>
                    </a:cubicBezTo>
                    <a:cubicBezTo>
                      <a:pt x="12533" y="1382"/>
                      <a:pt x="12554" y="1402"/>
                      <a:pt x="12554" y="1402"/>
                    </a:cubicBezTo>
                    <a:cubicBezTo>
                      <a:pt x="12596" y="1423"/>
                      <a:pt x="12659" y="1465"/>
                      <a:pt x="12722" y="1528"/>
                    </a:cubicBezTo>
                    <a:cubicBezTo>
                      <a:pt x="12617" y="1528"/>
                      <a:pt x="12533" y="1528"/>
                      <a:pt x="12512" y="1423"/>
                    </a:cubicBezTo>
                    <a:cubicBezTo>
                      <a:pt x="12429" y="1444"/>
                      <a:pt x="12345" y="1486"/>
                      <a:pt x="12303" y="1507"/>
                    </a:cubicBezTo>
                    <a:cubicBezTo>
                      <a:pt x="12324" y="1298"/>
                      <a:pt x="12178" y="1110"/>
                      <a:pt x="12219" y="1005"/>
                    </a:cubicBezTo>
                    <a:cubicBezTo>
                      <a:pt x="12016" y="937"/>
                      <a:pt x="11786" y="815"/>
                      <a:pt x="11583" y="815"/>
                    </a:cubicBezTo>
                    <a:cubicBezTo>
                      <a:pt x="11535" y="815"/>
                      <a:pt x="11489" y="822"/>
                      <a:pt x="11445" y="838"/>
                    </a:cubicBezTo>
                    <a:cubicBezTo>
                      <a:pt x="11362" y="838"/>
                      <a:pt x="11403" y="754"/>
                      <a:pt x="11383" y="733"/>
                    </a:cubicBezTo>
                    <a:cubicBezTo>
                      <a:pt x="11410" y="733"/>
                      <a:pt x="11438" y="742"/>
                      <a:pt x="11466" y="742"/>
                    </a:cubicBezTo>
                    <a:cubicBezTo>
                      <a:pt x="11480" y="742"/>
                      <a:pt x="11494" y="740"/>
                      <a:pt x="11508" y="733"/>
                    </a:cubicBezTo>
                    <a:cubicBezTo>
                      <a:pt x="11397" y="717"/>
                      <a:pt x="11227" y="642"/>
                      <a:pt x="11114" y="642"/>
                    </a:cubicBezTo>
                    <a:cubicBezTo>
                      <a:pt x="11078" y="642"/>
                      <a:pt x="11047" y="650"/>
                      <a:pt x="11027" y="670"/>
                    </a:cubicBezTo>
                    <a:cubicBezTo>
                      <a:pt x="10901" y="566"/>
                      <a:pt x="11173" y="607"/>
                      <a:pt x="10943" y="545"/>
                    </a:cubicBezTo>
                    <a:lnTo>
                      <a:pt x="10985" y="524"/>
                    </a:lnTo>
                    <a:cubicBezTo>
                      <a:pt x="10797" y="356"/>
                      <a:pt x="10587" y="356"/>
                      <a:pt x="10378" y="356"/>
                    </a:cubicBezTo>
                    <a:cubicBezTo>
                      <a:pt x="10253" y="356"/>
                      <a:pt x="10148" y="356"/>
                      <a:pt x="10043" y="314"/>
                    </a:cubicBezTo>
                    <a:cubicBezTo>
                      <a:pt x="9939" y="294"/>
                      <a:pt x="9834" y="252"/>
                      <a:pt x="9730" y="189"/>
                    </a:cubicBezTo>
                    <a:lnTo>
                      <a:pt x="9730" y="189"/>
                    </a:lnTo>
                    <a:cubicBezTo>
                      <a:pt x="9750" y="210"/>
                      <a:pt x="9771" y="210"/>
                      <a:pt x="9771" y="231"/>
                    </a:cubicBezTo>
                    <a:cubicBezTo>
                      <a:pt x="9625" y="168"/>
                      <a:pt x="9478" y="147"/>
                      <a:pt x="9332" y="126"/>
                    </a:cubicBezTo>
                    <a:cubicBezTo>
                      <a:pt x="9186" y="105"/>
                      <a:pt x="9039" y="84"/>
                      <a:pt x="8872" y="63"/>
                    </a:cubicBezTo>
                    <a:cubicBezTo>
                      <a:pt x="8579" y="42"/>
                      <a:pt x="8286" y="22"/>
                      <a:pt x="79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"/>
              <p:cNvSpPr/>
              <p:nvPr/>
            </p:nvSpPr>
            <p:spPr>
              <a:xfrm>
                <a:off x="7698375" y="471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cubicBezTo>
                      <a:pt x="8" y="14"/>
                      <a:pt x="3" y="27"/>
                      <a:pt x="2" y="35"/>
                    </a:cubicBezTo>
                    <a:lnTo>
                      <a:pt x="2" y="35"/>
                    </a:lnTo>
                    <a:cubicBezTo>
                      <a:pt x="6" y="22"/>
                      <a:pt x="22" y="22"/>
                      <a:pt x="22" y="22"/>
                    </a:cubicBezTo>
                    <a:lnTo>
                      <a:pt x="22" y="1"/>
                    </a:lnTo>
                    <a:close/>
                    <a:moveTo>
                      <a:pt x="2" y="35"/>
                    </a:moveTo>
                    <a:lnTo>
                      <a:pt x="2" y="35"/>
                    </a:lnTo>
                    <a:cubicBezTo>
                      <a:pt x="1" y="37"/>
                      <a:pt x="1" y="40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1" y="40"/>
                      <a:pt x="2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"/>
              <p:cNvSpPr/>
              <p:nvPr/>
            </p:nvSpPr>
            <p:spPr>
              <a:xfrm>
                <a:off x="7905525" y="441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0" y="1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21" y="42"/>
                      <a:pt x="42" y="21"/>
                      <a:pt x="63" y="21"/>
                    </a:cubicBezTo>
                    <a:cubicBezTo>
                      <a:pt x="42" y="2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"/>
              <p:cNvSpPr/>
              <p:nvPr/>
            </p:nvSpPr>
            <p:spPr>
              <a:xfrm>
                <a:off x="7615725" y="4503925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lnTo>
                      <a:pt x="1" y="21"/>
                    </a:lnTo>
                    <a:cubicBezTo>
                      <a:pt x="1" y="0"/>
                      <a:pt x="1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"/>
              <p:cNvSpPr/>
              <p:nvPr/>
            </p:nvSpPr>
            <p:spPr>
              <a:xfrm>
                <a:off x="7945800" y="4542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1"/>
                    </a:moveTo>
                    <a:lnTo>
                      <a:pt x="1" y="21"/>
                    </a:lnTo>
                    <a:lnTo>
                      <a:pt x="21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"/>
              <p:cNvSpPr/>
              <p:nvPr/>
            </p:nvSpPr>
            <p:spPr>
              <a:xfrm>
                <a:off x="7654975" y="445055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43"/>
                      <a:pt x="0" y="64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"/>
              <p:cNvSpPr/>
              <p:nvPr/>
            </p:nvSpPr>
            <p:spPr>
              <a:xfrm>
                <a:off x="7664900" y="4440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1"/>
                    </a:moveTo>
                    <a:cubicBezTo>
                      <a:pt x="1" y="21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"/>
              <p:cNvSpPr/>
              <p:nvPr/>
            </p:nvSpPr>
            <p:spPr>
              <a:xfrm>
                <a:off x="7653925" y="4646725"/>
                <a:ext cx="15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0" h="30" extrusionOk="0">
                    <a:moveTo>
                      <a:pt x="0" y="0"/>
                    </a:moveTo>
                    <a:cubicBezTo>
                      <a:pt x="0" y="21"/>
                      <a:pt x="21" y="21"/>
                      <a:pt x="21" y="21"/>
                    </a:cubicBezTo>
                    <a:cubicBezTo>
                      <a:pt x="40" y="27"/>
                      <a:pt x="49" y="30"/>
                      <a:pt x="52" y="30"/>
                    </a:cubicBezTo>
                    <a:cubicBezTo>
                      <a:pt x="59" y="30"/>
                      <a:pt x="30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"/>
              <p:cNvSpPr/>
              <p:nvPr/>
            </p:nvSpPr>
            <p:spPr>
              <a:xfrm>
                <a:off x="7619400" y="4590100"/>
                <a:ext cx="2625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90" extrusionOk="0">
                    <a:moveTo>
                      <a:pt x="39" y="0"/>
                    </a:moveTo>
                    <a:cubicBezTo>
                      <a:pt x="28" y="0"/>
                      <a:pt x="15" y="2"/>
                      <a:pt x="0" y="5"/>
                    </a:cubicBezTo>
                    <a:cubicBezTo>
                      <a:pt x="42" y="26"/>
                      <a:pt x="63" y="47"/>
                      <a:pt x="105" y="89"/>
                    </a:cubicBezTo>
                    <a:cubicBezTo>
                      <a:pt x="105" y="38"/>
                      <a:pt x="9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"/>
              <p:cNvSpPr/>
              <p:nvPr/>
            </p:nvSpPr>
            <p:spPr>
              <a:xfrm>
                <a:off x="7707800" y="469590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"/>
              <p:cNvSpPr/>
              <p:nvPr/>
            </p:nvSpPr>
            <p:spPr>
              <a:xfrm>
                <a:off x="7621475" y="4592325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22" y="0"/>
                    </a:moveTo>
                    <a:cubicBezTo>
                      <a:pt x="22" y="42"/>
                      <a:pt x="1" y="84"/>
                      <a:pt x="43" y="126"/>
                    </a:cubicBezTo>
                    <a:cubicBezTo>
                      <a:pt x="64" y="63"/>
                      <a:pt x="43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"/>
              <p:cNvSpPr/>
              <p:nvPr/>
            </p:nvSpPr>
            <p:spPr>
              <a:xfrm>
                <a:off x="7716700" y="440347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0" y="1"/>
                    </a:lnTo>
                    <a:lnTo>
                      <a:pt x="21" y="1"/>
                    </a:lnTo>
                    <a:cubicBezTo>
                      <a:pt x="21" y="1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"/>
              <p:cNvSpPr/>
              <p:nvPr/>
            </p:nvSpPr>
            <p:spPr>
              <a:xfrm>
                <a:off x="7718250" y="440190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4" y="1"/>
                    </a:moveTo>
                    <a:lnTo>
                      <a:pt x="32" y="22"/>
                    </a:lnTo>
                    <a:lnTo>
                      <a:pt x="32" y="22"/>
                    </a:lnTo>
                    <a:cubicBezTo>
                      <a:pt x="43" y="17"/>
                      <a:pt x="53" y="11"/>
                      <a:pt x="64" y="1"/>
                    </a:cubicBezTo>
                    <a:close/>
                    <a:moveTo>
                      <a:pt x="32" y="22"/>
                    </a:moveTo>
                    <a:lnTo>
                      <a:pt x="32" y="22"/>
                    </a:lnTo>
                    <a:cubicBezTo>
                      <a:pt x="22" y="27"/>
                      <a:pt x="11" y="32"/>
                      <a:pt x="1" y="43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"/>
              <p:cNvSpPr/>
              <p:nvPr/>
            </p:nvSpPr>
            <p:spPr>
              <a:xfrm>
                <a:off x="7694200" y="441342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10" y="0"/>
                    </a:moveTo>
                    <a:cubicBezTo>
                      <a:pt x="189" y="21"/>
                      <a:pt x="42" y="63"/>
                      <a:pt x="0" y="126"/>
                    </a:cubicBezTo>
                    <a:cubicBezTo>
                      <a:pt x="63" y="84"/>
                      <a:pt x="147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"/>
              <p:cNvSpPr/>
              <p:nvPr/>
            </p:nvSpPr>
            <p:spPr>
              <a:xfrm>
                <a:off x="7669600" y="44244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126"/>
                      <a:pt x="315" y="1"/>
                      <a:pt x="85" y="147"/>
                    </a:cubicBezTo>
                    <a:lnTo>
                      <a:pt x="252" y="43"/>
                    </a:lnTo>
                    <a:cubicBezTo>
                      <a:pt x="244" y="43"/>
                      <a:pt x="229" y="46"/>
                      <a:pt x="219" y="46"/>
                    </a:cubicBezTo>
                    <a:cubicBezTo>
                      <a:pt x="204" y="46"/>
                      <a:pt x="202" y="38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"/>
              <p:cNvSpPr/>
              <p:nvPr/>
            </p:nvSpPr>
            <p:spPr>
              <a:xfrm>
                <a:off x="7657700" y="4436875"/>
                <a:ext cx="2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68" extrusionOk="0">
                    <a:moveTo>
                      <a:pt x="85" y="1"/>
                    </a:moveTo>
                    <a:cubicBezTo>
                      <a:pt x="75" y="1"/>
                      <a:pt x="55" y="8"/>
                      <a:pt x="44" y="8"/>
                    </a:cubicBezTo>
                    <a:cubicBezTo>
                      <a:pt x="40" y="8"/>
                      <a:pt x="38" y="7"/>
                      <a:pt x="38" y="4"/>
                    </a:cubicBezTo>
                    <a:cubicBezTo>
                      <a:pt x="10" y="44"/>
                      <a:pt x="1" y="67"/>
                      <a:pt x="14" y="67"/>
                    </a:cubicBezTo>
                    <a:cubicBezTo>
                      <a:pt x="22" y="67"/>
                      <a:pt x="36" y="61"/>
                      <a:pt x="58" y="46"/>
                    </a:cubicBezTo>
                    <a:cubicBezTo>
                      <a:pt x="95" y="9"/>
                      <a:pt x="9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"/>
              <p:cNvSpPr/>
              <p:nvPr/>
            </p:nvSpPr>
            <p:spPr>
              <a:xfrm>
                <a:off x="7600900" y="4537400"/>
                <a:ext cx="28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9" extrusionOk="0">
                    <a:moveTo>
                      <a:pt x="96" y="18"/>
                    </a:moveTo>
                    <a:lnTo>
                      <a:pt x="113" y="21"/>
                    </a:lnTo>
                    <a:cubicBezTo>
                      <a:pt x="107" y="19"/>
                      <a:pt x="102" y="18"/>
                      <a:pt x="96" y="18"/>
                    </a:cubicBezTo>
                    <a:close/>
                    <a:moveTo>
                      <a:pt x="8" y="0"/>
                    </a:moveTo>
                    <a:cubicBezTo>
                      <a:pt x="1" y="29"/>
                      <a:pt x="4" y="38"/>
                      <a:pt x="13" y="38"/>
                    </a:cubicBezTo>
                    <a:cubicBezTo>
                      <a:pt x="28" y="38"/>
                      <a:pt x="58" y="18"/>
                      <a:pt x="90" y="18"/>
                    </a:cubicBezTo>
                    <a:cubicBezTo>
                      <a:pt x="92" y="18"/>
                      <a:pt x="94" y="18"/>
                      <a:pt x="96" y="18"/>
                    </a:cubicBezTo>
                    <a:lnTo>
                      <a:pt x="96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"/>
              <p:cNvSpPr/>
              <p:nvPr/>
            </p:nvSpPr>
            <p:spPr>
              <a:xfrm>
                <a:off x="7616250" y="4558850"/>
                <a:ext cx="26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84"/>
                    </a:cubicBezTo>
                    <a:cubicBezTo>
                      <a:pt x="63" y="63"/>
                      <a:pt x="84" y="42"/>
                      <a:pt x="105" y="42"/>
                    </a:cubicBezTo>
                    <a:cubicBezTo>
                      <a:pt x="84" y="21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"/>
              <p:cNvSpPr/>
              <p:nvPr/>
            </p:nvSpPr>
            <p:spPr>
              <a:xfrm>
                <a:off x="7594275" y="4576100"/>
                <a:ext cx="21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7" extrusionOk="0">
                    <a:moveTo>
                      <a:pt x="1" y="1"/>
                    </a:moveTo>
                    <a:lnTo>
                      <a:pt x="85" y="126"/>
                    </a:lnTo>
                    <a:lnTo>
                      <a:pt x="85" y="126"/>
                    </a:lnTo>
                    <a:lnTo>
                      <a:pt x="43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"/>
              <p:cNvSpPr/>
              <p:nvPr/>
            </p:nvSpPr>
            <p:spPr>
              <a:xfrm>
                <a:off x="7709375" y="4730425"/>
                <a:ext cx="42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47" extrusionOk="0">
                    <a:moveTo>
                      <a:pt x="167" y="0"/>
                    </a:moveTo>
                    <a:cubicBezTo>
                      <a:pt x="84" y="0"/>
                      <a:pt x="0" y="146"/>
                      <a:pt x="126" y="146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"/>
              <p:cNvSpPr/>
              <p:nvPr/>
            </p:nvSpPr>
            <p:spPr>
              <a:xfrm>
                <a:off x="7799850" y="4730425"/>
                <a:ext cx="47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59" extrusionOk="0">
                    <a:moveTo>
                      <a:pt x="1" y="0"/>
                    </a:moveTo>
                    <a:cubicBezTo>
                      <a:pt x="25" y="36"/>
                      <a:pt x="71" y="59"/>
                      <a:pt x="113" y="59"/>
                    </a:cubicBezTo>
                    <a:cubicBezTo>
                      <a:pt x="143" y="59"/>
                      <a:pt x="172" y="47"/>
                      <a:pt x="189" y="21"/>
                    </a:cubicBezTo>
                    <a:cubicBezTo>
                      <a:pt x="106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"/>
              <p:cNvSpPr/>
              <p:nvPr/>
            </p:nvSpPr>
            <p:spPr>
              <a:xfrm>
                <a:off x="7966725" y="4562500"/>
                <a:ext cx="5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7" extrusionOk="0">
                    <a:moveTo>
                      <a:pt x="21" y="1"/>
                    </a:moveTo>
                    <a:lnTo>
                      <a:pt x="1" y="63"/>
                    </a:lnTo>
                    <a:lnTo>
                      <a:pt x="21" y="14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7" name="Google Shape;248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59440">
            <a:off x="354200" y="2711923"/>
            <a:ext cx="1168154" cy="1181980"/>
            <a:chOff x="3393838" y="2527563"/>
            <a:chExt cx="1168100" cy="1181925"/>
          </a:xfrm>
        </p:grpSpPr>
        <p:sp>
          <p:nvSpPr>
            <p:cNvPr id="2488" name="Google Shape;2488;p1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1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2490" name="Google Shape;2490;p1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1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1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1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1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1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1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1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1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1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1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1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1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1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1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1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3" name="Google Shape;259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7598" y="1349148"/>
            <a:ext cx="776300" cy="783100"/>
            <a:chOff x="3222406" y="1835625"/>
            <a:chExt cx="776300" cy="783100"/>
          </a:xfrm>
        </p:grpSpPr>
        <p:sp>
          <p:nvSpPr>
            <p:cNvPr id="2594" name="Google Shape;2594;p1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1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6" name="Google Shape;2596;p1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2597" name="Google Shape;2597;p1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1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1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1" name="Google Shape;271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544" y="3964682"/>
            <a:ext cx="665112" cy="665941"/>
            <a:chOff x="1766826" y="2471713"/>
            <a:chExt cx="665112" cy="665941"/>
          </a:xfrm>
        </p:grpSpPr>
        <p:sp>
          <p:nvSpPr>
            <p:cNvPr id="2712" name="Google Shape;2712;p1"/>
            <p:cNvSpPr/>
            <p:nvPr/>
          </p:nvSpPr>
          <p:spPr>
            <a:xfrm>
              <a:off x="1766826" y="2483079"/>
              <a:ext cx="659125" cy="654575"/>
            </a:xfrm>
            <a:custGeom>
              <a:avLst/>
              <a:gdLst/>
              <a:ahLst/>
              <a:cxnLst/>
              <a:rect l="l" t="t" r="r" b="b"/>
              <a:pathLst>
                <a:path w="26365" h="26183" extrusionOk="0">
                  <a:moveTo>
                    <a:pt x="13352" y="0"/>
                  </a:moveTo>
                  <a:cubicBezTo>
                    <a:pt x="12735" y="0"/>
                    <a:pt x="12062" y="113"/>
                    <a:pt x="11676" y="380"/>
                  </a:cubicBezTo>
                  <a:cubicBezTo>
                    <a:pt x="11613" y="422"/>
                    <a:pt x="11550" y="715"/>
                    <a:pt x="11466" y="1217"/>
                  </a:cubicBezTo>
                  <a:cubicBezTo>
                    <a:pt x="11404" y="1678"/>
                    <a:pt x="11446" y="2347"/>
                    <a:pt x="11362" y="2766"/>
                  </a:cubicBezTo>
                  <a:cubicBezTo>
                    <a:pt x="11341" y="2975"/>
                    <a:pt x="11194" y="3163"/>
                    <a:pt x="11027" y="3268"/>
                  </a:cubicBezTo>
                  <a:cubicBezTo>
                    <a:pt x="10023" y="3833"/>
                    <a:pt x="8621" y="4544"/>
                    <a:pt x="7972" y="4837"/>
                  </a:cubicBezTo>
                  <a:cubicBezTo>
                    <a:pt x="7868" y="4889"/>
                    <a:pt x="7758" y="4916"/>
                    <a:pt x="7648" y="4916"/>
                  </a:cubicBezTo>
                  <a:cubicBezTo>
                    <a:pt x="7538" y="4916"/>
                    <a:pt x="7428" y="4889"/>
                    <a:pt x="7324" y="4837"/>
                  </a:cubicBezTo>
                  <a:cubicBezTo>
                    <a:pt x="6633" y="4460"/>
                    <a:pt x="6047" y="3414"/>
                    <a:pt x="5147" y="3226"/>
                  </a:cubicBezTo>
                  <a:cubicBezTo>
                    <a:pt x="5100" y="3217"/>
                    <a:pt x="5054" y="3212"/>
                    <a:pt x="5008" y="3212"/>
                  </a:cubicBezTo>
                  <a:cubicBezTo>
                    <a:pt x="4431" y="3212"/>
                    <a:pt x="4003" y="3914"/>
                    <a:pt x="3557" y="4419"/>
                  </a:cubicBezTo>
                  <a:cubicBezTo>
                    <a:pt x="3536" y="4440"/>
                    <a:pt x="3515" y="4460"/>
                    <a:pt x="3495" y="4502"/>
                  </a:cubicBezTo>
                  <a:cubicBezTo>
                    <a:pt x="3411" y="4628"/>
                    <a:pt x="3327" y="4732"/>
                    <a:pt x="3285" y="4858"/>
                  </a:cubicBezTo>
                  <a:cubicBezTo>
                    <a:pt x="3181" y="5088"/>
                    <a:pt x="3181" y="5360"/>
                    <a:pt x="3327" y="5569"/>
                  </a:cubicBezTo>
                  <a:cubicBezTo>
                    <a:pt x="3871" y="6427"/>
                    <a:pt x="5106" y="7181"/>
                    <a:pt x="4457" y="8122"/>
                  </a:cubicBezTo>
                  <a:cubicBezTo>
                    <a:pt x="4352" y="8310"/>
                    <a:pt x="4248" y="8520"/>
                    <a:pt x="4143" y="8729"/>
                  </a:cubicBezTo>
                  <a:cubicBezTo>
                    <a:pt x="3850" y="9377"/>
                    <a:pt x="3620" y="10068"/>
                    <a:pt x="3453" y="10758"/>
                  </a:cubicBezTo>
                  <a:cubicBezTo>
                    <a:pt x="3390" y="11072"/>
                    <a:pt x="3139" y="11302"/>
                    <a:pt x="2825" y="11323"/>
                  </a:cubicBezTo>
                  <a:cubicBezTo>
                    <a:pt x="1549" y="11470"/>
                    <a:pt x="649" y="11595"/>
                    <a:pt x="523" y="11616"/>
                  </a:cubicBezTo>
                  <a:cubicBezTo>
                    <a:pt x="105" y="11763"/>
                    <a:pt x="0" y="13855"/>
                    <a:pt x="565" y="14692"/>
                  </a:cubicBezTo>
                  <a:cubicBezTo>
                    <a:pt x="628" y="14776"/>
                    <a:pt x="1298" y="14880"/>
                    <a:pt x="2323" y="15027"/>
                  </a:cubicBezTo>
                  <a:cubicBezTo>
                    <a:pt x="2532" y="15048"/>
                    <a:pt x="2762" y="15069"/>
                    <a:pt x="2992" y="15090"/>
                  </a:cubicBezTo>
                  <a:cubicBezTo>
                    <a:pt x="3264" y="15131"/>
                    <a:pt x="3495" y="15320"/>
                    <a:pt x="3578" y="15571"/>
                  </a:cubicBezTo>
                  <a:cubicBezTo>
                    <a:pt x="3997" y="16722"/>
                    <a:pt x="4708" y="17684"/>
                    <a:pt x="4875" y="18709"/>
                  </a:cubicBezTo>
                  <a:cubicBezTo>
                    <a:pt x="4980" y="19107"/>
                    <a:pt x="4373" y="19839"/>
                    <a:pt x="3850" y="20258"/>
                  </a:cubicBezTo>
                  <a:cubicBezTo>
                    <a:pt x="3808" y="20300"/>
                    <a:pt x="3767" y="20341"/>
                    <a:pt x="3725" y="20383"/>
                  </a:cubicBezTo>
                  <a:cubicBezTo>
                    <a:pt x="3432" y="20760"/>
                    <a:pt x="3243" y="20990"/>
                    <a:pt x="3223" y="21053"/>
                  </a:cubicBezTo>
                  <a:cubicBezTo>
                    <a:pt x="3034" y="21450"/>
                    <a:pt x="4436" y="23020"/>
                    <a:pt x="5420" y="23208"/>
                  </a:cubicBezTo>
                  <a:cubicBezTo>
                    <a:pt x="5482" y="23208"/>
                    <a:pt x="5775" y="23041"/>
                    <a:pt x="6194" y="22727"/>
                  </a:cubicBezTo>
                  <a:cubicBezTo>
                    <a:pt x="6487" y="22518"/>
                    <a:pt x="6759" y="22225"/>
                    <a:pt x="7031" y="21974"/>
                  </a:cubicBezTo>
                  <a:cubicBezTo>
                    <a:pt x="7275" y="21721"/>
                    <a:pt x="7539" y="21640"/>
                    <a:pt x="7808" y="21640"/>
                  </a:cubicBezTo>
                  <a:cubicBezTo>
                    <a:pt x="8229" y="21640"/>
                    <a:pt x="8664" y="21839"/>
                    <a:pt x="9060" y="21890"/>
                  </a:cubicBezTo>
                  <a:cubicBezTo>
                    <a:pt x="9123" y="21890"/>
                    <a:pt x="9165" y="21890"/>
                    <a:pt x="9207" y="21911"/>
                  </a:cubicBezTo>
                  <a:cubicBezTo>
                    <a:pt x="9416" y="21974"/>
                    <a:pt x="9604" y="22036"/>
                    <a:pt x="9813" y="22099"/>
                  </a:cubicBezTo>
                  <a:cubicBezTo>
                    <a:pt x="10462" y="22350"/>
                    <a:pt x="11069" y="22685"/>
                    <a:pt x="11550" y="23082"/>
                  </a:cubicBezTo>
                  <a:cubicBezTo>
                    <a:pt x="12073" y="23522"/>
                    <a:pt x="12010" y="24589"/>
                    <a:pt x="12136" y="25531"/>
                  </a:cubicBezTo>
                  <a:cubicBezTo>
                    <a:pt x="12178" y="25886"/>
                    <a:pt x="12450" y="26158"/>
                    <a:pt x="12806" y="26179"/>
                  </a:cubicBezTo>
                  <a:cubicBezTo>
                    <a:pt x="12864" y="26181"/>
                    <a:pt x="12925" y="26182"/>
                    <a:pt x="12988" y="26182"/>
                  </a:cubicBezTo>
                  <a:cubicBezTo>
                    <a:pt x="13517" y="26182"/>
                    <a:pt x="14203" y="26110"/>
                    <a:pt x="14689" y="26054"/>
                  </a:cubicBezTo>
                  <a:cubicBezTo>
                    <a:pt x="15023" y="26012"/>
                    <a:pt x="15295" y="25740"/>
                    <a:pt x="15316" y="25384"/>
                  </a:cubicBezTo>
                  <a:cubicBezTo>
                    <a:pt x="15358" y="24903"/>
                    <a:pt x="15421" y="24170"/>
                    <a:pt x="15484" y="23271"/>
                  </a:cubicBezTo>
                  <a:cubicBezTo>
                    <a:pt x="15505" y="22978"/>
                    <a:pt x="15714" y="22706"/>
                    <a:pt x="16007" y="22622"/>
                  </a:cubicBezTo>
                  <a:cubicBezTo>
                    <a:pt x="16927" y="22371"/>
                    <a:pt x="17827" y="21974"/>
                    <a:pt x="18664" y="21430"/>
                  </a:cubicBezTo>
                  <a:cubicBezTo>
                    <a:pt x="18782" y="21361"/>
                    <a:pt x="18913" y="21324"/>
                    <a:pt x="19046" y="21324"/>
                  </a:cubicBezTo>
                  <a:cubicBezTo>
                    <a:pt x="19196" y="21324"/>
                    <a:pt x="19347" y="21371"/>
                    <a:pt x="19480" y="21471"/>
                  </a:cubicBezTo>
                  <a:cubicBezTo>
                    <a:pt x="20652" y="22329"/>
                    <a:pt x="21510" y="22936"/>
                    <a:pt x="21656" y="22957"/>
                  </a:cubicBezTo>
                  <a:cubicBezTo>
                    <a:pt x="21665" y="22958"/>
                    <a:pt x="21675" y="22959"/>
                    <a:pt x="21685" y="22959"/>
                  </a:cubicBezTo>
                  <a:cubicBezTo>
                    <a:pt x="21809" y="22959"/>
                    <a:pt x="21987" y="22839"/>
                    <a:pt x="22200" y="22664"/>
                  </a:cubicBezTo>
                  <a:cubicBezTo>
                    <a:pt x="22409" y="22455"/>
                    <a:pt x="22661" y="22204"/>
                    <a:pt x="22891" y="21932"/>
                  </a:cubicBezTo>
                  <a:cubicBezTo>
                    <a:pt x="22891" y="21911"/>
                    <a:pt x="22912" y="21890"/>
                    <a:pt x="22933" y="21869"/>
                  </a:cubicBezTo>
                  <a:cubicBezTo>
                    <a:pt x="23267" y="21555"/>
                    <a:pt x="23749" y="21074"/>
                    <a:pt x="23686" y="20865"/>
                  </a:cubicBezTo>
                  <a:cubicBezTo>
                    <a:pt x="23518" y="19881"/>
                    <a:pt x="22096" y="19191"/>
                    <a:pt x="21991" y="18437"/>
                  </a:cubicBezTo>
                  <a:cubicBezTo>
                    <a:pt x="21991" y="18375"/>
                    <a:pt x="21991" y="18291"/>
                    <a:pt x="22012" y="18228"/>
                  </a:cubicBezTo>
                  <a:cubicBezTo>
                    <a:pt x="22242" y="17077"/>
                    <a:pt x="22723" y="15717"/>
                    <a:pt x="23414" y="14755"/>
                  </a:cubicBezTo>
                  <a:cubicBezTo>
                    <a:pt x="23958" y="14002"/>
                    <a:pt x="25862" y="14839"/>
                    <a:pt x="26301" y="13688"/>
                  </a:cubicBezTo>
                  <a:cubicBezTo>
                    <a:pt x="26343" y="13604"/>
                    <a:pt x="26343" y="13541"/>
                    <a:pt x="26343" y="13458"/>
                  </a:cubicBezTo>
                  <a:cubicBezTo>
                    <a:pt x="26364" y="13165"/>
                    <a:pt x="26343" y="12830"/>
                    <a:pt x="26322" y="12516"/>
                  </a:cubicBezTo>
                  <a:cubicBezTo>
                    <a:pt x="26301" y="12202"/>
                    <a:pt x="26259" y="11909"/>
                    <a:pt x="26239" y="11658"/>
                  </a:cubicBezTo>
                  <a:cubicBezTo>
                    <a:pt x="26197" y="11323"/>
                    <a:pt x="25904" y="11072"/>
                    <a:pt x="25569" y="11030"/>
                  </a:cubicBezTo>
                  <a:cubicBezTo>
                    <a:pt x="25130" y="11010"/>
                    <a:pt x="24439" y="10947"/>
                    <a:pt x="23623" y="10884"/>
                  </a:cubicBezTo>
                  <a:cubicBezTo>
                    <a:pt x="23309" y="10863"/>
                    <a:pt x="23058" y="10654"/>
                    <a:pt x="22974" y="10361"/>
                  </a:cubicBezTo>
                  <a:cubicBezTo>
                    <a:pt x="22702" y="9377"/>
                    <a:pt x="22284" y="8436"/>
                    <a:pt x="21740" y="7557"/>
                  </a:cubicBezTo>
                  <a:cubicBezTo>
                    <a:pt x="21573" y="7306"/>
                    <a:pt x="21573" y="6971"/>
                    <a:pt x="21761" y="6741"/>
                  </a:cubicBezTo>
                  <a:cubicBezTo>
                    <a:pt x="22556" y="5632"/>
                    <a:pt x="23121" y="4837"/>
                    <a:pt x="23142" y="4712"/>
                  </a:cubicBezTo>
                  <a:cubicBezTo>
                    <a:pt x="23205" y="4356"/>
                    <a:pt x="22096" y="3435"/>
                    <a:pt x="21426" y="2912"/>
                  </a:cubicBezTo>
                  <a:cubicBezTo>
                    <a:pt x="21297" y="2813"/>
                    <a:pt x="21144" y="2765"/>
                    <a:pt x="20990" y="2765"/>
                  </a:cubicBezTo>
                  <a:cubicBezTo>
                    <a:pt x="20820" y="2765"/>
                    <a:pt x="20648" y="2823"/>
                    <a:pt x="20505" y="2933"/>
                  </a:cubicBezTo>
                  <a:cubicBezTo>
                    <a:pt x="20192" y="3226"/>
                    <a:pt x="19689" y="3644"/>
                    <a:pt x="19083" y="4168"/>
                  </a:cubicBezTo>
                  <a:cubicBezTo>
                    <a:pt x="18946" y="4279"/>
                    <a:pt x="18773" y="4339"/>
                    <a:pt x="18602" y="4339"/>
                  </a:cubicBezTo>
                  <a:cubicBezTo>
                    <a:pt x="18485" y="4339"/>
                    <a:pt x="18369" y="4311"/>
                    <a:pt x="18267" y="4251"/>
                  </a:cubicBezTo>
                  <a:cubicBezTo>
                    <a:pt x="17409" y="3749"/>
                    <a:pt x="16509" y="3393"/>
                    <a:pt x="15567" y="3184"/>
                  </a:cubicBezTo>
                  <a:cubicBezTo>
                    <a:pt x="15275" y="3121"/>
                    <a:pt x="15044" y="2870"/>
                    <a:pt x="15003" y="2556"/>
                  </a:cubicBezTo>
                  <a:cubicBezTo>
                    <a:pt x="14877" y="1343"/>
                    <a:pt x="14772" y="464"/>
                    <a:pt x="14731" y="359"/>
                  </a:cubicBezTo>
                  <a:cubicBezTo>
                    <a:pt x="14653" y="139"/>
                    <a:pt x="14037" y="0"/>
                    <a:pt x="1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3" name="Google Shape;2713;p1"/>
            <p:cNvGrpSpPr/>
            <p:nvPr/>
          </p:nvGrpSpPr>
          <p:grpSpPr>
            <a:xfrm>
              <a:off x="1777513" y="2471713"/>
              <a:ext cx="654425" cy="652300"/>
              <a:chOff x="6730150" y="3052350"/>
              <a:chExt cx="654425" cy="652300"/>
            </a:xfrm>
          </p:grpSpPr>
          <p:sp>
            <p:nvSpPr>
              <p:cNvPr id="2714" name="Google Shape;2714;p1"/>
              <p:cNvSpPr/>
              <p:nvPr/>
            </p:nvSpPr>
            <p:spPr>
              <a:xfrm>
                <a:off x="7376675" y="3393850"/>
                <a:ext cx="3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6" extrusionOk="0">
                    <a:moveTo>
                      <a:pt x="106" y="0"/>
                    </a:moveTo>
                    <a:cubicBezTo>
                      <a:pt x="82" y="0"/>
                      <a:pt x="42" y="33"/>
                      <a:pt x="1" y="129"/>
                    </a:cubicBezTo>
                    <a:cubicBezTo>
                      <a:pt x="22" y="171"/>
                      <a:pt x="22" y="233"/>
                      <a:pt x="22" y="275"/>
                    </a:cubicBezTo>
                    <a:cubicBezTo>
                      <a:pt x="63" y="191"/>
                      <a:pt x="105" y="108"/>
                      <a:pt x="126" y="24"/>
                    </a:cubicBezTo>
                    <a:cubicBezTo>
                      <a:pt x="126" y="10"/>
                      <a:pt x="11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"/>
              <p:cNvSpPr/>
              <p:nvPr/>
            </p:nvSpPr>
            <p:spPr>
              <a:xfrm>
                <a:off x="7348950" y="3400725"/>
                <a:ext cx="24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5" extrusionOk="0">
                    <a:moveTo>
                      <a:pt x="984" y="0"/>
                    </a:moveTo>
                    <a:cubicBezTo>
                      <a:pt x="796" y="126"/>
                      <a:pt x="608" y="251"/>
                      <a:pt x="356" y="356"/>
                    </a:cubicBezTo>
                    <a:cubicBezTo>
                      <a:pt x="294" y="356"/>
                      <a:pt x="356" y="314"/>
                      <a:pt x="356" y="293"/>
                    </a:cubicBezTo>
                    <a:lnTo>
                      <a:pt x="356" y="293"/>
                    </a:lnTo>
                    <a:cubicBezTo>
                      <a:pt x="210" y="377"/>
                      <a:pt x="1" y="481"/>
                      <a:pt x="126" y="544"/>
                    </a:cubicBezTo>
                    <a:cubicBezTo>
                      <a:pt x="294" y="419"/>
                      <a:pt x="356" y="461"/>
                      <a:pt x="503" y="293"/>
                    </a:cubicBezTo>
                    <a:cubicBezTo>
                      <a:pt x="592" y="264"/>
                      <a:pt x="680" y="234"/>
                      <a:pt x="725" y="234"/>
                    </a:cubicBezTo>
                    <a:cubicBezTo>
                      <a:pt x="743" y="234"/>
                      <a:pt x="754" y="239"/>
                      <a:pt x="754" y="251"/>
                    </a:cubicBezTo>
                    <a:cubicBezTo>
                      <a:pt x="775" y="209"/>
                      <a:pt x="984" y="126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"/>
              <p:cNvSpPr/>
              <p:nvPr/>
            </p:nvSpPr>
            <p:spPr>
              <a:xfrm>
                <a:off x="7218700" y="3586425"/>
                <a:ext cx="16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1" y="0"/>
                    </a:moveTo>
                    <a:lnTo>
                      <a:pt x="64" y="63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"/>
              <p:cNvSpPr/>
              <p:nvPr/>
            </p:nvSpPr>
            <p:spPr>
              <a:xfrm>
                <a:off x="7071725" y="3692600"/>
                <a:ext cx="31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" extrusionOk="0">
                    <a:moveTo>
                      <a:pt x="126" y="1"/>
                    </a:moveTo>
                    <a:cubicBezTo>
                      <a:pt x="63" y="1"/>
                      <a:pt x="0" y="21"/>
                      <a:pt x="21" y="21"/>
                    </a:cubicBezTo>
                    <a:cubicBezTo>
                      <a:pt x="84" y="2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"/>
              <p:cNvSpPr/>
              <p:nvPr/>
            </p:nvSpPr>
            <p:spPr>
              <a:xfrm>
                <a:off x="7040325" y="36889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cubicBezTo>
                      <a:pt x="22" y="21"/>
                      <a:pt x="22" y="42"/>
                      <a:pt x="43" y="42"/>
                    </a:cubicBezTo>
                    <a:cubicBezTo>
                      <a:pt x="22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"/>
              <p:cNvSpPr/>
              <p:nvPr/>
            </p:nvSpPr>
            <p:spPr>
              <a:xfrm>
                <a:off x="7213475" y="3582750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42" y="1"/>
                    </a:moveTo>
                    <a:cubicBezTo>
                      <a:pt x="1" y="1"/>
                      <a:pt x="126" y="84"/>
                      <a:pt x="210" y="147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"/>
              <p:cNvSpPr/>
              <p:nvPr/>
            </p:nvSpPr>
            <p:spPr>
              <a:xfrm>
                <a:off x="7312875" y="341850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22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"/>
              <p:cNvSpPr/>
              <p:nvPr/>
            </p:nvSpPr>
            <p:spPr>
              <a:xfrm>
                <a:off x="7290375" y="3586925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63" y="1"/>
                    </a:moveTo>
                    <a:lnTo>
                      <a:pt x="0" y="127"/>
                    </a:lnTo>
                    <a:lnTo>
                      <a:pt x="42" y="64"/>
                    </a:lnTo>
                    <a:cubicBezTo>
                      <a:pt x="42" y="43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"/>
              <p:cNvSpPr/>
              <p:nvPr/>
            </p:nvSpPr>
            <p:spPr>
              <a:xfrm>
                <a:off x="7284100" y="3536200"/>
                <a:ext cx="42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8" extrusionOk="0">
                    <a:moveTo>
                      <a:pt x="21" y="0"/>
                    </a:moveTo>
                    <a:cubicBezTo>
                      <a:pt x="0" y="21"/>
                      <a:pt x="0" y="42"/>
                      <a:pt x="0" y="63"/>
                    </a:cubicBezTo>
                    <a:cubicBezTo>
                      <a:pt x="18" y="90"/>
                      <a:pt x="40" y="98"/>
                      <a:pt x="64" y="98"/>
                    </a:cubicBezTo>
                    <a:cubicBezTo>
                      <a:pt x="96" y="98"/>
                      <a:pt x="132" y="84"/>
                      <a:pt x="168" y="84"/>
                    </a:cubicBezTo>
                    <a:cubicBezTo>
                      <a:pt x="105" y="63"/>
                      <a:pt x="63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"/>
              <p:cNvSpPr/>
              <p:nvPr/>
            </p:nvSpPr>
            <p:spPr>
              <a:xfrm>
                <a:off x="7297700" y="342530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2" y="1"/>
                    </a:moveTo>
                    <a:lnTo>
                      <a:pt x="0" y="84"/>
                    </a:lnTo>
                    <a:cubicBezTo>
                      <a:pt x="21" y="4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"/>
              <p:cNvSpPr/>
              <p:nvPr/>
            </p:nvSpPr>
            <p:spPr>
              <a:xfrm>
                <a:off x="7254800" y="360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cubicBezTo>
                      <a:pt x="0" y="22"/>
                      <a:pt x="21" y="22"/>
                      <a:pt x="21" y="43"/>
                    </a:cubicBezTo>
                    <a:cubicBezTo>
                      <a:pt x="21" y="2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"/>
              <p:cNvSpPr/>
              <p:nvPr/>
            </p:nvSpPr>
            <p:spPr>
              <a:xfrm>
                <a:off x="7345825" y="3319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"/>
              <p:cNvSpPr/>
              <p:nvPr/>
            </p:nvSpPr>
            <p:spPr>
              <a:xfrm>
                <a:off x="7374575" y="33913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cubicBezTo>
                      <a:pt x="22" y="21"/>
                      <a:pt x="22" y="42"/>
                      <a:pt x="22" y="63"/>
                    </a:cubicBezTo>
                    <a:lnTo>
                      <a:pt x="43" y="21"/>
                    </a:lnTo>
                    <a:cubicBezTo>
                      <a:pt x="22" y="2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"/>
              <p:cNvSpPr/>
              <p:nvPr/>
            </p:nvSpPr>
            <p:spPr>
              <a:xfrm>
                <a:off x="7028300" y="3624600"/>
                <a:ext cx="10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9" extrusionOk="0">
                    <a:moveTo>
                      <a:pt x="1" y="0"/>
                    </a:moveTo>
                    <a:cubicBezTo>
                      <a:pt x="27" y="36"/>
                      <a:pt x="39" y="49"/>
                      <a:pt x="40" y="49"/>
                    </a:cubicBezTo>
                    <a:cubicBezTo>
                      <a:pt x="42" y="49"/>
                      <a:pt x="25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"/>
              <p:cNvSpPr/>
              <p:nvPr/>
            </p:nvSpPr>
            <p:spPr>
              <a:xfrm>
                <a:off x="6802325" y="3338250"/>
                <a:ext cx="8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98" extrusionOk="0">
                    <a:moveTo>
                      <a:pt x="344" y="1"/>
                    </a:moveTo>
                    <a:cubicBezTo>
                      <a:pt x="325" y="1"/>
                      <a:pt x="278" y="15"/>
                      <a:pt x="189" y="30"/>
                    </a:cubicBezTo>
                    <a:cubicBezTo>
                      <a:pt x="210" y="30"/>
                      <a:pt x="105" y="93"/>
                      <a:pt x="42" y="135"/>
                    </a:cubicBezTo>
                    <a:cubicBezTo>
                      <a:pt x="1" y="135"/>
                      <a:pt x="1" y="156"/>
                      <a:pt x="1" y="177"/>
                    </a:cubicBezTo>
                    <a:cubicBezTo>
                      <a:pt x="1" y="177"/>
                      <a:pt x="21" y="198"/>
                      <a:pt x="42" y="198"/>
                    </a:cubicBezTo>
                    <a:cubicBezTo>
                      <a:pt x="63" y="198"/>
                      <a:pt x="126" y="198"/>
                      <a:pt x="189" y="177"/>
                    </a:cubicBezTo>
                    <a:lnTo>
                      <a:pt x="189" y="177"/>
                    </a:lnTo>
                    <a:cubicBezTo>
                      <a:pt x="152" y="180"/>
                      <a:pt x="127" y="182"/>
                      <a:pt x="111" y="182"/>
                    </a:cubicBezTo>
                    <a:cubicBezTo>
                      <a:pt x="37" y="182"/>
                      <a:pt x="166" y="145"/>
                      <a:pt x="252" y="93"/>
                    </a:cubicBezTo>
                    <a:cubicBezTo>
                      <a:pt x="314" y="51"/>
                      <a:pt x="356" y="9"/>
                      <a:pt x="356" y="9"/>
                    </a:cubicBezTo>
                    <a:cubicBezTo>
                      <a:pt x="356" y="3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"/>
              <p:cNvSpPr/>
              <p:nvPr/>
            </p:nvSpPr>
            <p:spPr>
              <a:xfrm>
                <a:off x="7310250" y="34206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63" y="0"/>
                    </a:moveTo>
                    <a:cubicBezTo>
                      <a:pt x="21" y="21"/>
                      <a:pt x="21" y="42"/>
                      <a:pt x="0" y="63"/>
                    </a:cubicBezTo>
                    <a:cubicBezTo>
                      <a:pt x="21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"/>
              <p:cNvSpPr/>
              <p:nvPr/>
            </p:nvSpPr>
            <p:spPr>
              <a:xfrm>
                <a:off x="6805475" y="333900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0"/>
                      <a:pt x="21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"/>
              <p:cNvSpPr/>
              <p:nvPr/>
            </p:nvSpPr>
            <p:spPr>
              <a:xfrm>
                <a:off x="6878700" y="360837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1"/>
                    </a:moveTo>
                    <a:cubicBezTo>
                      <a:pt x="60" y="1"/>
                      <a:pt x="58" y="1"/>
                      <a:pt x="55" y="2"/>
                    </a:cubicBezTo>
                    <a:lnTo>
                      <a:pt x="55" y="2"/>
                    </a:lnTo>
                    <a:cubicBezTo>
                      <a:pt x="60" y="1"/>
                      <a:pt x="63" y="1"/>
                      <a:pt x="63" y="1"/>
                    </a:cubicBezTo>
                    <a:close/>
                    <a:moveTo>
                      <a:pt x="55" y="2"/>
                    </a:moveTo>
                    <a:cubicBezTo>
                      <a:pt x="45" y="4"/>
                      <a:pt x="27" y="9"/>
                      <a:pt x="0" y="22"/>
                    </a:cubicBezTo>
                    <a:cubicBezTo>
                      <a:pt x="19" y="22"/>
                      <a:pt x="37" y="6"/>
                      <a:pt x="5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"/>
              <p:cNvSpPr/>
              <p:nvPr/>
            </p:nvSpPr>
            <p:spPr>
              <a:xfrm>
                <a:off x="6988025" y="3598975"/>
                <a:ext cx="26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3" extrusionOk="0">
                    <a:moveTo>
                      <a:pt x="0" y="0"/>
                    </a:moveTo>
                    <a:cubicBezTo>
                      <a:pt x="42" y="42"/>
                      <a:pt x="84" y="63"/>
                      <a:pt x="105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"/>
              <p:cNvSpPr/>
              <p:nvPr/>
            </p:nvSpPr>
            <p:spPr>
              <a:xfrm>
                <a:off x="6832675" y="359792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42"/>
                      <a:pt x="63" y="63"/>
                      <a:pt x="105" y="126"/>
                    </a:cubicBezTo>
                    <a:cubicBezTo>
                      <a:pt x="63" y="63"/>
                      <a:pt x="63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"/>
              <p:cNvSpPr/>
              <p:nvPr/>
            </p:nvSpPr>
            <p:spPr>
              <a:xfrm>
                <a:off x="6829525" y="35576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3" y="0"/>
                      <a:pt x="42" y="0"/>
                      <a:pt x="42" y="21"/>
                    </a:cubicBez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2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"/>
              <p:cNvSpPr/>
              <p:nvPr/>
            </p:nvSpPr>
            <p:spPr>
              <a:xfrm>
                <a:off x="7290725" y="3195675"/>
                <a:ext cx="3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6" extrusionOk="0">
                    <a:moveTo>
                      <a:pt x="133" y="0"/>
                    </a:moveTo>
                    <a:cubicBezTo>
                      <a:pt x="91" y="42"/>
                      <a:pt x="49" y="42"/>
                      <a:pt x="28" y="63"/>
                    </a:cubicBezTo>
                    <a:cubicBezTo>
                      <a:pt x="67" y="63"/>
                      <a:pt x="0" y="185"/>
                      <a:pt x="6" y="185"/>
                    </a:cubicBezTo>
                    <a:cubicBezTo>
                      <a:pt x="9" y="185"/>
                      <a:pt x="39" y="141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"/>
              <p:cNvSpPr/>
              <p:nvPr/>
            </p:nvSpPr>
            <p:spPr>
              <a:xfrm>
                <a:off x="7311825" y="341902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21" y="1"/>
                    </a:moveTo>
                    <a:cubicBezTo>
                      <a:pt x="21" y="14"/>
                      <a:pt x="21" y="27"/>
                      <a:pt x="16" y="41"/>
                    </a:cubicBezTo>
                    <a:lnTo>
                      <a:pt x="16" y="41"/>
                    </a:lnTo>
                    <a:cubicBezTo>
                      <a:pt x="23" y="36"/>
                      <a:pt x="33" y="3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  <a:moveTo>
                      <a:pt x="16" y="41"/>
                    </a:moveTo>
                    <a:cubicBezTo>
                      <a:pt x="6" y="47"/>
                      <a:pt x="0" y="52"/>
                      <a:pt x="0" y="63"/>
                    </a:cubicBezTo>
                    <a:cubicBezTo>
                      <a:pt x="8" y="56"/>
                      <a:pt x="12" y="48"/>
                      <a:pt x="16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1"/>
              <p:cNvSpPr/>
              <p:nvPr/>
            </p:nvSpPr>
            <p:spPr>
              <a:xfrm>
                <a:off x="6815925" y="3601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cubicBezTo>
                      <a:pt x="84" y="106"/>
                      <a:pt x="189" y="231"/>
                      <a:pt x="293" y="336"/>
                    </a:cubicBezTo>
                    <a:cubicBezTo>
                      <a:pt x="189" y="231"/>
                      <a:pt x="105" y="1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"/>
              <p:cNvSpPr/>
              <p:nvPr/>
            </p:nvSpPr>
            <p:spPr>
              <a:xfrm>
                <a:off x="7003725" y="31224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5"/>
                    </a:moveTo>
                    <a:lnTo>
                      <a:pt x="0" y="1"/>
                    </a:lnTo>
                    <a:cubicBezTo>
                      <a:pt x="0" y="22"/>
                      <a:pt x="0" y="64"/>
                      <a:pt x="0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"/>
              <p:cNvSpPr/>
              <p:nvPr/>
            </p:nvSpPr>
            <p:spPr>
              <a:xfrm>
                <a:off x="6807025" y="3559225"/>
                <a:ext cx="52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1" extrusionOk="0">
                    <a:moveTo>
                      <a:pt x="210" y="0"/>
                    </a:moveTo>
                    <a:lnTo>
                      <a:pt x="1" y="230"/>
                    </a:lnTo>
                    <a:cubicBezTo>
                      <a:pt x="64" y="188"/>
                      <a:pt x="126" y="126"/>
                      <a:pt x="189" y="63"/>
                    </a:cubicBezTo>
                    <a:cubicBezTo>
                      <a:pt x="189" y="42"/>
                      <a:pt x="210" y="21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"/>
              <p:cNvSpPr/>
              <p:nvPr/>
            </p:nvSpPr>
            <p:spPr>
              <a:xfrm>
                <a:off x="7291425" y="319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"/>
              <p:cNvSpPr/>
              <p:nvPr/>
            </p:nvSpPr>
            <p:spPr>
              <a:xfrm>
                <a:off x="6730150" y="3052350"/>
                <a:ext cx="654425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6177" h="26092" extrusionOk="0">
                    <a:moveTo>
                      <a:pt x="19521" y="4081"/>
                    </a:moveTo>
                    <a:cubicBezTo>
                      <a:pt x="19519" y="4095"/>
                      <a:pt x="19515" y="4108"/>
                      <a:pt x="19501" y="4122"/>
                    </a:cubicBezTo>
                    <a:cubicBezTo>
                      <a:pt x="19417" y="4206"/>
                      <a:pt x="19396" y="4227"/>
                      <a:pt x="19354" y="4227"/>
                    </a:cubicBezTo>
                    <a:cubicBezTo>
                      <a:pt x="19396" y="4185"/>
                      <a:pt x="19458" y="4143"/>
                      <a:pt x="19521" y="4081"/>
                    </a:cubicBezTo>
                    <a:close/>
                    <a:moveTo>
                      <a:pt x="18036" y="4227"/>
                    </a:moveTo>
                    <a:lnTo>
                      <a:pt x="18036" y="4227"/>
                    </a:lnTo>
                    <a:cubicBezTo>
                      <a:pt x="18099" y="4268"/>
                      <a:pt x="18162" y="4310"/>
                      <a:pt x="18266" y="4310"/>
                    </a:cubicBezTo>
                    <a:cubicBezTo>
                      <a:pt x="18283" y="4327"/>
                      <a:pt x="18273" y="4358"/>
                      <a:pt x="18235" y="4358"/>
                    </a:cubicBezTo>
                    <a:cubicBezTo>
                      <a:pt x="18226" y="4358"/>
                      <a:pt x="18216" y="4356"/>
                      <a:pt x="18204" y="4352"/>
                    </a:cubicBezTo>
                    <a:cubicBezTo>
                      <a:pt x="18225" y="4352"/>
                      <a:pt x="18099" y="4310"/>
                      <a:pt x="18036" y="4227"/>
                    </a:cubicBezTo>
                    <a:close/>
                    <a:moveTo>
                      <a:pt x="17513" y="4394"/>
                    </a:moveTo>
                    <a:cubicBezTo>
                      <a:pt x="17509" y="4394"/>
                      <a:pt x="17509" y="4396"/>
                      <a:pt x="17512" y="4398"/>
                    </a:cubicBezTo>
                    <a:lnTo>
                      <a:pt x="17512" y="4398"/>
                    </a:lnTo>
                    <a:cubicBezTo>
                      <a:pt x="17512" y="4397"/>
                      <a:pt x="17513" y="4395"/>
                      <a:pt x="17513" y="4394"/>
                    </a:cubicBezTo>
                    <a:close/>
                    <a:moveTo>
                      <a:pt x="7263" y="4643"/>
                    </a:moveTo>
                    <a:cubicBezTo>
                      <a:pt x="7221" y="4643"/>
                      <a:pt x="7271" y="4687"/>
                      <a:pt x="7285" y="4709"/>
                    </a:cubicBezTo>
                    <a:lnTo>
                      <a:pt x="7285" y="4709"/>
                    </a:lnTo>
                    <a:cubicBezTo>
                      <a:pt x="7282" y="4690"/>
                      <a:pt x="7282" y="4667"/>
                      <a:pt x="7282" y="4645"/>
                    </a:cubicBezTo>
                    <a:cubicBezTo>
                      <a:pt x="7274" y="4644"/>
                      <a:pt x="7268" y="4643"/>
                      <a:pt x="7263" y="4643"/>
                    </a:cubicBezTo>
                    <a:close/>
                    <a:moveTo>
                      <a:pt x="7285" y="4709"/>
                    </a:moveTo>
                    <a:cubicBezTo>
                      <a:pt x="7285" y="4713"/>
                      <a:pt x="7286" y="4716"/>
                      <a:pt x="7287" y="4720"/>
                    </a:cubicBezTo>
                    <a:lnTo>
                      <a:pt x="7287" y="4720"/>
                    </a:lnTo>
                    <a:cubicBezTo>
                      <a:pt x="7289" y="4718"/>
                      <a:pt x="7288" y="4714"/>
                      <a:pt x="7285" y="4709"/>
                    </a:cubicBezTo>
                    <a:close/>
                    <a:moveTo>
                      <a:pt x="22451" y="5796"/>
                    </a:moveTo>
                    <a:cubicBezTo>
                      <a:pt x="22438" y="5796"/>
                      <a:pt x="22433" y="5796"/>
                      <a:pt x="22426" y="5801"/>
                    </a:cubicBezTo>
                    <a:lnTo>
                      <a:pt x="22426" y="5801"/>
                    </a:lnTo>
                    <a:cubicBezTo>
                      <a:pt x="22434" y="5800"/>
                      <a:pt x="22442" y="5798"/>
                      <a:pt x="22451" y="5796"/>
                    </a:cubicBezTo>
                    <a:close/>
                    <a:moveTo>
                      <a:pt x="21277" y="6697"/>
                    </a:moveTo>
                    <a:lnTo>
                      <a:pt x="21277" y="6697"/>
                    </a:lnTo>
                    <a:cubicBezTo>
                      <a:pt x="21256" y="6709"/>
                      <a:pt x="21233" y="6729"/>
                      <a:pt x="21196" y="6779"/>
                    </a:cubicBezTo>
                    <a:cubicBezTo>
                      <a:pt x="21224" y="6751"/>
                      <a:pt x="21251" y="6724"/>
                      <a:pt x="21277" y="6697"/>
                    </a:cubicBezTo>
                    <a:close/>
                    <a:moveTo>
                      <a:pt x="4771" y="8349"/>
                    </a:move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5" y="8353"/>
                      <a:pt x="4764" y="8352"/>
                      <a:pt x="4764" y="8351"/>
                    </a:cubicBezTo>
                    <a:lnTo>
                      <a:pt x="4764" y="8351"/>
                    </a:lnTo>
                    <a:cubicBezTo>
                      <a:pt x="4759" y="8357"/>
                      <a:pt x="4755" y="8363"/>
                      <a:pt x="4750" y="8369"/>
                    </a:cubicBez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6" y="8359"/>
                      <a:pt x="4766" y="8365"/>
                      <a:pt x="4765" y="8371"/>
                    </a:cubicBezTo>
                    <a:lnTo>
                      <a:pt x="4765" y="8371"/>
                    </a:lnTo>
                    <a:cubicBezTo>
                      <a:pt x="4768" y="8363"/>
                      <a:pt x="4771" y="8356"/>
                      <a:pt x="4771" y="8349"/>
                    </a:cubicBezTo>
                    <a:close/>
                    <a:moveTo>
                      <a:pt x="4765" y="8371"/>
                    </a:moveTo>
                    <a:cubicBezTo>
                      <a:pt x="4758" y="8384"/>
                      <a:pt x="4750" y="8398"/>
                      <a:pt x="4750" y="8411"/>
                    </a:cubicBezTo>
                    <a:cubicBezTo>
                      <a:pt x="4758" y="8395"/>
                      <a:pt x="4763" y="8382"/>
                      <a:pt x="4765" y="8371"/>
                    </a:cubicBezTo>
                    <a:close/>
                    <a:moveTo>
                      <a:pt x="22798" y="10134"/>
                    </a:moveTo>
                    <a:lnTo>
                      <a:pt x="22798" y="10134"/>
                    </a:lnTo>
                    <a:cubicBezTo>
                      <a:pt x="22801" y="10145"/>
                      <a:pt x="22804" y="10157"/>
                      <a:pt x="22807" y="10169"/>
                    </a:cubicBezTo>
                    <a:cubicBezTo>
                      <a:pt x="22807" y="10157"/>
                      <a:pt x="22803" y="10145"/>
                      <a:pt x="22798" y="10134"/>
                    </a:cubicBezTo>
                    <a:close/>
                    <a:moveTo>
                      <a:pt x="26134" y="12671"/>
                    </a:moveTo>
                    <a:lnTo>
                      <a:pt x="26134" y="13015"/>
                    </a:lnTo>
                    <a:cubicBezTo>
                      <a:pt x="26176" y="12872"/>
                      <a:pt x="26161" y="12769"/>
                      <a:pt x="26134" y="12671"/>
                    </a:cubicBezTo>
                    <a:close/>
                    <a:moveTo>
                      <a:pt x="24494" y="14370"/>
                    </a:moveTo>
                    <a:cubicBezTo>
                      <a:pt x="24486" y="14370"/>
                      <a:pt x="24474" y="14372"/>
                      <a:pt x="24460" y="14375"/>
                    </a:cubicBezTo>
                    <a:lnTo>
                      <a:pt x="24513" y="14375"/>
                    </a:lnTo>
                    <a:cubicBezTo>
                      <a:pt x="24510" y="14372"/>
                      <a:pt x="24504" y="14370"/>
                      <a:pt x="24494" y="14370"/>
                    </a:cubicBezTo>
                    <a:close/>
                    <a:moveTo>
                      <a:pt x="4331" y="19061"/>
                    </a:moveTo>
                    <a:cubicBezTo>
                      <a:pt x="4319" y="19086"/>
                      <a:pt x="4299" y="19119"/>
                      <a:pt x="4289" y="19136"/>
                    </a:cubicBezTo>
                    <a:lnTo>
                      <a:pt x="4289" y="19136"/>
                    </a:lnTo>
                    <a:cubicBezTo>
                      <a:pt x="4310" y="19107"/>
                      <a:pt x="4325" y="19081"/>
                      <a:pt x="4331" y="19061"/>
                    </a:cubicBezTo>
                    <a:close/>
                    <a:moveTo>
                      <a:pt x="4790" y="19332"/>
                    </a:moveTo>
                    <a:cubicBezTo>
                      <a:pt x="4784" y="19339"/>
                      <a:pt x="4778" y="19347"/>
                      <a:pt x="4771" y="19354"/>
                    </a:cubicBezTo>
                    <a:cubicBezTo>
                      <a:pt x="4780" y="19345"/>
                      <a:pt x="4786" y="19338"/>
                      <a:pt x="4790" y="19332"/>
                    </a:cubicBezTo>
                    <a:close/>
                    <a:moveTo>
                      <a:pt x="10162" y="21857"/>
                    </a:moveTo>
                    <a:cubicBezTo>
                      <a:pt x="10184" y="21865"/>
                      <a:pt x="10206" y="21872"/>
                      <a:pt x="10227" y="21877"/>
                    </a:cubicBezTo>
                    <a:lnTo>
                      <a:pt x="10227" y="21877"/>
                    </a:lnTo>
                    <a:cubicBezTo>
                      <a:pt x="10205" y="21869"/>
                      <a:pt x="10181" y="21861"/>
                      <a:pt x="10162" y="21857"/>
                    </a:cubicBezTo>
                    <a:close/>
                    <a:moveTo>
                      <a:pt x="10227" y="21877"/>
                    </a:moveTo>
                    <a:cubicBezTo>
                      <a:pt x="10255" y="21887"/>
                      <a:pt x="10279" y="21896"/>
                      <a:pt x="10284" y="21896"/>
                    </a:cubicBezTo>
                    <a:cubicBezTo>
                      <a:pt x="10287" y="21896"/>
                      <a:pt x="10284" y="21893"/>
                      <a:pt x="10274" y="21886"/>
                    </a:cubicBezTo>
                    <a:cubicBezTo>
                      <a:pt x="10258" y="21884"/>
                      <a:pt x="10243" y="21881"/>
                      <a:pt x="10227" y="21877"/>
                    </a:cubicBezTo>
                    <a:close/>
                    <a:moveTo>
                      <a:pt x="10274" y="22409"/>
                    </a:moveTo>
                    <a:cubicBezTo>
                      <a:pt x="10372" y="22458"/>
                      <a:pt x="10470" y="22533"/>
                      <a:pt x="10518" y="22533"/>
                    </a:cubicBezTo>
                    <a:cubicBezTo>
                      <a:pt x="10532" y="22533"/>
                      <a:pt x="10541" y="22527"/>
                      <a:pt x="10546" y="22514"/>
                    </a:cubicBezTo>
                    <a:lnTo>
                      <a:pt x="10420" y="22472"/>
                    </a:lnTo>
                    <a:cubicBezTo>
                      <a:pt x="10414" y="22463"/>
                      <a:pt x="10409" y="22456"/>
                      <a:pt x="10407" y="22449"/>
                    </a:cubicBezTo>
                    <a:lnTo>
                      <a:pt x="10407" y="22449"/>
                    </a:lnTo>
                    <a:cubicBezTo>
                      <a:pt x="10412" y="22451"/>
                      <a:pt x="10417" y="22451"/>
                      <a:pt x="10420" y="22451"/>
                    </a:cubicBezTo>
                    <a:cubicBezTo>
                      <a:pt x="10415" y="22449"/>
                      <a:pt x="10410" y="22447"/>
                      <a:pt x="10405" y="22445"/>
                    </a:cubicBezTo>
                    <a:lnTo>
                      <a:pt x="10405" y="22445"/>
                    </a:lnTo>
                    <a:cubicBezTo>
                      <a:pt x="10405" y="22446"/>
                      <a:pt x="10406" y="22448"/>
                      <a:pt x="10407" y="22449"/>
                    </a:cubicBezTo>
                    <a:lnTo>
                      <a:pt x="10407" y="22449"/>
                    </a:lnTo>
                    <a:cubicBezTo>
                      <a:pt x="10378" y="22444"/>
                      <a:pt x="10326" y="22427"/>
                      <a:pt x="10274" y="22409"/>
                    </a:cubicBezTo>
                    <a:close/>
                    <a:moveTo>
                      <a:pt x="21489" y="22577"/>
                    </a:moveTo>
                    <a:cubicBezTo>
                      <a:pt x="21475" y="22587"/>
                      <a:pt x="21464" y="22597"/>
                      <a:pt x="21456" y="22607"/>
                    </a:cubicBezTo>
                    <a:lnTo>
                      <a:pt x="21456" y="22607"/>
                    </a:lnTo>
                    <a:cubicBezTo>
                      <a:pt x="21471" y="22594"/>
                      <a:pt x="21483" y="22583"/>
                      <a:pt x="21489" y="22577"/>
                    </a:cubicBezTo>
                    <a:close/>
                    <a:moveTo>
                      <a:pt x="13773" y="25589"/>
                    </a:moveTo>
                    <a:lnTo>
                      <a:pt x="13773" y="25589"/>
                    </a:lnTo>
                    <a:cubicBezTo>
                      <a:pt x="13771" y="25589"/>
                      <a:pt x="13769" y="25589"/>
                      <a:pt x="13768" y="25590"/>
                    </a:cubicBezTo>
                    <a:cubicBezTo>
                      <a:pt x="13770" y="25590"/>
                      <a:pt x="13772" y="25589"/>
                      <a:pt x="13773" y="25589"/>
                    </a:cubicBezTo>
                    <a:close/>
                    <a:moveTo>
                      <a:pt x="12659" y="0"/>
                    </a:moveTo>
                    <a:cubicBezTo>
                      <a:pt x="12575" y="63"/>
                      <a:pt x="12345" y="84"/>
                      <a:pt x="12115" y="147"/>
                    </a:cubicBezTo>
                    <a:cubicBezTo>
                      <a:pt x="11864" y="188"/>
                      <a:pt x="11634" y="272"/>
                      <a:pt x="11655" y="356"/>
                    </a:cubicBezTo>
                    <a:cubicBezTo>
                      <a:pt x="11571" y="377"/>
                      <a:pt x="11466" y="439"/>
                      <a:pt x="11424" y="460"/>
                    </a:cubicBezTo>
                    <a:cubicBezTo>
                      <a:pt x="11299" y="502"/>
                      <a:pt x="11257" y="607"/>
                      <a:pt x="11215" y="670"/>
                    </a:cubicBezTo>
                    <a:cubicBezTo>
                      <a:pt x="11194" y="774"/>
                      <a:pt x="11173" y="816"/>
                      <a:pt x="11131" y="879"/>
                    </a:cubicBezTo>
                    <a:cubicBezTo>
                      <a:pt x="11090" y="1004"/>
                      <a:pt x="11048" y="1130"/>
                      <a:pt x="10985" y="1486"/>
                    </a:cubicBezTo>
                    <a:cubicBezTo>
                      <a:pt x="10943" y="1695"/>
                      <a:pt x="11048" y="1799"/>
                      <a:pt x="11048" y="2051"/>
                    </a:cubicBezTo>
                    <a:lnTo>
                      <a:pt x="10964" y="2071"/>
                    </a:lnTo>
                    <a:lnTo>
                      <a:pt x="11048" y="2406"/>
                    </a:lnTo>
                    <a:lnTo>
                      <a:pt x="10943" y="2574"/>
                    </a:lnTo>
                    <a:cubicBezTo>
                      <a:pt x="10943" y="2657"/>
                      <a:pt x="10943" y="2720"/>
                      <a:pt x="10943" y="2783"/>
                    </a:cubicBezTo>
                    <a:cubicBezTo>
                      <a:pt x="10964" y="2699"/>
                      <a:pt x="10985" y="2616"/>
                      <a:pt x="11027" y="2616"/>
                    </a:cubicBezTo>
                    <a:cubicBezTo>
                      <a:pt x="11027" y="2720"/>
                      <a:pt x="11006" y="2804"/>
                      <a:pt x="11006" y="2888"/>
                    </a:cubicBezTo>
                    <a:cubicBezTo>
                      <a:pt x="10985" y="2992"/>
                      <a:pt x="10964" y="3034"/>
                      <a:pt x="10922" y="3076"/>
                    </a:cubicBezTo>
                    <a:cubicBezTo>
                      <a:pt x="10866" y="3132"/>
                      <a:pt x="10811" y="3150"/>
                      <a:pt x="10773" y="3150"/>
                    </a:cubicBezTo>
                    <a:cubicBezTo>
                      <a:pt x="10755" y="3150"/>
                      <a:pt x="10741" y="3146"/>
                      <a:pt x="10734" y="3139"/>
                    </a:cubicBezTo>
                    <a:lnTo>
                      <a:pt x="10713" y="3160"/>
                    </a:lnTo>
                    <a:lnTo>
                      <a:pt x="10671" y="3201"/>
                    </a:lnTo>
                    <a:lnTo>
                      <a:pt x="10587" y="3243"/>
                    </a:lnTo>
                    <a:lnTo>
                      <a:pt x="10399" y="3369"/>
                    </a:lnTo>
                    <a:lnTo>
                      <a:pt x="10043" y="3599"/>
                    </a:lnTo>
                    <a:cubicBezTo>
                      <a:pt x="10043" y="3578"/>
                      <a:pt x="10169" y="3494"/>
                      <a:pt x="10253" y="3411"/>
                    </a:cubicBezTo>
                    <a:lnTo>
                      <a:pt x="10253" y="3411"/>
                    </a:lnTo>
                    <a:cubicBezTo>
                      <a:pt x="10116" y="3523"/>
                      <a:pt x="10069" y="3546"/>
                      <a:pt x="10044" y="3546"/>
                    </a:cubicBezTo>
                    <a:cubicBezTo>
                      <a:pt x="10026" y="3546"/>
                      <a:pt x="10019" y="3534"/>
                      <a:pt x="10000" y="3534"/>
                    </a:cubicBezTo>
                    <a:cubicBezTo>
                      <a:pt x="9975" y="3534"/>
                      <a:pt x="9930" y="3554"/>
                      <a:pt x="9813" y="3641"/>
                    </a:cubicBezTo>
                    <a:cubicBezTo>
                      <a:pt x="9876" y="3641"/>
                      <a:pt x="9813" y="3704"/>
                      <a:pt x="9813" y="3724"/>
                    </a:cubicBezTo>
                    <a:cubicBezTo>
                      <a:pt x="9604" y="3787"/>
                      <a:pt x="9186" y="3996"/>
                      <a:pt x="8872" y="4185"/>
                    </a:cubicBezTo>
                    <a:lnTo>
                      <a:pt x="8914" y="4101"/>
                    </a:lnTo>
                    <a:lnTo>
                      <a:pt x="8914" y="4101"/>
                    </a:lnTo>
                    <a:cubicBezTo>
                      <a:pt x="8621" y="4227"/>
                      <a:pt x="8328" y="4394"/>
                      <a:pt x="8014" y="4540"/>
                    </a:cubicBezTo>
                    <a:cubicBezTo>
                      <a:pt x="7951" y="4582"/>
                      <a:pt x="7867" y="4624"/>
                      <a:pt x="7784" y="4666"/>
                    </a:cubicBezTo>
                    <a:lnTo>
                      <a:pt x="7742" y="4687"/>
                    </a:lnTo>
                    <a:cubicBezTo>
                      <a:pt x="7742" y="4687"/>
                      <a:pt x="7721" y="4708"/>
                      <a:pt x="7721" y="4708"/>
                    </a:cubicBezTo>
                    <a:cubicBezTo>
                      <a:pt x="7700" y="4708"/>
                      <a:pt x="7679" y="4708"/>
                      <a:pt x="7658" y="4729"/>
                    </a:cubicBezTo>
                    <a:cubicBezTo>
                      <a:pt x="7616" y="4729"/>
                      <a:pt x="7554" y="4729"/>
                      <a:pt x="7512" y="4708"/>
                    </a:cubicBezTo>
                    <a:cubicBezTo>
                      <a:pt x="7491" y="4708"/>
                      <a:pt x="7470" y="4708"/>
                      <a:pt x="7449" y="4687"/>
                    </a:cubicBezTo>
                    <a:cubicBezTo>
                      <a:pt x="7449" y="4687"/>
                      <a:pt x="7407" y="4666"/>
                      <a:pt x="7365" y="4645"/>
                    </a:cubicBezTo>
                    <a:lnTo>
                      <a:pt x="7365" y="4645"/>
                    </a:lnTo>
                    <a:cubicBezTo>
                      <a:pt x="7449" y="4708"/>
                      <a:pt x="7449" y="4750"/>
                      <a:pt x="7449" y="4771"/>
                    </a:cubicBezTo>
                    <a:cubicBezTo>
                      <a:pt x="7428" y="4792"/>
                      <a:pt x="7428" y="4792"/>
                      <a:pt x="7407" y="4792"/>
                    </a:cubicBezTo>
                    <a:cubicBezTo>
                      <a:pt x="7365" y="4792"/>
                      <a:pt x="7344" y="4771"/>
                      <a:pt x="7302" y="4750"/>
                    </a:cubicBezTo>
                    <a:cubicBezTo>
                      <a:pt x="7295" y="4742"/>
                      <a:pt x="7290" y="4732"/>
                      <a:pt x="7287" y="4720"/>
                    </a:cubicBezTo>
                    <a:lnTo>
                      <a:pt x="7287" y="4720"/>
                    </a:lnTo>
                    <a:cubicBezTo>
                      <a:pt x="7286" y="4721"/>
                      <a:pt x="7284" y="4722"/>
                      <a:pt x="7280" y="4722"/>
                    </a:cubicBezTo>
                    <a:cubicBezTo>
                      <a:pt x="7268" y="4722"/>
                      <a:pt x="7238" y="4712"/>
                      <a:pt x="7177" y="4687"/>
                    </a:cubicBezTo>
                    <a:cubicBezTo>
                      <a:pt x="7060" y="4583"/>
                      <a:pt x="7064" y="4544"/>
                      <a:pt x="7114" y="4544"/>
                    </a:cubicBezTo>
                    <a:cubicBezTo>
                      <a:pt x="7144" y="4544"/>
                      <a:pt x="7192" y="4558"/>
                      <a:pt x="7240" y="4582"/>
                    </a:cubicBezTo>
                    <a:cubicBezTo>
                      <a:pt x="7156" y="4520"/>
                      <a:pt x="7072" y="4478"/>
                      <a:pt x="6989" y="4415"/>
                    </a:cubicBezTo>
                    <a:cubicBezTo>
                      <a:pt x="6989" y="4399"/>
                      <a:pt x="6997" y="4395"/>
                      <a:pt x="7010" y="4395"/>
                    </a:cubicBezTo>
                    <a:cubicBezTo>
                      <a:pt x="7024" y="4395"/>
                      <a:pt x="7044" y="4400"/>
                      <a:pt x="7063" y="4400"/>
                    </a:cubicBezTo>
                    <a:cubicBezTo>
                      <a:pt x="7073" y="4400"/>
                      <a:pt x="7084" y="4399"/>
                      <a:pt x="7093" y="4394"/>
                    </a:cubicBezTo>
                    <a:cubicBezTo>
                      <a:pt x="6968" y="4373"/>
                      <a:pt x="6758" y="3976"/>
                      <a:pt x="6549" y="3892"/>
                    </a:cubicBezTo>
                    <a:lnTo>
                      <a:pt x="6570" y="3850"/>
                    </a:lnTo>
                    <a:cubicBezTo>
                      <a:pt x="6298" y="3599"/>
                      <a:pt x="6047" y="3411"/>
                      <a:pt x="5796" y="3285"/>
                    </a:cubicBezTo>
                    <a:cubicBezTo>
                      <a:pt x="5670" y="3222"/>
                      <a:pt x="5545" y="3160"/>
                      <a:pt x="5377" y="3118"/>
                    </a:cubicBezTo>
                    <a:cubicBezTo>
                      <a:pt x="5289" y="3088"/>
                      <a:pt x="5158" y="3058"/>
                      <a:pt x="5015" y="3058"/>
                    </a:cubicBezTo>
                    <a:cubicBezTo>
                      <a:pt x="4956" y="3058"/>
                      <a:pt x="4895" y="3064"/>
                      <a:pt x="4833" y="3076"/>
                    </a:cubicBezTo>
                    <a:cubicBezTo>
                      <a:pt x="4833" y="3118"/>
                      <a:pt x="4750" y="3139"/>
                      <a:pt x="4645" y="3201"/>
                    </a:cubicBezTo>
                    <a:cubicBezTo>
                      <a:pt x="4541" y="3243"/>
                      <a:pt x="4457" y="3327"/>
                      <a:pt x="4373" y="3390"/>
                    </a:cubicBezTo>
                    <a:cubicBezTo>
                      <a:pt x="4164" y="3536"/>
                      <a:pt x="3976" y="3704"/>
                      <a:pt x="3808" y="3871"/>
                    </a:cubicBezTo>
                    <a:cubicBezTo>
                      <a:pt x="3724" y="3976"/>
                      <a:pt x="3641" y="4059"/>
                      <a:pt x="3557" y="4143"/>
                    </a:cubicBezTo>
                    <a:cubicBezTo>
                      <a:pt x="3515" y="4206"/>
                      <a:pt x="3473" y="4248"/>
                      <a:pt x="3432" y="4289"/>
                    </a:cubicBezTo>
                    <a:cubicBezTo>
                      <a:pt x="3390" y="4331"/>
                      <a:pt x="3369" y="4373"/>
                      <a:pt x="3306" y="4457"/>
                    </a:cubicBezTo>
                    <a:cubicBezTo>
                      <a:pt x="3118" y="4833"/>
                      <a:pt x="3285" y="4582"/>
                      <a:pt x="3243" y="4771"/>
                    </a:cubicBezTo>
                    <a:cubicBezTo>
                      <a:pt x="3222" y="4771"/>
                      <a:pt x="3180" y="4792"/>
                      <a:pt x="3160" y="4833"/>
                    </a:cubicBezTo>
                    <a:cubicBezTo>
                      <a:pt x="3139" y="4854"/>
                      <a:pt x="3118" y="4875"/>
                      <a:pt x="3097" y="4896"/>
                    </a:cubicBezTo>
                    <a:cubicBezTo>
                      <a:pt x="3076" y="4938"/>
                      <a:pt x="3055" y="4959"/>
                      <a:pt x="3055" y="5001"/>
                    </a:cubicBezTo>
                    <a:cubicBezTo>
                      <a:pt x="3019" y="5073"/>
                      <a:pt x="2996" y="5132"/>
                      <a:pt x="2988" y="5132"/>
                    </a:cubicBezTo>
                    <a:cubicBezTo>
                      <a:pt x="2982" y="5132"/>
                      <a:pt x="2983" y="5101"/>
                      <a:pt x="2992" y="5022"/>
                    </a:cubicBezTo>
                    <a:lnTo>
                      <a:pt x="2992" y="5022"/>
                    </a:lnTo>
                    <a:cubicBezTo>
                      <a:pt x="2929" y="5231"/>
                      <a:pt x="2950" y="5419"/>
                      <a:pt x="2992" y="5587"/>
                    </a:cubicBezTo>
                    <a:cubicBezTo>
                      <a:pt x="3034" y="5754"/>
                      <a:pt x="3118" y="5880"/>
                      <a:pt x="3201" y="5963"/>
                    </a:cubicBezTo>
                    <a:cubicBezTo>
                      <a:pt x="3327" y="6152"/>
                      <a:pt x="3515" y="6340"/>
                      <a:pt x="3787" y="6612"/>
                    </a:cubicBezTo>
                    <a:cubicBezTo>
                      <a:pt x="3753" y="6544"/>
                      <a:pt x="3719" y="6475"/>
                      <a:pt x="3730" y="6475"/>
                    </a:cubicBezTo>
                    <a:lnTo>
                      <a:pt x="3730" y="6475"/>
                    </a:lnTo>
                    <a:cubicBezTo>
                      <a:pt x="3733" y="6475"/>
                      <a:pt x="3738" y="6479"/>
                      <a:pt x="3745" y="6486"/>
                    </a:cubicBezTo>
                    <a:cubicBezTo>
                      <a:pt x="3850" y="6570"/>
                      <a:pt x="3934" y="6737"/>
                      <a:pt x="3913" y="6737"/>
                    </a:cubicBezTo>
                    <a:lnTo>
                      <a:pt x="3871" y="6717"/>
                    </a:lnTo>
                    <a:lnTo>
                      <a:pt x="3871" y="6717"/>
                    </a:lnTo>
                    <a:cubicBezTo>
                      <a:pt x="4080" y="6905"/>
                      <a:pt x="4269" y="7156"/>
                      <a:pt x="4352" y="7407"/>
                    </a:cubicBezTo>
                    <a:cubicBezTo>
                      <a:pt x="4436" y="7658"/>
                      <a:pt x="4352" y="7825"/>
                      <a:pt x="4206" y="8014"/>
                    </a:cubicBezTo>
                    <a:lnTo>
                      <a:pt x="4185" y="8035"/>
                    </a:lnTo>
                    <a:cubicBezTo>
                      <a:pt x="4017" y="8328"/>
                      <a:pt x="3850" y="8600"/>
                      <a:pt x="3808" y="8872"/>
                    </a:cubicBezTo>
                    <a:lnTo>
                      <a:pt x="3808" y="8830"/>
                    </a:lnTo>
                    <a:cubicBezTo>
                      <a:pt x="3745" y="9060"/>
                      <a:pt x="3662" y="9311"/>
                      <a:pt x="3599" y="9541"/>
                    </a:cubicBezTo>
                    <a:cubicBezTo>
                      <a:pt x="3568" y="9624"/>
                      <a:pt x="3553" y="9653"/>
                      <a:pt x="3547" y="9653"/>
                    </a:cubicBezTo>
                    <a:cubicBezTo>
                      <a:pt x="3534" y="9653"/>
                      <a:pt x="3564" y="9503"/>
                      <a:pt x="3540" y="9503"/>
                    </a:cubicBezTo>
                    <a:cubicBezTo>
                      <a:pt x="3532" y="9503"/>
                      <a:pt x="3518" y="9519"/>
                      <a:pt x="3494" y="9562"/>
                    </a:cubicBezTo>
                    <a:cubicBezTo>
                      <a:pt x="3432" y="9960"/>
                      <a:pt x="3327" y="10274"/>
                      <a:pt x="3264" y="10566"/>
                    </a:cubicBezTo>
                    <a:lnTo>
                      <a:pt x="3222" y="10671"/>
                    </a:lnTo>
                    <a:lnTo>
                      <a:pt x="3222" y="10713"/>
                    </a:lnTo>
                    <a:lnTo>
                      <a:pt x="3201" y="10755"/>
                    </a:lnTo>
                    <a:cubicBezTo>
                      <a:pt x="3180" y="10797"/>
                      <a:pt x="3160" y="10838"/>
                      <a:pt x="3139" y="10859"/>
                    </a:cubicBezTo>
                    <a:cubicBezTo>
                      <a:pt x="3097" y="10943"/>
                      <a:pt x="3034" y="11006"/>
                      <a:pt x="2950" y="11048"/>
                    </a:cubicBezTo>
                    <a:lnTo>
                      <a:pt x="2888" y="11027"/>
                    </a:lnTo>
                    <a:lnTo>
                      <a:pt x="2804" y="11027"/>
                    </a:lnTo>
                    <a:cubicBezTo>
                      <a:pt x="2762" y="11016"/>
                      <a:pt x="2715" y="11011"/>
                      <a:pt x="2668" y="11011"/>
                    </a:cubicBezTo>
                    <a:cubicBezTo>
                      <a:pt x="2621" y="11011"/>
                      <a:pt x="2574" y="11016"/>
                      <a:pt x="2532" y="11027"/>
                    </a:cubicBezTo>
                    <a:cubicBezTo>
                      <a:pt x="2323" y="11027"/>
                      <a:pt x="2113" y="11069"/>
                      <a:pt x="1883" y="11090"/>
                    </a:cubicBezTo>
                    <a:cubicBezTo>
                      <a:pt x="1674" y="11131"/>
                      <a:pt x="1444" y="11152"/>
                      <a:pt x="1214" y="11194"/>
                    </a:cubicBezTo>
                    <a:cubicBezTo>
                      <a:pt x="1109" y="11194"/>
                      <a:pt x="1004" y="11215"/>
                      <a:pt x="900" y="11215"/>
                    </a:cubicBezTo>
                    <a:cubicBezTo>
                      <a:pt x="858" y="11236"/>
                      <a:pt x="795" y="11236"/>
                      <a:pt x="753" y="11236"/>
                    </a:cubicBezTo>
                    <a:cubicBezTo>
                      <a:pt x="732" y="11236"/>
                      <a:pt x="691" y="11236"/>
                      <a:pt x="649" y="11257"/>
                    </a:cubicBezTo>
                    <a:cubicBezTo>
                      <a:pt x="607" y="11257"/>
                      <a:pt x="565" y="11257"/>
                      <a:pt x="523" y="11278"/>
                    </a:cubicBezTo>
                    <a:cubicBezTo>
                      <a:pt x="481" y="11278"/>
                      <a:pt x="439" y="11299"/>
                      <a:pt x="419" y="11320"/>
                    </a:cubicBezTo>
                    <a:lnTo>
                      <a:pt x="502" y="11320"/>
                    </a:lnTo>
                    <a:cubicBezTo>
                      <a:pt x="377" y="11403"/>
                      <a:pt x="314" y="11487"/>
                      <a:pt x="251" y="11529"/>
                    </a:cubicBezTo>
                    <a:cubicBezTo>
                      <a:pt x="209" y="11571"/>
                      <a:pt x="188" y="11592"/>
                      <a:pt x="167" y="11634"/>
                    </a:cubicBezTo>
                    <a:cubicBezTo>
                      <a:pt x="147" y="11675"/>
                      <a:pt x="105" y="11717"/>
                      <a:pt x="105" y="11759"/>
                    </a:cubicBezTo>
                    <a:cubicBezTo>
                      <a:pt x="105" y="11738"/>
                      <a:pt x="126" y="11738"/>
                      <a:pt x="126" y="11717"/>
                    </a:cubicBezTo>
                    <a:cubicBezTo>
                      <a:pt x="147" y="11696"/>
                      <a:pt x="167" y="11655"/>
                      <a:pt x="188" y="11634"/>
                    </a:cubicBezTo>
                    <a:cubicBezTo>
                      <a:pt x="209" y="11613"/>
                      <a:pt x="225" y="11597"/>
                      <a:pt x="230" y="11597"/>
                    </a:cubicBezTo>
                    <a:lnTo>
                      <a:pt x="230" y="11597"/>
                    </a:lnTo>
                    <a:cubicBezTo>
                      <a:pt x="235" y="11597"/>
                      <a:pt x="230" y="11613"/>
                      <a:pt x="209" y="11655"/>
                    </a:cubicBezTo>
                    <a:cubicBezTo>
                      <a:pt x="167" y="11738"/>
                      <a:pt x="167" y="11780"/>
                      <a:pt x="147" y="11843"/>
                    </a:cubicBezTo>
                    <a:cubicBezTo>
                      <a:pt x="126" y="11906"/>
                      <a:pt x="105" y="11947"/>
                      <a:pt x="105" y="12010"/>
                    </a:cubicBezTo>
                    <a:cubicBezTo>
                      <a:pt x="84" y="12115"/>
                      <a:pt x="63" y="12219"/>
                      <a:pt x="42" y="12303"/>
                    </a:cubicBezTo>
                    <a:cubicBezTo>
                      <a:pt x="21" y="12512"/>
                      <a:pt x="0" y="12722"/>
                      <a:pt x="0" y="12910"/>
                    </a:cubicBezTo>
                    <a:cubicBezTo>
                      <a:pt x="0" y="13307"/>
                      <a:pt x="21" y="13726"/>
                      <a:pt x="105" y="14144"/>
                    </a:cubicBezTo>
                    <a:cubicBezTo>
                      <a:pt x="147" y="14249"/>
                      <a:pt x="167" y="14354"/>
                      <a:pt x="209" y="14458"/>
                    </a:cubicBezTo>
                    <a:cubicBezTo>
                      <a:pt x="230" y="14500"/>
                      <a:pt x="251" y="14563"/>
                      <a:pt x="272" y="14605"/>
                    </a:cubicBezTo>
                    <a:lnTo>
                      <a:pt x="314" y="14709"/>
                    </a:lnTo>
                    <a:cubicBezTo>
                      <a:pt x="335" y="14751"/>
                      <a:pt x="356" y="14793"/>
                      <a:pt x="377" y="14814"/>
                    </a:cubicBezTo>
                    <a:lnTo>
                      <a:pt x="419" y="14877"/>
                    </a:lnTo>
                    <a:lnTo>
                      <a:pt x="439" y="14877"/>
                    </a:lnTo>
                    <a:cubicBezTo>
                      <a:pt x="439" y="14877"/>
                      <a:pt x="439" y="14898"/>
                      <a:pt x="439" y="14898"/>
                    </a:cubicBezTo>
                    <a:lnTo>
                      <a:pt x="481" y="14919"/>
                    </a:lnTo>
                    <a:cubicBezTo>
                      <a:pt x="502" y="14940"/>
                      <a:pt x="544" y="14960"/>
                      <a:pt x="586" y="14981"/>
                    </a:cubicBezTo>
                    <a:cubicBezTo>
                      <a:pt x="628" y="15002"/>
                      <a:pt x="670" y="15023"/>
                      <a:pt x="711" y="15044"/>
                    </a:cubicBezTo>
                    <a:lnTo>
                      <a:pt x="816" y="15065"/>
                    </a:lnTo>
                    <a:cubicBezTo>
                      <a:pt x="921" y="15107"/>
                      <a:pt x="1004" y="15128"/>
                      <a:pt x="1109" y="15149"/>
                    </a:cubicBezTo>
                    <a:cubicBezTo>
                      <a:pt x="1507" y="15232"/>
                      <a:pt x="1883" y="15295"/>
                      <a:pt x="2260" y="15358"/>
                    </a:cubicBezTo>
                    <a:cubicBezTo>
                      <a:pt x="2325" y="15368"/>
                      <a:pt x="2380" y="15372"/>
                      <a:pt x="2426" y="15372"/>
                    </a:cubicBezTo>
                    <a:cubicBezTo>
                      <a:pt x="2573" y="15372"/>
                      <a:pt x="2641" y="15332"/>
                      <a:pt x="2720" y="15316"/>
                    </a:cubicBezTo>
                    <a:cubicBezTo>
                      <a:pt x="2783" y="15295"/>
                      <a:pt x="2825" y="15274"/>
                      <a:pt x="2908" y="15274"/>
                    </a:cubicBezTo>
                    <a:cubicBezTo>
                      <a:pt x="3013" y="15274"/>
                      <a:pt x="3076" y="15295"/>
                      <a:pt x="3160" y="15358"/>
                    </a:cubicBezTo>
                    <a:cubicBezTo>
                      <a:pt x="3118" y="15379"/>
                      <a:pt x="3076" y="15379"/>
                      <a:pt x="3034" y="15400"/>
                    </a:cubicBezTo>
                    <a:cubicBezTo>
                      <a:pt x="3097" y="15400"/>
                      <a:pt x="3160" y="15442"/>
                      <a:pt x="3222" y="15484"/>
                    </a:cubicBezTo>
                    <a:cubicBezTo>
                      <a:pt x="3285" y="15546"/>
                      <a:pt x="3306" y="15567"/>
                      <a:pt x="3369" y="15735"/>
                    </a:cubicBezTo>
                    <a:cubicBezTo>
                      <a:pt x="3473" y="16007"/>
                      <a:pt x="3599" y="16279"/>
                      <a:pt x="3724" y="16551"/>
                    </a:cubicBezTo>
                    <a:cubicBezTo>
                      <a:pt x="3976" y="17074"/>
                      <a:pt x="4227" y="17555"/>
                      <a:pt x="4436" y="18036"/>
                    </a:cubicBezTo>
                    <a:cubicBezTo>
                      <a:pt x="4394" y="17973"/>
                      <a:pt x="4373" y="17973"/>
                      <a:pt x="4331" y="17890"/>
                    </a:cubicBezTo>
                    <a:lnTo>
                      <a:pt x="4331" y="17890"/>
                    </a:lnTo>
                    <a:cubicBezTo>
                      <a:pt x="4352" y="17994"/>
                      <a:pt x="4394" y="18141"/>
                      <a:pt x="4436" y="18266"/>
                    </a:cubicBezTo>
                    <a:cubicBezTo>
                      <a:pt x="4499" y="18413"/>
                      <a:pt x="4541" y="18538"/>
                      <a:pt x="4561" y="18601"/>
                    </a:cubicBezTo>
                    <a:lnTo>
                      <a:pt x="4582" y="18643"/>
                    </a:lnTo>
                    <a:lnTo>
                      <a:pt x="4603" y="18643"/>
                    </a:lnTo>
                    <a:cubicBezTo>
                      <a:pt x="4593" y="18664"/>
                      <a:pt x="4582" y="18664"/>
                      <a:pt x="4569" y="18664"/>
                    </a:cubicBezTo>
                    <a:cubicBezTo>
                      <a:pt x="4556" y="18664"/>
                      <a:pt x="4541" y="18664"/>
                      <a:pt x="4520" y="18685"/>
                    </a:cubicBezTo>
                    <a:cubicBezTo>
                      <a:pt x="4499" y="18727"/>
                      <a:pt x="4478" y="18831"/>
                      <a:pt x="4436" y="18936"/>
                    </a:cubicBezTo>
                    <a:cubicBezTo>
                      <a:pt x="4415" y="19041"/>
                      <a:pt x="4352" y="19124"/>
                      <a:pt x="4289" y="19145"/>
                    </a:cubicBezTo>
                    <a:cubicBezTo>
                      <a:pt x="4287" y="19148"/>
                      <a:pt x="4285" y="19149"/>
                      <a:pt x="4284" y="19149"/>
                    </a:cubicBezTo>
                    <a:cubicBezTo>
                      <a:pt x="4283" y="19149"/>
                      <a:pt x="4285" y="19144"/>
                      <a:pt x="4289" y="19136"/>
                    </a:cubicBezTo>
                    <a:lnTo>
                      <a:pt x="4289" y="19136"/>
                    </a:lnTo>
                    <a:cubicBezTo>
                      <a:pt x="4190" y="19280"/>
                      <a:pt x="3968" y="19504"/>
                      <a:pt x="4040" y="19504"/>
                    </a:cubicBezTo>
                    <a:cubicBezTo>
                      <a:pt x="4045" y="19504"/>
                      <a:pt x="4051" y="19503"/>
                      <a:pt x="4059" y="19501"/>
                    </a:cubicBezTo>
                    <a:lnTo>
                      <a:pt x="4059" y="19501"/>
                    </a:lnTo>
                    <a:cubicBezTo>
                      <a:pt x="3997" y="19564"/>
                      <a:pt x="3913" y="19626"/>
                      <a:pt x="3850" y="19689"/>
                    </a:cubicBezTo>
                    <a:lnTo>
                      <a:pt x="3745" y="19773"/>
                    </a:lnTo>
                    <a:cubicBezTo>
                      <a:pt x="3724" y="19794"/>
                      <a:pt x="3704" y="19815"/>
                      <a:pt x="3641" y="19877"/>
                    </a:cubicBezTo>
                    <a:cubicBezTo>
                      <a:pt x="3599" y="19919"/>
                      <a:pt x="3557" y="19961"/>
                      <a:pt x="3515" y="20024"/>
                    </a:cubicBezTo>
                    <a:cubicBezTo>
                      <a:pt x="3473" y="20045"/>
                      <a:pt x="3452" y="20087"/>
                      <a:pt x="3432" y="20129"/>
                    </a:cubicBezTo>
                    <a:cubicBezTo>
                      <a:pt x="3369" y="20212"/>
                      <a:pt x="3306" y="20275"/>
                      <a:pt x="3243" y="20338"/>
                    </a:cubicBezTo>
                    <a:cubicBezTo>
                      <a:pt x="3243" y="20401"/>
                      <a:pt x="3201" y="20442"/>
                      <a:pt x="3160" y="20505"/>
                    </a:cubicBezTo>
                    <a:cubicBezTo>
                      <a:pt x="3139" y="20547"/>
                      <a:pt x="3118" y="20568"/>
                      <a:pt x="3097" y="20610"/>
                    </a:cubicBezTo>
                    <a:lnTo>
                      <a:pt x="3013" y="20714"/>
                    </a:lnTo>
                    <a:cubicBezTo>
                      <a:pt x="2872" y="20977"/>
                      <a:pt x="3043" y="21299"/>
                      <a:pt x="3111" y="21301"/>
                    </a:cubicBezTo>
                    <a:lnTo>
                      <a:pt x="3111" y="21301"/>
                    </a:lnTo>
                    <a:cubicBezTo>
                      <a:pt x="3060" y="21316"/>
                      <a:pt x="3123" y="21517"/>
                      <a:pt x="3264" y="21698"/>
                    </a:cubicBezTo>
                    <a:cubicBezTo>
                      <a:pt x="3411" y="21907"/>
                      <a:pt x="3599" y="22095"/>
                      <a:pt x="3704" y="22179"/>
                    </a:cubicBezTo>
                    <a:cubicBezTo>
                      <a:pt x="3697" y="22176"/>
                      <a:pt x="3692" y="22174"/>
                      <a:pt x="3689" y="22174"/>
                    </a:cubicBezTo>
                    <a:cubicBezTo>
                      <a:pt x="3659" y="22174"/>
                      <a:pt x="3809" y="22331"/>
                      <a:pt x="3765" y="22331"/>
                    </a:cubicBezTo>
                    <a:cubicBezTo>
                      <a:pt x="3761" y="22331"/>
                      <a:pt x="3754" y="22329"/>
                      <a:pt x="3745" y="22326"/>
                    </a:cubicBezTo>
                    <a:lnTo>
                      <a:pt x="3745" y="22326"/>
                    </a:lnTo>
                    <a:cubicBezTo>
                      <a:pt x="3931" y="22511"/>
                      <a:pt x="4130" y="22642"/>
                      <a:pt x="4189" y="22642"/>
                    </a:cubicBezTo>
                    <a:cubicBezTo>
                      <a:pt x="4204" y="22642"/>
                      <a:pt x="4210" y="22635"/>
                      <a:pt x="4206" y="22618"/>
                    </a:cubicBezTo>
                    <a:lnTo>
                      <a:pt x="4206" y="22618"/>
                    </a:lnTo>
                    <a:cubicBezTo>
                      <a:pt x="4352" y="22807"/>
                      <a:pt x="4541" y="22932"/>
                      <a:pt x="4729" y="23016"/>
                    </a:cubicBezTo>
                    <a:cubicBezTo>
                      <a:pt x="4813" y="23058"/>
                      <a:pt x="4917" y="23100"/>
                      <a:pt x="5022" y="23121"/>
                    </a:cubicBezTo>
                    <a:cubicBezTo>
                      <a:pt x="5064" y="23142"/>
                      <a:pt x="5105" y="23162"/>
                      <a:pt x="5147" y="23162"/>
                    </a:cubicBezTo>
                    <a:cubicBezTo>
                      <a:pt x="5210" y="23183"/>
                      <a:pt x="5294" y="23204"/>
                      <a:pt x="5336" y="23204"/>
                    </a:cubicBezTo>
                    <a:cubicBezTo>
                      <a:pt x="5388" y="23215"/>
                      <a:pt x="5435" y="23220"/>
                      <a:pt x="5479" y="23220"/>
                    </a:cubicBezTo>
                    <a:cubicBezTo>
                      <a:pt x="5524" y="23220"/>
                      <a:pt x="5566" y="23215"/>
                      <a:pt x="5608" y="23204"/>
                    </a:cubicBezTo>
                    <a:cubicBezTo>
                      <a:pt x="5670" y="23183"/>
                      <a:pt x="5775" y="23142"/>
                      <a:pt x="5817" y="23142"/>
                    </a:cubicBezTo>
                    <a:cubicBezTo>
                      <a:pt x="6089" y="22932"/>
                      <a:pt x="6298" y="22765"/>
                      <a:pt x="6549" y="22535"/>
                    </a:cubicBezTo>
                    <a:cubicBezTo>
                      <a:pt x="6779" y="22326"/>
                      <a:pt x="6968" y="22116"/>
                      <a:pt x="7156" y="21928"/>
                    </a:cubicBezTo>
                    <a:lnTo>
                      <a:pt x="7177" y="21907"/>
                    </a:lnTo>
                    <a:cubicBezTo>
                      <a:pt x="7323" y="21740"/>
                      <a:pt x="7470" y="21656"/>
                      <a:pt x="7658" y="21635"/>
                    </a:cubicBezTo>
                    <a:lnTo>
                      <a:pt x="7658" y="21635"/>
                    </a:lnTo>
                    <a:cubicBezTo>
                      <a:pt x="7637" y="21677"/>
                      <a:pt x="7554" y="21698"/>
                      <a:pt x="7449" y="21740"/>
                    </a:cubicBezTo>
                    <a:cubicBezTo>
                      <a:pt x="7365" y="21782"/>
                      <a:pt x="7261" y="21865"/>
                      <a:pt x="7219" y="21949"/>
                    </a:cubicBezTo>
                    <a:lnTo>
                      <a:pt x="7198" y="21970"/>
                    </a:lnTo>
                    <a:cubicBezTo>
                      <a:pt x="7135" y="22012"/>
                      <a:pt x="7114" y="22054"/>
                      <a:pt x="7156" y="22074"/>
                    </a:cubicBezTo>
                    <a:cubicBezTo>
                      <a:pt x="7177" y="22054"/>
                      <a:pt x="7198" y="22012"/>
                      <a:pt x="7219" y="21991"/>
                    </a:cubicBezTo>
                    <a:lnTo>
                      <a:pt x="7240" y="21970"/>
                    </a:lnTo>
                    <a:cubicBezTo>
                      <a:pt x="7399" y="21754"/>
                      <a:pt x="7596" y="21667"/>
                      <a:pt x="7853" y="21667"/>
                    </a:cubicBezTo>
                    <a:cubicBezTo>
                      <a:pt x="8068" y="21667"/>
                      <a:pt x="8327" y="21728"/>
                      <a:pt x="8642" y="21823"/>
                    </a:cubicBezTo>
                    <a:cubicBezTo>
                      <a:pt x="8731" y="21850"/>
                      <a:pt x="8721" y="21858"/>
                      <a:pt x="8675" y="21858"/>
                    </a:cubicBezTo>
                    <a:cubicBezTo>
                      <a:pt x="8614" y="21858"/>
                      <a:pt x="8489" y="21844"/>
                      <a:pt x="8453" y="21844"/>
                    </a:cubicBezTo>
                    <a:cubicBezTo>
                      <a:pt x="8537" y="21865"/>
                      <a:pt x="8642" y="21886"/>
                      <a:pt x="8746" y="21907"/>
                    </a:cubicBezTo>
                    <a:cubicBezTo>
                      <a:pt x="8851" y="21907"/>
                      <a:pt x="8976" y="21928"/>
                      <a:pt x="9018" y="21928"/>
                    </a:cubicBezTo>
                    <a:cubicBezTo>
                      <a:pt x="9039" y="21928"/>
                      <a:pt x="9081" y="21949"/>
                      <a:pt x="9123" y="21970"/>
                    </a:cubicBezTo>
                    <a:lnTo>
                      <a:pt x="9248" y="22012"/>
                    </a:lnTo>
                    <a:cubicBezTo>
                      <a:pt x="9332" y="22033"/>
                      <a:pt x="9416" y="22054"/>
                      <a:pt x="9478" y="22095"/>
                    </a:cubicBezTo>
                    <a:cubicBezTo>
                      <a:pt x="9808" y="22198"/>
                      <a:pt x="10097" y="22322"/>
                      <a:pt x="10405" y="22445"/>
                    </a:cubicBezTo>
                    <a:lnTo>
                      <a:pt x="10405" y="22445"/>
                    </a:lnTo>
                    <a:cubicBezTo>
                      <a:pt x="10398" y="22423"/>
                      <a:pt x="10415" y="22414"/>
                      <a:pt x="10446" y="22414"/>
                    </a:cubicBezTo>
                    <a:cubicBezTo>
                      <a:pt x="10488" y="22414"/>
                      <a:pt x="10556" y="22430"/>
                      <a:pt x="10629" y="22451"/>
                    </a:cubicBezTo>
                    <a:cubicBezTo>
                      <a:pt x="10775" y="22487"/>
                      <a:pt x="10920" y="22556"/>
                      <a:pt x="10970" y="22559"/>
                    </a:cubicBezTo>
                    <a:lnTo>
                      <a:pt x="10970" y="22559"/>
                    </a:lnTo>
                    <a:cubicBezTo>
                      <a:pt x="10871" y="22584"/>
                      <a:pt x="10990" y="22665"/>
                      <a:pt x="11090" y="22765"/>
                    </a:cubicBezTo>
                    <a:cubicBezTo>
                      <a:pt x="11185" y="22841"/>
                      <a:pt x="11263" y="22935"/>
                      <a:pt x="11133" y="22935"/>
                    </a:cubicBezTo>
                    <a:cubicBezTo>
                      <a:pt x="11121" y="22935"/>
                      <a:pt x="11106" y="22934"/>
                      <a:pt x="11090" y="22932"/>
                    </a:cubicBezTo>
                    <a:lnTo>
                      <a:pt x="11090" y="22932"/>
                    </a:lnTo>
                    <a:cubicBezTo>
                      <a:pt x="11134" y="22962"/>
                      <a:pt x="11199" y="22992"/>
                      <a:pt x="11234" y="22992"/>
                    </a:cubicBezTo>
                    <a:cubicBezTo>
                      <a:pt x="11248" y="22992"/>
                      <a:pt x="11257" y="22986"/>
                      <a:pt x="11257" y="22974"/>
                    </a:cubicBezTo>
                    <a:cubicBezTo>
                      <a:pt x="11302" y="23019"/>
                      <a:pt x="11315" y="23054"/>
                      <a:pt x="11287" y="23054"/>
                    </a:cubicBezTo>
                    <a:cubicBezTo>
                      <a:pt x="11276" y="23054"/>
                      <a:pt x="11259" y="23049"/>
                      <a:pt x="11236" y="23037"/>
                    </a:cubicBezTo>
                    <a:lnTo>
                      <a:pt x="11236" y="23037"/>
                    </a:lnTo>
                    <a:cubicBezTo>
                      <a:pt x="11341" y="23142"/>
                      <a:pt x="11383" y="23204"/>
                      <a:pt x="11424" y="23246"/>
                    </a:cubicBezTo>
                    <a:cubicBezTo>
                      <a:pt x="11466" y="23288"/>
                      <a:pt x="11508" y="23330"/>
                      <a:pt x="11571" y="23518"/>
                    </a:cubicBezTo>
                    <a:cubicBezTo>
                      <a:pt x="11529" y="23518"/>
                      <a:pt x="11508" y="23455"/>
                      <a:pt x="11466" y="23435"/>
                    </a:cubicBezTo>
                    <a:lnTo>
                      <a:pt x="11466" y="23435"/>
                    </a:lnTo>
                    <a:cubicBezTo>
                      <a:pt x="11571" y="23581"/>
                      <a:pt x="11655" y="23790"/>
                      <a:pt x="11675" y="24146"/>
                    </a:cubicBezTo>
                    <a:cubicBezTo>
                      <a:pt x="11655" y="24125"/>
                      <a:pt x="11655" y="24167"/>
                      <a:pt x="11634" y="24062"/>
                    </a:cubicBezTo>
                    <a:lnTo>
                      <a:pt x="11634" y="24062"/>
                    </a:lnTo>
                    <a:cubicBezTo>
                      <a:pt x="11675" y="24355"/>
                      <a:pt x="11717" y="24627"/>
                      <a:pt x="11780" y="24899"/>
                    </a:cubicBezTo>
                    <a:cubicBezTo>
                      <a:pt x="11801" y="25025"/>
                      <a:pt x="11822" y="25150"/>
                      <a:pt x="11864" y="25318"/>
                    </a:cubicBezTo>
                    <a:cubicBezTo>
                      <a:pt x="11906" y="25485"/>
                      <a:pt x="12010" y="25652"/>
                      <a:pt x="12157" y="25799"/>
                    </a:cubicBezTo>
                    <a:cubicBezTo>
                      <a:pt x="12128" y="25789"/>
                      <a:pt x="12109" y="25785"/>
                      <a:pt x="12096" y="25785"/>
                    </a:cubicBezTo>
                    <a:cubicBezTo>
                      <a:pt x="12052" y="25785"/>
                      <a:pt x="12092" y="25834"/>
                      <a:pt x="12157" y="25883"/>
                    </a:cubicBezTo>
                    <a:cubicBezTo>
                      <a:pt x="12240" y="25966"/>
                      <a:pt x="12387" y="26008"/>
                      <a:pt x="12408" y="26071"/>
                    </a:cubicBezTo>
                    <a:cubicBezTo>
                      <a:pt x="12491" y="26092"/>
                      <a:pt x="12596" y="26092"/>
                      <a:pt x="12659" y="26092"/>
                    </a:cubicBezTo>
                    <a:lnTo>
                      <a:pt x="12847" y="26071"/>
                    </a:lnTo>
                    <a:lnTo>
                      <a:pt x="12701" y="26029"/>
                    </a:lnTo>
                    <a:cubicBezTo>
                      <a:pt x="12998" y="26029"/>
                      <a:pt x="13246" y="25963"/>
                      <a:pt x="13503" y="25963"/>
                    </a:cubicBezTo>
                    <a:cubicBezTo>
                      <a:pt x="13536" y="25963"/>
                      <a:pt x="13568" y="25964"/>
                      <a:pt x="13600" y="25966"/>
                    </a:cubicBezTo>
                    <a:lnTo>
                      <a:pt x="13349" y="26008"/>
                    </a:lnTo>
                    <a:cubicBezTo>
                      <a:pt x="13559" y="26008"/>
                      <a:pt x="13768" y="25966"/>
                      <a:pt x="13956" y="25945"/>
                    </a:cubicBezTo>
                    <a:lnTo>
                      <a:pt x="13621" y="25945"/>
                    </a:lnTo>
                    <a:cubicBezTo>
                      <a:pt x="13935" y="25862"/>
                      <a:pt x="13580" y="25820"/>
                      <a:pt x="13998" y="25820"/>
                    </a:cubicBezTo>
                    <a:cubicBezTo>
                      <a:pt x="13985" y="25823"/>
                      <a:pt x="13984" y="25824"/>
                      <a:pt x="13991" y="25824"/>
                    </a:cubicBezTo>
                    <a:cubicBezTo>
                      <a:pt x="14017" y="25824"/>
                      <a:pt x="14174" y="25805"/>
                      <a:pt x="14322" y="25805"/>
                    </a:cubicBezTo>
                    <a:cubicBezTo>
                      <a:pt x="14387" y="25805"/>
                      <a:pt x="14451" y="25809"/>
                      <a:pt x="14500" y="25820"/>
                    </a:cubicBezTo>
                    <a:cubicBezTo>
                      <a:pt x="14668" y="25757"/>
                      <a:pt x="14835" y="25673"/>
                      <a:pt x="15002" y="25485"/>
                    </a:cubicBezTo>
                    <a:cubicBezTo>
                      <a:pt x="15013" y="25480"/>
                      <a:pt x="15022" y="25477"/>
                      <a:pt x="15029" y="25477"/>
                    </a:cubicBezTo>
                    <a:cubicBezTo>
                      <a:pt x="15078" y="25477"/>
                      <a:pt x="15072" y="25571"/>
                      <a:pt x="15099" y="25571"/>
                    </a:cubicBezTo>
                    <a:cubicBezTo>
                      <a:pt x="15102" y="25571"/>
                      <a:pt x="15104" y="25570"/>
                      <a:pt x="15107" y="25569"/>
                    </a:cubicBezTo>
                    <a:cubicBezTo>
                      <a:pt x="15128" y="25506"/>
                      <a:pt x="15149" y="25443"/>
                      <a:pt x="15191" y="25339"/>
                    </a:cubicBezTo>
                    <a:cubicBezTo>
                      <a:pt x="15232" y="25255"/>
                      <a:pt x="15253" y="25129"/>
                      <a:pt x="15253" y="25025"/>
                    </a:cubicBezTo>
                    <a:cubicBezTo>
                      <a:pt x="15253" y="24842"/>
                      <a:pt x="15273" y="24660"/>
                      <a:pt x="15236" y="24554"/>
                    </a:cubicBezTo>
                    <a:lnTo>
                      <a:pt x="15236" y="24554"/>
                    </a:lnTo>
                    <a:cubicBezTo>
                      <a:pt x="15250" y="24586"/>
                      <a:pt x="15269" y="24598"/>
                      <a:pt x="15287" y="24598"/>
                    </a:cubicBezTo>
                    <a:cubicBezTo>
                      <a:pt x="15298" y="24598"/>
                      <a:pt x="15309" y="24593"/>
                      <a:pt x="15316" y="24585"/>
                    </a:cubicBezTo>
                    <a:lnTo>
                      <a:pt x="15253" y="24460"/>
                    </a:lnTo>
                    <a:cubicBezTo>
                      <a:pt x="15270" y="24344"/>
                      <a:pt x="15287" y="24306"/>
                      <a:pt x="15314" y="24306"/>
                    </a:cubicBezTo>
                    <a:cubicBezTo>
                      <a:pt x="15321" y="24306"/>
                      <a:pt x="15328" y="24309"/>
                      <a:pt x="15337" y="24313"/>
                    </a:cubicBezTo>
                    <a:cubicBezTo>
                      <a:pt x="15351" y="24165"/>
                      <a:pt x="15342" y="24131"/>
                      <a:pt x="15326" y="24131"/>
                    </a:cubicBezTo>
                    <a:cubicBezTo>
                      <a:pt x="15312" y="24131"/>
                      <a:pt x="15295" y="24156"/>
                      <a:pt x="15283" y="24156"/>
                    </a:cubicBezTo>
                    <a:cubicBezTo>
                      <a:pt x="15268" y="24156"/>
                      <a:pt x="15264" y="24113"/>
                      <a:pt x="15295" y="23916"/>
                    </a:cubicBezTo>
                    <a:cubicBezTo>
                      <a:pt x="15295" y="23958"/>
                      <a:pt x="15316" y="23937"/>
                      <a:pt x="15316" y="24041"/>
                    </a:cubicBezTo>
                    <a:cubicBezTo>
                      <a:pt x="15337" y="23769"/>
                      <a:pt x="15358" y="23518"/>
                      <a:pt x="15358" y="23267"/>
                    </a:cubicBezTo>
                    <a:cubicBezTo>
                      <a:pt x="15379" y="23142"/>
                      <a:pt x="15379" y="22995"/>
                      <a:pt x="15400" y="22911"/>
                    </a:cubicBezTo>
                    <a:cubicBezTo>
                      <a:pt x="15421" y="22807"/>
                      <a:pt x="15463" y="22702"/>
                      <a:pt x="15546" y="22639"/>
                    </a:cubicBezTo>
                    <a:cubicBezTo>
                      <a:pt x="15609" y="22639"/>
                      <a:pt x="15567" y="22702"/>
                      <a:pt x="15525" y="22765"/>
                    </a:cubicBezTo>
                    <a:cubicBezTo>
                      <a:pt x="15491" y="22816"/>
                      <a:pt x="15471" y="22881"/>
                      <a:pt x="15499" y="22881"/>
                    </a:cubicBezTo>
                    <a:cubicBezTo>
                      <a:pt x="15505" y="22881"/>
                      <a:pt x="15514" y="22877"/>
                      <a:pt x="15525" y="22870"/>
                    </a:cubicBezTo>
                    <a:cubicBezTo>
                      <a:pt x="15567" y="22744"/>
                      <a:pt x="15651" y="22660"/>
                      <a:pt x="15756" y="22598"/>
                    </a:cubicBezTo>
                    <a:cubicBezTo>
                      <a:pt x="15797" y="22556"/>
                      <a:pt x="15902" y="22535"/>
                      <a:pt x="15986" y="22493"/>
                    </a:cubicBezTo>
                    <a:lnTo>
                      <a:pt x="16237" y="22388"/>
                    </a:lnTo>
                    <a:cubicBezTo>
                      <a:pt x="16593" y="22263"/>
                      <a:pt x="16927" y="22116"/>
                      <a:pt x="17241" y="21970"/>
                    </a:cubicBezTo>
                    <a:lnTo>
                      <a:pt x="17241" y="21970"/>
                    </a:lnTo>
                    <a:lnTo>
                      <a:pt x="17116" y="22012"/>
                    </a:lnTo>
                    <a:cubicBezTo>
                      <a:pt x="17136" y="21848"/>
                      <a:pt x="17597" y="21864"/>
                      <a:pt x="17872" y="21650"/>
                    </a:cubicBezTo>
                    <a:lnTo>
                      <a:pt x="17872" y="21650"/>
                    </a:lnTo>
                    <a:cubicBezTo>
                      <a:pt x="17833" y="21688"/>
                      <a:pt x="17829" y="21743"/>
                      <a:pt x="17842" y="21743"/>
                    </a:cubicBezTo>
                    <a:cubicBezTo>
                      <a:pt x="17844" y="21743"/>
                      <a:pt x="17846" y="21742"/>
                      <a:pt x="17848" y="21740"/>
                    </a:cubicBezTo>
                    <a:cubicBezTo>
                      <a:pt x="18057" y="21635"/>
                      <a:pt x="18266" y="21489"/>
                      <a:pt x="18476" y="21342"/>
                    </a:cubicBezTo>
                    <a:cubicBezTo>
                      <a:pt x="18562" y="21288"/>
                      <a:pt x="18676" y="21245"/>
                      <a:pt x="18804" y="21245"/>
                    </a:cubicBezTo>
                    <a:cubicBezTo>
                      <a:pt x="18924" y="21245"/>
                      <a:pt x="19056" y="21283"/>
                      <a:pt x="19187" y="21384"/>
                    </a:cubicBezTo>
                    <a:lnTo>
                      <a:pt x="19082" y="21363"/>
                    </a:lnTo>
                    <a:lnTo>
                      <a:pt x="19082" y="21363"/>
                    </a:lnTo>
                    <a:cubicBezTo>
                      <a:pt x="19292" y="21551"/>
                      <a:pt x="19668" y="21802"/>
                      <a:pt x="19898" y="21991"/>
                    </a:cubicBezTo>
                    <a:cubicBezTo>
                      <a:pt x="19955" y="22005"/>
                      <a:pt x="20041" y="22057"/>
                      <a:pt x="20070" y="22057"/>
                    </a:cubicBezTo>
                    <a:cubicBezTo>
                      <a:pt x="20085" y="22057"/>
                      <a:pt x="20086" y="22045"/>
                      <a:pt x="20066" y="22012"/>
                    </a:cubicBezTo>
                    <a:lnTo>
                      <a:pt x="20066" y="22012"/>
                    </a:lnTo>
                    <a:cubicBezTo>
                      <a:pt x="20233" y="22200"/>
                      <a:pt x="20401" y="22346"/>
                      <a:pt x="20589" y="22472"/>
                    </a:cubicBezTo>
                    <a:cubicBezTo>
                      <a:pt x="20694" y="22535"/>
                      <a:pt x="20777" y="22598"/>
                      <a:pt x="20882" y="22660"/>
                    </a:cubicBezTo>
                    <a:lnTo>
                      <a:pt x="21028" y="22744"/>
                    </a:lnTo>
                    <a:cubicBezTo>
                      <a:pt x="21112" y="22786"/>
                      <a:pt x="21175" y="22807"/>
                      <a:pt x="21238" y="22828"/>
                    </a:cubicBezTo>
                    <a:cubicBezTo>
                      <a:pt x="21257" y="22830"/>
                      <a:pt x="21276" y="22832"/>
                      <a:pt x="21294" y="22832"/>
                    </a:cubicBezTo>
                    <a:cubicBezTo>
                      <a:pt x="21417" y="22832"/>
                      <a:pt x="21523" y="22775"/>
                      <a:pt x="21614" y="22702"/>
                    </a:cubicBezTo>
                    <a:cubicBezTo>
                      <a:pt x="21698" y="22639"/>
                      <a:pt x="21782" y="22577"/>
                      <a:pt x="21844" y="22514"/>
                    </a:cubicBezTo>
                    <a:cubicBezTo>
                      <a:pt x="22012" y="22367"/>
                      <a:pt x="22158" y="22242"/>
                      <a:pt x="22326" y="22116"/>
                    </a:cubicBezTo>
                    <a:lnTo>
                      <a:pt x="22326" y="22116"/>
                    </a:lnTo>
                    <a:cubicBezTo>
                      <a:pt x="22275" y="22167"/>
                      <a:pt x="22210" y="22259"/>
                      <a:pt x="22221" y="22259"/>
                    </a:cubicBezTo>
                    <a:cubicBezTo>
                      <a:pt x="22223" y="22259"/>
                      <a:pt x="22230" y="22254"/>
                      <a:pt x="22242" y="22242"/>
                    </a:cubicBezTo>
                    <a:cubicBezTo>
                      <a:pt x="22305" y="22158"/>
                      <a:pt x="22388" y="22074"/>
                      <a:pt x="22472" y="21970"/>
                    </a:cubicBezTo>
                    <a:lnTo>
                      <a:pt x="22577" y="21844"/>
                    </a:lnTo>
                    <a:cubicBezTo>
                      <a:pt x="22619" y="21782"/>
                      <a:pt x="22619" y="21761"/>
                      <a:pt x="22681" y="21719"/>
                    </a:cubicBezTo>
                    <a:cubicBezTo>
                      <a:pt x="22598" y="21719"/>
                      <a:pt x="22598" y="21740"/>
                      <a:pt x="22472" y="21823"/>
                    </a:cubicBezTo>
                    <a:cubicBezTo>
                      <a:pt x="22472" y="21782"/>
                      <a:pt x="22514" y="21719"/>
                      <a:pt x="22556" y="21656"/>
                    </a:cubicBezTo>
                    <a:cubicBezTo>
                      <a:pt x="22600" y="21612"/>
                      <a:pt x="22644" y="21567"/>
                      <a:pt x="22681" y="21523"/>
                    </a:cubicBezTo>
                    <a:lnTo>
                      <a:pt x="22681" y="21523"/>
                    </a:lnTo>
                    <a:cubicBezTo>
                      <a:pt x="22652" y="21567"/>
                      <a:pt x="22653" y="21584"/>
                      <a:pt x="22673" y="21584"/>
                    </a:cubicBezTo>
                    <a:cubicBezTo>
                      <a:pt x="22718" y="21584"/>
                      <a:pt x="22854" y="21499"/>
                      <a:pt x="22932" y="21447"/>
                    </a:cubicBezTo>
                    <a:lnTo>
                      <a:pt x="22932" y="21447"/>
                    </a:lnTo>
                    <a:cubicBezTo>
                      <a:pt x="22926" y="21450"/>
                      <a:pt x="22922" y="21451"/>
                      <a:pt x="22918" y="21451"/>
                    </a:cubicBezTo>
                    <a:cubicBezTo>
                      <a:pt x="22896" y="21451"/>
                      <a:pt x="22908" y="21405"/>
                      <a:pt x="22891" y="21405"/>
                    </a:cubicBezTo>
                    <a:cubicBezTo>
                      <a:pt x="23058" y="21300"/>
                      <a:pt x="23037" y="21279"/>
                      <a:pt x="23037" y="21238"/>
                    </a:cubicBezTo>
                    <a:cubicBezTo>
                      <a:pt x="23037" y="21175"/>
                      <a:pt x="23037" y="21133"/>
                      <a:pt x="23204" y="20945"/>
                    </a:cubicBezTo>
                    <a:lnTo>
                      <a:pt x="23225" y="20986"/>
                    </a:lnTo>
                    <a:cubicBezTo>
                      <a:pt x="23288" y="20861"/>
                      <a:pt x="23351" y="20735"/>
                      <a:pt x="23288" y="20610"/>
                    </a:cubicBezTo>
                    <a:cubicBezTo>
                      <a:pt x="23267" y="20547"/>
                      <a:pt x="23246" y="20484"/>
                      <a:pt x="23225" y="20422"/>
                    </a:cubicBezTo>
                    <a:cubicBezTo>
                      <a:pt x="23225" y="20398"/>
                      <a:pt x="23228" y="20389"/>
                      <a:pt x="23234" y="20389"/>
                    </a:cubicBezTo>
                    <a:cubicBezTo>
                      <a:pt x="23244" y="20389"/>
                      <a:pt x="23262" y="20416"/>
                      <a:pt x="23288" y="20442"/>
                    </a:cubicBezTo>
                    <a:cubicBezTo>
                      <a:pt x="23309" y="20505"/>
                      <a:pt x="23330" y="20568"/>
                      <a:pt x="23351" y="20589"/>
                    </a:cubicBezTo>
                    <a:cubicBezTo>
                      <a:pt x="23351" y="20610"/>
                      <a:pt x="23372" y="20610"/>
                      <a:pt x="23372" y="20610"/>
                    </a:cubicBezTo>
                    <a:lnTo>
                      <a:pt x="23372" y="20589"/>
                    </a:lnTo>
                    <a:cubicBezTo>
                      <a:pt x="23288" y="20275"/>
                      <a:pt x="23037" y="20129"/>
                      <a:pt x="22932" y="19877"/>
                    </a:cubicBezTo>
                    <a:lnTo>
                      <a:pt x="22932" y="19877"/>
                    </a:lnTo>
                    <a:cubicBezTo>
                      <a:pt x="23016" y="19961"/>
                      <a:pt x="23121" y="20108"/>
                      <a:pt x="23183" y="20212"/>
                    </a:cubicBezTo>
                    <a:cubicBezTo>
                      <a:pt x="23121" y="19919"/>
                      <a:pt x="23079" y="19898"/>
                      <a:pt x="22953" y="19731"/>
                    </a:cubicBezTo>
                    <a:lnTo>
                      <a:pt x="22953" y="19752"/>
                    </a:lnTo>
                    <a:cubicBezTo>
                      <a:pt x="22870" y="19605"/>
                      <a:pt x="22765" y="19480"/>
                      <a:pt x="22660" y="19354"/>
                    </a:cubicBezTo>
                    <a:lnTo>
                      <a:pt x="22660" y="19354"/>
                    </a:lnTo>
                    <a:lnTo>
                      <a:pt x="22723" y="19459"/>
                    </a:lnTo>
                    <a:cubicBezTo>
                      <a:pt x="22347" y="19333"/>
                      <a:pt x="22179" y="18999"/>
                      <a:pt x="21803" y="18706"/>
                    </a:cubicBezTo>
                    <a:lnTo>
                      <a:pt x="21803" y="18706"/>
                    </a:lnTo>
                    <a:cubicBezTo>
                      <a:pt x="21933" y="18800"/>
                      <a:pt x="21986" y="18831"/>
                      <a:pt x="22002" y="18831"/>
                    </a:cubicBezTo>
                    <a:cubicBezTo>
                      <a:pt x="22033" y="18831"/>
                      <a:pt x="21936" y="18719"/>
                      <a:pt x="21991" y="18706"/>
                    </a:cubicBezTo>
                    <a:cubicBezTo>
                      <a:pt x="21932" y="18608"/>
                      <a:pt x="21892" y="18474"/>
                      <a:pt x="21921" y="18474"/>
                    </a:cubicBezTo>
                    <a:cubicBezTo>
                      <a:pt x="21923" y="18474"/>
                      <a:pt x="21925" y="18474"/>
                      <a:pt x="21928" y="18476"/>
                    </a:cubicBezTo>
                    <a:cubicBezTo>
                      <a:pt x="21844" y="18413"/>
                      <a:pt x="21844" y="18350"/>
                      <a:pt x="21823" y="18266"/>
                    </a:cubicBezTo>
                    <a:cubicBezTo>
                      <a:pt x="21823" y="18225"/>
                      <a:pt x="21844" y="18162"/>
                      <a:pt x="21844" y="17973"/>
                    </a:cubicBezTo>
                    <a:cubicBezTo>
                      <a:pt x="21863" y="17973"/>
                      <a:pt x="21881" y="17795"/>
                      <a:pt x="21928" y="17795"/>
                    </a:cubicBezTo>
                    <a:cubicBezTo>
                      <a:pt x="21935" y="17795"/>
                      <a:pt x="21941" y="17799"/>
                      <a:pt x="21949" y="17806"/>
                    </a:cubicBezTo>
                    <a:cubicBezTo>
                      <a:pt x="21961" y="17726"/>
                      <a:pt x="21961" y="17698"/>
                      <a:pt x="21954" y="17698"/>
                    </a:cubicBezTo>
                    <a:lnTo>
                      <a:pt x="21954" y="17698"/>
                    </a:lnTo>
                    <a:cubicBezTo>
                      <a:pt x="21938" y="17698"/>
                      <a:pt x="21889" y="17831"/>
                      <a:pt x="21870" y="17831"/>
                    </a:cubicBezTo>
                    <a:cubicBezTo>
                      <a:pt x="21868" y="17831"/>
                      <a:pt x="21867" y="17829"/>
                      <a:pt x="21865" y="17827"/>
                    </a:cubicBezTo>
                    <a:cubicBezTo>
                      <a:pt x="21886" y="17388"/>
                      <a:pt x="22221" y="16864"/>
                      <a:pt x="22347" y="16237"/>
                    </a:cubicBezTo>
                    <a:cubicBezTo>
                      <a:pt x="22514" y="15714"/>
                      <a:pt x="22493" y="15588"/>
                      <a:pt x="22702" y="15128"/>
                    </a:cubicBezTo>
                    <a:cubicBezTo>
                      <a:pt x="22724" y="15106"/>
                      <a:pt x="22739" y="15097"/>
                      <a:pt x="22747" y="15097"/>
                    </a:cubicBezTo>
                    <a:cubicBezTo>
                      <a:pt x="22787" y="15097"/>
                      <a:pt x="22702" y="15295"/>
                      <a:pt x="22702" y="15295"/>
                    </a:cubicBezTo>
                    <a:cubicBezTo>
                      <a:pt x="22807" y="15191"/>
                      <a:pt x="22870" y="15086"/>
                      <a:pt x="22932" y="14981"/>
                    </a:cubicBezTo>
                    <a:cubicBezTo>
                      <a:pt x="22953" y="14940"/>
                      <a:pt x="22995" y="14877"/>
                      <a:pt x="23016" y="14835"/>
                    </a:cubicBezTo>
                    <a:lnTo>
                      <a:pt x="23079" y="14751"/>
                    </a:lnTo>
                    <a:cubicBezTo>
                      <a:pt x="23079" y="14730"/>
                      <a:pt x="23100" y="14709"/>
                      <a:pt x="23121" y="14688"/>
                    </a:cubicBezTo>
                    <a:lnTo>
                      <a:pt x="23121" y="14688"/>
                    </a:lnTo>
                    <a:cubicBezTo>
                      <a:pt x="23112" y="14706"/>
                      <a:pt x="23114" y="14713"/>
                      <a:pt x="23125" y="14713"/>
                    </a:cubicBezTo>
                    <a:cubicBezTo>
                      <a:pt x="23139" y="14713"/>
                      <a:pt x="23168" y="14701"/>
                      <a:pt x="23204" y="14688"/>
                    </a:cubicBezTo>
                    <a:cubicBezTo>
                      <a:pt x="23351" y="14605"/>
                      <a:pt x="23267" y="14542"/>
                      <a:pt x="23518" y="14500"/>
                    </a:cubicBezTo>
                    <a:lnTo>
                      <a:pt x="23518" y="14500"/>
                    </a:lnTo>
                    <a:cubicBezTo>
                      <a:pt x="23476" y="14521"/>
                      <a:pt x="23435" y="14584"/>
                      <a:pt x="23372" y="14647"/>
                    </a:cubicBezTo>
                    <a:cubicBezTo>
                      <a:pt x="23560" y="14542"/>
                      <a:pt x="23790" y="14479"/>
                      <a:pt x="24041" y="14437"/>
                    </a:cubicBezTo>
                    <a:lnTo>
                      <a:pt x="24041" y="14437"/>
                    </a:lnTo>
                    <a:cubicBezTo>
                      <a:pt x="24125" y="14479"/>
                      <a:pt x="23895" y="14500"/>
                      <a:pt x="23811" y="14542"/>
                    </a:cubicBezTo>
                    <a:cubicBezTo>
                      <a:pt x="24083" y="14500"/>
                      <a:pt x="24564" y="14458"/>
                      <a:pt x="24648" y="14375"/>
                    </a:cubicBezTo>
                    <a:lnTo>
                      <a:pt x="24513" y="14375"/>
                    </a:lnTo>
                    <a:cubicBezTo>
                      <a:pt x="24528" y="14387"/>
                      <a:pt x="24483" y="14423"/>
                      <a:pt x="24439" y="14437"/>
                    </a:cubicBezTo>
                    <a:cubicBezTo>
                      <a:pt x="24359" y="14457"/>
                      <a:pt x="24292" y="14465"/>
                      <a:pt x="24238" y="14465"/>
                    </a:cubicBezTo>
                    <a:cubicBezTo>
                      <a:pt x="24121" y="14465"/>
                      <a:pt x="24062" y="14431"/>
                      <a:pt x="24062" y="14416"/>
                    </a:cubicBezTo>
                    <a:lnTo>
                      <a:pt x="24230" y="14375"/>
                    </a:lnTo>
                    <a:cubicBezTo>
                      <a:pt x="24184" y="14344"/>
                      <a:pt x="24117" y="14331"/>
                      <a:pt x="24037" y="14331"/>
                    </a:cubicBezTo>
                    <a:cubicBezTo>
                      <a:pt x="23786" y="14331"/>
                      <a:pt x="23411" y="14462"/>
                      <a:pt x="23204" y="14605"/>
                    </a:cubicBezTo>
                    <a:cubicBezTo>
                      <a:pt x="23225" y="14563"/>
                      <a:pt x="23246" y="14500"/>
                      <a:pt x="23288" y="14437"/>
                    </a:cubicBezTo>
                    <a:lnTo>
                      <a:pt x="23288" y="14437"/>
                    </a:lnTo>
                    <a:cubicBezTo>
                      <a:pt x="23225" y="14479"/>
                      <a:pt x="23183" y="14542"/>
                      <a:pt x="23142" y="14584"/>
                    </a:cubicBezTo>
                    <a:cubicBezTo>
                      <a:pt x="23100" y="14626"/>
                      <a:pt x="23079" y="14688"/>
                      <a:pt x="23058" y="14730"/>
                    </a:cubicBezTo>
                    <a:cubicBezTo>
                      <a:pt x="23025" y="14747"/>
                      <a:pt x="22993" y="14760"/>
                      <a:pt x="22971" y="14760"/>
                    </a:cubicBezTo>
                    <a:cubicBezTo>
                      <a:pt x="22938" y="14760"/>
                      <a:pt x="22931" y="14728"/>
                      <a:pt x="22995" y="14626"/>
                    </a:cubicBezTo>
                    <a:lnTo>
                      <a:pt x="22995" y="14626"/>
                    </a:lnTo>
                    <a:cubicBezTo>
                      <a:pt x="22786" y="14814"/>
                      <a:pt x="22891" y="14835"/>
                      <a:pt x="22702" y="15002"/>
                    </a:cubicBezTo>
                    <a:cubicBezTo>
                      <a:pt x="22697" y="15008"/>
                      <a:pt x="22693" y="15010"/>
                      <a:pt x="22690" y="15011"/>
                    </a:cubicBezTo>
                    <a:lnTo>
                      <a:pt x="22690" y="15011"/>
                    </a:lnTo>
                    <a:lnTo>
                      <a:pt x="22702" y="14981"/>
                    </a:lnTo>
                    <a:lnTo>
                      <a:pt x="22702" y="14981"/>
                    </a:lnTo>
                    <a:cubicBezTo>
                      <a:pt x="22687" y="14996"/>
                      <a:pt x="22683" y="15011"/>
                      <a:pt x="22689" y="15011"/>
                    </a:cubicBezTo>
                    <a:cubicBezTo>
                      <a:pt x="22689" y="15011"/>
                      <a:pt x="22690" y="15011"/>
                      <a:pt x="22690" y="15011"/>
                    </a:cubicBezTo>
                    <a:lnTo>
                      <a:pt x="22690" y="15011"/>
                    </a:lnTo>
                    <a:lnTo>
                      <a:pt x="22598" y="15232"/>
                    </a:lnTo>
                    <a:cubicBezTo>
                      <a:pt x="22598" y="15170"/>
                      <a:pt x="22514" y="15232"/>
                      <a:pt x="22598" y="15086"/>
                    </a:cubicBezTo>
                    <a:lnTo>
                      <a:pt x="22598" y="15086"/>
                    </a:lnTo>
                    <a:cubicBezTo>
                      <a:pt x="22310" y="15476"/>
                      <a:pt x="22325" y="15785"/>
                      <a:pt x="22188" y="15935"/>
                    </a:cubicBezTo>
                    <a:lnTo>
                      <a:pt x="22188" y="15935"/>
                    </a:lnTo>
                    <a:cubicBezTo>
                      <a:pt x="22192" y="15924"/>
                      <a:pt x="22196" y="15913"/>
                      <a:pt x="22200" y="15902"/>
                    </a:cubicBezTo>
                    <a:lnTo>
                      <a:pt x="22200" y="15902"/>
                    </a:lnTo>
                    <a:lnTo>
                      <a:pt x="22179" y="15944"/>
                    </a:lnTo>
                    <a:cubicBezTo>
                      <a:pt x="22182" y="15941"/>
                      <a:pt x="22185" y="15938"/>
                      <a:pt x="22188" y="15935"/>
                    </a:cubicBezTo>
                    <a:lnTo>
                      <a:pt x="22188" y="15935"/>
                    </a:lnTo>
                    <a:cubicBezTo>
                      <a:pt x="21980" y="16490"/>
                      <a:pt x="22240" y="15995"/>
                      <a:pt x="22137" y="16467"/>
                    </a:cubicBezTo>
                    <a:cubicBezTo>
                      <a:pt x="22054" y="16551"/>
                      <a:pt x="21949" y="16634"/>
                      <a:pt x="21844" y="16718"/>
                    </a:cubicBezTo>
                    <a:lnTo>
                      <a:pt x="21907" y="16802"/>
                    </a:lnTo>
                    <a:cubicBezTo>
                      <a:pt x="21889" y="16856"/>
                      <a:pt x="21856" y="16957"/>
                      <a:pt x="21820" y="16957"/>
                    </a:cubicBezTo>
                    <a:cubicBezTo>
                      <a:pt x="21814" y="16957"/>
                      <a:pt x="21808" y="16954"/>
                      <a:pt x="21803" y="16948"/>
                    </a:cubicBezTo>
                    <a:lnTo>
                      <a:pt x="21803" y="16948"/>
                    </a:lnTo>
                    <a:cubicBezTo>
                      <a:pt x="21795" y="17043"/>
                      <a:pt x="21801" y="17069"/>
                      <a:pt x="21811" y="17069"/>
                    </a:cubicBezTo>
                    <a:cubicBezTo>
                      <a:pt x="21823" y="17069"/>
                      <a:pt x="21843" y="17030"/>
                      <a:pt x="21855" y="17030"/>
                    </a:cubicBezTo>
                    <a:cubicBezTo>
                      <a:pt x="21861" y="17030"/>
                      <a:pt x="21865" y="17041"/>
                      <a:pt x="21865" y="17074"/>
                    </a:cubicBezTo>
                    <a:cubicBezTo>
                      <a:pt x="21698" y="17367"/>
                      <a:pt x="21656" y="17932"/>
                      <a:pt x="21530" y="17994"/>
                    </a:cubicBezTo>
                    <a:cubicBezTo>
                      <a:pt x="21536" y="18012"/>
                      <a:pt x="21542" y="18019"/>
                      <a:pt x="21549" y="18019"/>
                    </a:cubicBezTo>
                    <a:cubicBezTo>
                      <a:pt x="21574" y="18019"/>
                      <a:pt x="21602" y="17903"/>
                      <a:pt x="21613" y="17903"/>
                    </a:cubicBezTo>
                    <a:cubicBezTo>
                      <a:pt x="21619" y="17903"/>
                      <a:pt x="21620" y="17936"/>
                      <a:pt x="21614" y="18036"/>
                    </a:cubicBezTo>
                    <a:cubicBezTo>
                      <a:pt x="21530" y="18078"/>
                      <a:pt x="21510" y="18183"/>
                      <a:pt x="21551" y="18329"/>
                    </a:cubicBezTo>
                    <a:cubicBezTo>
                      <a:pt x="21593" y="18455"/>
                      <a:pt x="21677" y="18580"/>
                      <a:pt x="21740" y="18727"/>
                    </a:cubicBezTo>
                    <a:cubicBezTo>
                      <a:pt x="21671" y="18699"/>
                      <a:pt x="21593" y="18562"/>
                      <a:pt x="21577" y="18562"/>
                    </a:cubicBezTo>
                    <a:lnTo>
                      <a:pt x="21577" y="18562"/>
                    </a:lnTo>
                    <a:cubicBezTo>
                      <a:pt x="21570" y="18562"/>
                      <a:pt x="21579" y="18599"/>
                      <a:pt x="21614" y="18706"/>
                    </a:cubicBezTo>
                    <a:cubicBezTo>
                      <a:pt x="21803" y="18810"/>
                      <a:pt x="21970" y="19187"/>
                      <a:pt x="22179" y="19354"/>
                    </a:cubicBezTo>
                    <a:cubicBezTo>
                      <a:pt x="22184" y="19350"/>
                      <a:pt x="22190" y="19348"/>
                      <a:pt x="22197" y="19348"/>
                    </a:cubicBezTo>
                    <a:cubicBezTo>
                      <a:pt x="22292" y="19348"/>
                      <a:pt x="22615" y="19712"/>
                      <a:pt x="22849" y="20003"/>
                    </a:cubicBezTo>
                    <a:cubicBezTo>
                      <a:pt x="22849" y="20003"/>
                      <a:pt x="22891" y="20087"/>
                      <a:pt x="22953" y="20191"/>
                    </a:cubicBezTo>
                    <a:cubicBezTo>
                      <a:pt x="23016" y="20317"/>
                      <a:pt x="23100" y="20484"/>
                      <a:pt x="23121" y="20631"/>
                    </a:cubicBezTo>
                    <a:cubicBezTo>
                      <a:pt x="23121" y="20673"/>
                      <a:pt x="23121" y="20735"/>
                      <a:pt x="23079" y="20777"/>
                    </a:cubicBezTo>
                    <a:cubicBezTo>
                      <a:pt x="23058" y="20798"/>
                      <a:pt x="23016" y="20861"/>
                      <a:pt x="22995" y="20903"/>
                    </a:cubicBezTo>
                    <a:lnTo>
                      <a:pt x="22974" y="20882"/>
                    </a:lnTo>
                    <a:lnTo>
                      <a:pt x="22974" y="20882"/>
                    </a:lnTo>
                    <a:cubicBezTo>
                      <a:pt x="23016" y="20986"/>
                      <a:pt x="22744" y="21279"/>
                      <a:pt x="22556" y="21489"/>
                    </a:cubicBezTo>
                    <a:cubicBezTo>
                      <a:pt x="22514" y="21426"/>
                      <a:pt x="22556" y="21384"/>
                      <a:pt x="22639" y="21258"/>
                    </a:cubicBezTo>
                    <a:lnTo>
                      <a:pt x="22639" y="21258"/>
                    </a:lnTo>
                    <a:lnTo>
                      <a:pt x="22451" y="21447"/>
                    </a:lnTo>
                    <a:cubicBezTo>
                      <a:pt x="22430" y="21468"/>
                      <a:pt x="22409" y="21510"/>
                      <a:pt x="22367" y="21551"/>
                    </a:cubicBezTo>
                    <a:cubicBezTo>
                      <a:pt x="22347" y="21614"/>
                      <a:pt x="22305" y="21656"/>
                      <a:pt x="22263" y="21740"/>
                    </a:cubicBezTo>
                    <a:lnTo>
                      <a:pt x="22242" y="21635"/>
                    </a:lnTo>
                    <a:cubicBezTo>
                      <a:pt x="22137" y="21761"/>
                      <a:pt x="22033" y="21907"/>
                      <a:pt x="21907" y="22074"/>
                    </a:cubicBezTo>
                    <a:cubicBezTo>
                      <a:pt x="21782" y="22200"/>
                      <a:pt x="21635" y="22367"/>
                      <a:pt x="21447" y="22451"/>
                    </a:cubicBezTo>
                    <a:cubicBezTo>
                      <a:pt x="21447" y="22493"/>
                      <a:pt x="21551" y="22493"/>
                      <a:pt x="21614" y="22493"/>
                    </a:cubicBezTo>
                    <a:cubicBezTo>
                      <a:pt x="21635" y="22514"/>
                      <a:pt x="21656" y="22514"/>
                      <a:pt x="21635" y="22556"/>
                    </a:cubicBezTo>
                    <a:cubicBezTo>
                      <a:pt x="21614" y="22598"/>
                      <a:pt x="21572" y="22639"/>
                      <a:pt x="21447" y="22723"/>
                    </a:cubicBezTo>
                    <a:cubicBezTo>
                      <a:pt x="21429" y="22706"/>
                      <a:pt x="21412" y="22659"/>
                      <a:pt x="21456" y="22607"/>
                    </a:cubicBezTo>
                    <a:lnTo>
                      <a:pt x="21456" y="22607"/>
                    </a:lnTo>
                    <a:cubicBezTo>
                      <a:pt x="21425" y="22633"/>
                      <a:pt x="21377" y="22664"/>
                      <a:pt x="21328" y="22664"/>
                    </a:cubicBezTo>
                    <a:cubicBezTo>
                      <a:pt x="21319" y="22664"/>
                      <a:pt x="21310" y="22663"/>
                      <a:pt x="21300" y="22660"/>
                    </a:cubicBezTo>
                    <a:cubicBezTo>
                      <a:pt x="21363" y="22639"/>
                      <a:pt x="21405" y="22598"/>
                      <a:pt x="21447" y="22556"/>
                    </a:cubicBezTo>
                    <a:lnTo>
                      <a:pt x="21447" y="22556"/>
                    </a:lnTo>
                    <a:cubicBezTo>
                      <a:pt x="21363" y="22577"/>
                      <a:pt x="21342" y="22577"/>
                      <a:pt x="21342" y="22598"/>
                    </a:cubicBezTo>
                    <a:cubicBezTo>
                      <a:pt x="21321" y="22618"/>
                      <a:pt x="21300" y="22639"/>
                      <a:pt x="21258" y="22639"/>
                    </a:cubicBezTo>
                    <a:cubicBezTo>
                      <a:pt x="21238" y="22618"/>
                      <a:pt x="21238" y="22618"/>
                      <a:pt x="21217" y="22618"/>
                    </a:cubicBezTo>
                    <a:cubicBezTo>
                      <a:pt x="21238" y="22577"/>
                      <a:pt x="21154" y="22535"/>
                      <a:pt x="21175" y="22514"/>
                    </a:cubicBezTo>
                    <a:cubicBezTo>
                      <a:pt x="21196" y="22514"/>
                      <a:pt x="21238" y="22535"/>
                      <a:pt x="21258" y="22556"/>
                    </a:cubicBezTo>
                    <a:lnTo>
                      <a:pt x="21321" y="22556"/>
                    </a:lnTo>
                    <a:cubicBezTo>
                      <a:pt x="21300" y="22556"/>
                      <a:pt x="21279" y="22556"/>
                      <a:pt x="21258" y="22535"/>
                    </a:cubicBezTo>
                    <a:cubicBezTo>
                      <a:pt x="21175" y="22493"/>
                      <a:pt x="21028" y="22346"/>
                      <a:pt x="20986" y="22284"/>
                    </a:cubicBezTo>
                    <a:cubicBezTo>
                      <a:pt x="20986" y="22307"/>
                      <a:pt x="20980" y="22323"/>
                      <a:pt x="20954" y="22323"/>
                    </a:cubicBezTo>
                    <a:cubicBezTo>
                      <a:pt x="20932" y="22323"/>
                      <a:pt x="20897" y="22312"/>
                      <a:pt x="20840" y="22284"/>
                    </a:cubicBezTo>
                    <a:cubicBezTo>
                      <a:pt x="20547" y="22074"/>
                      <a:pt x="20777" y="22158"/>
                      <a:pt x="20610" y="22012"/>
                    </a:cubicBezTo>
                    <a:cubicBezTo>
                      <a:pt x="20539" y="21994"/>
                      <a:pt x="20409" y="21872"/>
                      <a:pt x="20332" y="21872"/>
                    </a:cubicBezTo>
                    <a:cubicBezTo>
                      <a:pt x="20318" y="21872"/>
                      <a:pt x="20306" y="21876"/>
                      <a:pt x="20296" y="21886"/>
                    </a:cubicBezTo>
                    <a:cubicBezTo>
                      <a:pt x="20212" y="21823"/>
                      <a:pt x="20233" y="21782"/>
                      <a:pt x="20212" y="21740"/>
                    </a:cubicBezTo>
                    <a:cubicBezTo>
                      <a:pt x="20057" y="21688"/>
                      <a:pt x="19659" y="21379"/>
                      <a:pt x="19595" y="21379"/>
                    </a:cubicBezTo>
                    <a:cubicBezTo>
                      <a:pt x="19582" y="21379"/>
                      <a:pt x="19584" y="21393"/>
                      <a:pt x="19606" y="21426"/>
                    </a:cubicBezTo>
                    <a:lnTo>
                      <a:pt x="19626" y="21447"/>
                    </a:lnTo>
                    <a:cubicBezTo>
                      <a:pt x="19480" y="21384"/>
                      <a:pt x="19354" y="21279"/>
                      <a:pt x="19229" y="21196"/>
                    </a:cubicBezTo>
                    <a:cubicBezTo>
                      <a:pt x="19103" y="21091"/>
                      <a:pt x="18936" y="21007"/>
                      <a:pt x="18748" y="21007"/>
                    </a:cubicBezTo>
                    <a:cubicBezTo>
                      <a:pt x="18723" y="21005"/>
                      <a:pt x="18698" y="21003"/>
                      <a:pt x="18674" y="21003"/>
                    </a:cubicBezTo>
                    <a:cubicBezTo>
                      <a:pt x="18511" y="21003"/>
                      <a:pt x="18355" y="21060"/>
                      <a:pt x="18245" y="21133"/>
                    </a:cubicBezTo>
                    <a:cubicBezTo>
                      <a:pt x="18099" y="21217"/>
                      <a:pt x="17973" y="21300"/>
                      <a:pt x="17848" y="21384"/>
                    </a:cubicBezTo>
                    <a:lnTo>
                      <a:pt x="17827" y="21363"/>
                    </a:lnTo>
                    <a:cubicBezTo>
                      <a:pt x="17534" y="21551"/>
                      <a:pt x="17137" y="21740"/>
                      <a:pt x="16906" y="21886"/>
                    </a:cubicBezTo>
                    <a:cubicBezTo>
                      <a:pt x="16842" y="21912"/>
                      <a:pt x="16761" y="21930"/>
                      <a:pt x="16719" y="21930"/>
                    </a:cubicBezTo>
                    <a:cubicBezTo>
                      <a:pt x="16693" y="21930"/>
                      <a:pt x="16681" y="21923"/>
                      <a:pt x="16697" y="21907"/>
                    </a:cubicBezTo>
                    <a:lnTo>
                      <a:pt x="16697" y="21907"/>
                    </a:lnTo>
                    <a:cubicBezTo>
                      <a:pt x="16446" y="22012"/>
                      <a:pt x="16425" y="22054"/>
                      <a:pt x="16028" y="22137"/>
                    </a:cubicBezTo>
                    <a:cubicBezTo>
                      <a:pt x="16153" y="22074"/>
                      <a:pt x="16127" y="22074"/>
                      <a:pt x="16117" y="22074"/>
                    </a:cubicBezTo>
                    <a:cubicBezTo>
                      <a:pt x="16106" y="22074"/>
                      <a:pt x="16111" y="22074"/>
                      <a:pt x="16299" y="22012"/>
                    </a:cubicBezTo>
                    <a:lnTo>
                      <a:pt x="16299" y="22012"/>
                    </a:lnTo>
                    <a:cubicBezTo>
                      <a:pt x="16111" y="22074"/>
                      <a:pt x="16007" y="22095"/>
                      <a:pt x="15902" y="22116"/>
                    </a:cubicBezTo>
                    <a:cubicBezTo>
                      <a:pt x="15839" y="22137"/>
                      <a:pt x="15797" y="22137"/>
                      <a:pt x="15735" y="22179"/>
                    </a:cubicBezTo>
                    <a:cubicBezTo>
                      <a:pt x="15672" y="22200"/>
                      <a:pt x="15567" y="22242"/>
                      <a:pt x="15463" y="22326"/>
                    </a:cubicBezTo>
                    <a:cubicBezTo>
                      <a:pt x="15489" y="22291"/>
                      <a:pt x="15490" y="22274"/>
                      <a:pt x="15472" y="22274"/>
                    </a:cubicBezTo>
                    <a:cubicBezTo>
                      <a:pt x="15448" y="22274"/>
                      <a:pt x="15389" y="22306"/>
                      <a:pt x="15316" y="22367"/>
                    </a:cubicBezTo>
                    <a:cubicBezTo>
                      <a:pt x="15212" y="22451"/>
                      <a:pt x="15107" y="22618"/>
                      <a:pt x="15086" y="22723"/>
                    </a:cubicBezTo>
                    <a:cubicBezTo>
                      <a:pt x="15128" y="22618"/>
                      <a:pt x="15212" y="22535"/>
                      <a:pt x="15274" y="22472"/>
                    </a:cubicBezTo>
                    <a:lnTo>
                      <a:pt x="15274" y="22472"/>
                    </a:lnTo>
                    <a:cubicBezTo>
                      <a:pt x="15212" y="22556"/>
                      <a:pt x="15149" y="22660"/>
                      <a:pt x="15128" y="22765"/>
                    </a:cubicBezTo>
                    <a:cubicBezTo>
                      <a:pt x="15086" y="22870"/>
                      <a:pt x="15065" y="22995"/>
                      <a:pt x="15065" y="23058"/>
                    </a:cubicBezTo>
                    <a:cubicBezTo>
                      <a:pt x="15044" y="23037"/>
                      <a:pt x="15002" y="22995"/>
                      <a:pt x="14981" y="22953"/>
                    </a:cubicBezTo>
                    <a:lnTo>
                      <a:pt x="14981" y="22953"/>
                    </a:lnTo>
                    <a:cubicBezTo>
                      <a:pt x="14814" y="23707"/>
                      <a:pt x="15065" y="24313"/>
                      <a:pt x="14835" y="24857"/>
                    </a:cubicBezTo>
                    <a:cubicBezTo>
                      <a:pt x="14841" y="24889"/>
                      <a:pt x="14848" y="24902"/>
                      <a:pt x="14854" y="24902"/>
                    </a:cubicBezTo>
                    <a:cubicBezTo>
                      <a:pt x="14884" y="24902"/>
                      <a:pt x="14916" y="24611"/>
                      <a:pt x="14957" y="24611"/>
                    </a:cubicBezTo>
                    <a:cubicBezTo>
                      <a:pt x="14965" y="24611"/>
                      <a:pt x="14973" y="24622"/>
                      <a:pt x="14981" y="24648"/>
                    </a:cubicBezTo>
                    <a:cubicBezTo>
                      <a:pt x="14960" y="24732"/>
                      <a:pt x="14940" y="24815"/>
                      <a:pt x="14919" y="24899"/>
                    </a:cubicBezTo>
                    <a:cubicBezTo>
                      <a:pt x="14898" y="24983"/>
                      <a:pt x="14877" y="25067"/>
                      <a:pt x="14856" y="25108"/>
                    </a:cubicBezTo>
                    <a:cubicBezTo>
                      <a:pt x="14814" y="25192"/>
                      <a:pt x="14730" y="25234"/>
                      <a:pt x="14730" y="25255"/>
                    </a:cubicBezTo>
                    <a:cubicBezTo>
                      <a:pt x="14626" y="25339"/>
                      <a:pt x="14584" y="25380"/>
                      <a:pt x="14521" y="25443"/>
                    </a:cubicBezTo>
                    <a:cubicBezTo>
                      <a:pt x="14479" y="25506"/>
                      <a:pt x="14333" y="25548"/>
                      <a:pt x="14103" y="25548"/>
                    </a:cubicBezTo>
                    <a:cubicBezTo>
                      <a:pt x="14165" y="25590"/>
                      <a:pt x="14228" y="25652"/>
                      <a:pt x="13872" y="25715"/>
                    </a:cubicBezTo>
                    <a:cubicBezTo>
                      <a:pt x="13843" y="25717"/>
                      <a:pt x="13815" y="25718"/>
                      <a:pt x="13789" y="25718"/>
                    </a:cubicBezTo>
                    <a:cubicBezTo>
                      <a:pt x="13525" y="25718"/>
                      <a:pt x="13473" y="25628"/>
                      <a:pt x="13663" y="25590"/>
                    </a:cubicBezTo>
                    <a:cubicBezTo>
                      <a:pt x="13691" y="25583"/>
                      <a:pt x="13714" y="25580"/>
                      <a:pt x="13732" y="25580"/>
                    </a:cubicBezTo>
                    <a:cubicBezTo>
                      <a:pt x="13761" y="25580"/>
                      <a:pt x="13776" y="25587"/>
                      <a:pt x="13773" y="25589"/>
                    </a:cubicBezTo>
                    <a:lnTo>
                      <a:pt x="13773" y="25589"/>
                    </a:lnTo>
                    <a:cubicBezTo>
                      <a:pt x="13897" y="25568"/>
                      <a:pt x="14017" y="25548"/>
                      <a:pt x="13893" y="25527"/>
                    </a:cubicBezTo>
                    <a:lnTo>
                      <a:pt x="13893" y="25527"/>
                    </a:lnTo>
                    <a:lnTo>
                      <a:pt x="13852" y="25569"/>
                    </a:lnTo>
                    <a:cubicBezTo>
                      <a:pt x="13810" y="25563"/>
                      <a:pt x="13750" y="25562"/>
                      <a:pt x="13684" y="25562"/>
                    </a:cubicBezTo>
                    <a:cubicBezTo>
                      <a:pt x="13619" y="25562"/>
                      <a:pt x="13549" y="25563"/>
                      <a:pt x="13488" y="25563"/>
                    </a:cubicBezTo>
                    <a:cubicBezTo>
                      <a:pt x="13365" y="25563"/>
                      <a:pt x="13276" y="25558"/>
                      <a:pt x="13328" y="25527"/>
                    </a:cubicBezTo>
                    <a:lnTo>
                      <a:pt x="13328" y="25527"/>
                    </a:lnTo>
                    <a:cubicBezTo>
                      <a:pt x="13174" y="25553"/>
                      <a:pt x="13170" y="25571"/>
                      <a:pt x="13234" y="25580"/>
                    </a:cubicBezTo>
                    <a:lnTo>
                      <a:pt x="13234" y="25580"/>
                    </a:lnTo>
                    <a:cubicBezTo>
                      <a:pt x="13228" y="25580"/>
                      <a:pt x="13222" y="25580"/>
                      <a:pt x="13215" y="25580"/>
                    </a:cubicBezTo>
                    <a:cubicBezTo>
                      <a:pt x="13091" y="25580"/>
                      <a:pt x="12980" y="25590"/>
                      <a:pt x="12868" y="25590"/>
                    </a:cubicBezTo>
                    <a:cubicBezTo>
                      <a:pt x="12784" y="25590"/>
                      <a:pt x="12680" y="25590"/>
                      <a:pt x="12617" y="25569"/>
                    </a:cubicBezTo>
                    <a:cubicBezTo>
                      <a:pt x="12554" y="25569"/>
                      <a:pt x="12512" y="25548"/>
                      <a:pt x="12450" y="25506"/>
                    </a:cubicBezTo>
                    <a:lnTo>
                      <a:pt x="12450" y="25506"/>
                    </a:lnTo>
                    <a:cubicBezTo>
                      <a:pt x="12467" y="25540"/>
                      <a:pt x="12498" y="25574"/>
                      <a:pt x="12474" y="25574"/>
                    </a:cubicBezTo>
                    <a:cubicBezTo>
                      <a:pt x="12469" y="25574"/>
                      <a:pt x="12461" y="25573"/>
                      <a:pt x="12450" y="25569"/>
                    </a:cubicBezTo>
                    <a:cubicBezTo>
                      <a:pt x="12366" y="25506"/>
                      <a:pt x="12324" y="25443"/>
                      <a:pt x="12282" y="25422"/>
                    </a:cubicBezTo>
                    <a:cubicBezTo>
                      <a:pt x="12261" y="25380"/>
                      <a:pt x="12240" y="25359"/>
                      <a:pt x="12219" y="25359"/>
                    </a:cubicBezTo>
                    <a:cubicBezTo>
                      <a:pt x="12199" y="25339"/>
                      <a:pt x="12136" y="25339"/>
                      <a:pt x="12115" y="25150"/>
                    </a:cubicBezTo>
                    <a:cubicBezTo>
                      <a:pt x="12123" y="25050"/>
                      <a:pt x="12142" y="25043"/>
                      <a:pt x="12155" y="25043"/>
                    </a:cubicBezTo>
                    <a:cubicBezTo>
                      <a:pt x="12157" y="25043"/>
                      <a:pt x="12159" y="25043"/>
                      <a:pt x="12161" y="25043"/>
                    </a:cubicBezTo>
                    <a:cubicBezTo>
                      <a:pt x="12177" y="25043"/>
                      <a:pt x="12181" y="25031"/>
                      <a:pt x="12136" y="24795"/>
                    </a:cubicBezTo>
                    <a:cubicBezTo>
                      <a:pt x="12144" y="24685"/>
                      <a:pt x="12157" y="24646"/>
                      <a:pt x="12173" y="24646"/>
                    </a:cubicBezTo>
                    <a:cubicBezTo>
                      <a:pt x="12201" y="24646"/>
                      <a:pt x="12235" y="24758"/>
                      <a:pt x="12261" y="24836"/>
                    </a:cubicBezTo>
                    <a:cubicBezTo>
                      <a:pt x="12157" y="24439"/>
                      <a:pt x="12240" y="24062"/>
                      <a:pt x="12219" y="23811"/>
                    </a:cubicBezTo>
                    <a:lnTo>
                      <a:pt x="12219" y="23811"/>
                    </a:lnTo>
                    <a:lnTo>
                      <a:pt x="12261" y="24020"/>
                    </a:lnTo>
                    <a:cubicBezTo>
                      <a:pt x="12240" y="23895"/>
                      <a:pt x="12219" y="23790"/>
                      <a:pt x="12199" y="23665"/>
                    </a:cubicBezTo>
                    <a:cubicBezTo>
                      <a:pt x="12199" y="23707"/>
                      <a:pt x="12178" y="23769"/>
                      <a:pt x="12157" y="23811"/>
                    </a:cubicBezTo>
                    <a:cubicBezTo>
                      <a:pt x="12157" y="23665"/>
                      <a:pt x="12136" y="23560"/>
                      <a:pt x="12157" y="23560"/>
                    </a:cubicBezTo>
                    <a:cubicBezTo>
                      <a:pt x="12142" y="23531"/>
                      <a:pt x="12130" y="23522"/>
                      <a:pt x="12119" y="23522"/>
                    </a:cubicBezTo>
                    <a:cubicBezTo>
                      <a:pt x="12100" y="23522"/>
                      <a:pt x="12083" y="23547"/>
                      <a:pt x="12060" y="23547"/>
                    </a:cubicBezTo>
                    <a:cubicBezTo>
                      <a:pt x="12038" y="23547"/>
                      <a:pt x="12009" y="23520"/>
                      <a:pt x="11968" y="23414"/>
                    </a:cubicBezTo>
                    <a:cubicBezTo>
                      <a:pt x="11947" y="23330"/>
                      <a:pt x="11906" y="23204"/>
                      <a:pt x="11843" y="23079"/>
                    </a:cubicBezTo>
                    <a:cubicBezTo>
                      <a:pt x="11801" y="22953"/>
                      <a:pt x="11738" y="22849"/>
                      <a:pt x="11738" y="22807"/>
                    </a:cubicBezTo>
                    <a:lnTo>
                      <a:pt x="11738" y="22807"/>
                    </a:lnTo>
                    <a:cubicBezTo>
                      <a:pt x="11852" y="22991"/>
                      <a:pt x="11879" y="23041"/>
                      <a:pt x="11891" y="23041"/>
                    </a:cubicBezTo>
                    <a:cubicBezTo>
                      <a:pt x="11896" y="23041"/>
                      <a:pt x="11899" y="23030"/>
                      <a:pt x="11906" y="23016"/>
                    </a:cubicBezTo>
                    <a:cubicBezTo>
                      <a:pt x="11914" y="23008"/>
                      <a:pt x="11922" y="22994"/>
                      <a:pt x="11934" y="22994"/>
                    </a:cubicBezTo>
                    <a:cubicBezTo>
                      <a:pt x="11952" y="22994"/>
                      <a:pt x="11980" y="23030"/>
                      <a:pt x="12031" y="23183"/>
                    </a:cubicBezTo>
                    <a:cubicBezTo>
                      <a:pt x="12010" y="23100"/>
                      <a:pt x="11947" y="22974"/>
                      <a:pt x="11864" y="22828"/>
                    </a:cubicBezTo>
                    <a:cubicBezTo>
                      <a:pt x="11864" y="22822"/>
                      <a:pt x="11867" y="22820"/>
                      <a:pt x="11872" y="22820"/>
                    </a:cubicBezTo>
                    <a:cubicBezTo>
                      <a:pt x="11885" y="22820"/>
                      <a:pt x="11911" y="22839"/>
                      <a:pt x="11927" y="22870"/>
                    </a:cubicBezTo>
                    <a:cubicBezTo>
                      <a:pt x="11864" y="22723"/>
                      <a:pt x="11780" y="22618"/>
                      <a:pt x="11717" y="22577"/>
                    </a:cubicBezTo>
                    <a:cubicBezTo>
                      <a:pt x="11655" y="22514"/>
                      <a:pt x="11634" y="22514"/>
                      <a:pt x="11592" y="22493"/>
                    </a:cubicBezTo>
                    <a:cubicBezTo>
                      <a:pt x="11508" y="22493"/>
                      <a:pt x="11445" y="22472"/>
                      <a:pt x="11215" y="22305"/>
                    </a:cubicBezTo>
                    <a:cubicBezTo>
                      <a:pt x="11299" y="22305"/>
                      <a:pt x="11152" y="22158"/>
                      <a:pt x="11069" y="22116"/>
                    </a:cubicBezTo>
                    <a:lnTo>
                      <a:pt x="11069" y="22116"/>
                    </a:lnTo>
                    <a:cubicBezTo>
                      <a:pt x="11179" y="22190"/>
                      <a:pt x="11174" y="22220"/>
                      <a:pt x="11114" y="22220"/>
                    </a:cubicBezTo>
                    <a:cubicBezTo>
                      <a:pt x="11071" y="22220"/>
                      <a:pt x="11000" y="22205"/>
                      <a:pt x="10922" y="22179"/>
                    </a:cubicBezTo>
                    <a:cubicBezTo>
                      <a:pt x="10629" y="21970"/>
                      <a:pt x="10567" y="22012"/>
                      <a:pt x="10420" y="21928"/>
                    </a:cubicBezTo>
                    <a:lnTo>
                      <a:pt x="10420" y="21928"/>
                    </a:lnTo>
                    <a:lnTo>
                      <a:pt x="10587" y="22033"/>
                    </a:lnTo>
                    <a:cubicBezTo>
                      <a:pt x="10504" y="22033"/>
                      <a:pt x="10357" y="21949"/>
                      <a:pt x="10127" y="21865"/>
                    </a:cubicBezTo>
                    <a:cubicBezTo>
                      <a:pt x="10127" y="21858"/>
                      <a:pt x="10133" y="21855"/>
                      <a:pt x="10143" y="21855"/>
                    </a:cubicBezTo>
                    <a:cubicBezTo>
                      <a:pt x="10149" y="21855"/>
                      <a:pt x="10155" y="21856"/>
                      <a:pt x="10162" y="21857"/>
                    </a:cubicBezTo>
                    <a:lnTo>
                      <a:pt x="10162" y="21857"/>
                    </a:lnTo>
                    <a:cubicBezTo>
                      <a:pt x="9926" y="21774"/>
                      <a:pt x="9678" y="21564"/>
                      <a:pt x="9353" y="21510"/>
                    </a:cubicBezTo>
                    <a:cubicBezTo>
                      <a:pt x="9206" y="21426"/>
                      <a:pt x="9374" y="21426"/>
                      <a:pt x="9227" y="21363"/>
                    </a:cubicBezTo>
                    <a:cubicBezTo>
                      <a:pt x="9165" y="21342"/>
                      <a:pt x="9102" y="21342"/>
                      <a:pt x="9039" y="21342"/>
                    </a:cubicBezTo>
                    <a:cubicBezTo>
                      <a:pt x="8997" y="21321"/>
                      <a:pt x="8976" y="21321"/>
                      <a:pt x="8934" y="21321"/>
                    </a:cubicBezTo>
                    <a:cubicBezTo>
                      <a:pt x="8893" y="21300"/>
                      <a:pt x="8830" y="21279"/>
                      <a:pt x="8788" y="21279"/>
                    </a:cubicBezTo>
                    <a:cubicBezTo>
                      <a:pt x="8683" y="21238"/>
                      <a:pt x="8600" y="21175"/>
                      <a:pt x="8370" y="21154"/>
                    </a:cubicBezTo>
                    <a:lnTo>
                      <a:pt x="8370" y="21154"/>
                    </a:lnTo>
                    <a:cubicBezTo>
                      <a:pt x="8439" y="21210"/>
                      <a:pt x="8472" y="21228"/>
                      <a:pt x="8393" y="21228"/>
                    </a:cubicBezTo>
                    <a:cubicBezTo>
                      <a:pt x="8353" y="21228"/>
                      <a:pt x="8286" y="21224"/>
                      <a:pt x="8181" y="21217"/>
                    </a:cubicBezTo>
                    <a:lnTo>
                      <a:pt x="8181" y="21217"/>
                    </a:lnTo>
                    <a:cubicBezTo>
                      <a:pt x="8432" y="21258"/>
                      <a:pt x="8662" y="21321"/>
                      <a:pt x="8872" y="21342"/>
                    </a:cubicBezTo>
                    <a:cubicBezTo>
                      <a:pt x="8725" y="21342"/>
                      <a:pt x="8579" y="21342"/>
                      <a:pt x="8432" y="21321"/>
                    </a:cubicBezTo>
                    <a:lnTo>
                      <a:pt x="8432" y="21321"/>
                    </a:lnTo>
                    <a:cubicBezTo>
                      <a:pt x="8642" y="21384"/>
                      <a:pt x="8851" y="21405"/>
                      <a:pt x="8976" y="21426"/>
                    </a:cubicBezTo>
                    <a:cubicBezTo>
                      <a:pt x="8767" y="21447"/>
                      <a:pt x="8788" y="21426"/>
                      <a:pt x="8872" y="21489"/>
                    </a:cubicBezTo>
                    <a:cubicBezTo>
                      <a:pt x="8621" y="21363"/>
                      <a:pt x="8307" y="21384"/>
                      <a:pt x="7972" y="21279"/>
                    </a:cubicBezTo>
                    <a:lnTo>
                      <a:pt x="8014" y="21133"/>
                    </a:lnTo>
                    <a:cubicBezTo>
                      <a:pt x="7917" y="21104"/>
                      <a:pt x="7815" y="21088"/>
                      <a:pt x="7713" y="21088"/>
                    </a:cubicBezTo>
                    <a:cubicBezTo>
                      <a:pt x="7595" y="21088"/>
                      <a:pt x="7477" y="21109"/>
                      <a:pt x="7365" y="21154"/>
                    </a:cubicBezTo>
                    <a:cubicBezTo>
                      <a:pt x="7156" y="21238"/>
                      <a:pt x="6968" y="21384"/>
                      <a:pt x="6821" y="21551"/>
                    </a:cubicBezTo>
                    <a:lnTo>
                      <a:pt x="6842" y="21530"/>
                    </a:lnTo>
                    <a:lnTo>
                      <a:pt x="6842" y="21530"/>
                    </a:lnTo>
                    <a:cubicBezTo>
                      <a:pt x="6737" y="21656"/>
                      <a:pt x="6612" y="21761"/>
                      <a:pt x="6465" y="21886"/>
                    </a:cubicBezTo>
                    <a:lnTo>
                      <a:pt x="6633" y="21761"/>
                    </a:lnTo>
                    <a:lnTo>
                      <a:pt x="6633" y="21761"/>
                    </a:lnTo>
                    <a:cubicBezTo>
                      <a:pt x="6612" y="21865"/>
                      <a:pt x="6361" y="22054"/>
                      <a:pt x="6214" y="22200"/>
                    </a:cubicBezTo>
                    <a:cubicBezTo>
                      <a:pt x="6208" y="22180"/>
                      <a:pt x="6193" y="22173"/>
                      <a:pt x="6173" y="22173"/>
                    </a:cubicBezTo>
                    <a:cubicBezTo>
                      <a:pt x="6129" y="22173"/>
                      <a:pt x="6062" y="22207"/>
                      <a:pt x="6005" y="22221"/>
                    </a:cubicBezTo>
                    <a:cubicBezTo>
                      <a:pt x="6026" y="22263"/>
                      <a:pt x="5608" y="22493"/>
                      <a:pt x="5608" y="22618"/>
                    </a:cubicBezTo>
                    <a:cubicBezTo>
                      <a:pt x="5566" y="22618"/>
                      <a:pt x="5524" y="22639"/>
                      <a:pt x="5482" y="22660"/>
                    </a:cubicBezTo>
                    <a:cubicBezTo>
                      <a:pt x="5461" y="22660"/>
                      <a:pt x="5440" y="22660"/>
                      <a:pt x="5419" y="22639"/>
                    </a:cubicBezTo>
                    <a:cubicBezTo>
                      <a:pt x="5412" y="22646"/>
                      <a:pt x="5405" y="22649"/>
                      <a:pt x="5399" y="22649"/>
                    </a:cubicBezTo>
                    <a:cubicBezTo>
                      <a:pt x="5387" y="22649"/>
                      <a:pt x="5377" y="22639"/>
                      <a:pt x="5377" y="22639"/>
                    </a:cubicBezTo>
                    <a:cubicBezTo>
                      <a:pt x="5210" y="22598"/>
                      <a:pt x="5105" y="22577"/>
                      <a:pt x="4980" y="22556"/>
                    </a:cubicBezTo>
                    <a:cubicBezTo>
                      <a:pt x="4854" y="22535"/>
                      <a:pt x="4708" y="22472"/>
                      <a:pt x="4541" y="22326"/>
                    </a:cubicBezTo>
                    <a:lnTo>
                      <a:pt x="4541" y="22326"/>
                    </a:lnTo>
                    <a:cubicBezTo>
                      <a:pt x="4560" y="22331"/>
                      <a:pt x="4574" y="22333"/>
                      <a:pt x="4584" y="22333"/>
                    </a:cubicBezTo>
                    <a:cubicBezTo>
                      <a:pt x="4624" y="22333"/>
                      <a:pt x="4607" y="22301"/>
                      <a:pt x="4641" y="22301"/>
                    </a:cubicBezTo>
                    <a:cubicBezTo>
                      <a:pt x="4663" y="22301"/>
                      <a:pt x="4710" y="22316"/>
                      <a:pt x="4813" y="22367"/>
                    </a:cubicBezTo>
                    <a:cubicBezTo>
                      <a:pt x="4707" y="22297"/>
                      <a:pt x="4616" y="22211"/>
                      <a:pt x="4577" y="22211"/>
                    </a:cubicBezTo>
                    <a:cubicBezTo>
                      <a:pt x="4570" y="22211"/>
                      <a:pt x="4565" y="22214"/>
                      <a:pt x="4561" y="22221"/>
                    </a:cubicBezTo>
                    <a:cubicBezTo>
                      <a:pt x="4499" y="22137"/>
                      <a:pt x="4164" y="21970"/>
                      <a:pt x="4080" y="21823"/>
                    </a:cubicBezTo>
                    <a:cubicBezTo>
                      <a:pt x="4017" y="21782"/>
                      <a:pt x="3976" y="21823"/>
                      <a:pt x="3850" y="21677"/>
                    </a:cubicBezTo>
                    <a:cubicBezTo>
                      <a:pt x="3850" y="21664"/>
                      <a:pt x="3858" y="21659"/>
                      <a:pt x="3865" y="21657"/>
                    </a:cubicBezTo>
                    <a:lnTo>
                      <a:pt x="3865" y="21657"/>
                    </a:lnTo>
                    <a:cubicBezTo>
                      <a:pt x="3866" y="21657"/>
                      <a:pt x="3866" y="21657"/>
                      <a:pt x="3867" y="21657"/>
                    </a:cubicBezTo>
                    <a:cubicBezTo>
                      <a:pt x="3869" y="21657"/>
                      <a:pt x="3870" y="21657"/>
                      <a:pt x="3871" y="21656"/>
                    </a:cubicBezTo>
                    <a:lnTo>
                      <a:pt x="3871" y="21656"/>
                    </a:lnTo>
                    <a:cubicBezTo>
                      <a:pt x="3871" y="21656"/>
                      <a:pt x="3868" y="21656"/>
                      <a:pt x="3865" y="21657"/>
                    </a:cubicBezTo>
                    <a:lnTo>
                      <a:pt x="3865" y="21657"/>
                    </a:lnTo>
                    <a:cubicBezTo>
                      <a:pt x="3837" y="21651"/>
                      <a:pt x="3748" y="21553"/>
                      <a:pt x="3720" y="21553"/>
                    </a:cubicBezTo>
                    <a:cubicBezTo>
                      <a:pt x="3709" y="21553"/>
                      <a:pt x="3708" y="21569"/>
                      <a:pt x="3724" y="21614"/>
                    </a:cubicBezTo>
                    <a:cubicBezTo>
                      <a:pt x="3662" y="21489"/>
                      <a:pt x="3599" y="21363"/>
                      <a:pt x="3515" y="21217"/>
                    </a:cubicBezTo>
                    <a:cubicBezTo>
                      <a:pt x="3452" y="21070"/>
                      <a:pt x="3369" y="20945"/>
                      <a:pt x="3432" y="20840"/>
                    </a:cubicBezTo>
                    <a:cubicBezTo>
                      <a:pt x="3515" y="20714"/>
                      <a:pt x="3641" y="20568"/>
                      <a:pt x="3724" y="20442"/>
                    </a:cubicBezTo>
                    <a:cubicBezTo>
                      <a:pt x="3787" y="20401"/>
                      <a:pt x="3829" y="20338"/>
                      <a:pt x="3871" y="20275"/>
                    </a:cubicBezTo>
                    <a:cubicBezTo>
                      <a:pt x="3913" y="20233"/>
                      <a:pt x="3955" y="20212"/>
                      <a:pt x="3997" y="20191"/>
                    </a:cubicBezTo>
                    <a:cubicBezTo>
                      <a:pt x="4289" y="19940"/>
                      <a:pt x="4603" y="19585"/>
                      <a:pt x="4792" y="19292"/>
                    </a:cubicBezTo>
                    <a:lnTo>
                      <a:pt x="4792" y="19292"/>
                    </a:lnTo>
                    <a:cubicBezTo>
                      <a:pt x="4792" y="19308"/>
                      <a:pt x="4804" y="19311"/>
                      <a:pt x="4790" y="19332"/>
                    </a:cubicBezTo>
                    <a:lnTo>
                      <a:pt x="4790" y="19332"/>
                    </a:lnTo>
                    <a:cubicBezTo>
                      <a:pt x="4938" y="19158"/>
                      <a:pt x="4938" y="19058"/>
                      <a:pt x="4938" y="18978"/>
                    </a:cubicBezTo>
                    <a:cubicBezTo>
                      <a:pt x="4938" y="18936"/>
                      <a:pt x="4938" y="18873"/>
                      <a:pt x="4959" y="18810"/>
                    </a:cubicBezTo>
                    <a:cubicBezTo>
                      <a:pt x="4959" y="18748"/>
                      <a:pt x="4980" y="18664"/>
                      <a:pt x="4959" y="18497"/>
                    </a:cubicBezTo>
                    <a:cubicBezTo>
                      <a:pt x="4959" y="18497"/>
                      <a:pt x="4959" y="18497"/>
                      <a:pt x="4959" y="18476"/>
                    </a:cubicBezTo>
                    <a:cubicBezTo>
                      <a:pt x="4967" y="18417"/>
                      <a:pt x="4976" y="18396"/>
                      <a:pt x="4984" y="18396"/>
                    </a:cubicBezTo>
                    <a:cubicBezTo>
                      <a:pt x="4997" y="18396"/>
                      <a:pt x="5009" y="18446"/>
                      <a:pt x="5022" y="18497"/>
                    </a:cubicBezTo>
                    <a:lnTo>
                      <a:pt x="5022" y="18476"/>
                    </a:lnTo>
                    <a:cubicBezTo>
                      <a:pt x="5037" y="18565"/>
                      <a:pt x="5030" y="18644"/>
                      <a:pt x="5041" y="18644"/>
                    </a:cubicBezTo>
                    <a:cubicBezTo>
                      <a:pt x="5045" y="18644"/>
                      <a:pt x="5052" y="18631"/>
                      <a:pt x="5064" y="18601"/>
                    </a:cubicBezTo>
                    <a:cubicBezTo>
                      <a:pt x="5085" y="18580"/>
                      <a:pt x="5105" y="18538"/>
                      <a:pt x="5105" y="18455"/>
                    </a:cubicBezTo>
                    <a:lnTo>
                      <a:pt x="5105" y="18476"/>
                    </a:lnTo>
                    <a:cubicBezTo>
                      <a:pt x="5126" y="18266"/>
                      <a:pt x="4896" y="17869"/>
                      <a:pt x="4854" y="17555"/>
                    </a:cubicBezTo>
                    <a:lnTo>
                      <a:pt x="4854" y="17555"/>
                    </a:lnTo>
                    <a:lnTo>
                      <a:pt x="4896" y="17639"/>
                    </a:lnTo>
                    <a:cubicBezTo>
                      <a:pt x="4833" y="17346"/>
                      <a:pt x="4561" y="17032"/>
                      <a:pt x="4373" y="16634"/>
                    </a:cubicBezTo>
                    <a:cubicBezTo>
                      <a:pt x="4373" y="16634"/>
                      <a:pt x="4394" y="16634"/>
                      <a:pt x="4394" y="16613"/>
                    </a:cubicBezTo>
                    <a:cubicBezTo>
                      <a:pt x="4164" y="16383"/>
                      <a:pt x="3892" y="15881"/>
                      <a:pt x="3724" y="15484"/>
                    </a:cubicBezTo>
                    <a:lnTo>
                      <a:pt x="3724" y="15484"/>
                    </a:lnTo>
                    <a:cubicBezTo>
                      <a:pt x="3795" y="15554"/>
                      <a:pt x="3818" y="15606"/>
                      <a:pt x="3839" y="15606"/>
                    </a:cubicBezTo>
                    <a:cubicBezTo>
                      <a:pt x="3848" y="15606"/>
                      <a:pt x="3857" y="15594"/>
                      <a:pt x="3871" y="15567"/>
                    </a:cubicBezTo>
                    <a:cubicBezTo>
                      <a:pt x="3843" y="15511"/>
                      <a:pt x="3824" y="15502"/>
                      <a:pt x="3803" y="15502"/>
                    </a:cubicBezTo>
                    <a:cubicBezTo>
                      <a:pt x="3792" y="15502"/>
                      <a:pt x="3780" y="15504"/>
                      <a:pt x="3766" y="15504"/>
                    </a:cubicBezTo>
                    <a:cubicBezTo>
                      <a:pt x="3745" y="15504"/>
                      <a:pt x="3724" y="15484"/>
                      <a:pt x="3620" y="15295"/>
                    </a:cubicBezTo>
                    <a:cubicBezTo>
                      <a:pt x="3599" y="15232"/>
                      <a:pt x="3536" y="15128"/>
                      <a:pt x="3473" y="15044"/>
                    </a:cubicBezTo>
                    <a:cubicBezTo>
                      <a:pt x="3390" y="14960"/>
                      <a:pt x="3327" y="14898"/>
                      <a:pt x="3306" y="14856"/>
                    </a:cubicBezTo>
                    <a:lnTo>
                      <a:pt x="3306" y="14856"/>
                    </a:lnTo>
                    <a:cubicBezTo>
                      <a:pt x="3452" y="14919"/>
                      <a:pt x="3578" y="15023"/>
                      <a:pt x="3683" y="15149"/>
                    </a:cubicBezTo>
                    <a:cubicBezTo>
                      <a:pt x="3641" y="15023"/>
                      <a:pt x="3515" y="14898"/>
                      <a:pt x="3369" y="14856"/>
                    </a:cubicBezTo>
                    <a:cubicBezTo>
                      <a:pt x="3222" y="14793"/>
                      <a:pt x="3055" y="14793"/>
                      <a:pt x="2971" y="14772"/>
                    </a:cubicBezTo>
                    <a:lnTo>
                      <a:pt x="2992" y="14730"/>
                    </a:lnTo>
                    <a:cubicBezTo>
                      <a:pt x="2892" y="14723"/>
                      <a:pt x="2810" y="14720"/>
                      <a:pt x="2738" y="14720"/>
                    </a:cubicBezTo>
                    <a:cubicBezTo>
                      <a:pt x="2561" y="14720"/>
                      <a:pt x="2451" y="14737"/>
                      <a:pt x="2306" y="14737"/>
                    </a:cubicBezTo>
                    <a:cubicBezTo>
                      <a:pt x="2190" y="14737"/>
                      <a:pt x="2053" y="14726"/>
                      <a:pt x="1841" y="14688"/>
                    </a:cubicBezTo>
                    <a:lnTo>
                      <a:pt x="1841" y="14688"/>
                    </a:lnTo>
                    <a:lnTo>
                      <a:pt x="1904" y="14730"/>
                    </a:lnTo>
                    <a:cubicBezTo>
                      <a:pt x="1844" y="14741"/>
                      <a:pt x="1797" y="14746"/>
                      <a:pt x="1758" y="14746"/>
                    </a:cubicBezTo>
                    <a:cubicBezTo>
                      <a:pt x="1594" y="14746"/>
                      <a:pt x="1575" y="14665"/>
                      <a:pt x="1360" y="14665"/>
                    </a:cubicBezTo>
                    <a:cubicBezTo>
                      <a:pt x="1341" y="14665"/>
                      <a:pt x="1320" y="14666"/>
                      <a:pt x="1297" y="14668"/>
                    </a:cubicBezTo>
                    <a:lnTo>
                      <a:pt x="1235" y="14542"/>
                    </a:lnTo>
                    <a:lnTo>
                      <a:pt x="1025" y="14542"/>
                    </a:lnTo>
                    <a:cubicBezTo>
                      <a:pt x="984" y="14521"/>
                      <a:pt x="942" y="14521"/>
                      <a:pt x="900" y="14521"/>
                    </a:cubicBezTo>
                    <a:cubicBezTo>
                      <a:pt x="858" y="14521"/>
                      <a:pt x="816" y="14521"/>
                      <a:pt x="795" y="14500"/>
                    </a:cubicBezTo>
                    <a:cubicBezTo>
                      <a:pt x="753" y="14479"/>
                      <a:pt x="732" y="14458"/>
                      <a:pt x="711" y="14416"/>
                    </a:cubicBezTo>
                    <a:cubicBezTo>
                      <a:pt x="691" y="14396"/>
                      <a:pt x="649" y="14333"/>
                      <a:pt x="628" y="14291"/>
                    </a:cubicBezTo>
                    <a:cubicBezTo>
                      <a:pt x="586" y="14207"/>
                      <a:pt x="544" y="14103"/>
                      <a:pt x="523" y="14019"/>
                    </a:cubicBezTo>
                    <a:lnTo>
                      <a:pt x="523" y="14019"/>
                    </a:lnTo>
                    <a:cubicBezTo>
                      <a:pt x="586" y="14123"/>
                      <a:pt x="649" y="14270"/>
                      <a:pt x="753" y="14375"/>
                    </a:cubicBezTo>
                    <a:cubicBezTo>
                      <a:pt x="795" y="14416"/>
                      <a:pt x="816" y="14458"/>
                      <a:pt x="879" y="14458"/>
                    </a:cubicBezTo>
                    <a:cubicBezTo>
                      <a:pt x="942" y="14458"/>
                      <a:pt x="1004" y="14458"/>
                      <a:pt x="1067" y="14479"/>
                    </a:cubicBezTo>
                    <a:cubicBezTo>
                      <a:pt x="1025" y="14458"/>
                      <a:pt x="963" y="14458"/>
                      <a:pt x="900" y="14437"/>
                    </a:cubicBezTo>
                    <a:cubicBezTo>
                      <a:pt x="879" y="14437"/>
                      <a:pt x="879" y="14416"/>
                      <a:pt x="858" y="14416"/>
                    </a:cubicBezTo>
                    <a:cubicBezTo>
                      <a:pt x="837" y="14396"/>
                      <a:pt x="837" y="14396"/>
                      <a:pt x="816" y="14375"/>
                    </a:cubicBezTo>
                    <a:cubicBezTo>
                      <a:pt x="816" y="14354"/>
                      <a:pt x="795" y="14333"/>
                      <a:pt x="774" y="14291"/>
                    </a:cubicBezTo>
                    <a:cubicBezTo>
                      <a:pt x="753" y="14270"/>
                      <a:pt x="732" y="14228"/>
                      <a:pt x="732" y="14207"/>
                    </a:cubicBezTo>
                    <a:cubicBezTo>
                      <a:pt x="691" y="14165"/>
                      <a:pt x="670" y="14123"/>
                      <a:pt x="649" y="14103"/>
                    </a:cubicBezTo>
                    <a:lnTo>
                      <a:pt x="649" y="14103"/>
                    </a:lnTo>
                    <a:cubicBezTo>
                      <a:pt x="691" y="14165"/>
                      <a:pt x="732" y="14249"/>
                      <a:pt x="753" y="14333"/>
                    </a:cubicBezTo>
                    <a:cubicBezTo>
                      <a:pt x="586" y="14144"/>
                      <a:pt x="460" y="13810"/>
                      <a:pt x="419" y="13412"/>
                    </a:cubicBezTo>
                    <a:lnTo>
                      <a:pt x="419" y="13412"/>
                    </a:lnTo>
                    <a:cubicBezTo>
                      <a:pt x="422" y="13413"/>
                      <a:pt x="426" y="13413"/>
                      <a:pt x="429" y="13413"/>
                    </a:cubicBezTo>
                    <a:cubicBezTo>
                      <a:pt x="522" y="13413"/>
                      <a:pt x="502" y="13150"/>
                      <a:pt x="502" y="12847"/>
                    </a:cubicBezTo>
                    <a:cubicBezTo>
                      <a:pt x="523" y="12533"/>
                      <a:pt x="565" y="12178"/>
                      <a:pt x="691" y="12073"/>
                    </a:cubicBezTo>
                    <a:cubicBezTo>
                      <a:pt x="732" y="11906"/>
                      <a:pt x="732" y="11864"/>
                      <a:pt x="795" y="11843"/>
                    </a:cubicBezTo>
                    <a:lnTo>
                      <a:pt x="837" y="11843"/>
                    </a:lnTo>
                    <a:lnTo>
                      <a:pt x="942" y="11822"/>
                    </a:lnTo>
                    <a:lnTo>
                      <a:pt x="1151" y="11801"/>
                    </a:lnTo>
                    <a:cubicBezTo>
                      <a:pt x="1297" y="11780"/>
                      <a:pt x="1444" y="11780"/>
                      <a:pt x="1611" y="11759"/>
                    </a:cubicBezTo>
                    <a:cubicBezTo>
                      <a:pt x="1904" y="11738"/>
                      <a:pt x="2218" y="11717"/>
                      <a:pt x="2553" y="11675"/>
                    </a:cubicBezTo>
                    <a:cubicBezTo>
                      <a:pt x="2239" y="11550"/>
                      <a:pt x="2804" y="11634"/>
                      <a:pt x="2741" y="11487"/>
                    </a:cubicBezTo>
                    <a:cubicBezTo>
                      <a:pt x="2879" y="11456"/>
                      <a:pt x="2983" y="11437"/>
                      <a:pt x="3037" y="11437"/>
                    </a:cubicBezTo>
                    <a:cubicBezTo>
                      <a:pt x="3057" y="11437"/>
                      <a:pt x="3070" y="11440"/>
                      <a:pt x="3076" y="11445"/>
                    </a:cubicBezTo>
                    <a:cubicBezTo>
                      <a:pt x="3306" y="11403"/>
                      <a:pt x="3557" y="11236"/>
                      <a:pt x="3683" y="10985"/>
                    </a:cubicBezTo>
                    <a:cubicBezTo>
                      <a:pt x="3704" y="10957"/>
                      <a:pt x="3715" y="10945"/>
                      <a:pt x="3721" y="10945"/>
                    </a:cubicBezTo>
                    <a:cubicBezTo>
                      <a:pt x="3731" y="10945"/>
                      <a:pt x="3718" y="10992"/>
                      <a:pt x="3704" y="11048"/>
                    </a:cubicBezTo>
                    <a:cubicBezTo>
                      <a:pt x="3662" y="11131"/>
                      <a:pt x="3599" y="11236"/>
                      <a:pt x="3641" y="11236"/>
                    </a:cubicBezTo>
                    <a:cubicBezTo>
                      <a:pt x="3724" y="11110"/>
                      <a:pt x="3766" y="11006"/>
                      <a:pt x="3787" y="10964"/>
                    </a:cubicBezTo>
                    <a:cubicBezTo>
                      <a:pt x="3829" y="10901"/>
                      <a:pt x="3829" y="10880"/>
                      <a:pt x="3850" y="10859"/>
                    </a:cubicBezTo>
                    <a:cubicBezTo>
                      <a:pt x="3892" y="10818"/>
                      <a:pt x="3913" y="10838"/>
                      <a:pt x="3955" y="10692"/>
                    </a:cubicBezTo>
                    <a:lnTo>
                      <a:pt x="3955" y="10692"/>
                    </a:lnTo>
                    <a:cubicBezTo>
                      <a:pt x="3949" y="10696"/>
                      <a:pt x="3944" y="10697"/>
                      <a:pt x="3940" y="10697"/>
                    </a:cubicBezTo>
                    <a:cubicBezTo>
                      <a:pt x="3896" y="10697"/>
                      <a:pt x="3920" y="10505"/>
                      <a:pt x="3997" y="10294"/>
                    </a:cubicBezTo>
                    <a:lnTo>
                      <a:pt x="3997" y="10294"/>
                    </a:lnTo>
                    <a:cubicBezTo>
                      <a:pt x="3955" y="10399"/>
                      <a:pt x="3892" y="10504"/>
                      <a:pt x="3850" y="10608"/>
                    </a:cubicBezTo>
                    <a:cubicBezTo>
                      <a:pt x="3913" y="10002"/>
                      <a:pt x="4101" y="10148"/>
                      <a:pt x="4227" y="9541"/>
                    </a:cubicBezTo>
                    <a:lnTo>
                      <a:pt x="4227" y="9541"/>
                    </a:lnTo>
                    <a:lnTo>
                      <a:pt x="4206" y="9750"/>
                    </a:lnTo>
                    <a:cubicBezTo>
                      <a:pt x="4248" y="9604"/>
                      <a:pt x="4352" y="9332"/>
                      <a:pt x="4457" y="9060"/>
                    </a:cubicBezTo>
                    <a:cubicBezTo>
                      <a:pt x="4561" y="8788"/>
                      <a:pt x="4687" y="8537"/>
                      <a:pt x="4687" y="8369"/>
                    </a:cubicBezTo>
                    <a:cubicBezTo>
                      <a:pt x="4708" y="8349"/>
                      <a:pt x="4729" y="8328"/>
                      <a:pt x="4750" y="8328"/>
                    </a:cubicBezTo>
                    <a:lnTo>
                      <a:pt x="4729" y="8349"/>
                    </a:lnTo>
                    <a:cubicBezTo>
                      <a:pt x="4750" y="8349"/>
                      <a:pt x="4750" y="8349"/>
                      <a:pt x="4750" y="8369"/>
                    </a:cubicBezTo>
                    <a:lnTo>
                      <a:pt x="4750" y="8328"/>
                    </a:lnTo>
                    <a:cubicBezTo>
                      <a:pt x="4757" y="8335"/>
                      <a:pt x="4762" y="8342"/>
                      <a:pt x="4764" y="8351"/>
                    </a:cubicBezTo>
                    <a:lnTo>
                      <a:pt x="4764" y="8351"/>
                    </a:lnTo>
                    <a:cubicBezTo>
                      <a:pt x="4903" y="8163"/>
                      <a:pt x="5000" y="7900"/>
                      <a:pt x="4980" y="7616"/>
                    </a:cubicBezTo>
                    <a:cubicBezTo>
                      <a:pt x="4959" y="7344"/>
                      <a:pt x="4833" y="7114"/>
                      <a:pt x="4708" y="6926"/>
                    </a:cubicBezTo>
                    <a:cubicBezTo>
                      <a:pt x="4457" y="6549"/>
                      <a:pt x="4185" y="6298"/>
                      <a:pt x="4017" y="6068"/>
                    </a:cubicBezTo>
                    <a:lnTo>
                      <a:pt x="4017" y="6068"/>
                    </a:lnTo>
                    <a:lnTo>
                      <a:pt x="4080" y="6089"/>
                    </a:lnTo>
                    <a:cubicBezTo>
                      <a:pt x="3997" y="5984"/>
                      <a:pt x="3871" y="5942"/>
                      <a:pt x="3787" y="5775"/>
                    </a:cubicBezTo>
                    <a:cubicBezTo>
                      <a:pt x="3798" y="5775"/>
                      <a:pt x="3813" y="5780"/>
                      <a:pt x="3824" y="5780"/>
                    </a:cubicBezTo>
                    <a:cubicBezTo>
                      <a:pt x="3834" y="5780"/>
                      <a:pt x="3840" y="5775"/>
                      <a:pt x="3829" y="5754"/>
                    </a:cubicBezTo>
                    <a:cubicBezTo>
                      <a:pt x="3787" y="5733"/>
                      <a:pt x="3724" y="5670"/>
                      <a:pt x="3662" y="5587"/>
                    </a:cubicBezTo>
                    <a:lnTo>
                      <a:pt x="3620" y="5545"/>
                    </a:lnTo>
                    <a:cubicBezTo>
                      <a:pt x="3599" y="5524"/>
                      <a:pt x="3599" y="5503"/>
                      <a:pt x="3578" y="5503"/>
                    </a:cubicBezTo>
                    <a:cubicBezTo>
                      <a:pt x="3557" y="5461"/>
                      <a:pt x="3557" y="5440"/>
                      <a:pt x="3557" y="5398"/>
                    </a:cubicBezTo>
                    <a:lnTo>
                      <a:pt x="3557" y="5398"/>
                    </a:lnTo>
                    <a:cubicBezTo>
                      <a:pt x="3578" y="5440"/>
                      <a:pt x="3599" y="5461"/>
                      <a:pt x="3620" y="5482"/>
                    </a:cubicBezTo>
                    <a:cubicBezTo>
                      <a:pt x="3599" y="5377"/>
                      <a:pt x="3599" y="5294"/>
                      <a:pt x="3599" y="5210"/>
                    </a:cubicBezTo>
                    <a:cubicBezTo>
                      <a:pt x="3620" y="5189"/>
                      <a:pt x="3620" y="5168"/>
                      <a:pt x="3620" y="5147"/>
                    </a:cubicBezTo>
                    <a:lnTo>
                      <a:pt x="3662" y="5064"/>
                    </a:lnTo>
                    <a:cubicBezTo>
                      <a:pt x="3683" y="5001"/>
                      <a:pt x="3704" y="4938"/>
                      <a:pt x="3724" y="4896"/>
                    </a:cubicBezTo>
                    <a:lnTo>
                      <a:pt x="3766" y="4812"/>
                    </a:lnTo>
                    <a:cubicBezTo>
                      <a:pt x="3766" y="4792"/>
                      <a:pt x="3787" y="4771"/>
                      <a:pt x="3787" y="4750"/>
                    </a:cubicBezTo>
                    <a:cubicBezTo>
                      <a:pt x="3829" y="4687"/>
                      <a:pt x="3871" y="4624"/>
                      <a:pt x="3913" y="4561"/>
                    </a:cubicBezTo>
                    <a:cubicBezTo>
                      <a:pt x="3997" y="4436"/>
                      <a:pt x="4059" y="4310"/>
                      <a:pt x="4164" y="4206"/>
                    </a:cubicBezTo>
                    <a:cubicBezTo>
                      <a:pt x="4168" y="4208"/>
                      <a:pt x="4174" y="4209"/>
                      <a:pt x="4180" y="4209"/>
                    </a:cubicBezTo>
                    <a:cubicBezTo>
                      <a:pt x="4232" y="4209"/>
                      <a:pt x="4344" y="4132"/>
                      <a:pt x="4457" y="4038"/>
                    </a:cubicBezTo>
                    <a:cubicBezTo>
                      <a:pt x="4603" y="3934"/>
                      <a:pt x="4750" y="3850"/>
                      <a:pt x="4833" y="3808"/>
                    </a:cubicBezTo>
                    <a:lnTo>
                      <a:pt x="4833" y="3829"/>
                    </a:lnTo>
                    <a:cubicBezTo>
                      <a:pt x="4896" y="3808"/>
                      <a:pt x="4938" y="3787"/>
                      <a:pt x="5001" y="3787"/>
                    </a:cubicBezTo>
                    <a:cubicBezTo>
                      <a:pt x="5043" y="3787"/>
                      <a:pt x="5085" y="3787"/>
                      <a:pt x="5168" y="3808"/>
                    </a:cubicBezTo>
                    <a:cubicBezTo>
                      <a:pt x="5315" y="3829"/>
                      <a:pt x="5440" y="3892"/>
                      <a:pt x="5587" y="3955"/>
                    </a:cubicBezTo>
                    <a:cubicBezTo>
                      <a:pt x="5859" y="4122"/>
                      <a:pt x="6131" y="4331"/>
                      <a:pt x="6445" y="4603"/>
                    </a:cubicBezTo>
                    <a:cubicBezTo>
                      <a:pt x="6507" y="4729"/>
                      <a:pt x="6633" y="4854"/>
                      <a:pt x="6779" y="5001"/>
                    </a:cubicBezTo>
                    <a:cubicBezTo>
                      <a:pt x="6863" y="5084"/>
                      <a:pt x="6968" y="5147"/>
                      <a:pt x="7072" y="5210"/>
                    </a:cubicBezTo>
                    <a:cubicBezTo>
                      <a:pt x="7114" y="5252"/>
                      <a:pt x="7198" y="5294"/>
                      <a:pt x="7282" y="5315"/>
                    </a:cubicBezTo>
                    <a:cubicBezTo>
                      <a:pt x="7344" y="5356"/>
                      <a:pt x="7428" y="5377"/>
                      <a:pt x="7512" y="5377"/>
                    </a:cubicBezTo>
                    <a:cubicBezTo>
                      <a:pt x="7554" y="5383"/>
                      <a:pt x="7597" y="5385"/>
                      <a:pt x="7640" y="5385"/>
                    </a:cubicBezTo>
                    <a:cubicBezTo>
                      <a:pt x="7771" y="5385"/>
                      <a:pt x="7904" y="5362"/>
                      <a:pt x="8014" y="5315"/>
                    </a:cubicBezTo>
                    <a:lnTo>
                      <a:pt x="8370" y="5147"/>
                    </a:lnTo>
                    <a:cubicBezTo>
                      <a:pt x="8579" y="5043"/>
                      <a:pt x="8788" y="4959"/>
                      <a:pt x="8976" y="4875"/>
                    </a:cubicBezTo>
                    <a:lnTo>
                      <a:pt x="8976" y="4875"/>
                    </a:lnTo>
                    <a:cubicBezTo>
                      <a:pt x="8959" y="4881"/>
                      <a:pt x="8946" y="4884"/>
                      <a:pt x="8937" y="4884"/>
                    </a:cubicBezTo>
                    <a:cubicBezTo>
                      <a:pt x="8880" y="4884"/>
                      <a:pt x="8973" y="4780"/>
                      <a:pt x="9081" y="4708"/>
                    </a:cubicBezTo>
                    <a:cubicBezTo>
                      <a:pt x="9216" y="4657"/>
                      <a:pt x="9405" y="4485"/>
                      <a:pt x="9484" y="4485"/>
                    </a:cubicBezTo>
                    <a:cubicBezTo>
                      <a:pt x="9503" y="4485"/>
                      <a:pt x="9516" y="4495"/>
                      <a:pt x="9520" y="4520"/>
                    </a:cubicBezTo>
                    <a:lnTo>
                      <a:pt x="9458" y="4540"/>
                    </a:lnTo>
                    <a:cubicBezTo>
                      <a:pt x="9466" y="4541"/>
                      <a:pt x="9476" y="4542"/>
                      <a:pt x="9485" y="4542"/>
                    </a:cubicBezTo>
                    <a:cubicBezTo>
                      <a:pt x="9677" y="4542"/>
                      <a:pt x="9993" y="4346"/>
                      <a:pt x="10253" y="4227"/>
                    </a:cubicBezTo>
                    <a:lnTo>
                      <a:pt x="10232" y="4080"/>
                    </a:lnTo>
                    <a:cubicBezTo>
                      <a:pt x="10441" y="4017"/>
                      <a:pt x="10650" y="3934"/>
                      <a:pt x="10859" y="3808"/>
                    </a:cubicBezTo>
                    <a:lnTo>
                      <a:pt x="11027" y="3724"/>
                    </a:lnTo>
                    <a:cubicBezTo>
                      <a:pt x="11090" y="3683"/>
                      <a:pt x="11173" y="3641"/>
                      <a:pt x="11215" y="3578"/>
                    </a:cubicBezTo>
                    <a:cubicBezTo>
                      <a:pt x="11341" y="3452"/>
                      <a:pt x="11445" y="3306"/>
                      <a:pt x="11487" y="3139"/>
                    </a:cubicBezTo>
                    <a:cubicBezTo>
                      <a:pt x="11487" y="3097"/>
                      <a:pt x="11508" y="3055"/>
                      <a:pt x="11508" y="3013"/>
                    </a:cubicBezTo>
                    <a:lnTo>
                      <a:pt x="11508" y="2908"/>
                    </a:lnTo>
                    <a:cubicBezTo>
                      <a:pt x="11529" y="2846"/>
                      <a:pt x="11529" y="2783"/>
                      <a:pt x="11529" y="2720"/>
                    </a:cubicBezTo>
                    <a:cubicBezTo>
                      <a:pt x="11529" y="2616"/>
                      <a:pt x="11529" y="2511"/>
                      <a:pt x="11550" y="2406"/>
                    </a:cubicBezTo>
                    <a:cubicBezTo>
                      <a:pt x="11550" y="2197"/>
                      <a:pt x="11571" y="2051"/>
                      <a:pt x="11613" y="1946"/>
                    </a:cubicBezTo>
                    <a:cubicBezTo>
                      <a:pt x="11613" y="1841"/>
                      <a:pt x="11613" y="1737"/>
                      <a:pt x="11613" y="1632"/>
                    </a:cubicBezTo>
                    <a:cubicBezTo>
                      <a:pt x="11613" y="1548"/>
                      <a:pt x="11613" y="1444"/>
                      <a:pt x="11613" y="1360"/>
                    </a:cubicBezTo>
                    <a:lnTo>
                      <a:pt x="11675" y="1381"/>
                    </a:lnTo>
                    <a:cubicBezTo>
                      <a:pt x="11717" y="1235"/>
                      <a:pt x="11738" y="1109"/>
                      <a:pt x="11759" y="1004"/>
                    </a:cubicBezTo>
                    <a:lnTo>
                      <a:pt x="11780" y="942"/>
                    </a:lnTo>
                    <a:cubicBezTo>
                      <a:pt x="11780" y="921"/>
                      <a:pt x="11780" y="921"/>
                      <a:pt x="11780" y="900"/>
                    </a:cubicBezTo>
                    <a:cubicBezTo>
                      <a:pt x="11801" y="900"/>
                      <a:pt x="11801" y="900"/>
                      <a:pt x="11801" y="879"/>
                    </a:cubicBezTo>
                    <a:cubicBezTo>
                      <a:pt x="11801" y="882"/>
                      <a:pt x="11803" y="883"/>
                      <a:pt x="11806" y="883"/>
                    </a:cubicBezTo>
                    <a:cubicBezTo>
                      <a:pt x="11824" y="883"/>
                      <a:pt x="11896" y="834"/>
                      <a:pt x="11968" y="816"/>
                    </a:cubicBezTo>
                    <a:cubicBezTo>
                      <a:pt x="12073" y="774"/>
                      <a:pt x="12178" y="732"/>
                      <a:pt x="12303" y="711"/>
                    </a:cubicBezTo>
                    <a:lnTo>
                      <a:pt x="12303" y="711"/>
                    </a:lnTo>
                    <a:cubicBezTo>
                      <a:pt x="12261" y="732"/>
                      <a:pt x="12240" y="753"/>
                      <a:pt x="12199" y="774"/>
                    </a:cubicBezTo>
                    <a:cubicBezTo>
                      <a:pt x="12512" y="711"/>
                      <a:pt x="12575" y="481"/>
                      <a:pt x="12910" y="460"/>
                    </a:cubicBezTo>
                    <a:lnTo>
                      <a:pt x="13015" y="565"/>
                    </a:lnTo>
                    <a:cubicBezTo>
                      <a:pt x="13070" y="561"/>
                      <a:pt x="13126" y="560"/>
                      <a:pt x="13181" y="560"/>
                    </a:cubicBezTo>
                    <a:cubicBezTo>
                      <a:pt x="13438" y="560"/>
                      <a:pt x="13690" y="597"/>
                      <a:pt x="13914" y="649"/>
                    </a:cubicBezTo>
                    <a:cubicBezTo>
                      <a:pt x="13977" y="670"/>
                      <a:pt x="14061" y="691"/>
                      <a:pt x="14103" y="711"/>
                    </a:cubicBezTo>
                    <a:cubicBezTo>
                      <a:pt x="14186" y="732"/>
                      <a:pt x="14186" y="732"/>
                      <a:pt x="14207" y="753"/>
                    </a:cubicBezTo>
                    <a:cubicBezTo>
                      <a:pt x="14207" y="753"/>
                      <a:pt x="14228" y="774"/>
                      <a:pt x="14228" y="795"/>
                    </a:cubicBezTo>
                    <a:cubicBezTo>
                      <a:pt x="14228" y="795"/>
                      <a:pt x="14249" y="858"/>
                      <a:pt x="14270" y="879"/>
                    </a:cubicBezTo>
                    <a:lnTo>
                      <a:pt x="14291" y="1004"/>
                    </a:lnTo>
                    <a:cubicBezTo>
                      <a:pt x="14270" y="983"/>
                      <a:pt x="14249" y="983"/>
                      <a:pt x="14228" y="879"/>
                    </a:cubicBezTo>
                    <a:lnTo>
                      <a:pt x="14228" y="879"/>
                    </a:lnTo>
                    <a:cubicBezTo>
                      <a:pt x="14267" y="1152"/>
                      <a:pt x="14288" y="1937"/>
                      <a:pt x="14410" y="1937"/>
                    </a:cubicBezTo>
                    <a:cubicBezTo>
                      <a:pt x="14411" y="1937"/>
                      <a:pt x="14412" y="1937"/>
                      <a:pt x="14414" y="1937"/>
                    </a:cubicBezTo>
                    <a:lnTo>
                      <a:pt x="14414" y="1937"/>
                    </a:lnTo>
                    <a:cubicBezTo>
                      <a:pt x="14382" y="1979"/>
                      <a:pt x="14402" y="2125"/>
                      <a:pt x="14437" y="2302"/>
                    </a:cubicBezTo>
                    <a:cubicBezTo>
                      <a:pt x="14458" y="2406"/>
                      <a:pt x="14479" y="2511"/>
                      <a:pt x="14521" y="2636"/>
                    </a:cubicBezTo>
                    <a:cubicBezTo>
                      <a:pt x="14521" y="2678"/>
                      <a:pt x="14542" y="2741"/>
                      <a:pt x="14542" y="2783"/>
                    </a:cubicBezTo>
                    <a:cubicBezTo>
                      <a:pt x="14563" y="2846"/>
                      <a:pt x="14584" y="2908"/>
                      <a:pt x="14605" y="2971"/>
                    </a:cubicBezTo>
                    <a:cubicBezTo>
                      <a:pt x="14584" y="2950"/>
                      <a:pt x="14542" y="2929"/>
                      <a:pt x="14521" y="2908"/>
                    </a:cubicBezTo>
                    <a:lnTo>
                      <a:pt x="14521" y="2908"/>
                    </a:lnTo>
                    <a:cubicBezTo>
                      <a:pt x="14605" y="3118"/>
                      <a:pt x="14709" y="3180"/>
                      <a:pt x="14793" y="3264"/>
                    </a:cubicBezTo>
                    <a:cubicBezTo>
                      <a:pt x="14877" y="3327"/>
                      <a:pt x="14981" y="3432"/>
                      <a:pt x="15232" y="3494"/>
                    </a:cubicBezTo>
                    <a:cubicBezTo>
                      <a:pt x="15298" y="3520"/>
                      <a:pt x="15314" y="3554"/>
                      <a:pt x="15282" y="3556"/>
                    </a:cubicBezTo>
                    <a:lnTo>
                      <a:pt x="15282" y="3556"/>
                    </a:lnTo>
                    <a:cubicBezTo>
                      <a:pt x="15245" y="3553"/>
                      <a:pt x="15207" y="3534"/>
                      <a:pt x="15170" y="3515"/>
                    </a:cubicBezTo>
                    <a:lnTo>
                      <a:pt x="15170" y="3515"/>
                    </a:lnTo>
                    <a:cubicBezTo>
                      <a:pt x="15222" y="3545"/>
                      <a:pt x="15259" y="3556"/>
                      <a:pt x="15279" y="3556"/>
                    </a:cubicBezTo>
                    <a:cubicBezTo>
                      <a:pt x="15280" y="3556"/>
                      <a:pt x="15281" y="3556"/>
                      <a:pt x="15282" y="3556"/>
                    </a:cubicBezTo>
                    <a:lnTo>
                      <a:pt x="15282" y="3556"/>
                    </a:lnTo>
                    <a:cubicBezTo>
                      <a:pt x="15286" y="3557"/>
                      <a:pt x="15291" y="3557"/>
                      <a:pt x="15295" y="3557"/>
                    </a:cubicBezTo>
                    <a:cubicBezTo>
                      <a:pt x="15316" y="3578"/>
                      <a:pt x="15337" y="3578"/>
                      <a:pt x="15358" y="3578"/>
                    </a:cubicBezTo>
                    <a:lnTo>
                      <a:pt x="15484" y="3578"/>
                    </a:lnTo>
                    <a:cubicBezTo>
                      <a:pt x="15546" y="3578"/>
                      <a:pt x="15630" y="3599"/>
                      <a:pt x="15818" y="3662"/>
                    </a:cubicBezTo>
                    <a:lnTo>
                      <a:pt x="15672" y="3662"/>
                    </a:lnTo>
                    <a:cubicBezTo>
                      <a:pt x="15986" y="3766"/>
                      <a:pt x="15965" y="3724"/>
                      <a:pt x="16153" y="3745"/>
                    </a:cubicBezTo>
                    <a:cubicBezTo>
                      <a:pt x="16362" y="3766"/>
                      <a:pt x="16739" y="3976"/>
                      <a:pt x="16760" y="4059"/>
                    </a:cubicBezTo>
                    <a:cubicBezTo>
                      <a:pt x="16770" y="4054"/>
                      <a:pt x="16788" y="4052"/>
                      <a:pt x="16812" y="4052"/>
                    </a:cubicBezTo>
                    <a:cubicBezTo>
                      <a:pt x="16889" y="4052"/>
                      <a:pt x="17030" y="4079"/>
                      <a:pt x="17157" y="4143"/>
                    </a:cubicBezTo>
                    <a:cubicBezTo>
                      <a:pt x="17168" y="4164"/>
                      <a:pt x="17157" y="4169"/>
                      <a:pt x="17139" y="4169"/>
                    </a:cubicBezTo>
                    <a:cubicBezTo>
                      <a:pt x="17121" y="4169"/>
                      <a:pt x="17095" y="4164"/>
                      <a:pt x="17074" y="4164"/>
                    </a:cubicBezTo>
                    <a:cubicBezTo>
                      <a:pt x="17304" y="4289"/>
                      <a:pt x="17513" y="4373"/>
                      <a:pt x="17681" y="4436"/>
                    </a:cubicBezTo>
                    <a:cubicBezTo>
                      <a:pt x="17764" y="4478"/>
                      <a:pt x="17827" y="4520"/>
                      <a:pt x="17932" y="4561"/>
                    </a:cubicBezTo>
                    <a:cubicBezTo>
                      <a:pt x="18015" y="4603"/>
                      <a:pt x="18120" y="4645"/>
                      <a:pt x="18245" y="4666"/>
                    </a:cubicBezTo>
                    <a:cubicBezTo>
                      <a:pt x="18245" y="4687"/>
                      <a:pt x="18287" y="4708"/>
                      <a:pt x="18329" y="4708"/>
                    </a:cubicBezTo>
                    <a:cubicBezTo>
                      <a:pt x="18303" y="4712"/>
                      <a:pt x="18277" y="4713"/>
                      <a:pt x="18252" y="4713"/>
                    </a:cubicBezTo>
                    <a:cubicBezTo>
                      <a:pt x="18132" y="4713"/>
                      <a:pt x="18018" y="4676"/>
                      <a:pt x="17932" y="4624"/>
                    </a:cubicBezTo>
                    <a:cubicBezTo>
                      <a:pt x="17869" y="4603"/>
                      <a:pt x="17827" y="4582"/>
                      <a:pt x="17785" y="4561"/>
                    </a:cubicBezTo>
                    <a:cubicBezTo>
                      <a:pt x="17764" y="4540"/>
                      <a:pt x="17722" y="4520"/>
                      <a:pt x="17701" y="4499"/>
                    </a:cubicBezTo>
                    <a:cubicBezTo>
                      <a:pt x="17600" y="4448"/>
                      <a:pt x="17526" y="4411"/>
                      <a:pt x="17512" y="4398"/>
                    </a:cubicBezTo>
                    <a:lnTo>
                      <a:pt x="17512" y="4398"/>
                    </a:lnTo>
                    <a:cubicBezTo>
                      <a:pt x="17506" y="4457"/>
                      <a:pt x="17721" y="4589"/>
                      <a:pt x="17568" y="4589"/>
                    </a:cubicBezTo>
                    <a:cubicBezTo>
                      <a:pt x="17549" y="4589"/>
                      <a:pt x="17524" y="4587"/>
                      <a:pt x="17492" y="4582"/>
                    </a:cubicBezTo>
                    <a:lnTo>
                      <a:pt x="17492" y="4582"/>
                    </a:lnTo>
                    <a:cubicBezTo>
                      <a:pt x="17576" y="4603"/>
                      <a:pt x="17639" y="4624"/>
                      <a:pt x="17743" y="4666"/>
                    </a:cubicBezTo>
                    <a:cubicBezTo>
                      <a:pt x="17785" y="4687"/>
                      <a:pt x="17848" y="4708"/>
                      <a:pt x="17890" y="4708"/>
                    </a:cubicBezTo>
                    <a:cubicBezTo>
                      <a:pt x="17973" y="4750"/>
                      <a:pt x="18036" y="4750"/>
                      <a:pt x="18120" y="4771"/>
                    </a:cubicBezTo>
                    <a:cubicBezTo>
                      <a:pt x="18145" y="4772"/>
                      <a:pt x="18170" y="4773"/>
                      <a:pt x="18195" y="4773"/>
                    </a:cubicBezTo>
                    <a:cubicBezTo>
                      <a:pt x="18459" y="4773"/>
                      <a:pt x="18701" y="4676"/>
                      <a:pt x="18873" y="4561"/>
                    </a:cubicBezTo>
                    <a:cubicBezTo>
                      <a:pt x="18894" y="4540"/>
                      <a:pt x="18936" y="4540"/>
                      <a:pt x="18957" y="4540"/>
                    </a:cubicBezTo>
                    <a:lnTo>
                      <a:pt x="18915" y="4582"/>
                    </a:lnTo>
                    <a:cubicBezTo>
                      <a:pt x="18957" y="4540"/>
                      <a:pt x="18999" y="4520"/>
                      <a:pt x="19020" y="4499"/>
                    </a:cubicBezTo>
                    <a:cubicBezTo>
                      <a:pt x="19041" y="4457"/>
                      <a:pt x="19062" y="4436"/>
                      <a:pt x="19082" y="4415"/>
                    </a:cubicBezTo>
                    <a:cubicBezTo>
                      <a:pt x="19187" y="4352"/>
                      <a:pt x="19250" y="4310"/>
                      <a:pt x="19334" y="4248"/>
                    </a:cubicBezTo>
                    <a:cubicBezTo>
                      <a:pt x="19396" y="4248"/>
                      <a:pt x="19668" y="3996"/>
                      <a:pt x="19794" y="3871"/>
                    </a:cubicBezTo>
                    <a:cubicBezTo>
                      <a:pt x="19747" y="3840"/>
                      <a:pt x="19840" y="3750"/>
                      <a:pt x="19803" y="3750"/>
                    </a:cubicBezTo>
                    <a:cubicBezTo>
                      <a:pt x="19791" y="3750"/>
                      <a:pt x="19763" y="3761"/>
                      <a:pt x="19710" y="3787"/>
                    </a:cubicBezTo>
                    <a:cubicBezTo>
                      <a:pt x="19717" y="3784"/>
                      <a:pt x="19721" y="3782"/>
                      <a:pt x="19723" y="3782"/>
                    </a:cubicBezTo>
                    <a:lnTo>
                      <a:pt x="19723" y="3782"/>
                    </a:lnTo>
                    <a:cubicBezTo>
                      <a:pt x="19730" y="3782"/>
                      <a:pt x="19675" y="3823"/>
                      <a:pt x="19606" y="3892"/>
                    </a:cubicBezTo>
                    <a:cubicBezTo>
                      <a:pt x="19585" y="3913"/>
                      <a:pt x="19564" y="3934"/>
                      <a:pt x="19564" y="3955"/>
                    </a:cubicBezTo>
                    <a:cubicBezTo>
                      <a:pt x="19564" y="3955"/>
                      <a:pt x="19564" y="3934"/>
                      <a:pt x="19564" y="3934"/>
                    </a:cubicBezTo>
                    <a:cubicBezTo>
                      <a:pt x="19480" y="4017"/>
                      <a:pt x="19354" y="4122"/>
                      <a:pt x="19229" y="4227"/>
                    </a:cubicBezTo>
                    <a:cubicBezTo>
                      <a:pt x="19313" y="4101"/>
                      <a:pt x="19396" y="3996"/>
                      <a:pt x="19585" y="3892"/>
                    </a:cubicBezTo>
                    <a:cubicBezTo>
                      <a:pt x="19606" y="3787"/>
                      <a:pt x="19668" y="3683"/>
                      <a:pt x="19689" y="3641"/>
                    </a:cubicBezTo>
                    <a:cubicBezTo>
                      <a:pt x="19815" y="3599"/>
                      <a:pt x="19982" y="3515"/>
                      <a:pt x="20129" y="3432"/>
                    </a:cubicBezTo>
                    <a:cubicBezTo>
                      <a:pt x="20191" y="3390"/>
                      <a:pt x="20254" y="3369"/>
                      <a:pt x="20317" y="3327"/>
                    </a:cubicBezTo>
                    <a:cubicBezTo>
                      <a:pt x="20338" y="3316"/>
                      <a:pt x="20354" y="3311"/>
                      <a:pt x="20367" y="3311"/>
                    </a:cubicBezTo>
                    <a:cubicBezTo>
                      <a:pt x="20380" y="3311"/>
                      <a:pt x="20390" y="3316"/>
                      <a:pt x="20401" y="3327"/>
                    </a:cubicBezTo>
                    <a:cubicBezTo>
                      <a:pt x="20466" y="3272"/>
                      <a:pt x="20560" y="3240"/>
                      <a:pt x="20659" y="3240"/>
                    </a:cubicBezTo>
                    <a:cubicBezTo>
                      <a:pt x="20750" y="3240"/>
                      <a:pt x="20844" y="3267"/>
                      <a:pt x="20924" y="3327"/>
                    </a:cubicBezTo>
                    <a:cubicBezTo>
                      <a:pt x="21154" y="3494"/>
                      <a:pt x="21384" y="3641"/>
                      <a:pt x="21572" y="3683"/>
                    </a:cubicBezTo>
                    <a:cubicBezTo>
                      <a:pt x="21698" y="3787"/>
                      <a:pt x="21677" y="3829"/>
                      <a:pt x="21698" y="3892"/>
                    </a:cubicBezTo>
                    <a:cubicBezTo>
                      <a:pt x="21635" y="3850"/>
                      <a:pt x="21551" y="3766"/>
                      <a:pt x="21510" y="3766"/>
                    </a:cubicBezTo>
                    <a:cubicBezTo>
                      <a:pt x="21761" y="3934"/>
                      <a:pt x="22179" y="4352"/>
                      <a:pt x="22305" y="4352"/>
                    </a:cubicBezTo>
                    <a:cubicBezTo>
                      <a:pt x="22372" y="4447"/>
                      <a:pt x="22374" y="4469"/>
                      <a:pt x="22358" y="4469"/>
                    </a:cubicBezTo>
                    <a:cubicBezTo>
                      <a:pt x="22342" y="4469"/>
                      <a:pt x="22310" y="4450"/>
                      <a:pt x="22299" y="4450"/>
                    </a:cubicBezTo>
                    <a:cubicBezTo>
                      <a:pt x="22285" y="4450"/>
                      <a:pt x="22303" y="4481"/>
                      <a:pt x="22430" y="4624"/>
                    </a:cubicBezTo>
                    <a:lnTo>
                      <a:pt x="22367" y="4582"/>
                    </a:lnTo>
                    <a:lnTo>
                      <a:pt x="22367" y="4582"/>
                    </a:lnTo>
                    <a:cubicBezTo>
                      <a:pt x="22451" y="4750"/>
                      <a:pt x="22472" y="4771"/>
                      <a:pt x="22451" y="4833"/>
                    </a:cubicBezTo>
                    <a:cubicBezTo>
                      <a:pt x="22284" y="5147"/>
                      <a:pt x="22137" y="5440"/>
                      <a:pt x="21970" y="5754"/>
                    </a:cubicBezTo>
                    <a:cubicBezTo>
                      <a:pt x="21796" y="6064"/>
                      <a:pt x="21603" y="6356"/>
                      <a:pt x="21277" y="6697"/>
                    </a:cubicBezTo>
                    <a:lnTo>
                      <a:pt x="21277" y="6697"/>
                    </a:lnTo>
                    <a:cubicBezTo>
                      <a:pt x="21291" y="6688"/>
                      <a:pt x="21304" y="6683"/>
                      <a:pt x="21321" y="6675"/>
                    </a:cubicBezTo>
                    <a:lnTo>
                      <a:pt x="21321" y="6675"/>
                    </a:lnTo>
                    <a:cubicBezTo>
                      <a:pt x="21258" y="6737"/>
                      <a:pt x="21196" y="6821"/>
                      <a:pt x="21154" y="6926"/>
                    </a:cubicBezTo>
                    <a:cubicBezTo>
                      <a:pt x="21112" y="7009"/>
                      <a:pt x="21091" y="7114"/>
                      <a:pt x="21070" y="7219"/>
                    </a:cubicBezTo>
                    <a:cubicBezTo>
                      <a:pt x="21070" y="7323"/>
                      <a:pt x="21091" y="7428"/>
                      <a:pt x="21112" y="7533"/>
                    </a:cubicBezTo>
                    <a:cubicBezTo>
                      <a:pt x="21133" y="7616"/>
                      <a:pt x="21217" y="7721"/>
                      <a:pt x="21238" y="7784"/>
                    </a:cubicBezTo>
                    <a:cubicBezTo>
                      <a:pt x="21426" y="8077"/>
                      <a:pt x="21593" y="8369"/>
                      <a:pt x="21761" y="8662"/>
                    </a:cubicBezTo>
                    <a:cubicBezTo>
                      <a:pt x="21907" y="8976"/>
                      <a:pt x="22054" y="9290"/>
                      <a:pt x="22158" y="9604"/>
                    </a:cubicBezTo>
                    <a:cubicBezTo>
                      <a:pt x="22221" y="9750"/>
                      <a:pt x="22263" y="9918"/>
                      <a:pt x="22305" y="10085"/>
                    </a:cubicBezTo>
                    <a:cubicBezTo>
                      <a:pt x="22326" y="10169"/>
                      <a:pt x="22347" y="10253"/>
                      <a:pt x="22367" y="10315"/>
                    </a:cubicBezTo>
                    <a:cubicBezTo>
                      <a:pt x="22367" y="10399"/>
                      <a:pt x="22388" y="10504"/>
                      <a:pt x="22430" y="10608"/>
                    </a:cubicBezTo>
                    <a:cubicBezTo>
                      <a:pt x="22535" y="10818"/>
                      <a:pt x="22681" y="10901"/>
                      <a:pt x="22765" y="10943"/>
                    </a:cubicBezTo>
                    <a:cubicBezTo>
                      <a:pt x="22870" y="10985"/>
                      <a:pt x="22953" y="10985"/>
                      <a:pt x="23100" y="10985"/>
                    </a:cubicBezTo>
                    <a:cubicBezTo>
                      <a:pt x="23121" y="11027"/>
                      <a:pt x="23163" y="11048"/>
                      <a:pt x="23183" y="11090"/>
                    </a:cubicBezTo>
                    <a:lnTo>
                      <a:pt x="23581" y="11027"/>
                    </a:lnTo>
                    <a:cubicBezTo>
                      <a:pt x="23610" y="11025"/>
                      <a:pt x="23639" y="11024"/>
                      <a:pt x="23668" y="11024"/>
                    </a:cubicBezTo>
                    <a:cubicBezTo>
                      <a:pt x="23907" y="11024"/>
                      <a:pt x="24131" y="11096"/>
                      <a:pt x="24355" y="11152"/>
                    </a:cubicBezTo>
                    <a:cubicBezTo>
                      <a:pt x="24481" y="11173"/>
                      <a:pt x="24627" y="11194"/>
                      <a:pt x="24753" y="11215"/>
                    </a:cubicBezTo>
                    <a:cubicBezTo>
                      <a:pt x="24899" y="11236"/>
                      <a:pt x="25088" y="11236"/>
                      <a:pt x="25192" y="11236"/>
                    </a:cubicBezTo>
                    <a:cubicBezTo>
                      <a:pt x="25192" y="11215"/>
                      <a:pt x="25171" y="11194"/>
                      <a:pt x="25150" y="11173"/>
                    </a:cubicBezTo>
                    <a:cubicBezTo>
                      <a:pt x="25255" y="11173"/>
                      <a:pt x="25401" y="11257"/>
                      <a:pt x="25485" y="11362"/>
                    </a:cubicBezTo>
                    <a:cubicBezTo>
                      <a:pt x="25582" y="11458"/>
                      <a:pt x="25607" y="11573"/>
                      <a:pt x="25577" y="11573"/>
                    </a:cubicBezTo>
                    <a:cubicBezTo>
                      <a:pt x="25575" y="11573"/>
                      <a:pt x="25572" y="11572"/>
                      <a:pt x="25569" y="11571"/>
                    </a:cubicBezTo>
                    <a:lnTo>
                      <a:pt x="25569" y="11571"/>
                    </a:lnTo>
                    <a:cubicBezTo>
                      <a:pt x="25590" y="11592"/>
                      <a:pt x="25652" y="11613"/>
                      <a:pt x="25632" y="11717"/>
                    </a:cubicBezTo>
                    <a:lnTo>
                      <a:pt x="25590" y="11738"/>
                    </a:lnTo>
                    <a:lnTo>
                      <a:pt x="25715" y="12345"/>
                    </a:lnTo>
                    <a:cubicBezTo>
                      <a:pt x="25736" y="12826"/>
                      <a:pt x="25569" y="12282"/>
                      <a:pt x="25590" y="12973"/>
                    </a:cubicBezTo>
                    <a:cubicBezTo>
                      <a:pt x="25590" y="13098"/>
                      <a:pt x="25632" y="13287"/>
                      <a:pt x="25673" y="13412"/>
                    </a:cubicBezTo>
                    <a:cubicBezTo>
                      <a:pt x="25692" y="13506"/>
                      <a:pt x="25677" y="13583"/>
                      <a:pt x="25704" y="13583"/>
                    </a:cubicBezTo>
                    <a:cubicBezTo>
                      <a:pt x="25707" y="13583"/>
                      <a:pt x="25711" y="13582"/>
                      <a:pt x="25715" y="13579"/>
                    </a:cubicBezTo>
                    <a:cubicBezTo>
                      <a:pt x="25736" y="13538"/>
                      <a:pt x="25757" y="13475"/>
                      <a:pt x="25757" y="13433"/>
                    </a:cubicBezTo>
                    <a:cubicBezTo>
                      <a:pt x="25778" y="13391"/>
                      <a:pt x="25799" y="13328"/>
                      <a:pt x="25820" y="13328"/>
                    </a:cubicBezTo>
                    <a:lnTo>
                      <a:pt x="25820" y="13328"/>
                    </a:lnTo>
                    <a:cubicBezTo>
                      <a:pt x="25820" y="13412"/>
                      <a:pt x="25820" y="13496"/>
                      <a:pt x="25799" y="13559"/>
                    </a:cubicBezTo>
                    <a:cubicBezTo>
                      <a:pt x="25862" y="13600"/>
                      <a:pt x="25904" y="13684"/>
                      <a:pt x="25966" y="13684"/>
                    </a:cubicBezTo>
                    <a:cubicBezTo>
                      <a:pt x="25987" y="13684"/>
                      <a:pt x="26029" y="13663"/>
                      <a:pt x="26071" y="13579"/>
                    </a:cubicBezTo>
                    <a:cubicBezTo>
                      <a:pt x="26092" y="13538"/>
                      <a:pt x="26113" y="13475"/>
                      <a:pt x="26134" y="13412"/>
                    </a:cubicBezTo>
                    <a:cubicBezTo>
                      <a:pt x="26134" y="13349"/>
                      <a:pt x="26155" y="13287"/>
                      <a:pt x="26155" y="13224"/>
                    </a:cubicBezTo>
                    <a:lnTo>
                      <a:pt x="26071" y="12805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32" y="12666"/>
                      <a:pt x="26133" y="12669"/>
                      <a:pt x="26134" y="12671"/>
                    </a:cubicBezTo>
                    <a:lnTo>
                      <a:pt x="26134" y="12671"/>
                    </a:lnTo>
                    <a:lnTo>
                      <a:pt x="26134" y="12659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19" y="12620"/>
                      <a:pt x="26105" y="12578"/>
                      <a:pt x="26092" y="12533"/>
                    </a:cubicBezTo>
                    <a:cubicBezTo>
                      <a:pt x="26134" y="12512"/>
                      <a:pt x="26155" y="12450"/>
                      <a:pt x="26155" y="12366"/>
                    </a:cubicBezTo>
                    <a:lnTo>
                      <a:pt x="25987" y="11968"/>
                    </a:lnTo>
                    <a:cubicBezTo>
                      <a:pt x="25993" y="11960"/>
                      <a:pt x="25998" y="11957"/>
                      <a:pt x="26004" y="11957"/>
                    </a:cubicBezTo>
                    <a:cubicBezTo>
                      <a:pt x="26026" y="11957"/>
                      <a:pt x="26050" y="12000"/>
                      <a:pt x="26068" y="12000"/>
                    </a:cubicBezTo>
                    <a:cubicBezTo>
                      <a:pt x="26082" y="12000"/>
                      <a:pt x="26092" y="11971"/>
                      <a:pt x="26092" y="11864"/>
                    </a:cubicBezTo>
                    <a:cubicBezTo>
                      <a:pt x="26078" y="11822"/>
                      <a:pt x="26066" y="11808"/>
                      <a:pt x="26055" y="11808"/>
                    </a:cubicBezTo>
                    <a:cubicBezTo>
                      <a:pt x="26033" y="11808"/>
                      <a:pt x="26016" y="11869"/>
                      <a:pt x="25996" y="11869"/>
                    </a:cubicBezTo>
                    <a:cubicBezTo>
                      <a:pt x="25981" y="11869"/>
                      <a:pt x="25966" y="11839"/>
                      <a:pt x="25945" y="11738"/>
                    </a:cubicBezTo>
                    <a:cubicBezTo>
                      <a:pt x="25945" y="11696"/>
                      <a:pt x="25966" y="11655"/>
                      <a:pt x="25966" y="11634"/>
                    </a:cubicBezTo>
                    <a:cubicBezTo>
                      <a:pt x="25987" y="11613"/>
                      <a:pt x="25987" y="11571"/>
                      <a:pt x="25987" y="11550"/>
                    </a:cubicBezTo>
                    <a:cubicBezTo>
                      <a:pt x="25987" y="11487"/>
                      <a:pt x="25966" y="11424"/>
                      <a:pt x="25883" y="11299"/>
                    </a:cubicBezTo>
                    <a:cubicBezTo>
                      <a:pt x="25883" y="11288"/>
                      <a:pt x="25887" y="11283"/>
                      <a:pt x="25894" y="11283"/>
                    </a:cubicBezTo>
                    <a:cubicBezTo>
                      <a:pt x="25915" y="11283"/>
                      <a:pt x="25962" y="11326"/>
                      <a:pt x="26008" y="11403"/>
                    </a:cubicBezTo>
                    <a:cubicBezTo>
                      <a:pt x="25945" y="11278"/>
                      <a:pt x="25820" y="11110"/>
                      <a:pt x="25694" y="11006"/>
                    </a:cubicBezTo>
                    <a:cubicBezTo>
                      <a:pt x="25585" y="10915"/>
                      <a:pt x="25444" y="10855"/>
                      <a:pt x="25368" y="10855"/>
                    </a:cubicBezTo>
                    <a:cubicBezTo>
                      <a:pt x="25357" y="10855"/>
                      <a:pt x="25347" y="10857"/>
                      <a:pt x="25339" y="10859"/>
                    </a:cubicBezTo>
                    <a:cubicBezTo>
                      <a:pt x="25276" y="10818"/>
                      <a:pt x="25171" y="10797"/>
                      <a:pt x="25088" y="10776"/>
                    </a:cubicBezTo>
                    <a:cubicBezTo>
                      <a:pt x="25025" y="10776"/>
                      <a:pt x="24941" y="10776"/>
                      <a:pt x="24857" y="10755"/>
                    </a:cubicBezTo>
                    <a:cubicBezTo>
                      <a:pt x="24711" y="10755"/>
                      <a:pt x="24606" y="10734"/>
                      <a:pt x="24627" y="10671"/>
                    </a:cubicBezTo>
                    <a:lnTo>
                      <a:pt x="24627" y="10671"/>
                    </a:lnTo>
                    <a:cubicBezTo>
                      <a:pt x="24543" y="10692"/>
                      <a:pt x="24251" y="10734"/>
                      <a:pt x="24062" y="10734"/>
                    </a:cubicBezTo>
                    <a:cubicBezTo>
                      <a:pt x="24418" y="10629"/>
                      <a:pt x="23372" y="10671"/>
                      <a:pt x="23455" y="10525"/>
                    </a:cubicBezTo>
                    <a:lnTo>
                      <a:pt x="23455" y="10525"/>
                    </a:lnTo>
                    <a:cubicBezTo>
                      <a:pt x="23358" y="10552"/>
                      <a:pt x="23275" y="10568"/>
                      <a:pt x="23202" y="10568"/>
                    </a:cubicBezTo>
                    <a:cubicBezTo>
                      <a:pt x="22992" y="10568"/>
                      <a:pt x="22868" y="10437"/>
                      <a:pt x="22744" y="10064"/>
                    </a:cubicBezTo>
                    <a:lnTo>
                      <a:pt x="22744" y="10064"/>
                    </a:lnTo>
                    <a:cubicBezTo>
                      <a:pt x="22759" y="10079"/>
                      <a:pt x="22785" y="10105"/>
                      <a:pt x="22798" y="10134"/>
                    </a:cubicBezTo>
                    <a:lnTo>
                      <a:pt x="22798" y="10134"/>
                    </a:lnTo>
                    <a:cubicBezTo>
                      <a:pt x="22744" y="9910"/>
                      <a:pt x="22743" y="9826"/>
                      <a:pt x="22723" y="9667"/>
                    </a:cubicBezTo>
                    <a:cubicBezTo>
                      <a:pt x="22619" y="9667"/>
                      <a:pt x="22451" y="9290"/>
                      <a:pt x="22305" y="9102"/>
                    </a:cubicBezTo>
                    <a:cubicBezTo>
                      <a:pt x="22299" y="9019"/>
                      <a:pt x="22310" y="8990"/>
                      <a:pt x="22329" y="8990"/>
                    </a:cubicBezTo>
                    <a:cubicBezTo>
                      <a:pt x="22375" y="8990"/>
                      <a:pt x="22469" y="9145"/>
                      <a:pt x="22526" y="9145"/>
                    </a:cubicBezTo>
                    <a:cubicBezTo>
                      <a:pt x="22538" y="9145"/>
                      <a:pt x="22548" y="9138"/>
                      <a:pt x="22556" y="9123"/>
                    </a:cubicBezTo>
                    <a:lnTo>
                      <a:pt x="22556" y="9123"/>
                    </a:lnTo>
                    <a:cubicBezTo>
                      <a:pt x="22553" y="9124"/>
                      <a:pt x="22549" y="9125"/>
                      <a:pt x="22545" y="9125"/>
                    </a:cubicBezTo>
                    <a:cubicBezTo>
                      <a:pt x="22465" y="9125"/>
                      <a:pt x="22287" y="8748"/>
                      <a:pt x="22235" y="8748"/>
                    </a:cubicBezTo>
                    <a:cubicBezTo>
                      <a:pt x="22228" y="8748"/>
                      <a:pt x="22223" y="8754"/>
                      <a:pt x="22221" y="8767"/>
                    </a:cubicBezTo>
                    <a:cubicBezTo>
                      <a:pt x="22179" y="8516"/>
                      <a:pt x="22158" y="8558"/>
                      <a:pt x="22179" y="8411"/>
                    </a:cubicBezTo>
                    <a:lnTo>
                      <a:pt x="22179" y="8411"/>
                    </a:lnTo>
                    <a:cubicBezTo>
                      <a:pt x="22173" y="8412"/>
                      <a:pt x="22168" y="8413"/>
                      <a:pt x="22162" y="8413"/>
                    </a:cubicBezTo>
                    <a:cubicBezTo>
                      <a:pt x="22055" y="8413"/>
                      <a:pt x="22067" y="8216"/>
                      <a:pt x="21907" y="8077"/>
                    </a:cubicBezTo>
                    <a:cubicBezTo>
                      <a:pt x="21782" y="7742"/>
                      <a:pt x="21970" y="7930"/>
                      <a:pt x="21719" y="7616"/>
                    </a:cubicBezTo>
                    <a:cubicBezTo>
                      <a:pt x="21704" y="7577"/>
                      <a:pt x="21705" y="7562"/>
                      <a:pt x="21716" y="7562"/>
                    </a:cubicBezTo>
                    <a:cubicBezTo>
                      <a:pt x="21752" y="7562"/>
                      <a:pt x="21886" y="7721"/>
                      <a:pt x="21886" y="7721"/>
                    </a:cubicBezTo>
                    <a:cubicBezTo>
                      <a:pt x="21794" y="7574"/>
                      <a:pt x="21751" y="7536"/>
                      <a:pt x="21722" y="7536"/>
                    </a:cubicBezTo>
                    <a:cubicBezTo>
                      <a:pt x="21691" y="7536"/>
                      <a:pt x="21677" y="7580"/>
                      <a:pt x="21639" y="7580"/>
                    </a:cubicBezTo>
                    <a:cubicBezTo>
                      <a:pt x="21632" y="7580"/>
                      <a:pt x="21624" y="7578"/>
                      <a:pt x="21614" y="7574"/>
                    </a:cubicBezTo>
                    <a:cubicBezTo>
                      <a:pt x="21572" y="7512"/>
                      <a:pt x="21572" y="7491"/>
                      <a:pt x="21551" y="7470"/>
                    </a:cubicBezTo>
                    <a:cubicBezTo>
                      <a:pt x="21551" y="7449"/>
                      <a:pt x="21530" y="7428"/>
                      <a:pt x="21530" y="7428"/>
                    </a:cubicBezTo>
                    <a:cubicBezTo>
                      <a:pt x="21530" y="7386"/>
                      <a:pt x="21551" y="7386"/>
                      <a:pt x="21551" y="7365"/>
                    </a:cubicBezTo>
                    <a:cubicBezTo>
                      <a:pt x="21572" y="7344"/>
                      <a:pt x="21614" y="7365"/>
                      <a:pt x="21635" y="7323"/>
                    </a:cubicBezTo>
                    <a:cubicBezTo>
                      <a:pt x="21614" y="7261"/>
                      <a:pt x="21593" y="7177"/>
                      <a:pt x="21593" y="7114"/>
                    </a:cubicBezTo>
                    <a:cubicBezTo>
                      <a:pt x="21593" y="7093"/>
                      <a:pt x="21593" y="7051"/>
                      <a:pt x="21614" y="7009"/>
                    </a:cubicBezTo>
                    <a:cubicBezTo>
                      <a:pt x="21635" y="6968"/>
                      <a:pt x="21677" y="6926"/>
                      <a:pt x="21698" y="6884"/>
                    </a:cubicBezTo>
                    <a:cubicBezTo>
                      <a:pt x="21710" y="6884"/>
                      <a:pt x="21729" y="6870"/>
                      <a:pt x="21739" y="6870"/>
                    </a:cubicBezTo>
                    <a:cubicBezTo>
                      <a:pt x="21746" y="6870"/>
                      <a:pt x="21749" y="6878"/>
                      <a:pt x="21740" y="6905"/>
                    </a:cubicBezTo>
                    <a:cubicBezTo>
                      <a:pt x="21865" y="6612"/>
                      <a:pt x="22284" y="6173"/>
                      <a:pt x="22409" y="5817"/>
                    </a:cubicBezTo>
                    <a:cubicBezTo>
                      <a:pt x="22417" y="5809"/>
                      <a:pt x="22422" y="5804"/>
                      <a:pt x="22426" y="5801"/>
                    </a:cubicBezTo>
                    <a:lnTo>
                      <a:pt x="22426" y="5801"/>
                    </a:lnTo>
                    <a:cubicBezTo>
                      <a:pt x="22414" y="5803"/>
                      <a:pt x="22403" y="5804"/>
                      <a:pt x="22392" y="5804"/>
                    </a:cubicBezTo>
                    <a:cubicBezTo>
                      <a:pt x="22347" y="5804"/>
                      <a:pt x="22320" y="5785"/>
                      <a:pt x="22305" y="5754"/>
                    </a:cubicBezTo>
                    <a:cubicBezTo>
                      <a:pt x="22409" y="5608"/>
                      <a:pt x="22451" y="5461"/>
                      <a:pt x="22535" y="5440"/>
                    </a:cubicBezTo>
                    <a:lnTo>
                      <a:pt x="22535" y="5440"/>
                    </a:lnTo>
                    <a:cubicBezTo>
                      <a:pt x="22472" y="5524"/>
                      <a:pt x="22493" y="5545"/>
                      <a:pt x="22472" y="5608"/>
                    </a:cubicBezTo>
                    <a:lnTo>
                      <a:pt x="22556" y="5440"/>
                    </a:lnTo>
                    <a:cubicBezTo>
                      <a:pt x="22575" y="5430"/>
                      <a:pt x="22589" y="5426"/>
                      <a:pt x="22597" y="5426"/>
                    </a:cubicBezTo>
                    <a:cubicBezTo>
                      <a:pt x="22659" y="5426"/>
                      <a:pt x="22438" y="5673"/>
                      <a:pt x="22493" y="5691"/>
                    </a:cubicBezTo>
                    <a:cubicBezTo>
                      <a:pt x="22556" y="5587"/>
                      <a:pt x="22619" y="5461"/>
                      <a:pt x="22681" y="5336"/>
                    </a:cubicBezTo>
                    <a:cubicBezTo>
                      <a:pt x="22723" y="5273"/>
                      <a:pt x="22744" y="5210"/>
                      <a:pt x="22786" y="5147"/>
                    </a:cubicBezTo>
                    <a:cubicBezTo>
                      <a:pt x="22828" y="5084"/>
                      <a:pt x="22870" y="4980"/>
                      <a:pt x="22891" y="4917"/>
                    </a:cubicBezTo>
                    <a:cubicBezTo>
                      <a:pt x="22891" y="4812"/>
                      <a:pt x="22870" y="4708"/>
                      <a:pt x="22828" y="4624"/>
                    </a:cubicBezTo>
                    <a:cubicBezTo>
                      <a:pt x="22831" y="4616"/>
                      <a:pt x="22835" y="4612"/>
                      <a:pt x="22841" y="4612"/>
                    </a:cubicBezTo>
                    <a:cubicBezTo>
                      <a:pt x="22879" y="4612"/>
                      <a:pt x="22969" y="4772"/>
                      <a:pt x="22932" y="4917"/>
                    </a:cubicBezTo>
                    <a:cubicBezTo>
                      <a:pt x="22911" y="5022"/>
                      <a:pt x="22870" y="5084"/>
                      <a:pt x="22870" y="5105"/>
                    </a:cubicBezTo>
                    <a:cubicBezTo>
                      <a:pt x="22864" y="5118"/>
                      <a:pt x="22863" y="5124"/>
                      <a:pt x="22867" y="5124"/>
                    </a:cubicBezTo>
                    <a:cubicBezTo>
                      <a:pt x="22877" y="5124"/>
                      <a:pt x="22915" y="5084"/>
                      <a:pt x="22974" y="4980"/>
                    </a:cubicBezTo>
                    <a:lnTo>
                      <a:pt x="22974" y="4980"/>
                    </a:lnTo>
                    <a:cubicBezTo>
                      <a:pt x="22849" y="5210"/>
                      <a:pt x="22765" y="5294"/>
                      <a:pt x="22681" y="5419"/>
                    </a:cubicBezTo>
                    <a:cubicBezTo>
                      <a:pt x="22742" y="5376"/>
                      <a:pt x="22772" y="5359"/>
                      <a:pt x="22782" y="5359"/>
                    </a:cubicBezTo>
                    <a:cubicBezTo>
                      <a:pt x="22814" y="5359"/>
                      <a:pt x="22683" y="5502"/>
                      <a:pt x="22734" y="5502"/>
                    </a:cubicBezTo>
                    <a:cubicBezTo>
                      <a:pt x="22748" y="5502"/>
                      <a:pt x="22777" y="5490"/>
                      <a:pt x="22828" y="5461"/>
                    </a:cubicBezTo>
                    <a:cubicBezTo>
                      <a:pt x="22870" y="5377"/>
                      <a:pt x="22932" y="5315"/>
                      <a:pt x="22953" y="5252"/>
                    </a:cubicBezTo>
                    <a:cubicBezTo>
                      <a:pt x="23016" y="5147"/>
                      <a:pt x="23079" y="5043"/>
                      <a:pt x="23100" y="4938"/>
                    </a:cubicBezTo>
                    <a:cubicBezTo>
                      <a:pt x="23121" y="4750"/>
                      <a:pt x="23037" y="4561"/>
                      <a:pt x="22932" y="4415"/>
                    </a:cubicBezTo>
                    <a:cubicBezTo>
                      <a:pt x="22849" y="4289"/>
                      <a:pt x="22744" y="4185"/>
                      <a:pt x="22619" y="4038"/>
                    </a:cubicBezTo>
                    <a:cubicBezTo>
                      <a:pt x="22595" y="4027"/>
                      <a:pt x="22580" y="4022"/>
                      <a:pt x="22570" y="4022"/>
                    </a:cubicBezTo>
                    <a:cubicBezTo>
                      <a:pt x="22534" y="4022"/>
                      <a:pt x="22557" y="4075"/>
                      <a:pt x="22521" y="4075"/>
                    </a:cubicBezTo>
                    <a:cubicBezTo>
                      <a:pt x="22510" y="4075"/>
                      <a:pt x="22495" y="4071"/>
                      <a:pt x="22472" y="4059"/>
                    </a:cubicBezTo>
                    <a:cubicBezTo>
                      <a:pt x="22158" y="3808"/>
                      <a:pt x="22075" y="3662"/>
                      <a:pt x="22012" y="3536"/>
                    </a:cubicBezTo>
                    <a:cubicBezTo>
                      <a:pt x="21949" y="3411"/>
                      <a:pt x="21907" y="3306"/>
                      <a:pt x="21635" y="3160"/>
                    </a:cubicBezTo>
                    <a:cubicBezTo>
                      <a:pt x="21551" y="3139"/>
                      <a:pt x="21489" y="3139"/>
                      <a:pt x="21405" y="3118"/>
                    </a:cubicBezTo>
                    <a:cubicBezTo>
                      <a:pt x="21363" y="3097"/>
                      <a:pt x="21321" y="3076"/>
                      <a:pt x="21258" y="3034"/>
                    </a:cubicBezTo>
                    <a:cubicBezTo>
                      <a:pt x="21238" y="3013"/>
                      <a:pt x="21217" y="2992"/>
                      <a:pt x="21175" y="2971"/>
                    </a:cubicBezTo>
                    <a:cubicBezTo>
                      <a:pt x="21133" y="2929"/>
                      <a:pt x="21091" y="2888"/>
                      <a:pt x="21028" y="2867"/>
                    </a:cubicBezTo>
                    <a:lnTo>
                      <a:pt x="21238" y="2867"/>
                    </a:lnTo>
                    <a:cubicBezTo>
                      <a:pt x="21091" y="2762"/>
                      <a:pt x="20966" y="2720"/>
                      <a:pt x="20882" y="2720"/>
                    </a:cubicBezTo>
                    <a:cubicBezTo>
                      <a:pt x="20847" y="2713"/>
                      <a:pt x="20819" y="2711"/>
                      <a:pt x="20795" y="2711"/>
                    </a:cubicBezTo>
                    <a:cubicBezTo>
                      <a:pt x="20747" y="2711"/>
                      <a:pt x="20714" y="2720"/>
                      <a:pt x="20673" y="2720"/>
                    </a:cubicBezTo>
                    <a:cubicBezTo>
                      <a:pt x="20631" y="2741"/>
                      <a:pt x="20568" y="2762"/>
                      <a:pt x="20484" y="2762"/>
                    </a:cubicBezTo>
                    <a:cubicBezTo>
                      <a:pt x="20401" y="2783"/>
                      <a:pt x="20275" y="2804"/>
                      <a:pt x="20108" y="2888"/>
                    </a:cubicBezTo>
                    <a:cubicBezTo>
                      <a:pt x="20150" y="2846"/>
                      <a:pt x="20275" y="2762"/>
                      <a:pt x="20401" y="2741"/>
                    </a:cubicBezTo>
                    <a:cubicBezTo>
                      <a:pt x="20505" y="2699"/>
                      <a:pt x="20589" y="2699"/>
                      <a:pt x="20526" y="2699"/>
                    </a:cubicBezTo>
                    <a:cubicBezTo>
                      <a:pt x="20275" y="2699"/>
                      <a:pt x="20191" y="2762"/>
                      <a:pt x="20150" y="2825"/>
                    </a:cubicBezTo>
                    <a:cubicBezTo>
                      <a:pt x="20087" y="2867"/>
                      <a:pt x="20045" y="2950"/>
                      <a:pt x="19940" y="3034"/>
                    </a:cubicBezTo>
                    <a:lnTo>
                      <a:pt x="19836" y="3013"/>
                    </a:lnTo>
                    <a:cubicBezTo>
                      <a:pt x="19626" y="3201"/>
                      <a:pt x="19417" y="3411"/>
                      <a:pt x="19208" y="3620"/>
                    </a:cubicBezTo>
                    <a:cubicBezTo>
                      <a:pt x="19082" y="3724"/>
                      <a:pt x="18978" y="3829"/>
                      <a:pt x="18873" y="3934"/>
                    </a:cubicBezTo>
                    <a:cubicBezTo>
                      <a:pt x="18769" y="4038"/>
                      <a:pt x="18622" y="4185"/>
                      <a:pt x="18538" y="4227"/>
                    </a:cubicBezTo>
                    <a:cubicBezTo>
                      <a:pt x="18554" y="4194"/>
                      <a:pt x="18583" y="4150"/>
                      <a:pt x="18548" y="4150"/>
                    </a:cubicBezTo>
                    <a:cubicBezTo>
                      <a:pt x="18537" y="4150"/>
                      <a:pt x="18521" y="4154"/>
                      <a:pt x="18497" y="4164"/>
                    </a:cubicBezTo>
                    <a:cubicBezTo>
                      <a:pt x="18448" y="4200"/>
                      <a:pt x="18385" y="4223"/>
                      <a:pt x="18316" y="4223"/>
                    </a:cubicBezTo>
                    <a:cubicBezTo>
                      <a:pt x="18267" y="4223"/>
                      <a:pt x="18214" y="4211"/>
                      <a:pt x="18162" y="4185"/>
                    </a:cubicBezTo>
                    <a:cubicBezTo>
                      <a:pt x="18141" y="4185"/>
                      <a:pt x="18015" y="4101"/>
                      <a:pt x="17932" y="4059"/>
                    </a:cubicBezTo>
                    <a:lnTo>
                      <a:pt x="17639" y="3892"/>
                    </a:lnTo>
                    <a:cubicBezTo>
                      <a:pt x="17262" y="3704"/>
                      <a:pt x="16885" y="3494"/>
                      <a:pt x="16509" y="3348"/>
                    </a:cubicBezTo>
                    <a:lnTo>
                      <a:pt x="16195" y="3327"/>
                    </a:lnTo>
                    <a:cubicBezTo>
                      <a:pt x="16141" y="3309"/>
                      <a:pt x="16102" y="3260"/>
                      <a:pt x="16146" y="3260"/>
                    </a:cubicBezTo>
                    <a:cubicBezTo>
                      <a:pt x="16153" y="3260"/>
                      <a:pt x="16162" y="3261"/>
                      <a:pt x="16174" y="3264"/>
                    </a:cubicBezTo>
                    <a:cubicBezTo>
                      <a:pt x="16093" y="3229"/>
                      <a:pt x="16053" y="3217"/>
                      <a:pt x="16036" y="3217"/>
                    </a:cubicBezTo>
                    <a:cubicBezTo>
                      <a:pt x="15994" y="3217"/>
                      <a:pt x="16076" y="3287"/>
                      <a:pt x="16008" y="3287"/>
                    </a:cubicBezTo>
                    <a:cubicBezTo>
                      <a:pt x="16002" y="3287"/>
                      <a:pt x="15995" y="3286"/>
                      <a:pt x="15986" y="3285"/>
                    </a:cubicBezTo>
                    <a:cubicBezTo>
                      <a:pt x="15818" y="3243"/>
                      <a:pt x="15776" y="3180"/>
                      <a:pt x="15881" y="3180"/>
                    </a:cubicBezTo>
                    <a:cubicBezTo>
                      <a:pt x="15756" y="3160"/>
                      <a:pt x="15588" y="3139"/>
                      <a:pt x="15421" y="3118"/>
                    </a:cubicBezTo>
                    <a:cubicBezTo>
                      <a:pt x="15295" y="3097"/>
                      <a:pt x="15191" y="3034"/>
                      <a:pt x="15107" y="2950"/>
                    </a:cubicBezTo>
                    <a:cubicBezTo>
                      <a:pt x="15065" y="2888"/>
                      <a:pt x="15044" y="2846"/>
                      <a:pt x="15023" y="2783"/>
                    </a:cubicBezTo>
                    <a:cubicBezTo>
                      <a:pt x="15023" y="2762"/>
                      <a:pt x="15023" y="2699"/>
                      <a:pt x="15023" y="2657"/>
                    </a:cubicBezTo>
                    <a:cubicBezTo>
                      <a:pt x="15002" y="2616"/>
                      <a:pt x="15002" y="2574"/>
                      <a:pt x="15002" y="2532"/>
                    </a:cubicBezTo>
                    <a:cubicBezTo>
                      <a:pt x="14981" y="2343"/>
                      <a:pt x="14981" y="2176"/>
                      <a:pt x="14981" y="2051"/>
                    </a:cubicBezTo>
                    <a:lnTo>
                      <a:pt x="14981" y="2051"/>
                    </a:lnTo>
                    <a:lnTo>
                      <a:pt x="15023" y="2155"/>
                    </a:lnTo>
                    <a:cubicBezTo>
                      <a:pt x="15002" y="1716"/>
                      <a:pt x="14814" y="1674"/>
                      <a:pt x="14814" y="1276"/>
                    </a:cubicBezTo>
                    <a:lnTo>
                      <a:pt x="14814" y="1276"/>
                    </a:lnTo>
                    <a:lnTo>
                      <a:pt x="14856" y="1339"/>
                    </a:lnTo>
                    <a:cubicBezTo>
                      <a:pt x="14835" y="1235"/>
                      <a:pt x="14814" y="1109"/>
                      <a:pt x="14814" y="983"/>
                    </a:cubicBezTo>
                    <a:lnTo>
                      <a:pt x="14793" y="816"/>
                    </a:lnTo>
                    <a:lnTo>
                      <a:pt x="14772" y="711"/>
                    </a:lnTo>
                    <a:cubicBezTo>
                      <a:pt x="14772" y="670"/>
                      <a:pt x="14751" y="628"/>
                      <a:pt x="14751" y="586"/>
                    </a:cubicBezTo>
                    <a:cubicBezTo>
                      <a:pt x="14709" y="398"/>
                      <a:pt x="14521" y="293"/>
                      <a:pt x="14354" y="230"/>
                    </a:cubicBezTo>
                    <a:cubicBezTo>
                      <a:pt x="14228" y="167"/>
                      <a:pt x="14103" y="147"/>
                      <a:pt x="13977" y="126"/>
                    </a:cubicBezTo>
                    <a:cubicBezTo>
                      <a:pt x="13496" y="21"/>
                      <a:pt x="13036" y="21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"/>
              <p:cNvSpPr/>
              <p:nvPr/>
            </p:nvSpPr>
            <p:spPr>
              <a:xfrm>
                <a:off x="7219225" y="3149100"/>
                <a:ext cx="21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63" y="22"/>
                      <a:pt x="43" y="22"/>
                      <a:pt x="22" y="43"/>
                    </a:cubicBezTo>
                    <a:cubicBezTo>
                      <a:pt x="22" y="64"/>
                      <a:pt x="1" y="64"/>
                      <a:pt x="1" y="85"/>
                    </a:cubicBezTo>
                    <a:cubicBezTo>
                      <a:pt x="22" y="64"/>
                      <a:pt x="43" y="64"/>
                      <a:pt x="43" y="43"/>
                    </a:cubicBezTo>
                    <a:cubicBezTo>
                      <a:pt x="63" y="22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"/>
              <p:cNvSpPr/>
              <p:nvPr/>
            </p:nvSpPr>
            <p:spPr>
              <a:xfrm>
                <a:off x="7220300" y="3588000"/>
                <a:ext cx="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1"/>
                      <a:pt x="20" y="21"/>
                      <a:pt x="20" y="42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"/>
              <p:cNvSpPr/>
              <p:nvPr/>
            </p:nvSpPr>
            <p:spPr>
              <a:xfrm>
                <a:off x="7004250" y="3102550"/>
                <a:ext cx="5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2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"/>
              <p:cNvSpPr/>
              <p:nvPr/>
            </p:nvSpPr>
            <p:spPr>
              <a:xfrm>
                <a:off x="7303450" y="3587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43"/>
                    </a:moveTo>
                    <a:cubicBezTo>
                      <a:pt x="0" y="43"/>
                      <a:pt x="21" y="22"/>
                      <a:pt x="42" y="1"/>
                    </a:cubicBezTo>
                    <a:cubicBezTo>
                      <a:pt x="42" y="1"/>
                      <a:pt x="21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"/>
              <p:cNvSpPr/>
              <p:nvPr/>
            </p:nvSpPr>
            <p:spPr>
              <a:xfrm>
                <a:off x="7300300" y="3540375"/>
                <a:ext cx="37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11" extrusionOk="0">
                    <a:moveTo>
                      <a:pt x="1" y="1"/>
                    </a:moveTo>
                    <a:cubicBezTo>
                      <a:pt x="16" y="23"/>
                      <a:pt x="33" y="47"/>
                      <a:pt x="51" y="73"/>
                    </a:cubicBezTo>
                    <a:lnTo>
                      <a:pt x="51" y="73"/>
                    </a:lnTo>
                    <a:cubicBezTo>
                      <a:pt x="36" y="50"/>
                      <a:pt x="19" y="25"/>
                      <a:pt x="1" y="1"/>
                    </a:cubicBezTo>
                    <a:close/>
                    <a:moveTo>
                      <a:pt x="51" y="73"/>
                    </a:moveTo>
                    <a:cubicBezTo>
                      <a:pt x="88" y="130"/>
                      <a:pt x="118" y="180"/>
                      <a:pt x="147" y="210"/>
                    </a:cubicBezTo>
                    <a:cubicBezTo>
                      <a:pt x="120" y="169"/>
                      <a:pt x="84" y="120"/>
                      <a:pt x="5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"/>
              <p:cNvSpPr/>
              <p:nvPr/>
            </p:nvSpPr>
            <p:spPr>
              <a:xfrm>
                <a:off x="7280425" y="35199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"/>
              <p:cNvSpPr/>
              <p:nvPr/>
            </p:nvSpPr>
            <p:spPr>
              <a:xfrm>
                <a:off x="6984550" y="3611975"/>
                <a:ext cx="2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10" y="0"/>
                    </a:moveTo>
                    <a:cubicBezTo>
                      <a:pt x="1" y="0"/>
                      <a:pt x="12" y="7"/>
                      <a:pt x="56" y="24"/>
                    </a:cubicBezTo>
                    <a:lnTo>
                      <a:pt x="119" y="24"/>
                    </a:lnTo>
                    <a:cubicBezTo>
                      <a:pt x="70" y="12"/>
                      <a:pt x="2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1"/>
              <p:cNvSpPr/>
              <p:nvPr/>
            </p:nvSpPr>
            <p:spPr>
              <a:xfrm>
                <a:off x="7087400" y="3697825"/>
                <a:ext cx="5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47" y="22"/>
                      <a:pt x="64" y="43"/>
                      <a:pt x="1" y="64"/>
                    </a:cubicBezTo>
                    <a:cubicBezTo>
                      <a:pt x="126" y="64"/>
                      <a:pt x="210" y="43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"/>
              <p:cNvSpPr/>
              <p:nvPr/>
            </p:nvSpPr>
            <p:spPr>
              <a:xfrm>
                <a:off x="6823250" y="360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43"/>
                    </a:moveTo>
                    <a:lnTo>
                      <a:pt x="42" y="43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1"/>
              <p:cNvSpPr/>
              <p:nvPr/>
            </p:nvSpPr>
            <p:spPr>
              <a:xfrm>
                <a:off x="7079575" y="3699400"/>
                <a:ext cx="78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3" extrusionOk="0">
                    <a:moveTo>
                      <a:pt x="314" y="1"/>
                    </a:moveTo>
                    <a:cubicBezTo>
                      <a:pt x="209" y="1"/>
                      <a:pt x="105" y="21"/>
                      <a:pt x="0" y="42"/>
                    </a:cubicBezTo>
                    <a:cubicBezTo>
                      <a:pt x="126" y="42"/>
                      <a:pt x="230" y="2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"/>
              <p:cNvSpPr/>
              <p:nvPr/>
            </p:nvSpPr>
            <p:spPr>
              <a:xfrm>
                <a:off x="7340075" y="3415375"/>
                <a:ext cx="2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" extrusionOk="0">
                    <a:moveTo>
                      <a:pt x="84" y="0"/>
                    </a:moveTo>
                    <a:lnTo>
                      <a:pt x="0" y="21"/>
                    </a:lnTo>
                    <a:lnTo>
                      <a:pt x="84" y="21"/>
                    </a:lnTo>
                    <a:cubicBezTo>
                      <a:pt x="63" y="21"/>
                      <a:pt x="84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"/>
              <p:cNvSpPr/>
              <p:nvPr/>
            </p:nvSpPr>
            <p:spPr>
              <a:xfrm>
                <a:off x="7342150" y="3415375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1" y="0"/>
                    </a:moveTo>
                    <a:lnTo>
                      <a:pt x="63" y="0"/>
                    </a:lnTo>
                    <a:cubicBezTo>
                      <a:pt x="4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"/>
              <p:cNvSpPr/>
              <p:nvPr/>
            </p:nvSpPr>
            <p:spPr>
              <a:xfrm>
                <a:off x="7343725" y="3414325"/>
                <a:ext cx="42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3" extrusionOk="0">
                    <a:moveTo>
                      <a:pt x="168" y="0"/>
                    </a:moveTo>
                    <a:lnTo>
                      <a:pt x="62" y="27"/>
                    </a:lnTo>
                    <a:lnTo>
                      <a:pt x="62" y="27"/>
                    </a:lnTo>
                    <a:cubicBezTo>
                      <a:pt x="103" y="19"/>
                      <a:pt x="140" y="14"/>
                      <a:pt x="168" y="0"/>
                    </a:cubicBezTo>
                    <a:close/>
                    <a:moveTo>
                      <a:pt x="62" y="27"/>
                    </a:moveTo>
                    <a:cubicBezTo>
                      <a:pt x="42" y="30"/>
                      <a:pt x="21" y="35"/>
                      <a:pt x="0" y="42"/>
                    </a:cubicBez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"/>
              <p:cNvSpPr/>
              <p:nvPr/>
            </p:nvSpPr>
            <p:spPr>
              <a:xfrm>
                <a:off x="7304500" y="34294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"/>
              <p:cNvSpPr/>
              <p:nvPr/>
            </p:nvSpPr>
            <p:spPr>
              <a:xfrm>
                <a:off x="7298225" y="3430000"/>
                <a:ext cx="68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41" extrusionOk="0">
                    <a:moveTo>
                      <a:pt x="272" y="1"/>
                    </a:moveTo>
                    <a:cubicBezTo>
                      <a:pt x="251" y="85"/>
                      <a:pt x="0" y="315"/>
                      <a:pt x="0" y="440"/>
                    </a:cubicBezTo>
                    <a:cubicBezTo>
                      <a:pt x="63" y="336"/>
                      <a:pt x="188" y="189"/>
                      <a:pt x="272" y="22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"/>
              <p:cNvSpPr/>
              <p:nvPr/>
            </p:nvSpPr>
            <p:spPr>
              <a:xfrm>
                <a:off x="7269975" y="3480225"/>
                <a:ext cx="42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82" extrusionOk="0">
                    <a:moveTo>
                      <a:pt x="105" y="1"/>
                    </a:moveTo>
                    <a:cubicBezTo>
                      <a:pt x="15" y="196"/>
                      <a:pt x="0" y="238"/>
                      <a:pt x="11" y="238"/>
                    </a:cubicBezTo>
                    <a:cubicBezTo>
                      <a:pt x="19" y="238"/>
                      <a:pt x="40" y="216"/>
                      <a:pt x="55" y="216"/>
                    </a:cubicBezTo>
                    <a:cubicBezTo>
                      <a:pt x="76" y="216"/>
                      <a:pt x="84" y="261"/>
                      <a:pt x="21" y="482"/>
                    </a:cubicBezTo>
                    <a:cubicBezTo>
                      <a:pt x="63" y="335"/>
                      <a:pt x="105" y="189"/>
                      <a:pt x="168" y="42"/>
                    </a:cubicBezTo>
                    <a:lnTo>
                      <a:pt x="168" y="42"/>
                    </a:lnTo>
                    <a:cubicBezTo>
                      <a:pt x="133" y="77"/>
                      <a:pt x="98" y="125"/>
                      <a:pt x="85" y="125"/>
                    </a:cubicBezTo>
                    <a:cubicBezTo>
                      <a:pt x="74" y="125"/>
                      <a:pt x="77" y="94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1"/>
              <p:cNvSpPr/>
              <p:nvPr/>
            </p:nvSpPr>
            <p:spPr>
              <a:xfrm>
                <a:off x="7274200" y="3526900"/>
                <a:ext cx="44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0" extrusionOk="0">
                    <a:moveTo>
                      <a:pt x="14" y="1"/>
                    </a:moveTo>
                    <a:cubicBezTo>
                      <a:pt x="1" y="1"/>
                      <a:pt x="76" y="100"/>
                      <a:pt x="61" y="100"/>
                    </a:cubicBezTo>
                    <a:cubicBezTo>
                      <a:pt x="124" y="163"/>
                      <a:pt x="161" y="200"/>
                      <a:pt x="169" y="200"/>
                    </a:cubicBezTo>
                    <a:cubicBezTo>
                      <a:pt x="177" y="200"/>
                      <a:pt x="156" y="163"/>
                      <a:pt x="103" y="79"/>
                    </a:cubicBezTo>
                    <a:cubicBezTo>
                      <a:pt x="45" y="2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1"/>
              <p:cNvSpPr/>
              <p:nvPr/>
            </p:nvSpPr>
            <p:spPr>
              <a:xfrm>
                <a:off x="7140775" y="3598450"/>
                <a:ext cx="42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4" extrusionOk="0">
                    <a:moveTo>
                      <a:pt x="168" y="0"/>
                    </a:moveTo>
                    <a:cubicBezTo>
                      <a:pt x="0" y="84"/>
                      <a:pt x="168" y="21"/>
                      <a:pt x="168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1"/>
              <p:cNvSpPr/>
              <p:nvPr/>
            </p:nvSpPr>
            <p:spPr>
              <a:xfrm>
                <a:off x="7115650" y="3626175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1" y="0"/>
                    </a:moveTo>
                    <a:cubicBezTo>
                      <a:pt x="1" y="63"/>
                      <a:pt x="1" y="168"/>
                      <a:pt x="1" y="251"/>
                    </a:cubicBezTo>
                    <a:lnTo>
                      <a:pt x="64" y="84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1"/>
              <p:cNvSpPr/>
              <p:nvPr/>
            </p:nvSpPr>
            <p:spPr>
              <a:xfrm>
                <a:off x="7101525" y="3659125"/>
                <a:ext cx="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5" extrusionOk="0">
                    <a:moveTo>
                      <a:pt x="1" y="84"/>
                    </a:moveTo>
                    <a:lnTo>
                      <a:pt x="1" y="0"/>
                    </a:lnTo>
                    <a:lnTo>
                      <a:pt x="1" y="3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1"/>
              <p:cNvSpPr/>
              <p:nvPr/>
            </p:nvSpPr>
            <p:spPr>
              <a:xfrm>
                <a:off x="6823175" y="3565500"/>
                <a:ext cx="32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3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" y="72"/>
                      <a:pt x="11" y="123"/>
                      <a:pt x="39" y="123"/>
                    </a:cubicBezTo>
                    <a:cubicBezTo>
                      <a:pt x="61" y="123"/>
                      <a:pt x="93" y="93"/>
                      <a:pt x="129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1"/>
              <p:cNvSpPr/>
              <p:nvPr/>
            </p:nvSpPr>
            <p:spPr>
              <a:xfrm>
                <a:off x="6767800" y="3417325"/>
                <a:ext cx="105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90" extrusionOk="0">
                    <a:moveTo>
                      <a:pt x="82" y="0"/>
                    </a:moveTo>
                    <a:cubicBezTo>
                      <a:pt x="54" y="0"/>
                      <a:pt x="27" y="2"/>
                      <a:pt x="1" y="6"/>
                    </a:cubicBezTo>
                    <a:cubicBezTo>
                      <a:pt x="168" y="27"/>
                      <a:pt x="335" y="89"/>
                      <a:pt x="419" y="89"/>
                    </a:cubicBezTo>
                    <a:cubicBezTo>
                      <a:pt x="350" y="38"/>
                      <a:pt x="21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1"/>
              <p:cNvSpPr/>
              <p:nvPr/>
            </p:nvSpPr>
            <p:spPr>
              <a:xfrm>
                <a:off x="6992725" y="3150675"/>
                <a:ext cx="6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8" extrusionOk="0">
                    <a:moveTo>
                      <a:pt x="252" y="1"/>
                    </a:moveTo>
                    <a:lnTo>
                      <a:pt x="126" y="63"/>
                    </a:lnTo>
                    <a:lnTo>
                      <a:pt x="1" y="14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65" name="Google Shape;276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12998" y="511648"/>
            <a:ext cx="776300" cy="783100"/>
            <a:chOff x="3222406" y="1835625"/>
            <a:chExt cx="776300" cy="783100"/>
          </a:xfrm>
        </p:grpSpPr>
        <p:sp>
          <p:nvSpPr>
            <p:cNvPr id="2766" name="Google Shape;2766;p1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1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8" name="Google Shape;2768;p1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2769" name="Google Shape;2769;p1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1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1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1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1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1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1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1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1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1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1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1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1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1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1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1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1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1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1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1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1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1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1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1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1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1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1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1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1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1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1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1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1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1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1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1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1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1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1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1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1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1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1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1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1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1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1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1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1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1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1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1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1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1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1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1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1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1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1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1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1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1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1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1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1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1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1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1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1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1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1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1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1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1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1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1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1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1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1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1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1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1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1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1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1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1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1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1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1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1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1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1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1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1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1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1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1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1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1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1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1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1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Code a Square</a:t>
            </a:r>
            <a:endParaRPr/>
          </a:p>
        </p:txBody>
      </p:sp>
      <p:sp>
        <p:nvSpPr>
          <p:cNvPr id="2936" name="Google Shape;2936;p1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Build a program to have your Sphero make a square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 b="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 Exit Program block (purple) to end or stop the program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u="sng">
                <a:latin typeface="Lato"/>
                <a:ea typeface="Lato"/>
                <a:cs typeface="Lato"/>
                <a:sym typeface="Lato"/>
              </a:rPr>
              <a:t>Experiment with Blocks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 sz="80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Make your Sphero a different color for each side of the square.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Have your Sphero stop and make a sound at each corner.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Have your Sphero count and show the number of sides using the animation matrix.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Drive a square with sides that are exactly 2 feet.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Repeat the square 3 times using the Loop Block.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1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Reflection	</a:t>
            </a:r>
            <a:endParaRPr/>
          </a:p>
        </p:txBody>
      </p:sp>
      <p:sp>
        <p:nvSpPr>
          <p:cNvPr id="2942" name="Google Shape;2942;p11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What values did you use for heading inputs?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Did your BOLT roll in a square?  Why or why not?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What different blocks did you try?  What did they do?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What changes did you make to your program?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Compare your program to a neighbor.  Are they exactly the same?  Why or why not?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Is there ONE right way to write a program?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SzPts val="1400"/>
              <a:buFont typeface="Nunito Light"/>
              <a:buChar char="●"/>
            </a:pPr>
            <a:r>
              <a:rPr lang="en-US" sz="2000" dirty="0"/>
              <a:t>How do you know if you were successful?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12"/>
          <p:cNvSpPr txBox="1">
            <a:spLocks noGrp="1"/>
          </p:cNvSpPr>
          <p:nvPr>
            <p:ph type="ctrTitle"/>
          </p:nvPr>
        </p:nvSpPr>
        <p:spPr>
          <a:xfrm>
            <a:off x="1777100" y="1385845"/>
            <a:ext cx="5589900" cy="159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Questions?</a:t>
            </a:r>
            <a:endParaRPr/>
          </a:p>
        </p:txBody>
      </p:sp>
      <p:grpSp>
        <p:nvGrpSpPr>
          <p:cNvPr id="2948" name="Google Shape;294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47630" y="103248"/>
            <a:ext cx="1371575" cy="1353775"/>
            <a:chOff x="3595263" y="573913"/>
            <a:chExt cx="1371575" cy="1353775"/>
          </a:xfrm>
        </p:grpSpPr>
        <p:sp>
          <p:nvSpPr>
            <p:cNvPr id="2949" name="Google Shape;2949;p12"/>
            <p:cNvSpPr/>
            <p:nvPr/>
          </p:nvSpPr>
          <p:spPr>
            <a:xfrm>
              <a:off x="3605738" y="590550"/>
              <a:ext cx="1350625" cy="1320500"/>
            </a:xfrm>
            <a:custGeom>
              <a:avLst/>
              <a:gdLst/>
              <a:ahLst/>
              <a:cxnLst/>
              <a:rect l="l" t="t" r="r" b="b"/>
              <a:pathLst>
                <a:path w="54025" h="52820" extrusionOk="0">
                  <a:moveTo>
                    <a:pt x="26929" y="14642"/>
                  </a:moveTo>
                  <a:cubicBezTo>
                    <a:pt x="27780" y="14642"/>
                    <a:pt x="28633" y="14691"/>
                    <a:pt x="29460" y="14715"/>
                  </a:cubicBezTo>
                  <a:cubicBezTo>
                    <a:pt x="30172" y="14840"/>
                    <a:pt x="30904" y="15029"/>
                    <a:pt x="31616" y="15280"/>
                  </a:cubicBezTo>
                  <a:cubicBezTo>
                    <a:pt x="33729" y="16033"/>
                    <a:pt x="35696" y="17330"/>
                    <a:pt x="37244" y="19109"/>
                  </a:cubicBezTo>
                  <a:cubicBezTo>
                    <a:pt x="37997" y="20008"/>
                    <a:pt x="38499" y="21097"/>
                    <a:pt x="38981" y="22164"/>
                  </a:cubicBezTo>
                  <a:cubicBezTo>
                    <a:pt x="39064" y="22938"/>
                    <a:pt x="39608" y="23775"/>
                    <a:pt x="39357" y="24507"/>
                  </a:cubicBezTo>
                  <a:cubicBezTo>
                    <a:pt x="39399" y="25281"/>
                    <a:pt x="39357" y="26097"/>
                    <a:pt x="39211" y="26913"/>
                  </a:cubicBezTo>
                  <a:cubicBezTo>
                    <a:pt x="39064" y="27750"/>
                    <a:pt x="38834" y="28587"/>
                    <a:pt x="38458" y="29466"/>
                  </a:cubicBezTo>
                  <a:cubicBezTo>
                    <a:pt x="37955" y="30847"/>
                    <a:pt x="37265" y="31935"/>
                    <a:pt x="36616" y="32981"/>
                  </a:cubicBezTo>
                  <a:cubicBezTo>
                    <a:pt x="36177" y="33630"/>
                    <a:pt x="35696" y="34237"/>
                    <a:pt x="35173" y="34781"/>
                  </a:cubicBezTo>
                  <a:cubicBezTo>
                    <a:pt x="33005" y="36990"/>
                    <a:pt x="30057" y="38319"/>
                    <a:pt x="26935" y="38319"/>
                  </a:cubicBezTo>
                  <a:cubicBezTo>
                    <a:pt x="26863" y="38319"/>
                    <a:pt x="26791" y="38318"/>
                    <a:pt x="26719" y="38317"/>
                  </a:cubicBezTo>
                  <a:cubicBezTo>
                    <a:pt x="26071" y="38296"/>
                    <a:pt x="25422" y="38212"/>
                    <a:pt x="24774" y="38086"/>
                  </a:cubicBezTo>
                  <a:cubicBezTo>
                    <a:pt x="21781" y="37438"/>
                    <a:pt x="19333" y="35471"/>
                    <a:pt x="17513" y="33044"/>
                  </a:cubicBezTo>
                  <a:cubicBezTo>
                    <a:pt x="17157" y="32500"/>
                    <a:pt x="16844" y="31935"/>
                    <a:pt x="16592" y="31349"/>
                  </a:cubicBezTo>
                  <a:cubicBezTo>
                    <a:pt x="15337" y="28399"/>
                    <a:pt x="15358" y="24905"/>
                    <a:pt x="16592" y="21787"/>
                  </a:cubicBezTo>
                  <a:cubicBezTo>
                    <a:pt x="16885" y="21034"/>
                    <a:pt x="17262" y="20322"/>
                    <a:pt x="17701" y="19632"/>
                  </a:cubicBezTo>
                  <a:cubicBezTo>
                    <a:pt x="18601" y="18230"/>
                    <a:pt x="19731" y="17142"/>
                    <a:pt x="20986" y="16326"/>
                  </a:cubicBezTo>
                  <a:cubicBezTo>
                    <a:pt x="21614" y="15907"/>
                    <a:pt x="22284" y="15573"/>
                    <a:pt x="22953" y="15322"/>
                  </a:cubicBezTo>
                  <a:cubicBezTo>
                    <a:pt x="24203" y="14767"/>
                    <a:pt x="25565" y="14642"/>
                    <a:pt x="26929" y="14642"/>
                  </a:cubicBezTo>
                  <a:close/>
                  <a:moveTo>
                    <a:pt x="30178" y="0"/>
                  </a:moveTo>
                  <a:cubicBezTo>
                    <a:pt x="29496" y="0"/>
                    <a:pt x="28908" y="505"/>
                    <a:pt x="28770" y="1177"/>
                  </a:cubicBezTo>
                  <a:cubicBezTo>
                    <a:pt x="28456" y="2935"/>
                    <a:pt x="28310" y="4839"/>
                    <a:pt x="27243" y="5550"/>
                  </a:cubicBezTo>
                  <a:cubicBezTo>
                    <a:pt x="27243" y="5550"/>
                    <a:pt x="22948" y="6884"/>
                    <a:pt x="20369" y="6884"/>
                  </a:cubicBezTo>
                  <a:cubicBezTo>
                    <a:pt x="20023" y="6884"/>
                    <a:pt x="19708" y="6860"/>
                    <a:pt x="19438" y="6806"/>
                  </a:cubicBezTo>
                  <a:cubicBezTo>
                    <a:pt x="18078" y="6534"/>
                    <a:pt x="16948" y="3960"/>
                    <a:pt x="15504" y="2956"/>
                  </a:cubicBezTo>
                  <a:cubicBezTo>
                    <a:pt x="15284" y="2780"/>
                    <a:pt x="15060" y="2709"/>
                    <a:pt x="14834" y="2709"/>
                  </a:cubicBezTo>
                  <a:cubicBezTo>
                    <a:pt x="14226" y="2709"/>
                    <a:pt x="13604" y="3228"/>
                    <a:pt x="12994" y="3625"/>
                  </a:cubicBezTo>
                  <a:cubicBezTo>
                    <a:pt x="12450" y="3981"/>
                    <a:pt x="11885" y="4399"/>
                    <a:pt x="11403" y="4860"/>
                  </a:cubicBezTo>
                  <a:cubicBezTo>
                    <a:pt x="10922" y="5320"/>
                    <a:pt x="10546" y="5801"/>
                    <a:pt x="10357" y="6283"/>
                  </a:cubicBezTo>
                  <a:cubicBezTo>
                    <a:pt x="10253" y="6534"/>
                    <a:pt x="11215" y="8647"/>
                    <a:pt x="12659" y="11493"/>
                  </a:cubicBezTo>
                  <a:cubicBezTo>
                    <a:pt x="11675" y="12476"/>
                    <a:pt x="9185" y="16933"/>
                    <a:pt x="8411" y="18104"/>
                  </a:cubicBezTo>
                  <a:cubicBezTo>
                    <a:pt x="8167" y="18745"/>
                    <a:pt x="7831" y="18948"/>
                    <a:pt x="7377" y="18948"/>
                  </a:cubicBezTo>
                  <a:cubicBezTo>
                    <a:pt x="6592" y="18948"/>
                    <a:pt x="5456" y="18343"/>
                    <a:pt x="3831" y="18343"/>
                  </a:cubicBezTo>
                  <a:cubicBezTo>
                    <a:pt x="3417" y="18343"/>
                    <a:pt x="2970" y="18382"/>
                    <a:pt x="2490" y="18481"/>
                  </a:cubicBezTo>
                  <a:cubicBezTo>
                    <a:pt x="774" y="18837"/>
                    <a:pt x="0" y="22687"/>
                    <a:pt x="1569" y="24193"/>
                  </a:cubicBezTo>
                  <a:cubicBezTo>
                    <a:pt x="2762" y="25365"/>
                    <a:pt x="5566" y="25260"/>
                    <a:pt x="6340" y="26327"/>
                  </a:cubicBezTo>
                  <a:cubicBezTo>
                    <a:pt x="6486" y="26558"/>
                    <a:pt x="7093" y="30240"/>
                    <a:pt x="7533" y="32333"/>
                  </a:cubicBezTo>
                  <a:cubicBezTo>
                    <a:pt x="7679" y="33023"/>
                    <a:pt x="7909" y="33693"/>
                    <a:pt x="8244" y="34320"/>
                  </a:cubicBezTo>
                  <a:cubicBezTo>
                    <a:pt x="7365" y="35262"/>
                    <a:pt x="6047" y="35931"/>
                    <a:pt x="5147" y="36894"/>
                  </a:cubicBezTo>
                  <a:cubicBezTo>
                    <a:pt x="4352" y="37542"/>
                    <a:pt x="3850" y="37982"/>
                    <a:pt x="3766" y="38086"/>
                  </a:cubicBezTo>
                  <a:cubicBezTo>
                    <a:pt x="3494" y="38442"/>
                    <a:pt x="3892" y="39572"/>
                    <a:pt x="4603" y="40681"/>
                  </a:cubicBezTo>
                  <a:cubicBezTo>
                    <a:pt x="5250" y="42133"/>
                    <a:pt x="6186" y="42589"/>
                    <a:pt x="7228" y="42589"/>
                  </a:cubicBezTo>
                  <a:cubicBezTo>
                    <a:pt x="8995" y="42589"/>
                    <a:pt x="11065" y="41277"/>
                    <a:pt x="12543" y="41277"/>
                  </a:cubicBezTo>
                  <a:cubicBezTo>
                    <a:pt x="12618" y="41277"/>
                    <a:pt x="12691" y="41281"/>
                    <a:pt x="12763" y="41288"/>
                  </a:cubicBezTo>
                  <a:cubicBezTo>
                    <a:pt x="14835" y="41476"/>
                    <a:pt x="19229" y="45431"/>
                    <a:pt x="19229" y="45431"/>
                  </a:cubicBezTo>
                  <a:cubicBezTo>
                    <a:pt x="20505" y="47335"/>
                    <a:pt x="17408" y="52126"/>
                    <a:pt x="21384" y="52566"/>
                  </a:cubicBezTo>
                  <a:cubicBezTo>
                    <a:pt x="22033" y="52712"/>
                    <a:pt x="22723" y="52817"/>
                    <a:pt x="23393" y="52817"/>
                  </a:cubicBezTo>
                  <a:cubicBezTo>
                    <a:pt x="23457" y="52819"/>
                    <a:pt x="23521" y="52820"/>
                    <a:pt x="23585" y="52820"/>
                  </a:cubicBezTo>
                  <a:cubicBezTo>
                    <a:pt x="24164" y="52820"/>
                    <a:pt x="24715" y="52733"/>
                    <a:pt x="25129" y="52545"/>
                  </a:cubicBezTo>
                  <a:cubicBezTo>
                    <a:pt x="25401" y="52440"/>
                    <a:pt x="26280" y="50055"/>
                    <a:pt x="27347" y="46791"/>
                  </a:cubicBezTo>
                  <a:cubicBezTo>
                    <a:pt x="30214" y="46770"/>
                    <a:pt x="32976" y="46142"/>
                    <a:pt x="35528" y="45012"/>
                  </a:cubicBezTo>
                  <a:cubicBezTo>
                    <a:pt x="37872" y="47670"/>
                    <a:pt x="39671" y="49636"/>
                    <a:pt x="39964" y="49762"/>
                  </a:cubicBezTo>
                  <a:cubicBezTo>
                    <a:pt x="40011" y="49781"/>
                    <a:pt x="40066" y="49791"/>
                    <a:pt x="40128" y="49791"/>
                  </a:cubicBezTo>
                  <a:cubicBezTo>
                    <a:pt x="41333" y="49791"/>
                    <a:pt x="45195" y="46289"/>
                    <a:pt x="45195" y="46289"/>
                  </a:cubicBezTo>
                  <a:cubicBezTo>
                    <a:pt x="45195" y="46289"/>
                    <a:pt x="43856" y="43820"/>
                    <a:pt x="42036" y="40472"/>
                  </a:cubicBezTo>
                  <a:cubicBezTo>
                    <a:pt x="43877" y="38568"/>
                    <a:pt x="45341" y="36308"/>
                    <a:pt x="46367" y="33755"/>
                  </a:cubicBezTo>
                  <a:cubicBezTo>
                    <a:pt x="48855" y="33918"/>
                    <a:pt x="50903" y="34018"/>
                    <a:pt x="51991" y="34018"/>
                  </a:cubicBezTo>
                  <a:cubicBezTo>
                    <a:pt x="52440" y="34018"/>
                    <a:pt x="52726" y="34001"/>
                    <a:pt x="52811" y="33965"/>
                  </a:cubicBezTo>
                  <a:cubicBezTo>
                    <a:pt x="53502" y="33693"/>
                    <a:pt x="53836" y="30533"/>
                    <a:pt x="53983" y="28838"/>
                  </a:cubicBezTo>
                  <a:cubicBezTo>
                    <a:pt x="54025" y="28231"/>
                    <a:pt x="53648" y="27687"/>
                    <a:pt x="53062" y="27499"/>
                  </a:cubicBezTo>
                  <a:cubicBezTo>
                    <a:pt x="52414" y="27311"/>
                    <a:pt x="51451" y="27039"/>
                    <a:pt x="50321" y="26704"/>
                  </a:cubicBezTo>
                  <a:cubicBezTo>
                    <a:pt x="49568" y="26474"/>
                    <a:pt x="48731" y="26223"/>
                    <a:pt x="47831" y="25972"/>
                  </a:cubicBezTo>
                  <a:cubicBezTo>
                    <a:pt x="47706" y="23335"/>
                    <a:pt x="47078" y="20615"/>
                    <a:pt x="46409" y="18125"/>
                  </a:cubicBezTo>
                  <a:cubicBezTo>
                    <a:pt x="46262" y="17623"/>
                    <a:pt x="47120" y="16849"/>
                    <a:pt x="47936" y="16431"/>
                  </a:cubicBezTo>
                  <a:cubicBezTo>
                    <a:pt x="48480" y="15949"/>
                    <a:pt x="48961" y="15510"/>
                    <a:pt x="49359" y="15133"/>
                  </a:cubicBezTo>
                  <a:cubicBezTo>
                    <a:pt x="50175" y="14380"/>
                    <a:pt x="50677" y="13878"/>
                    <a:pt x="50740" y="13710"/>
                  </a:cubicBezTo>
                  <a:cubicBezTo>
                    <a:pt x="50991" y="13083"/>
                    <a:pt x="49296" y="10886"/>
                    <a:pt x="48166" y="9547"/>
                  </a:cubicBezTo>
                  <a:cubicBezTo>
                    <a:pt x="47834" y="9148"/>
                    <a:pt x="47349" y="8935"/>
                    <a:pt x="46857" y="8935"/>
                  </a:cubicBezTo>
                  <a:cubicBezTo>
                    <a:pt x="46575" y="8935"/>
                    <a:pt x="46291" y="9004"/>
                    <a:pt x="46032" y="9149"/>
                  </a:cubicBezTo>
                  <a:cubicBezTo>
                    <a:pt x="45488" y="9442"/>
                    <a:pt x="44777" y="9840"/>
                    <a:pt x="43940" y="10279"/>
                  </a:cubicBezTo>
                  <a:cubicBezTo>
                    <a:pt x="43270" y="10656"/>
                    <a:pt x="42517" y="11053"/>
                    <a:pt x="41722" y="11493"/>
                  </a:cubicBezTo>
                  <a:cubicBezTo>
                    <a:pt x="41240" y="11011"/>
                    <a:pt x="40717" y="10551"/>
                    <a:pt x="40173" y="10112"/>
                  </a:cubicBezTo>
                  <a:cubicBezTo>
                    <a:pt x="39650" y="9672"/>
                    <a:pt x="39085" y="9275"/>
                    <a:pt x="38499" y="8898"/>
                  </a:cubicBezTo>
                  <a:cubicBezTo>
                    <a:pt x="37914" y="8501"/>
                    <a:pt x="37307" y="8166"/>
                    <a:pt x="36679" y="7831"/>
                  </a:cubicBezTo>
                  <a:cubicBezTo>
                    <a:pt x="33269" y="7224"/>
                    <a:pt x="35947" y="3291"/>
                    <a:pt x="34733" y="1156"/>
                  </a:cubicBezTo>
                  <a:cubicBezTo>
                    <a:pt x="34146" y="125"/>
                    <a:pt x="33097" y="15"/>
                    <a:pt x="31937" y="15"/>
                  </a:cubicBezTo>
                  <a:cubicBezTo>
                    <a:pt x="31625" y="15"/>
                    <a:pt x="31305" y="23"/>
                    <a:pt x="30983" y="23"/>
                  </a:cubicBezTo>
                  <a:cubicBezTo>
                    <a:pt x="30755" y="23"/>
                    <a:pt x="30525" y="19"/>
                    <a:pt x="30297" y="6"/>
                  </a:cubicBezTo>
                  <a:cubicBezTo>
                    <a:pt x="30257" y="2"/>
                    <a:pt x="30218" y="0"/>
                    <a:pt x="3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12"/>
            <p:cNvSpPr/>
            <p:nvPr/>
          </p:nvSpPr>
          <p:spPr>
            <a:xfrm>
              <a:off x="3961438" y="988463"/>
              <a:ext cx="639225" cy="524675"/>
            </a:xfrm>
            <a:custGeom>
              <a:avLst/>
              <a:gdLst/>
              <a:ahLst/>
              <a:cxnLst/>
              <a:rect l="l" t="t" r="r" b="b"/>
              <a:pathLst>
                <a:path w="25569" h="20987" extrusionOk="0">
                  <a:moveTo>
                    <a:pt x="12806" y="4045"/>
                  </a:moveTo>
                  <a:cubicBezTo>
                    <a:pt x="14164" y="4045"/>
                    <a:pt x="15513" y="4455"/>
                    <a:pt x="16635" y="5336"/>
                  </a:cubicBezTo>
                  <a:cubicBezTo>
                    <a:pt x="16948" y="5587"/>
                    <a:pt x="17241" y="5880"/>
                    <a:pt x="17492" y="6215"/>
                  </a:cubicBezTo>
                  <a:cubicBezTo>
                    <a:pt x="17743" y="6528"/>
                    <a:pt x="17953" y="6884"/>
                    <a:pt x="18120" y="7240"/>
                  </a:cubicBezTo>
                  <a:cubicBezTo>
                    <a:pt x="19982" y="11111"/>
                    <a:pt x="17827" y="16655"/>
                    <a:pt x="12973" y="16886"/>
                  </a:cubicBezTo>
                  <a:cubicBezTo>
                    <a:pt x="11864" y="16886"/>
                    <a:pt x="10901" y="16614"/>
                    <a:pt x="9918" y="16342"/>
                  </a:cubicBezTo>
                  <a:cubicBezTo>
                    <a:pt x="8851" y="15965"/>
                    <a:pt x="8140" y="15295"/>
                    <a:pt x="7324" y="14438"/>
                  </a:cubicBezTo>
                  <a:cubicBezTo>
                    <a:pt x="7051" y="14124"/>
                    <a:pt x="6821" y="13768"/>
                    <a:pt x="6633" y="13391"/>
                  </a:cubicBezTo>
                  <a:cubicBezTo>
                    <a:pt x="6068" y="12282"/>
                    <a:pt x="5859" y="11048"/>
                    <a:pt x="6005" y="9855"/>
                  </a:cubicBezTo>
                  <a:cubicBezTo>
                    <a:pt x="6047" y="9458"/>
                    <a:pt x="6131" y="9039"/>
                    <a:pt x="6256" y="8663"/>
                  </a:cubicBezTo>
                  <a:cubicBezTo>
                    <a:pt x="7226" y="5755"/>
                    <a:pt x="10033" y="4045"/>
                    <a:pt x="12806" y="4045"/>
                  </a:cubicBezTo>
                  <a:close/>
                  <a:moveTo>
                    <a:pt x="12031" y="0"/>
                  </a:moveTo>
                  <a:cubicBezTo>
                    <a:pt x="11362" y="0"/>
                    <a:pt x="10692" y="84"/>
                    <a:pt x="10065" y="230"/>
                  </a:cubicBezTo>
                  <a:cubicBezTo>
                    <a:pt x="3327" y="1904"/>
                    <a:pt x="0" y="10546"/>
                    <a:pt x="4038" y="16635"/>
                  </a:cubicBezTo>
                  <a:cubicBezTo>
                    <a:pt x="4415" y="17179"/>
                    <a:pt x="4834" y="17681"/>
                    <a:pt x="5294" y="18141"/>
                  </a:cubicBezTo>
                  <a:cubicBezTo>
                    <a:pt x="6675" y="19501"/>
                    <a:pt x="8453" y="20464"/>
                    <a:pt x="10399" y="20819"/>
                  </a:cubicBezTo>
                  <a:cubicBezTo>
                    <a:pt x="11069" y="20945"/>
                    <a:pt x="11738" y="20987"/>
                    <a:pt x="12429" y="20987"/>
                  </a:cubicBezTo>
                  <a:cubicBezTo>
                    <a:pt x="14291" y="20798"/>
                    <a:pt x="15839" y="20526"/>
                    <a:pt x="17367" y="19564"/>
                  </a:cubicBezTo>
                  <a:cubicBezTo>
                    <a:pt x="18685" y="18601"/>
                    <a:pt x="19982" y="17639"/>
                    <a:pt x="21070" y="16237"/>
                  </a:cubicBezTo>
                  <a:cubicBezTo>
                    <a:pt x="25569" y="9855"/>
                    <a:pt x="20673" y="1674"/>
                    <a:pt x="13935" y="209"/>
                  </a:cubicBezTo>
                  <a:cubicBezTo>
                    <a:pt x="13329" y="63"/>
                    <a:pt x="12680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1" name="Google Shape;2951;p12"/>
            <p:cNvGrpSpPr/>
            <p:nvPr/>
          </p:nvGrpSpPr>
          <p:grpSpPr>
            <a:xfrm>
              <a:off x="3595263" y="573913"/>
              <a:ext cx="1371575" cy="1353775"/>
              <a:chOff x="10163700" y="1640175"/>
              <a:chExt cx="1371575" cy="1353775"/>
            </a:xfrm>
          </p:grpSpPr>
          <p:sp>
            <p:nvSpPr>
              <p:cNvPr id="2952" name="Google Shape;2952;p12"/>
              <p:cNvSpPr/>
              <p:nvPr/>
            </p:nvSpPr>
            <p:spPr>
              <a:xfrm>
                <a:off x="10791925" y="2614000"/>
                <a:ext cx="194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8" extrusionOk="0">
                    <a:moveTo>
                      <a:pt x="712" y="0"/>
                    </a:moveTo>
                    <a:lnTo>
                      <a:pt x="712" y="0"/>
                    </a:lnTo>
                    <a:cubicBezTo>
                      <a:pt x="566" y="63"/>
                      <a:pt x="545" y="21"/>
                      <a:pt x="399" y="105"/>
                    </a:cubicBezTo>
                    <a:cubicBezTo>
                      <a:pt x="294" y="105"/>
                      <a:pt x="210" y="63"/>
                      <a:pt x="231" y="21"/>
                    </a:cubicBezTo>
                    <a:lnTo>
                      <a:pt x="231" y="21"/>
                    </a:lnTo>
                    <a:cubicBezTo>
                      <a:pt x="225" y="24"/>
                      <a:pt x="217" y="25"/>
                      <a:pt x="207" y="25"/>
                    </a:cubicBezTo>
                    <a:cubicBezTo>
                      <a:pt x="170" y="25"/>
                      <a:pt x="111" y="6"/>
                      <a:pt x="60" y="6"/>
                    </a:cubicBezTo>
                    <a:cubicBezTo>
                      <a:pt x="38" y="6"/>
                      <a:pt x="17" y="10"/>
                      <a:pt x="1" y="21"/>
                    </a:cubicBezTo>
                    <a:cubicBezTo>
                      <a:pt x="105" y="90"/>
                      <a:pt x="252" y="131"/>
                      <a:pt x="407" y="131"/>
                    </a:cubicBezTo>
                    <a:cubicBezTo>
                      <a:pt x="439" y="131"/>
                      <a:pt x="471" y="129"/>
                      <a:pt x="503" y="126"/>
                    </a:cubicBezTo>
                    <a:cubicBezTo>
                      <a:pt x="545" y="147"/>
                      <a:pt x="503" y="167"/>
                      <a:pt x="503" y="167"/>
                    </a:cubicBezTo>
                    <a:cubicBezTo>
                      <a:pt x="629" y="147"/>
                      <a:pt x="775" y="84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12"/>
              <p:cNvSpPr/>
              <p:nvPr/>
            </p:nvSpPr>
            <p:spPr>
              <a:xfrm>
                <a:off x="11139275" y="239325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cubicBezTo>
                      <a:pt x="0" y="63"/>
                      <a:pt x="0" y="84"/>
                      <a:pt x="0" y="84"/>
                    </a:cubicBezTo>
                    <a:cubicBezTo>
                      <a:pt x="21" y="42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12"/>
              <p:cNvSpPr/>
              <p:nvPr/>
            </p:nvSpPr>
            <p:spPr>
              <a:xfrm>
                <a:off x="11150775" y="236710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42" y="0"/>
                    </a:moveTo>
                    <a:cubicBezTo>
                      <a:pt x="21" y="21"/>
                      <a:pt x="21" y="42"/>
                      <a:pt x="1" y="63"/>
                    </a:cubicBezTo>
                    <a:cubicBezTo>
                      <a:pt x="21" y="42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12"/>
              <p:cNvSpPr/>
              <p:nvPr/>
            </p:nvSpPr>
            <p:spPr>
              <a:xfrm>
                <a:off x="11050875" y="2531775"/>
                <a:ext cx="367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9" extrusionOk="0">
                    <a:moveTo>
                      <a:pt x="144" y="1"/>
                    </a:moveTo>
                    <a:cubicBezTo>
                      <a:pt x="129" y="1"/>
                      <a:pt x="56" y="71"/>
                      <a:pt x="0" y="109"/>
                    </a:cubicBezTo>
                    <a:cubicBezTo>
                      <a:pt x="63" y="88"/>
                      <a:pt x="105" y="46"/>
                      <a:pt x="147" y="4"/>
                    </a:cubicBezTo>
                    <a:cubicBezTo>
                      <a:pt x="147" y="2"/>
                      <a:pt x="146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12"/>
              <p:cNvSpPr/>
              <p:nvPr/>
            </p:nvSpPr>
            <p:spPr>
              <a:xfrm>
                <a:off x="10839025" y="2615550"/>
                <a:ext cx="21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" extrusionOk="0">
                    <a:moveTo>
                      <a:pt x="84" y="1"/>
                    </a:moveTo>
                    <a:cubicBezTo>
                      <a:pt x="42" y="1"/>
                      <a:pt x="21" y="1"/>
                      <a:pt x="0" y="22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12"/>
              <p:cNvSpPr/>
              <p:nvPr/>
            </p:nvSpPr>
            <p:spPr>
              <a:xfrm>
                <a:off x="10992275" y="25820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1"/>
                    </a:moveTo>
                    <a:lnTo>
                      <a:pt x="22" y="43"/>
                    </a:lnTo>
                    <a:cubicBezTo>
                      <a:pt x="22" y="43"/>
                      <a:pt x="1" y="63"/>
                      <a:pt x="1" y="84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12"/>
              <p:cNvSpPr/>
              <p:nvPr/>
            </p:nvSpPr>
            <p:spPr>
              <a:xfrm>
                <a:off x="10941550" y="260457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4" y="42"/>
                      <a:pt x="42" y="63"/>
                      <a:pt x="0" y="84"/>
                    </a:cubicBezTo>
                    <a:cubicBezTo>
                      <a:pt x="21" y="105"/>
                      <a:pt x="21" y="105"/>
                      <a:pt x="42" y="126"/>
                    </a:cubicBezTo>
                    <a:cubicBezTo>
                      <a:pt x="105" y="105"/>
                      <a:pt x="84" y="42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12"/>
              <p:cNvSpPr/>
              <p:nvPr/>
            </p:nvSpPr>
            <p:spPr>
              <a:xfrm>
                <a:off x="10852100" y="26223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1"/>
                    </a:moveTo>
                    <a:lnTo>
                      <a:pt x="0" y="22"/>
                    </a:lnTo>
                    <a:cubicBezTo>
                      <a:pt x="21" y="22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12"/>
              <p:cNvSpPr/>
              <p:nvPr/>
            </p:nvSpPr>
            <p:spPr>
              <a:xfrm>
                <a:off x="10728125" y="25862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12"/>
              <p:cNvSpPr/>
              <p:nvPr/>
            </p:nvSpPr>
            <p:spPr>
              <a:xfrm>
                <a:off x="10784625" y="26160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12"/>
              <p:cNvSpPr/>
              <p:nvPr/>
            </p:nvSpPr>
            <p:spPr>
              <a:xfrm>
                <a:off x="11164900" y="2315300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12"/>
              <p:cNvSpPr/>
              <p:nvPr/>
            </p:nvSpPr>
            <p:spPr>
              <a:xfrm>
                <a:off x="10845825" y="2011400"/>
                <a:ext cx="15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7" extrusionOk="0">
                    <a:moveTo>
                      <a:pt x="356" y="0"/>
                    </a:moveTo>
                    <a:cubicBezTo>
                      <a:pt x="565" y="63"/>
                      <a:pt x="0" y="84"/>
                      <a:pt x="335" y="147"/>
                    </a:cubicBezTo>
                    <a:cubicBezTo>
                      <a:pt x="293" y="126"/>
                      <a:pt x="628" y="42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12"/>
              <p:cNvSpPr/>
              <p:nvPr/>
            </p:nvSpPr>
            <p:spPr>
              <a:xfrm>
                <a:off x="10842675" y="2615550"/>
                <a:ext cx="2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" extrusionOk="0">
                    <a:moveTo>
                      <a:pt x="1" y="1"/>
                    </a:moveTo>
                    <a:lnTo>
                      <a:pt x="84" y="1"/>
                    </a:lnTo>
                    <a:cubicBezTo>
                      <a:pt x="42" y="1"/>
                      <a:pt x="2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12"/>
              <p:cNvSpPr/>
              <p:nvPr/>
            </p:nvSpPr>
            <p:spPr>
              <a:xfrm>
                <a:off x="11148150" y="21939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42"/>
                      <a:pt x="22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12"/>
              <p:cNvSpPr/>
              <p:nvPr/>
            </p:nvSpPr>
            <p:spPr>
              <a:xfrm>
                <a:off x="11123050" y="2150525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2"/>
                    </a:cubicBezTo>
                    <a:cubicBezTo>
                      <a:pt x="12" y="22"/>
                      <a:pt x="23" y="28"/>
                      <a:pt x="35" y="44"/>
                    </a:cubicBezTo>
                    <a:lnTo>
                      <a:pt x="35" y="44"/>
                    </a:lnTo>
                    <a:cubicBezTo>
                      <a:pt x="27" y="31"/>
                      <a:pt x="17" y="18"/>
                      <a:pt x="1" y="1"/>
                    </a:cubicBezTo>
                    <a:close/>
                    <a:moveTo>
                      <a:pt x="35" y="44"/>
                    </a:moveTo>
                    <a:cubicBezTo>
                      <a:pt x="46" y="63"/>
                      <a:pt x="51" y="80"/>
                      <a:pt x="63" y="105"/>
                    </a:cubicBezTo>
                    <a:cubicBezTo>
                      <a:pt x="54" y="77"/>
                      <a:pt x="44" y="57"/>
                      <a:pt x="3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12"/>
              <p:cNvSpPr/>
              <p:nvPr/>
            </p:nvSpPr>
            <p:spPr>
              <a:xfrm>
                <a:off x="11093750" y="211495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22"/>
                    </a:cubicBezTo>
                    <a:lnTo>
                      <a:pt x="1" y="1"/>
                    </a:lnTo>
                    <a:close/>
                    <a:moveTo>
                      <a:pt x="22" y="22"/>
                    </a:moveTo>
                    <a:lnTo>
                      <a:pt x="22" y="22"/>
                    </a:lnTo>
                    <a:cubicBezTo>
                      <a:pt x="22" y="43"/>
                      <a:pt x="43" y="64"/>
                      <a:pt x="64" y="6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12"/>
              <p:cNvSpPr/>
              <p:nvPr/>
            </p:nvSpPr>
            <p:spPr>
              <a:xfrm>
                <a:off x="10618275" y="2496300"/>
                <a:ext cx="26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34" extrusionOk="0">
                    <a:moveTo>
                      <a:pt x="4" y="101"/>
                    </a:moveTo>
                    <a:cubicBezTo>
                      <a:pt x="3" y="102"/>
                      <a:pt x="1" y="103"/>
                      <a:pt x="0" y="105"/>
                    </a:cubicBezTo>
                    <a:cubicBezTo>
                      <a:pt x="2" y="104"/>
                      <a:pt x="3" y="102"/>
                      <a:pt x="4" y="101"/>
                    </a:cubicBezTo>
                    <a:close/>
                    <a:moveTo>
                      <a:pt x="0" y="0"/>
                    </a:moveTo>
                    <a:cubicBezTo>
                      <a:pt x="20" y="39"/>
                      <a:pt x="21" y="79"/>
                      <a:pt x="4" y="101"/>
                    </a:cubicBezTo>
                    <a:lnTo>
                      <a:pt x="4" y="101"/>
                    </a:lnTo>
                    <a:cubicBezTo>
                      <a:pt x="6" y="99"/>
                      <a:pt x="9" y="99"/>
                      <a:pt x="12" y="99"/>
                    </a:cubicBezTo>
                    <a:cubicBezTo>
                      <a:pt x="36" y="99"/>
                      <a:pt x="84" y="134"/>
                      <a:pt x="95" y="134"/>
                    </a:cubicBezTo>
                    <a:cubicBezTo>
                      <a:pt x="106" y="134"/>
                      <a:pt x="88" y="10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12"/>
              <p:cNvSpPr/>
              <p:nvPr/>
            </p:nvSpPr>
            <p:spPr>
              <a:xfrm>
                <a:off x="10841100" y="26155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43"/>
                    </a:cubicBezTo>
                    <a:cubicBezTo>
                      <a:pt x="22" y="22"/>
                      <a:pt x="22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12"/>
              <p:cNvSpPr/>
              <p:nvPr/>
            </p:nvSpPr>
            <p:spPr>
              <a:xfrm>
                <a:off x="11107350" y="2153150"/>
                <a:ext cx="37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2" extrusionOk="0">
                    <a:moveTo>
                      <a:pt x="1" y="0"/>
                    </a:moveTo>
                    <a:cubicBezTo>
                      <a:pt x="15" y="29"/>
                      <a:pt x="32" y="58"/>
                      <a:pt x="50" y="87"/>
                    </a:cubicBezTo>
                    <a:lnTo>
                      <a:pt x="50" y="87"/>
                    </a:lnTo>
                    <a:cubicBezTo>
                      <a:pt x="33" y="54"/>
                      <a:pt x="17" y="24"/>
                      <a:pt x="1" y="0"/>
                    </a:cubicBezTo>
                    <a:close/>
                    <a:moveTo>
                      <a:pt x="50" y="87"/>
                    </a:moveTo>
                    <a:lnTo>
                      <a:pt x="50" y="87"/>
                    </a:lnTo>
                    <a:cubicBezTo>
                      <a:pt x="78" y="140"/>
                      <a:pt x="109" y="200"/>
                      <a:pt x="147" y="251"/>
                    </a:cubicBezTo>
                    <a:cubicBezTo>
                      <a:pt x="120" y="197"/>
                      <a:pt x="84" y="142"/>
                      <a:pt x="50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12"/>
              <p:cNvSpPr/>
              <p:nvPr/>
            </p:nvSpPr>
            <p:spPr>
              <a:xfrm>
                <a:off x="11091150" y="2131700"/>
                <a:ext cx="26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68" extrusionOk="0">
                    <a:moveTo>
                      <a:pt x="0" y="0"/>
                    </a:moveTo>
                    <a:lnTo>
                      <a:pt x="105" y="168"/>
                    </a:lnTo>
                    <a:cubicBezTo>
                      <a:pt x="84" y="126"/>
                      <a:pt x="63" y="63"/>
                      <a:pt x="42" y="21"/>
                    </a:cubicBezTo>
                    <a:cubicBezTo>
                      <a:pt x="21" y="2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12"/>
              <p:cNvSpPr/>
              <p:nvPr/>
            </p:nvSpPr>
            <p:spPr>
              <a:xfrm>
                <a:off x="10544925" y="2008250"/>
                <a:ext cx="622100" cy="614825"/>
              </a:xfrm>
              <a:custGeom>
                <a:avLst/>
                <a:gdLst/>
                <a:ahLst/>
                <a:cxnLst/>
                <a:rect l="l" t="t" r="r" b="b"/>
                <a:pathLst>
                  <a:path w="24884" h="24593" extrusionOk="0">
                    <a:moveTo>
                      <a:pt x="12350" y="273"/>
                    </a:moveTo>
                    <a:lnTo>
                      <a:pt x="12374" y="285"/>
                    </a:lnTo>
                    <a:lnTo>
                      <a:pt x="12374" y="285"/>
                    </a:lnTo>
                    <a:cubicBezTo>
                      <a:pt x="12363" y="282"/>
                      <a:pt x="12355" y="278"/>
                      <a:pt x="12350" y="273"/>
                    </a:cubicBezTo>
                    <a:close/>
                    <a:moveTo>
                      <a:pt x="20991" y="4122"/>
                    </a:moveTo>
                    <a:lnTo>
                      <a:pt x="20991" y="4122"/>
                    </a:lnTo>
                    <a:cubicBezTo>
                      <a:pt x="20999" y="4130"/>
                      <a:pt x="21007" y="4135"/>
                      <a:pt x="21013" y="4138"/>
                    </a:cubicBezTo>
                    <a:lnTo>
                      <a:pt x="21013" y="4138"/>
                    </a:lnTo>
                    <a:cubicBezTo>
                      <a:pt x="21006" y="4132"/>
                      <a:pt x="20998" y="4127"/>
                      <a:pt x="20991" y="4122"/>
                    </a:cubicBezTo>
                    <a:close/>
                    <a:moveTo>
                      <a:pt x="2577" y="5816"/>
                    </a:moveTo>
                    <a:cubicBezTo>
                      <a:pt x="2561" y="5839"/>
                      <a:pt x="2541" y="5882"/>
                      <a:pt x="2516" y="5964"/>
                    </a:cubicBezTo>
                    <a:cubicBezTo>
                      <a:pt x="2540" y="5915"/>
                      <a:pt x="2565" y="5859"/>
                      <a:pt x="2577" y="5816"/>
                    </a:cubicBezTo>
                    <a:close/>
                    <a:moveTo>
                      <a:pt x="2035" y="6801"/>
                    </a:move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32" y="6807"/>
                      <a:pt x="2033" y="6804"/>
                      <a:pt x="2035" y="6801"/>
                    </a:cubicBezTo>
                    <a:close/>
                    <a:moveTo>
                      <a:pt x="24297" y="7931"/>
                    </a:moveTo>
                    <a:cubicBezTo>
                      <a:pt x="24297" y="7942"/>
                      <a:pt x="24300" y="7952"/>
                      <a:pt x="24304" y="7963"/>
                    </a:cubicBezTo>
                    <a:lnTo>
                      <a:pt x="24304" y="7963"/>
                    </a:lnTo>
                    <a:cubicBezTo>
                      <a:pt x="24301" y="7950"/>
                      <a:pt x="24297" y="7939"/>
                      <a:pt x="24297" y="7931"/>
                    </a:cubicBezTo>
                    <a:close/>
                    <a:moveTo>
                      <a:pt x="24738" y="12384"/>
                    </a:moveTo>
                    <a:lnTo>
                      <a:pt x="24738" y="12384"/>
                    </a:lnTo>
                    <a:cubicBezTo>
                      <a:pt x="24737" y="12413"/>
                      <a:pt x="24737" y="12442"/>
                      <a:pt x="24737" y="12471"/>
                    </a:cubicBezTo>
                    <a:cubicBezTo>
                      <a:pt x="24739" y="12434"/>
                      <a:pt x="24739" y="12405"/>
                      <a:pt x="24738" y="12384"/>
                    </a:cubicBezTo>
                    <a:close/>
                    <a:moveTo>
                      <a:pt x="172" y="12743"/>
                    </a:moveTo>
                    <a:cubicBezTo>
                      <a:pt x="170" y="12756"/>
                      <a:pt x="168" y="12767"/>
                      <a:pt x="167" y="12777"/>
                    </a:cubicBezTo>
                    <a:lnTo>
                      <a:pt x="167" y="12777"/>
                    </a:lnTo>
                    <a:cubicBezTo>
                      <a:pt x="169" y="12766"/>
                      <a:pt x="170" y="12755"/>
                      <a:pt x="172" y="12743"/>
                    </a:cubicBezTo>
                    <a:close/>
                    <a:moveTo>
                      <a:pt x="24088" y="12952"/>
                    </a:moveTo>
                    <a:lnTo>
                      <a:pt x="24088" y="12952"/>
                    </a:lnTo>
                    <a:cubicBezTo>
                      <a:pt x="24083" y="12967"/>
                      <a:pt x="24082" y="12977"/>
                      <a:pt x="24082" y="12984"/>
                    </a:cubicBezTo>
                    <a:lnTo>
                      <a:pt x="24082" y="12984"/>
                    </a:lnTo>
                    <a:cubicBezTo>
                      <a:pt x="24084" y="12973"/>
                      <a:pt x="24086" y="12963"/>
                      <a:pt x="24088" y="12952"/>
                    </a:cubicBezTo>
                    <a:close/>
                    <a:moveTo>
                      <a:pt x="317" y="14688"/>
                    </a:moveTo>
                    <a:cubicBezTo>
                      <a:pt x="316" y="14688"/>
                      <a:pt x="315" y="14689"/>
                      <a:pt x="315" y="14690"/>
                    </a:cubicBezTo>
                    <a:lnTo>
                      <a:pt x="315" y="14690"/>
                    </a:lnTo>
                    <a:cubicBezTo>
                      <a:pt x="316" y="14690"/>
                      <a:pt x="317" y="14689"/>
                      <a:pt x="319" y="14689"/>
                    </a:cubicBezTo>
                    <a:cubicBezTo>
                      <a:pt x="318" y="14688"/>
                      <a:pt x="317" y="14688"/>
                      <a:pt x="317" y="14688"/>
                    </a:cubicBezTo>
                    <a:close/>
                    <a:moveTo>
                      <a:pt x="758" y="14898"/>
                    </a:moveTo>
                    <a:cubicBezTo>
                      <a:pt x="779" y="14961"/>
                      <a:pt x="779" y="15045"/>
                      <a:pt x="800" y="15149"/>
                    </a:cubicBezTo>
                    <a:cubicBezTo>
                      <a:pt x="795" y="15154"/>
                      <a:pt x="790" y="15157"/>
                      <a:pt x="784" y="15157"/>
                    </a:cubicBezTo>
                    <a:cubicBezTo>
                      <a:pt x="769" y="15157"/>
                      <a:pt x="753" y="15134"/>
                      <a:pt x="737" y="15086"/>
                    </a:cubicBezTo>
                    <a:lnTo>
                      <a:pt x="737" y="15086"/>
                    </a:lnTo>
                    <a:cubicBezTo>
                      <a:pt x="740" y="15091"/>
                      <a:pt x="742" y="15094"/>
                      <a:pt x="744" y="15094"/>
                    </a:cubicBezTo>
                    <a:cubicBezTo>
                      <a:pt x="758" y="15094"/>
                      <a:pt x="758" y="14972"/>
                      <a:pt x="758" y="14898"/>
                    </a:cubicBezTo>
                    <a:close/>
                    <a:moveTo>
                      <a:pt x="528" y="16070"/>
                    </a:moveTo>
                    <a:lnTo>
                      <a:pt x="528" y="16070"/>
                    </a:lnTo>
                    <a:cubicBezTo>
                      <a:pt x="549" y="16112"/>
                      <a:pt x="549" y="16154"/>
                      <a:pt x="591" y="16216"/>
                    </a:cubicBezTo>
                    <a:cubicBezTo>
                      <a:pt x="591" y="16216"/>
                      <a:pt x="591" y="16216"/>
                      <a:pt x="591" y="16237"/>
                    </a:cubicBezTo>
                    <a:cubicBezTo>
                      <a:pt x="570" y="16216"/>
                      <a:pt x="570" y="16216"/>
                      <a:pt x="549" y="16195"/>
                    </a:cubicBezTo>
                    <a:cubicBezTo>
                      <a:pt x="507" y="16112"/>
                      <a:pt x="528" y="16091"/>
                      <a:pt x="528" y="16070"/>
                    </a:cubicBezTo>
                    <a:close/>
                    <a:moveTo>
                      <a:pt x="20154" y="21092"/>
                    </a:moveTo>
                    <a:lnTo>
                      <a:pt x="20134" y="21112"/>
                    </a:lnTo>
                    <a:cubicBezTo>
                      <a:pt x="20134" y="21112"/>
                      <a:pt x="20134" y="21092"/>
                      <a:pt x="20154" y="21092"/>
                    </a:cubicBezTo>
                    <a:close/>
                    <a:moveTo>
                      <a:pt x="18798" y="22180"/>
                    </a:moveTo>
                    <a:lnTo>
                      <a:pt x="18798" y="22180"/>
                    </a:lnTo>
                    <a:cubicBezTo>
                      <a:pt x="18788" y="22194"/>
                      <a:pt x="18780" y="22209"/>
                      <a:pt x="18773" y="22221"/>
                    </a:cubicBezTo>
                    <a:cubicBezTo>
                      <a:pt x="18785" y="22206"/>
                      <a:pt x="18793" y="22192"/>
                      <a:pt x="18798" y="22180"/>
                    </a:cubicBezTo>
                    <a:close/>
                    <a:moveTo>
                      <a:pt x="5740" y="22226"/>
                    </a:moveTo>
                    <a:lnTo>
                      <a:pt x="5740" y="22226"/>
                    </a:lnTo>
                    <a:cubicBezTo>
                      <a:pt x="5745" y="22229"/>
                      <a:pt x="5751" y="22232"/>
                      <a:pt x="5756" y="22235"/>
                    </a:cubicBezTo>
                    <a:lnTo>
                      <a:pt x="5756" y="22235"/>
                    </a:lnTo>
                    <a:cubicBezTo>
                      <a:pt x="5753" y="22231"/>
                      <a:pt x="5747" y="22228"/>
                      <a:pt x="5740" y="22226"/>
                    </a:cubicBezTo>
                    <a:close/>
                    <a:moveTo>
                      <a:pt x="10833" y="24372"/>
                    </a:moveTo>
                    <a:cubicBezTo>
                      <a:pt x="10840" y="24375"/>
                      <a:pt x="10851" y="24377"/>
                      <a:pt x="10864" y="24377"/>
                    </a:cubicBezTo>
                    <a:lnTo>
                      <a:pt x="10833" y="24372"/>
                    </a:lnTo>
                    <a:close/>
                    <a:moveTo>
                      <a:pt x="13153" y="24518"/>
                    </a:moveTo>
                    <a:lnTo>
                      <a:pt x="13153" y="24518"/>
                    </a:lnTo>
                    <a:cubicBezTo>
                      <a:pt x="13144" y="24520"/>
                      <a:pt x="13134" y="24521"/>
                      <a:pt x="13124" y="24523"/>
                    </a:cubicBezTo>
                    <a:lnTo>
                      <a:pt x="13166" y="24523"/>
                    </a:lnTo>
                    <a:cubicBezTo>
                      <a:pt x="13162" y="24521"/>
                      <a:pt x="13157" y="24520"/>
                      <a:pt x="13153" y="24518"/>
                    </a:cubicBezTo>
                    <a:close/>
                    <a:moveTo>
                      <a:pt x="11639" y="1"/>
                    </a:moveTo>
                    <a:lnTo>
                      <a:pt x="11639" y="1"/>
                    </a:lnTo>
                    <a:cubicBezTo>
                      <a:pt x="11686" y="48"/>
                      <a:pt x="11603" y="71"/>
                      <a:pt x="11471" y="71"/>
                    </a:cubicBezTo>
                    <a:cubicBezTo>
                      <a:pt x="11427" y="71"/>
                      <a:pt x="11377" y="69"/>
                      <a:pt x="11325" y="63"/>
                    </a:cubicBezTo>
                    <a:lnTo>
                      <a:pt x="11325" y="63"/>
                    </a:lnTo>
                    <a:cubicBezTo>
                      <a:pt x="11429" y="84"/>
                      <a:pt x="11513" y="105"/>
                      <a:pt x="11618" y="126"/>
                    </a:cubicBezTo>
                    <a:cubicBezTo>
                      <a:pt x="11524" y="146"/>
                      <a:pt x="11452" y="154"/>
                      <a:pt x="11391" y="154"/>
                    </a:cubicBezTo>
                    <a:cubicBezTo>
                      <a:pt x="11200" y="154"/>
                      <a:pt x="11132" y="77"/>
                      <a:pt x="10933" y="77"/>
                    </a:cubicBezTo>
                    <a:cubicBezTo>
                      <a:pt x="10870" y="77"/>
                      <a:pt x="10794" y="85"/>
                      <a:pt x="10697" y="105"/>
                    </a:cubicBezTo>
                    <a:lnTo>
                      <a:pt x="10843" y="63"/>
                    </a:lnTo>
                    <a:lnTo>
                      <a:pt x="10843" y="63"/>
                    </a:lnTo>
                    <a:cubicBezTo>
                      <a:pt x="10613" y="84"/>
                      <a:pt x="9923" y="126"/>
                      <a:pt x="9693" y="293"/>
                    </a:cubicBezTo>
                    <a:cubicBezTo>
                      <a:pt x="9651" y="293"/>
                      <a:pt x="9588" y="252"/>
                      <a:pt x="9693" y="231"/>
                    </a:cubicBezTo>
                    <a:lnTo>
                      <a:pt x="9693" y="231"/>
                    </a:lnTo>
                    <a:cubicBezTo>
                      <a:pt x="9086" y="293"/>
                      <a:pt x="8395" y="628"/>
                      <a:pt x="7935" y="733"/>
                    </a:cubicBezTo>
                    <a:lnTo>
                      <a:pt x="7977" y="691"/>
                    </a:lnTo>
                    <a:lnTo>
                      <a:pt x="7977" y="691"/>
                    </a:lnTo>
                    <a:cubicBezTo>
                      <a:pt x="7872" y="733"/>
                      <a:pt x="7810" y="837"/>
                      <a:pt x="7663" y="837"/>
                    </a:cubicBezTo>
                    <a:cubicBezTo>
                      <a:pt x="7663" y="823"/>
                      <a:pt x="7674" y="808"/>
                      <a:pt x="7665" y="808"/>
                    </a:cubicBezTo>
                    <a:lnTo>
                      <a:pt x="7665" y="808"/>
                    </a:lnTo>
                    <a:cubicBezTo>
                      <a:pt x="7661" y="808"/>
                      <a:pt x="7654" y="810"/>
                      <a:pt x="7642" y="817"/>
                    </a:cubicBezTo>
                    <a:cubicBezTo>
                      <a:pt x="7600" y="837"/>
                      <a:pt x="7391" y="984"/>
                      <a:pt x="7266" y="1026"/>
                    </a:cubicBezTo>
                    <a:lnTo>
                      <a:pt x="7349" y="921"/>
                    </a:lnTo>
                    <a:lnTo>
                      <a:pt x="7349" y="921"/>
                    </a:lnTo>
                    <a:cubicBezTo>
                      <a:pt x="6784" y="1109"/>
                      <a:pt x="6575" y="1402"/>
                      <a:pt x="6177" y="1674"/>
                    </a:cubicBezTo>
                    <a:cubicBezTo>
                      <a:pt x="6165" y="1654"/>
                      <a:pt x="6141" y="1646"/>
                      <a:pt x="6107" y="1646"/>
                    </a:cubicBezTo>
                    <a:cubicBezTo>
                      <a:pt x="5963" y="1646"/>
                      <a:pt x="5656" y="1799"/>
                      <a:pt x="5487" y="1884"/>
                    </a:cubicBezTo>
                    <a:lnTo>
                      <a:pt x="5487" y="1863"/>
                    </a:lnTo>
                    <a:cubicBezTo>
                      <a:pt x="4901" y="2239"/>
                      <a:pt x="4587" y="2637"/>
                      <a:pt x="4169" y="3076"/>
                    </a:cubicBezTo>
                    <a:cubicBezTo>
                      <a:pt x="3771" y="3244"/>
                      <a:pt x="3164" y="3976"/>
                      <a:pt x="2746" y="4436"/>
                    </a:cubicBezTo>
                    <a:cubicBezTo>
                      <a:pt x="2758" y="4425"/>
                      <a:pt x="2766" y="4419"/>
                      <a:pt x="2773" y="4419"/>
                    </a:cubicBezTo>
                    <a:lnTo>
                      <a:pt x="2773" y="4419"/>
                    </a:lnTo>
                    <a:cubicBezTo>
                      <a:pt x="2800" y="4419"/>
                      <a:pt x="2780" y="4519"/>
                      <a:pt x="2746" y="4604"/>
                    </a:cubicBezTo>
                    <a:cubicBezTo>
                      <a:pt x="2637" y="4695"/>
                      <a:pt x="2575" y="4912"/>
                      <a:pt x="2520" y="4912"/>
                    </a:cubicBezTo>
                    <a:cubicBezTo>
                      <a:pt x="2511" y="4912"/>
                      <a:pt x="2503" y="4908"/>
                      <a:pt x="2495" y="4897"/>
                    </a:cubicBezTo>
                    <a:lnTo>
                      <a:pt x="2516" y="4855"/>
                    </a:lnTo>
                    <a:lnTo>
                      <a:pt x="2516" y="4855"/>
                    </a:lnTo>
                    <a:cubicBezTo>
                      <a:pt x="2369" y="4876"/>
                      <a:pt x="2202" y="5148"/>
                      <a:pt x="2076" y="5357"/>
                    </a:cubicBezTo>
                    <a:lnTo>
                      <a:pt x="2181" y="5462"/>
                    </a:lnTo>
                    <a:cubicBezTo>
                      <a:pt x="1930" y="5671"/>
                      <a:pt x="1742" y="6027"/>
                      <a:pt x="1595" y="6382"/>
                    </a:cubicBezTo>
                    <a:cubicBezTo>
                      <a:pt x="1449" y="6717"/>
                      <a:pt x="1323" y="7031"/>
                      <a:pt x="1177" y="7156"/>
                    </a:cubicBezTo>
                    <a:cubicBezTo>
                      <a:pt x="1156" y="7303"/>
                      <a:pt x="1072" y="7470"/>
                      <a:pt x="1051" y="7617"/>
                    </a:cubicBezTo>
                    <a:lnTo>
                      <a:pt x="988" y="7596"/>
                    </a:lnTo>
                    <a:cubicBezTo>
                      <a:pt x="821" y="7972"/>
                      <a:pt x="737" y="8161"/>
                      <a:pt x="612" y="8663"/>
                    </a:cubicBezTo>
                    <a:lnTo>
                      <a:pt x="591" y="8537"/>
                    </a:lnTo>
                    <a:lnTo>
                      <a:pt x="591" y="8537"/>
                    </a:lnTo>
                    <a:cubicBezTo>
                      <a:pt x="507" y="8830"/>
                      <a:pt x="695" y="8956"/>
                      <a:pt x="633" y="9207"/>
                    </a:cubicBezTo>
                    <a:lnTo>
                      <a:pt x="507" y="9270"/>
                    </a:lnTo>
                    <a:cubicBezTo>
                      <a:pt x="382" y="9751"/>
                      <a:pt x="193" y="10232"/>
                      <a:pt x="214" y="10755"/>
                    </a:cubicBezTo>
                    <a:cubicBezTo>
                      <a:pt x="193" y="10734"/>
                      <a:pt x="172" y="10713"/>
                      <a:pt x="172" y="10630"/>
                    </a:cubicBezTo>
                    <a:cubicBezTo>
                      <a:pt x="133" y="10847"/>
                      <a:pt x="0" y="11474"/>
                      <a:pt x="126" y="11474"/>
                    </a:cubicBezTo>
                    <a:cubicBezTo>
                      <a:pt x="130" y="11474"/>
                      <a:pt x="134" y="11473"/>
                      <a:pt x="138" y="11472"/>
                    </a:cubicBezTo>
                    <a:lnTo>
                      <a:pt x="138" y="11472"/>
                    </a:lnTo>
                    <a:cubicBezTo>
                      <a:pt x="70" y="11528"/>
                      <a:pt x="92" y="12006"/>
                      <a:pt x="151" y="12262"/>
                    </a:cubicBezTo>
                    <a:lnTo>
                      <a:pt x="68" y="12220"/>
                    </a:lnTo>
                    <a:lnTo>
                      <a:pt x="68" y="12220"/>
                    </a:lnTo>
                    <a:cubicBezTo>
                      <a:pt x="151" y="12450"/>
                      <a:pt x="172" y="12450"/>
                      <a:pt x="214" y="12764"/>
                    </a:cubicBezTo>
                    <a:cubicBezTo>
                      <a:pt x="204" y="12803"/>
                      <a:pt x="190" y="12824"/>
                      <a:pt x="179" y="12824"/>
                    </a:cubicBezTo>
                    <a:cubicBezTo>
                      <a:pt x="171" y="12824"/>
                      <a:pt x="165" y="12809"/>
                      <a:pt x="167" y="12777"/>
                    </a:cubicBezTo>
                    <a:lnTo>
                      <a:pt x="167" y="12777"/>
                    </a:lnTo>
                    <a:cubicBezTo>
                      <a:pt x="140" y="12989"/>
                      <a:pt x="234" y="12946"/>
                      <a:pt x="214" y="13245"/>
                    </a:cubicBezTo>
                    <a:lnTo>
                      <a:pt x="151" y="13120"/>
                    </a:lnTo>
                    <a:lnTo>
                      <a:pt x="151" y="13120"/>
                    </a:lnTo>
                    <a:cubicBezTo>
                      <a:pt x="151" y="13392"/>
                      <a:pt x="193" y="13371"/>
                      <a:pt x="256" y="13496"/>
                    </a:cubicBezTo>
                    <a:cubicBezTo>
                      <a:pt x="298" y="13664"/>
                      <a:pt x="277" y="13998"/>
                      <a:pt x="214" y="14040"/>
                    </a:cubicBezTo>
                    <a:cubicBezTo>
                      <a:pt x="256" y="14061"/>
                      <a:pt x="340" y="14208"/>
                      <a:pt x="319" y="14354"/>
                    </a:cubicBezTo>
                    <a:cubicBezTo>
                      <a:pt x="315" y="14358"/>
                      <a:pt x="311" y="14360"/>
                      <a:pt x="307" y="14360"/>
                    </a:cubicBezTo>
                    <a:cubicBezTo>
                      <a:pt x="291" y="14360"/>
                      <a:pt x="277" y="14326"/>
                      <a:pt x="277" y="14291"/>
                    </a:cubicBezTo>
                    <a:lnTo>
                      <a:pt x="277" y="14291"/>
                    </a:lnTo>
                    <a:cubicBezTo>
                      <a:pt x="277" y="14522"/>
                      <a:pt x="319" y="14668"/>
                      <a:pt x="361" y="14814"/>
                    </a:cubicBezTo>
                    <a:cubicBezTo>
                      <a:pt x="403" y="14961"/>
                      <a:pt x="444" y="15066"/>
                      <a:pt x="444" y="15233"/>
                    </a:cubicBezTo>
                    <a:cubicBezTo>
                      <a:pt x="423" y="15233"/>
                      <a:pt x="403" y="15254"/>
                      <a:pt x="403" y="15275"/>
                    </a:cubicBezTo>
                    <a:cubicBezTo>
                      <a:pt x="345" y="14970"/>
                      <a:pt x="306" y="14717"/>
                      <a:pt x="315" y="14690"/>
                    </a:cubicBezTo>
                    <a:lnTo>
                      <a:pt x="315" y="14690"/>
                    </a:lnTo>
                    <a:cubicBezTo>
                      <a:pt x="258" y="14711"/>
                      <a:pt x="263" y="14851"/>
                      <a:pt x="223" y="14851"/>
                    </a:cubicBezTo>
                    <a:cubicBezTo>
                      <a:pt x="208" y="14851"/>
                      <a:pt x="186" y="14830"/>
                      <a:pt x="151" y="14773"/>
                    </a:cubicBezTo>
                    <a:lnTo>
                      <a:pt x="151" y="14773"/>
                    </a:lnTo>
                    <a:cubicBezTo>
                      <a:pt x="193" y="14877"/>
                      <a:pt x="256" y="15024"/>
                      <a:pt x="319" y="15170"/>
                    </a:cubicBezTo>
                    <a:cubicBezTo>
                      <a:pt x="382" y="15338"/>
                      <a:pt x="444" y="15484"/>
                      <a:pt x="444" y="15630"/>
                    </a:cubicBezTo>
                    <a:cubicBezTo>
                      <a:pt x="444" y="15630"/>
                      <a:pt x="444" y="15651"/>
                      <a:pt x="444" y="15672"/>
                    </a:cubicBezTo>
                    <a:lnTo>
                      <a:pt x="423" y="15630"/>
                    </a:lnTo>
                    <a:lnTo>
                      <a:pt x="423" y="15630"/>
                    </a:lnTo>
                    <a:cubicBezTo>
                      <a:pt x="423" y="15693"/>
                      <a:pt x="444" y="15756"/>
                      <a:pt x="465" y="15798"/>
                    </a:cubicBezTo>
                    <a:cubicBezTo>
                      <a:pt x="486" y="15882"/>
                      <a:pt x="486" y="15944"/>
                      <a:pt x="507" y="16028"/>
                    </a:cubicBezTo>
                    <a:cubicBezTo>
                      <a:pt x="465" y="16070"/>
                      <a:pt x="570" y="16342"/>
                      <a:pt x="612" y="16467"/>
                    </a:cubicBezTo>
                    <a:cubicBezTo>
                      <a:pt x="616" y="16466"/>
                      <a:pt x="619" y="16466"/>
                      <a:pt x="623" y="16466"/>
                    </a:cubicBezTo>
                    <a:cubicBezTo>
                      <a:pt x="661" y="16466"/>
                      <a:pt x="697" y="16522"/>
                      <a:pt x="718" y="16522"/>
                    </a:cubicBezTo>
                    <a:cubicBezTo>
                      <a:pt x="730" y="16522"/>
                      <a:pt x="737" y="16504"/>
                      <a:pt x="737" y="16447"/>
                    </a:cubicBezTo>
                    <a:lnTo>
                      <a:pt x="737" y="16447"/>
                    </a:lnTo>
                    <a:cubicBezTo>
                      <a:pt x="737" y="16450"/>
                      <a:pt x="737" y="16452"/>
                      <a:pt x="736" y="16452"/>
                    </a:cubicBezTo>
                    <a:cubicBezTo>
                      <a:pt x="730" y="16452"/>
                      <a:pt x="709" y="16408"/>
                      <a:pt x="675" y="16321"/>
                    </a:cubicBezTo>
                    <a:cubicBezTo>
                      <a:pt x="675" y="16321"/>
                      <a:pt x="675" y="16279"/>
                      <a:pt x="654" y="16279"/>
                    </a:cubicBezTo>
                    <a:lnTo>
                      <a:pt x="675" y="16279"/>
                    </a:lnTo>
                    <a:cubicBezTo>
                      <a:pt x="633" y="16195"/>
                      <a:pt x="612" y="16091"/>
                      <a:pt x="570" y="15944"/>
                    </a:cubicBezTo>
                    <a:lnTo>
                      <a:pt x="570" y="15944"/>
                    </a:lnTo>
                    <a:cubicBezTo>
                      <a:pt x="633" y="16049"/>
                      <a:pt x="695" y="16154"/>
                      <a:pt x="695" y="16300"/>
                    </a:cubicBezTo>
                    <a:cubicBezTo>
                      <a:pt x="758" y="16363"/>
                      <a:pt x="842" y="16426"/>
                      <a:pt x="863" y="16446"/>
                    </a:cubicBezTo>
                    <a:cubicBezTo>
                      <a:pt x="842" y="16656"/>
                      <a:pt x="905" y="17032"/>
                      <a:pt x="863" y="17095"/>
                    </a:cubicBezTo>
                    <a:cubicBezTo>
                      <a:pt x="1051" y="17493"/>
                      <a:pt x="1281" y="18016"/>
                      <a:pt x="1532" y="18183"/>
                    </a:cubicBezTo>
                    <a:cubicBezTo>
                      <a:pt x="1595" y="18288"/>
                      <a:pt x="1553" y="18330"/>
                      <a:pt x="1553" y="18371"/>
                    </a:cubicBezTo>
                    <a:cubicBezTo>
                      <a:pt x="1512" y="18330"/>
                      <a:pt x="1470" y="18246"/>
                      <a:pt x="1449" y="18225"/>
                    </a:cubicBezTo>
                    <a:lnTo>
                      <a:pt x="1449" y="18225"/>
                    </a:lnTo>
                    <a:cubicBezTo>
                      <a:pt x="1574" y="18434"/>
                      <a:pt x="1804" y="18853"/>
                      <a:pt x="1909" y="18853"/>
                    </a:cubicBezTo>
                    <a:cubicBezTo>
                      <a:pt x="1948" y="18937"/>
                      <a:pt x="1947" y="18959"/>
                      <a:pt x="1934" y="18959"/>
                    </a:cubicBezTo>
                    <a:cubicBezTo>
                      <a:pt x="1920" y="18959"/>
                      <a:pt x="1893" y="18934"/>
                      <a:pt x="1888" y="18934"/>
                    </a:cubicBezTo>
                    <a:lnTo>
                      <a:pt x="1888" y="18934"/>
                    </a:lnTo>
                    <a:cubicBezTo>
                      <a:pt x="1883" y="18934"/>
                      <a:pt x="1903" y="18963"/>
                      <a:pt x="1993" y="19083"/>
                    </a:cubicBezTo>
                    <a:lnTo>
                      <a:pt x="1930" y="19062"/>
                    </a:lnTo>
                    <a:lnTo>
                      <a:pt x="1930" y="19062"/>
                    </a:lnTo>
                    <a:cubicBezTo>
                      <a:pt x="2014" y="19271"/>
                      <a:pt x="2118" y="19418"/>
                      <a:pt x="2244" y="19543"/>
                    </a:cubicBezTo>
                    <a:cubicBezTo>
                      <a:pt x="2369" y="19690"/>
                      <a:pt x="2495" y="19794"/>
                      <a:pt x="2620" y="19899"/>
                    </a:cubicBezTo>
                    <a:cubicBezTo>
                      <a:pt x="2883" y="20121"/>
                      <a:pt x="3126" y="20343"/>
                      <a:pt x="3369" y="20717"/>
                    </a:cubicBezTo>
                    <a:lnTo>
                      <a:pt x="3369" y="20717"/>
                    </a:lnTo>
                    <a:cubicBezTo>
                      <a:pt x="3356" y="20702"/>
                      <a:pt x="3344" y="20688"/>
                      <a:pt x="3332" y="20673"/>
                    </a:cubicBezTo>
                    <a:lnTo>
                      <a:pt x="3332" y="20673"/>
                    </a:lnTo>
                    <a:cubicBezTo>
                      <a:pt x="3332" y="20673"/>
                      <a:pt x="3353" y="20715"/>
                      <a:pt x="3395" y="20757"/>
                    </a:cubicBezTo>
                    <a:cubicBezTo>
                      <a:pt x="3386" y="20743"/>
                      <a:pt x="3377" y="20730"/>
                      <a:pt x="3369" y="20717"/>
                    </a:cubicBezTo>
                    <a:lnTo>
                      <a:pt x="3369" y="20717"/>
                    </a:lnTo>
                    <a:cubicBezTo>
                      <a:pt x="3696" y="21097"/>
                      <a:pt x="4079" y="21439"/>
                      <a:pt x="4462" y="21761"/>
                    </a:cubicBezTo>
                    <a:cubicBezTo>
                      <a:pt x="4880" y="22096"/>
                      <a:pt x="5299" y="22431"/>
                      <a:pt x="5675" y="22765"/>
                    </a:cubicBezTo>
                    <a:cubicBezTo>
                      <a:pt x="5905" y="22954"/>
                      <a:pt x="5968" y="22912"/>
                      <a:pt x="6136" y="22954"/>
                    </a:cubicBezTo>
                    <a:lnTo>
                      <a:pt x="6157" y="23058"/>
                    </a:lnTo>
                    <a:cubicBezTo>
                      <a:pt x="6240" y="23079"/>
                      <a:pt x="6345" y="23121"/>
                      <a:pt x="6449" y="23142"/>
                    </a:cubicBezTo>
                    <a:cubicBezTo>
                      <a:pt x="6847" y="23288"/>
                      <a:pt x="7014" y="23665"/>
                      <a:pt x="7558" y="23791"/>
                    </a:cubicBezTo>
                    <a:lnTo>
                      <a:pt x="7517" y="23707"/>
                    </a:lnTo>
                    <a:lnTo>
                      <a:pt x="7517" y="23707"/>
                    </a:lnTo>
                    <a:cubicBezTo>
                      <a:pt x="7705" y="23791"/>
                      <a:pt x="8102" y="23916"/>
                      <a:pt x="8061" y="23958"/>
                    </a:cubicBezTo>
                    <a:cubicBezTo>
                      <a:pt x="8071" y="23958"/>
                      <a:pt x="8087" y="23953"/>
                      <a:pt x="8108" y="23953"/>
                    </a:cubicBezTo>
                    <a:cubicBezTo>
                      <a:pt x="8129" y="23953"/>
                      <a:pt x="8155" y="23958"/>
                      <a:pt x="8186" y="23979"/>
                    </a:cubicBezTo>
                    <a:lnTo>
                      <a:pt x="8186" y="24021"/>
                    </a:lnTo>
                    <a:cubicBezTo>
                      <a:pt x="8354" y="24063"/>
                      <a:pt x="8500" y="24084"/>
                      <a:pt x="8667" y="24105"/>
                    </a:cubicBezTo>
                    <a:cubicBezTo>
                      <a:pt x="9002" y="24251"/>
                      <a:pt x="8563" y="24251"/>
                      <a:pt x="9086" y="24418"/>
                    </a:cubicBezTo>
                    <a:cubicBezTo>
                      <a:pt x="9173" y="24427"/>
                      <a:pt x="9288" y="24432"/>
                      <a:pt x="9389" y="24432"/>
                    </a:cubicBezTo>
                    <a:cubicBezTo>
                      <a:pt x="9532" y="24432"/>
                      <a:pt x="9646" y="24422"/>
                      <a:pt x="9609" y="24397"/>
                    </a:cubicBezTo>
                    <a:cubicBezTo>
                      <a:pt x="9525" y="24377"/>
                      <a:pt x="9400" y="24314"/>
                      <a:pt x="9421" y="24272"/>
                    </a:cubicBezTo>
                    <a:lnTo>
                      <a:pt x="9421" y="24272"/>
                    </a:lnTo>
                    <a:lnTo>
                      <a:pt x="9588" y="24293"/>
                    </a:lnTo>
                    <a:cubicBezTo>
                      <a:pt x="9609" y="24251"/>
                      <a:pt x="9651" y="24209"/>
                      <a:pt x="9672" y="24167"/>
                    </a:cubicBezTo>
                    <a:cubicBezTo>
                      <a:pt x="9693" y="24188"/>
                      <a:pt x="9714" y="24188"/>
                      <a:pt x="9755" y="24188"/>
                    </a:cubicBezTo>
                    <a:lnTo>
                      <a:pt x="9839" y="24125"/>
                    </a:lnTo>
                    <a:lnTo>
                      <a:pt x="9672" y="24125"/>
                    </a:lnTo>
                    <a:cubicBezTo>
                      <a:pt x="9651" y="24063"/>
                      <a:pt x="9588" y="24000"/>
                      <a:pt x="9400" y="23916"/>
                    </a:cubicBezTo>
                    <a:lnTo>
                      <a:pt x="9086" y="23916"/>
                    </a:lnTo>
                    <a:lnTo>
                      <a:pt x="9002" y="23833"/>
                    </a:lnTo>
                    <a:lnTo>
                      <a:pt x="9002" y="23833"/>
                    </a:lnTo>
                    <a:cubicBezTo>
                      <a:pt x="9086" y="23853"/>
                      <a:pt x="9170" y="23874"/>
                      <a:pt x="9253" y="23895"/>
                    </a:cubicBezTo>
                    <a:cubicBezTo>
                      <a:pt x="9170" y="23839"/>
                      <a:pt x="9104" y="23821"/>
                      <a:pt x="9033" y="23821"/>
                    </a:cubicBezTo>
                    <a:cubicBezTo>
                      <a:pt x="8998" y="23821"/>
                      <a:pt x="8960" y="23826"/>
                      <a:pt x="8918" y="23833"/>
                    </a:cubicBezTo>
                    <a:cubicBezTo>
                      <a:pt x="8918" y="23791"/>
                      <a:pt x="8877" y="23749"/>
                      <a:pt x="8814" y="23728"/>
                    </a:cubicBezTo>
                    <a:cubicBezTo>
                      <a:pt x="8709" y="23728"/>
                      <a:pt x="8605" y="23749"/>
                      <a:pt x="8500" y="23749"/>
                    </a:cubicBezTo>
                    <a:cubicBezTo>
                      <a:pt x="8479" y="23686"/>
                      <a:pt x="8667" y="23707"/>
                      <a:pt x="8479" y="23602"/>
                    </a:cubicBezTo>
                    <a:cubicBezTo>
                      <a:pt x="8351" y="23602"/>
                      <a:pt x="8511" y="23714"/>
                      <a:pt x="8399" y="23714"/>
                    </a:cubicBezTo>
                    <a:cubicBezTo>
                      <a:pt x="8383" y="23714"/>
                      <a:pt x="8361" y="23712"/>
                      <a:pt x="8333" y="23707"/>
                    </a:cubicBezTo>
                    <a:cubicBezTo>
                      <a:pt x="8228" y="23602"/>
                      <a:pt x="8291" y="23581"/>
                      <a:pt x="8102" y="23561"/>
                    </a:cubicBezTo>
                    <a:cubicBezTo>
                      <a:pt x="8102" y="23519"/>
                      <a:pt x="8144" y="23519"/>
                      <a:pt x="8207" y="23519"/>
                    </a:cubicBezTo>
                    <a:cubicBezTo>
                      <a:pt x="8053" y="23519"/>
                      <a:pt x="7862" y="23412"/>
                      <a:pt x="7752" y="23412"/>
                    </a:cubicBezTo>
                    <a:cubicBezTo>
                      <a:pt x="7743" y="23412"/>
                      <a:pt x="7734" y="23412"/>
                      <a:pt x="7726" y="23414"/>
                    </a:cubicBezTo>
                    <a:cubicBezTo>
                      <a:pt x="7621" y="23309"/>
                      <a:pt x="7266" y="23226"/>
                      <a:pt x="7328" y="23121"/>
                    </a:cubicBezTo>
                    <a:cubicBezTo>
                      <a:pt x="7266" y="23121"/>
                      <a:pt x="7035" y="23079"/>
                      <a:pt x="6910" y="23016"/>
                    </a:cubicBezTo>
                    <a:cubicBezTo>
                      <a:pt x="7203" y="23016"/>
                      <a:pt x="6470" y="22765"/>
                      <a:pt x="6596" y="22661"/>
                    </a:cubicBezTo>
                    <a:cubicBezTo>
                      <a:pt x="6491" y="22661"/>
                      <a:pt x="6345" y="22577"/>
                      <a:pt x="6177" y="22493"/>
                    </a:cubicBezTo>
                    <a:cubicBezTo>
                      <a:pt x="6032" y="22403"/>
                      <a:pt x="5888" y="22312"/>
                      <a:pt x="5756" y="22235"/>
                    </a:cubicBezTo>
                    <a:lnTo>
                      <a:pt x="5756" y="22235"/>
                    </a:lnTo>
                    <a:cubicBezTo>
                      <a:pt x="5758" y="22237"/>
                      <a:pt x="5759" y="22240"/>
                      <a:pt x="5759" y="22242"/>
                    </a:cubicBezTo>
                    <a:cubicBezTo>
                      <a:pt x="5752" y="22237"/>
                      <a:pt x="5746" y="22231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740" y="22226"/>
                      <a:pt x="5740" y="22226"/>
                      <a:pt x="5740" y="22226"/>
                    </a:cubicBezTo>
                    <a:lnTo>
                      <a:pt x="5740" y="22226"/>
                    </a:lnTo>
                    <a:cubicBezTo>
                      <a:pt x="5611" y="22111"/>
                      <a:pt x="5588" y="22050"/>
                      <a:pt x="5508" y="21970"/>
                    </a:cubicBezTo>
                    <a:cubicBezTo>
                      <a:pt x="5497" y="21981"/>
                      <a:pt x="5481" y="21986"/>
                      <a:pt x="5461" y="21986"/>
                    </a:cubicBezTo>
                    <a:cubicBezTo>
                      <a:pt x="5362" y="21986"/>
                      <a:pt x="5166" y="21876"/>
                      <a:pt x="5027" y="21824"/>
                    </a:cubicBezTo>
                    <a:cubicBezTo>
                      <a:pt x="4980" y="21738"/>
                      <a:pt x="4994" y="21716"/>
                      <a:pt x="5031" y="21716"/>
                    </a:cubicBezTo>
                    <a:cubicBezTo>
                      <a:pt x="5068" y="21716"/>
                      <a:pt x="5128" y="21739"/>
                      <a:pt x="5169" y="21739"/>
                    </a:cubicBezTo>
                    <a:cubicBezTo>
                      <a:pt x="5196" y="21739"/>
                      <a:pt x="5215" y="21729"/>
                      <a:pt x="5215" y="21698"/>
                    </a:cubicBezTo>
                    <a:lnTo>
                      <a:pt x="5215" y="21698"/>
                    </a:lnTo>
                    <a:cubicBezTo>
                      <a:pt x="5210" y="21705"/>
                      <a:pt x="5202" y="21709"/>
                      <a:pt x="5191" y="21709"/>
                    </a:cubicBezTo>
                    <a:cubicBezTo>
                      <a:pt x="5123" y="21709"/>
                      <a:pt x="4951" y="21589"/>
                      <a:pt x="4885" y="21589"/>
                    </a:cubicBezTo>
                    <a:cubicBezTo>
                      <a:pt x="4869" y="21589"/>
                      <a:pt x="4859" y="21596"/>
                      <a:pt x="4859" y="21615"/>
                    </a:cubicBezTo>
                    <a:cubicBezTo>
                      <a:pt x="4776" y="21447"/>
                      <a:pt x="4776" y="21489"/>
                      <a:pt x="4755" y="21364"/>
                    </a:cubicBezTo>
                    <a:cubicBezTo>
                      <a:pt x="4734" y="21380"/>
                      <a:pt x="4717" y="21387"/>
                      <a:pt x="4701" y="21387"/>
                    </a:cubicBezTo>
                    <a:cubicBezTo>
                      <a:pt x="4636" y="21387"/>
                      <a:pt x="4596" y="21272"/>
                      <a:pt x="4462" y="21238"/>
                    </a:cubicBezTo>
                    <a:cubicBezTo>
                      <a:pt x="4315" y="21008"/>
                      <a:pt x="4483" y="21112"/>
                      <a:pt x="4253" y="20945"/>
                    </a:cubicBezTo>
                    <a:cubicBezTo>
                      <a:pt x="4232" y="20903"/>
                      <a:pt x="4241" y="20889"/>
                      <a:pt x="4263" y="20889"/>
                    </a:cubicBezTo>
                    <a:cubicBezTo>
                      <a:pt x="4306" y="20889"/>
                      <a:pt x="4399" y="20945"/>
                      <a:pt x="4399" y="20945"/>
                    </a:cubicBezTo>
                    <a:cubicBezTo>
                      <a:pt x="4331" y="20877"/>
                      <a:pt x="4291" y="20856"/>
                      <a:pt x="4263" y="20856"/>
                    </a:cubicBezTo>
                    <a:cubicBezTo>
                      <a:pt x="4215" y="20856"/>
                      <a:pt x="4209" y="20924"/>
                      <a:pt x="4169" y="20924"/>
                    </a:cubicBezTo>
                    <a:cubicBezTo>
                      <a:pt x="3897" y="20715"/>
                      <a:pt x="4106" y="20757"/>
                      <a:pt x="4043" y="20652"/>
                    </a:cubicBezTo>
                    <a:cubicBezTo>
                      <a:pt x="3876" y="20527"/>
                      <a:pt x="3708" y="20464"/>
                      <a:pt x="3604" y="20338"/>
                    </a:cubicBezTo>
                    <a:cubicBezTo>
                      <a:pt x="3604" y="20317"/>
                      <a:pt x="3583" y="20296"/>
                      <a:pt x="3625" y="20296"/>
                    </a:cubicBezTo>
                    <a:cubicBezTo>
                      <a:pt x="3416" y="20192"/>
                      <a:pt x="3164" y="19815"/>
                      <a:pt x="2934" y="19669"/>
                    </a:cubicBezTo>
                    <a:cubicBezTo>
                      <a:pt x="2934" y="19648"/>
                      <a:pt x="2934" y="19627"/>
                      <a:pt x="2934" y="19627"/>
                    </a:cubicBezTo>
                    <a:cubicBezTo>
                      <a:pt x="2913" y="19690"/>
                      <a:pt x="2892" y="19731"/>
                      <a:pt x="2851" y="19731"/>
                    </a:cubicBezTo>
                    <a:cubicBezTo>
                      <a:pt x="2767" y="19648"/>
                      <a:pt x="2662" y="19585"/>
                      <a:pt x="2662" y="19522"/>
                    </a:cubicBezTo>
                    <a:lnTo>
                      <a:pt x="2662" y="19522"/>
                    </a:lnTo>
                    <a:cubicBezTo>
                      <a:pt x="2725" y="19585"/>
                      <a:pt x="2746" y="19564"/>
                      <a:pt x="2788" y="19585"/>
                    </a:cubicBezTo>
                    <a:lnTo>
                      <a:pt x="2683" y="19501"/>
                    </a:lnTo>
                    <a:cubicBezTo>
                      <a:pt x="2678" y="19463"/>
                      <a:pt x="2682" y="19449"/>
                      <a:pt x="2692" y="19449"/>
                    </a:cubicBezTo>
                    <a:cubicBezTo>
                      <a:pt x="2720" y="19449"/>
                      <a:pt x="2799" y="19573"/>
                      <a:pt x="2851" y="19573"/>
                    </a:cubicBezTo>
                    <a:cubicBezTo>
                      <a:pt x="2858" y="19573"/>
                      <a:pt x="2865" y="19570"/>
                      <a:pt x="2872" y="19564"/>
                    </a:cubicBezTo>
                    <a:cubicBezTo>
                      <a:pt x="2683" y="19397"/>
                      <a:pt x="2432" y="19187"/>
                      <a:pt x="2328" y="19020"/>
                    </a:cubicBezTo>
                    <a:cubicBezTo>
                      <a:pt x="2331" y="19013"/>
                      <a:pt x="2337" y="19009"/>
                      <a:pt x="2344" y="19009"/>
                    </a:cubicBezTo>
                    <a:cubicBezTo>
                      <a:pt x="2396" y="19009"/>
                      <a:pt x="2527" y="19194"/>
                      <a:pt x="2555" y="19194"/>
                    </a:cubicBezTo>
                    <a:cubicBezTo>
                      <a:pt x="2565" y="19194"/>
                      <a:pt x="2562" y="19170"/>
                      <a:pt x="2537" y="19104"/>
                    </a:cubicBezTo>
                    <a:lnTo>
                      <a:pt x="2537" y="19104"/>
                    </a:lnTo>
                    <a:lnTo>
                      <a:pt x="2704" y="19376"/>
                    </a:lnTo>
                    <a:cubicBezTo>
                      <a:pt x="2693" y="19303"/>
                      <a:pt x="2695" y="19280"/>
                      <a:pt x="2704" y="19280"/>
                    </a:cubicBezTo>
                    <a:cubicBezTo>
                      <a:pt x="2720" y="19280"/>
                      <a:pt x="2758" y="19355"/>
                      <a:pt x="2777" y="19355"/>
                    </a:cubicBezTo>
                    <a:cubicBezTo>
                      <a:pt x="2788" y="19355"/>
                      <a:pt x="2793" y="19334"/>
                      <a:pt x="2788" y="19271"/>
                    </a:cubicBezTo>
                    <a:cubicBezTo>
                      <a:pt x="2683" y="19104"/>
                      <a:pt x="2600" y="19020"/>
                      <a:pt x="2537" y="18936"/>
                    </a:cubicBezTo>
                    <a:cubicBezTo>
                      <a:pt x="2453" y="18853"/>
                      <a:pt x="2390" y="18769"/>
                      <a:pt x="2286" y="18581"/>
                    </a:cubicBezTo>
                    <a:cubicBezTo>
                      <a:pt x="2271" y="18573"/>
                      <a:pt x="2261" y="18571"/>
                      <a:pt x="2252" y="18571"/>
                    </a:cubicBezTo>
                    <a:cubicBezTo>
                      <a:pt x="2221" y="18571"/>
                      <a:pt x="2225" y="18612"/>
                      <a:pt x="2194" y="18612"/>
                    </a:cubicBezTo>
                    <a:cubicBezTo>
                      <a:pt x="2185" y="18612"/>
                      <a:pt x="2175" y="18609"/>
                      <a:pt x="2160" y="18602"/>
                    </a:cubicBezTo>
                    <a:cubicBezTo>
                      <a:pt x="1784" y="18141"/>
                      <a:pt x="2118" y="18099"/>
                      <a:pt x="1825" y="17786"/>
                    </a:cubicBezTo>
                    <a:cubicBezTo>
                      <a:pt x="1742" y="17702"/>
                      <a:pt x="1616" y="17723"/>
                      <a:pt x="1532" y="17409"/>
                    </a:cubicBezTo>
                    <a:lnTo>
                      <a:pt x="1532" y="17409"/>
                    </a:lnTo>
                    <a:lnTo>
                      <a:pt x="1679" y="17472"/>
                    </a:lnTo>
                    <a:cubicBezTo>
                      <a:pt x="1532" y="17095"/>
                      <a:pt x="1449" y="17304"/>
                      <a:pt x="1365" y="16907"/>
                    </a:cubicBezTo>
                    <a:lnTo>
                      <a:pt x="1365" y="16907"/>
                    </a:lnTo>
                    <a:cubicBezTo>
                      <a:pt x="1420" y="16944"/>
                      <a:pt x="1492" y="17127"/>
                      <a:pt x="1494" y="17127"/>
                    </a:cubicBezTo>
                    <a:cubicBezTo>
                      <a:pt x="1494" y="17127"/>
                      <a:pt x="1493" y="17123"/>
                      <a:pt x="1491" y="17116"/>
                    </a:cubicBezTo>
                    <a:cubicBezTo>
                      <a:pt x="1470" y="16844"/>
                      <a:pt x="1365" y="16970"/>
                      <a:pt x="1302" y="16760"/>
                    </a:cubicBezTo>
                    <a:lnTo>
                      <a:pt x="1365" y="16698"/>
                    </a:lnTo>
                    <a:cubicBezTo>
                      <a:pt x="1219" y="16300"/>
                      <a:pt x="1009" y="15882"/>
                      <a:pt x="884" y="15421"/>
                    </a:cubicBezTo>
                    <a:lnTo>
                      <a:pt x="884" y="15421"/>
                    </a:lnTo>
                    <a:cubicBezTo>
                      <a:pt x="909" y="15434"/>
                      <a:pt x="933" y="15468"/>
                      <a:pt x="949" y="15468"/>
                    </a:cubicBezTo>
                    <a:cubicBezTo>
                      <a:pt x="961" y="15468"/>
                      <a:pt x="968" y="15452"/>
                      <a:pt x="968" y="15400"/>
                    </a:cubicBezTo>
                    <a:cubicBezTo>
                      <a:pt x="779" y="14856"/>
                      <a:pt x="758" y="14166"/>
                      <a:pt x="758" y="13601"/>
                    </a:cubicBezTo>
                    <a:lnTo>
                      <a:pt x="675" y="13392"/>
                    </a:lnTo>
                    <a:cubicBezTo>
                      <a:pt x="675" y="13362"/>
                      <a:pt x="685" y="13332"/>
                      <a:pt x="699" y="13332"/>
                    </a:cubicBezTo>
                    <a:cubicBezTo>
                      <a:pt x="704" y="13332"/>
                      <a:pt x="710" y="13338"/>
                      <a:pt x="716" y="13350"/>
                    </a:cubicBezTo>
                    <a:cubicBezTo>
                      <a:pt x="724" y="13272"/>
                      <a:pt x="720" y="13252"/>
                      <a:pt x="711" y="13252"/>
                    </a:cubicBezTo>
                    <a:cubicBezTo>
                      <a:pt x="700" y="13252"/>
                      <a:pt x="682" y="13276"/>
                      <a:pt x="663" y="13276"/>
                    </a:cubicBezTo>
                    <a:cubicBezTo>
                      <a:pt x="653" y="13276"/>
                      <a:pt x="642" y="13269"/>
                      <a:pt x="633" y="13245"/>
                    </a:cubicBezTo>
                    <a:cubicBezTo>
                      <a:pt x="619" y="13164"/>
                      <a:pt x="641" y="13118"/>
                      <a:pt x="663" y="13118"/>
                    </a:cubicBezTo>
                    <a:cubicBezTo>
                      <a:pt x="675" y="13118"/>
                      <a:pt x="688" y="13132"/>
                      <a:pt x="695" y="13161"/>
                    </a:cubicBezTo>
                    <a:cubicBezTo>
                      <a:pt x="612" y="12764"/>
                      <a:pt x="549" y="12032"/>
                      <a:pt x="675" y="11634"/>
                    </a:cubicBezTo>
                    <a:lnTo>
                      <a:pt x="675" y="11634"/>
                    </a:lnTo>
                    <a:lnTo>
                      <a:pt x="675" y="11718"/>
                    </a:lnTo>
                    <a:cubicBezTo>
                      <a:pt x="737" y="11404"/>
                      <a:pt x="549" y="11341"/>
                      <a:pt x="654" y="11048"/>
                    </a:cubicBezTo>
                    <a:lnTo>
                      <a:pt x="654" y="11048"/>
                    </a:lnTo>
                    <a:lnTo>
                      <a:pt x="675" y="11111"/>
                    </a:lnTo>
                    <a:cubicBezTo>
                      <a:pt x="779" y="10420"/>
                      <a:pt x="863" y="9646"/>
                      <a:pt x="1135" y="9165"/>
                    </a:cubicBezTo>
                    <a:cubicBezTo>
                      <a:pt x="1051" y="9040"/>
                      <a:pt x="1386" y="8516"/>
                      <a:pt x="1240" y="8433"/>
                    </a:cubicBezTo>
                    <a:cubicBezTo>
                      <a:pt x="1449" y="8077"/>
                      <a:pt x="1428" y="8203"/>
                      <a:pt x="1679" y="7700"/>
                    </a:cubicBezTo>
                    <a:cubicBezTo>
                      <a:pt x="1742" y="7554"/>
                      <a:pt x="1679" y="7449"/>
                      <a:pt x="1742" y="7282"/>
                    </a:cubicBezTo>
                    <a:lnTo>
                      <a:pt x="1804" y="7303"/>
                    </a:lnTo>
                    <a:lnTo>
                      <a:pt x="1846" y="7031"/>
                    </a:lnTo>
                    <a:lnTo>
                      <a:pt x="1972" y="6968"/>
                    </a:lnTo>
                    <a:lnTo>
                      <a:pt x="2031" y="6811"/>
                    </a:lnTo>
                    <a:lnTo>
                      <a:pt x="2031" y="6811"/>
                    </a:lnTo>
                    <a:cubicBezTo>
                      <a:pt x="2011" y="6857"/>
                      <a:pt x="1970" y="6890"/>
                      <a:pt x="1945" y="6890"/>
                    </a:cubicBezTo>
                    <a:cubicBezTo>
                      <a:pt x="1939" y="6890"/>
                      <a:pt x="1934" y="6888"/>
                      <a:pt x="1930" y="6884"/>
                    </a:cubicBezTo>
                    <a:cubicBezTo>
                      <a:pt x="2011" y="6641"/>
                      <a:pt x="2269" y="6339"/>
                      <a:pt x="2304" y="6339"/>
                    </a:cubicBezTo>
                    <a:cubicBezTo>
                      <a:pt x="2305" y="6339"/>
                      <a:pt x="2306" y="6340"/>
                      <a:pt x="2307" y="6340"/>
                    </a:cubicBezTo>
                    <a:cubicBezTo>
                      <a:pt x="2390" y="6152"/>
                      <a:pt x="2474" y="5943"/>
                      <a:pt x="2579" y="5755"/>
                    </a:cubicBezTo>
                    <a:lnTo>
                      <a:pt x="2579" y="5755"/>
                    </a:lnTo>
                    <a:cubicBezTo>
                      <a:pt x="2587" y="5763"/>
                      <a:pt x="2585" y="5786"/>
                      <a:pt x="2577" y="5816"/>
                    </a:cubicBezTo>
                    <a:lnTo>
                      <a:pt x="2577" y="5816"/>
                    </a:lnTo>
                    <a:cubicBezTo>
                      <a:pt x="2594" y="5793"/>
                      <a:pt x="2607" y="5791"/>
                      <a:pt x="2620" y="5791"/>
                    </a:cubicBezTo>
                    <a:cubicBezTo>
                      <a:pt x="2622" y="5791"/>
                      <a:pt x="2624" y="5791"/>
                      <a:pt x="2626" y="5791"/>
                    </a:cubicBezTo>
                    <a:cubicBezTo>
                      <a:pt x="2650" y="5791"/>
                      <a:pt x="2676" y="5787"/>
                      <a:pt x="2725" y="5650"/>
                    </a:cubicBezTo>
                    <a:lnTo>
                      <a:pt x="2725" y="5650"/>
                    </a:lnTo>
                    <a:cubicBezTo>
                      <a:pt x="2719" y="5653"/>
                      <a:pt x="2715" y="5654"/>
                      <a:pt x="2711" y="5654"/>
                    </a:cubicBezTo>
                    <a:cubicBezTo>
                      <a:pt x="2688" y="5654"/>
                      <a:pt x="2701" y="5605"/>
                      <a:pt x="2683" y="5587"/>
                    </a:cubicBezTo>
                    <a:cubicBezTo>
                      <a:pt x="2809" y="5503"/>
                      <a:pt x="3018" y="5210"/>
                      <a:pt x="3164" y="4980"/>
                    </a:cubicBezTo>
                    <a:lnTo>
                      <a:pt x="3164" y="5064"/>
                    </a:lnTo>
                    <a:cubicBezTo>
                      <a:pt x="3457" y="4687"/>
                      <a:pt x="3771" y="4269"/>
                      <a:pt x="4148" y="3892"/>
                    </a:cubicBezTo>
                    <a:lnTo>
                      <a:pt x="4148" y="3892"/>
                    </a:lnTo>
                    <a:cubicBezTo>
                      <a:pt x="4101" y="3932"/>
                      <a:pt x="4065" y="3949"/>
                      <a:pt x="4041" y="3949"/>
                    </a:cubicBezTo>
                    <a:cubicBezTo>
                      <a:pt x="3990" y="3949"/>
                      <a:pt x="3993" y="3873"/>
                      <a:pt x="4064" y="3788"/>
                    </a:cubicBezTo>
                    <a:lnTo>
                      <a:pt x="4169" y="3809"/>
                    </a:lnTo>
                    <a:cubicBezTo>
                      <a:pt x="4174" y="3782"/>
                      <a:pt x="4168" y="3775"/>
                      <a:pt x="4156" y="3775"/>
                    </a:cubicBezTo>
                    <a:cubicBezTo>
                      <a:pt x="4140" y="3775"/>
                      <a:pt x="4113" y="3792"/>
                      <a:pt x="4100" y="3792"/>
                    </a:cubicBezTo>
                    <a:cubicBezTo>
                      <a:pt x="4087" y="3792"/>
                      <a:pt x="4088" y="3775"/>
                      <a:pt x="4127" y="3704"/>
                    </a:cubicBezTo>
                    <a:cubicBezTo>
                      <a:pt x="4175" y="3663"/>
                      <a:pt x="4209" y="3647"/>
                      <a:pt x="4232" y="3647"/>
                    </a:cubicBezTo>
                    <a:cubicBezTo>
                      <a:pt x="4278" y="3647"/>
                      <a:pt x="4274" y="3717"/>
                      <a:pt x="4232" y="3788"/>
                    </a:cubicBezTo>
                    <a:lnTo>
                      <a:pt x="4378" y="3599"/>
                    </a:lnTo>
                    <a:cubicBezTo>
                      <a:pt x="4399" y="3599"/>
                      <a:pt x="4378" y="3662"/>
                      <a:pt x="4378" y="3683"/>
                    </a:cubicBezTo>
                    <a:cubicBezTo>
                      <a:pt x="4420" y="3578"/>
                      <a:pt x="4755" y="3474"/>
                      <a:pt x="4797" y="3306"/>
                    </a:cubicBezTo>
                    <a:lnTo>
                      <a:pt x="4817" y="3327"/>
                    </a:lnTo>
                    <a:cubicBezTo>
                      <a:pt x="5215" y="2972"/>
                      <a:pt x="5403" y="2825"/>
                      <a:pt x="5738" y="2574"/>
                    </a:cubicBezTo>
                    <a:cubicBezTo>
                      <a:pt x="5717" y="2511"/>
                      <a:pt x="5864" y="2428"/>
                      <a:pt x="5926" y="2302"/>
                    </a:cubicBezTo>
                    <a:cubicBezTo>
                      <a:pt x="6219" y="2156"/>
                      <a:pt x="6554" y="2009"/>
                      <a:pt x="6889" y="1842"/>
                    </a:cubicBezTo>
                    <a:cubicBezTo>
                      <a:pt x="7098" y="1695"/>
                      <a:pt x="6931" y="1758"/>
                      <a:pt x="7014" y="1653"/>
                    </a:cubicBezTo>
                    <a:lnTo>
                      <a:pt x="7014" y="1653"/>
                    </a:lnTo>
                    <a:cubicBezTo>
                      <a:pt x="7021" y="1664"/>
                      <a:pt x="7037" y="1668"/>
                      <a:pt x="7058" y="1668"/>
                    </a:cubicBezTo>
                    <a:cubicBezTo>
                      <a:pt x="7126" y="1668"/>
                      <a:pt x="7244" y="1626"/>
                      <a:pt x="7279" y="1626"/>
                    </a:cubicBezTo>
                    <a:cubicBezTo>
                      <a:pt x="7298" y="1626"/>
                      <a:pt x="7293" y="1638"/>
                      <a:pt x="7245" y="1674"/>
                    </a:cubicBezTo>
                    <a:cubicBezTo>
                      <a:pt x="7454" y="1570"/>
                      <a:pt x="7579" y="1507"/>
                      <a:pt x="7726" y="1444"/>
                    </a:cubicBezTo>
                    <a:cubicBezTo>
                      <a:pt x="7893" y="1361"/>
                      <a:pt x="8040" y="1277"/>
                      <a:pt x="8291" y="1151"/>
                    </a:cubicBezTo>
                    <a:cubicBezTo>
                      <a:pt x="8259" y="1151"/>
                      <a:pt x="8228" y="1157"/>
                      <a:pt x="8207" y="1157"/>
                    </a:cubicBezTo>
                    <a:cubicBezTo>
                      <a:pt x="8186" y="1157"/>
                      <a:pt x="8176" y="1151"/>
                      <a:pt x="8186" y="1130"/>
                    </a:cubicBezTo>
                    <a:cubicBezTo>
                      <a:pt x="8247" y="1106"/>
                      <a:pt x="8316" y="1096"/>
                      <a:pt x="8362" y="1096"/>
                    </a:cubicBezTo>
                    <a:cubicBezTo>
                      <a:pt x="8395" y="1096"/>
                      <a:pt x="8416" y="1101"/>
                      <a:pt x="8416" y="1109"/>
                    </a:cubicBezTo>
                    <a:lnTo>
                      <a:pt x="8395" y="1130"/>
                    </a:lnTo>
                    <a:cubicBezTo>
                      <a:pt x="8688" y="963"/>
                      <a:pt x="9065" y="921"/>
                      <a:pt x="9421" y="900"/>
                    </a:cubicBezTo>
                    <a:cubicBezTo>
                      <a:pt x="9776" y="879"/>
                      <a:pt x="10111" y="879"/>
                      <a:pt x="10362" y="775"/>
                    </a:cubicBezTo>
                    <a:lnTo>
                      <a:pt x="10362" y="775"/>
                    </a:lnTo>
                    <a:lnTo>
                      <a:pt x="10341" y="796"/>
                    </a:lnTo>
                    <a:cubicBezTo>
                      <a:pt x="10509" y="754"/>
                      <a:pt x="10697" y="712"/>
                      <a:pt x="10885" y="670"/>
                    </a:cubicBezTo>
                    <a:cubicBezTo>
                      <a:pt x="11115" y="670"/>
                      <a:pt x="10739" y="733"/>
                      <a:pt x="10906" y="775"/>
                    </a:cubicBezTo>
                    <a:cubicBezTo>
                      <a:pt x="11149" y="714"/>
                      <a:pt x="11353" y="700"/>
                      <a:pt x="11542" y="700"/>
                    </a:cubicBezTo>
                    <a:cubicBezTo>
                      <a:pt x="11703" y="700"/>
                      <a:pt x="11853" y="710"/>
                      <a:pt x="12009" y="710"/>
                    </a:cubicBezTo>
                    <a:cubicBezTo>
                      <a:pt x="12112" y="710"/>
                      <a:pt x="12217" y="706"/>
                      <a:pt x="12329" y="691"/>
                    </a:cubicBezTo>
                    <a:cubicBezTo>
                      <a:pt x="12498" y="785"/>
                      <a:pt x="12784" y="799"/>
                      <a:pt x="13094" y="799"/>
                    </a:cubicBezTo>
                    <a:cubicBezTo>
                      <a:pt x="13225" y="799"/>
                      <a:pt x="13360" y="796"/>
                      <a:pt x="13493" y="796"/>
                    </a:cubicBezTo>
                    <a:cubicBezTo>
                      <a:pt x="13746" y="796"/>
                      <a:pt x="13988" y="805"/>
                      <a:pt x="14170" y="858"/>
                    </a:cubicBezTo>
                    <a:lnTo>
                      <a:pt x="14149" y="817"/>
                    </a:lnTo>
                    <a:cubicBezTo>
                      <a:pt x="14181" y="806"/>
                      <a:pt x="14207" y="801"/>
                      <a:pt x="14230" y="801"/>
                    </a:cubicBezTo>
                    <a:cubicBezTo>
                      <a:pt x="14254" y="801"/>
                      <a:pt x="14275" y="806"/>
                      <a:pt x="14296" y="817"/>
                    </a:cubicBezTo>
                    <a:cubicBezTo>
                      <a:pt x="14317" y="817"/>
                      <a:pt x="14338" y="837"/>
                      <a:pt x="14338" y="837"/>
                    </a:cubicBezTo>
                    <a:cubicBezTo>
                      <a:pt x="14338" y="837"/>
                      <a:pt x="14338" y="858"/>
                      <a:pt x="14359" y="858"/>
                    </a:cubicBezTo>
                    <a:cubicBezTo>
                      <a:pt x="14359" y="837"/>
                      <a:pt x="14359" y="837"/>
                      <a:pt x="14338" y="817"/>
                    </a:cubicBezTo>
                    <a:cubicBezTo>
                      <a:pt x="14317" y="817"/>
                      <a:pt x="14317" y="796"/>
                      <a:pt x="14338" y="796"/>
                    </a:cubicBezTo>
                    <a:lnTo>
                      <a:pt x="14400" y="796"/>
                    </a:lnTo>
                    <a:lnTo>
                      <a:pt x="14505" y="817"/>
                    </a:lnTo>
                    <a:lnTo>
                      <a:pt x="14714" y="837"/>
                    </a:lnTo>
                    <a:cubicBezTo>
                      <a:pt x="14861" y="879"/>
                      <a:pt x="14986" y="900"/>
                      <a:pt x="15133" y="942"/>
                    </a:cubicBezTo>
                    <a:cubicBezTo>
                      <a:pt x="15405" y="1005"/>
                      <a:pt x="15677" y="1089"/>
                      <a:pt x="15928" y="1193"/>
                    </a:cubicBezTo>
                    <a:cubicBezTo>
                      <a:pt x="16472" y="1381"/>
                      <a:pt x="16995" y="1633"/>
                      <a:pt x="17476" y="1884"/>
                    </a:cubicBezTo>
                    <a:cubicBezTo>
                      <a:pt x="17576" y="1928"/>
                      <a:pt x="17646" y="1940"/>
                      <a:pt x="17703" y="1940"/>
                    </a:cubicBezTo>
                    <a:cubicBezTo>
                      <a:pt x="17771" y="1940"/>
                      <a:pt x="17820" y="1923"/>
                      <a:pt x="17878" y="1923"/>
                    </a:cubicBezTo>
                    <a:cubicBezTo>
                      <a:pt x="17953" y="1923"/>
                      <a:pt x="18042" y="1953"/>
                      <a:pt x="18209" y="2093"/>
                    </a:cubicBezTo>
                    <a:lnTo>
                      <a:pt x="18041" y="2093"/>
                    </a:lnTo>
                    <a:cubicBezTo>
                      <a:pt x="18836" y="2386"/>
                      <a:pt x="19506" y="2930"/>
                      <a:pt x="20196" y="3369"/>
                    </a:cubicBezTo>
                    <a:cubicBezTo>
                      <a:pt x="20154" y="3348"/>
                      <a:pt x="20134" y="3369"/>
                      <a:pt x="20071" y="3327"/>
                    </a:cubicBezTo>
                    <a:lnTo>
                      <a:pt x="20071" y="3327"/>
                    </a:lnTo>
                    <a:cubicBezTo>
                      <a:pt x="20168" y="3463"/>
                      <a:pt x="20515" y="3688"/>
                      <a:pt x="20583" y="3688"/>
                    </a:cubicBezTo>
                    <a:cubicBezTo>
                      <a:pt x="20589" y="3688"/>
                      <a:pt x="20592" y="3686"/>
                      <a:pt x="20594" y="3683"/>
                    </a:cubicBezTo>
                    <a:cubicBezTo>
                      <a:pt x="20698" y="3767"/>
                      <a:pt x="20594" y="3725"/>
                      <a:pt x="20636" y="3809"/>
                    </a:cubicBezTo>
                    <a:cubicBezTo>
                      <a:pt x="20740" y="3934"/>
                      <a:pt x="21012" y="4039"/>
                      <a:pt x="21033" y="4143"/>
                    </a:cubicBezTo>
                    <a:cubicBezTo>
                      <a:pt x="21033" y="4143"/>
                      <a:pt x="21025" y="4143"/>
                      <a:pt x="21013" y="4138"/>
                    </a:cubicBezTo>
                    <a:lnTo>
                      <a:pt x="21013" y="4138"/>
                    </a:lnTo>
                    <a:cubicBezTo>
                      <a:pt x="21114" y="4214"/>
                      <a:pt x="21251" y="4366"/>
                      <a:pt x="21294" y="4366"/>
                    </a:cubicBezTo>
                    <a:cubicBezTo>
                      <a:pt x="21305" y="4366"/>
                      <a:pt x="21309" y="4356"/>
                      <a:pt x="21305" y="4332"/>
                    </a:cubicBezTo>
                    <a:lnTo>
                      <a:pt x="21305" y="4332"/>
                    </a:lnTo>
                    <a:cubicBezTo>
                      <a:pt x="21494" y="4583"/>
                      <a:pt x="21745" y="4729"/>
                      <a:pt x="21870" y="4938"/>
                    </a:cubicBezTo>
                    <a:cubicBezTo>
                      <a:pt x="22028" y="4998"/>
                      <a:pt x="22168" y="5319"/>
                      <a:pt x="22289" y="5319"/>
                    </a:cubicBezTo>
                    <a:cubicBezTo>
                      <a:pt x="22296" y="5319"/>
                      <a:pt x="22303" y="5317"/>
                      <a:pt x="22310" y="5315"/>
                    </a:cubicBezTo>
                    <a:lnTo>
                      <a:pt x="22310" y="5315"/>
                    </a:lnTo>
                    <a:cubicBezTo>
                      <a:pt x="22205" y="5378"/>
                      <a:pt x="22540" y="5796"/>
                      <a:pt x="22686" y="5922"/>
                    </a:cubicBezTo>
                    <a:cubicBezTo>
                      <a:pt x="22683" y="5921"/>
                      <a:pt x="22680" y="5920"/>
                      <a:pt x="22678" y="5920"/>
                    </a:cubicBezTo>
                    <a:lnTo>
                      <a:pt x="22678" y="5920"/>
                    </a:lnTo>
                    <a:cubicBezTo>
                      <a:pt x="22641" y="5920"/>
                      <a:pt x="22723" y="6054"/>
                      <a:pt x="22685" y="6054"/>
                    </a:cubicBezTo>
                    <a:cubicBezTo>
                      <a:pt x="22680" y="6054"/>
                      <a:pt x="22674" y="6052"/>
                      <a:pt x="22665" y="6047"/>
                    </a:cubicBezTo>
                    <a:lnTo>
                      <a:pt x="22665" y="6047"/>
                    </a:lnTo>
                    <a:cubicBezTo>
                      <a:pt x="22755" y="6208"/>
                      <a:pt x="22859" y="6354"/>
                      <a:pt x="22901" y="6354"/>
                    </a:cubicBezTo>
                    <a:cubicBezTo>
                      <a:pt x="22908" y="6354"/>
                      <a:pt x="22913" y="6350"/>
                      <a:pt x="22916" y="6340"/>
                    </a:cubicBezTo>
                    <a:cubicBezTo>
                      <a:pt x="23000" y="6759"/>
                      <a:pt x="23419" y="7010"/>
                      <a:pt x="23356" y="7303"/>
                    </a:cubicBezTo>
                    <a:cubicBezTo>
                      <a:pt x="23523" y="7575"/>
                      <a:pt x="23670" y="7868"/>
                      <a:pt x="23816" y="8140"/>
                    </a:cubicBezTo>
                    <a:cubicBezTo>
                      <a:pt x="23837" y="8140"/>
                      <a:pt x="23837" y="8161"/>
                      <a:pt x="23837" y="8182"/>
                    </a:cubicBezTo>
                    <a:cubicBezTo>
                      <a:pt x="23858" y="8223"/>
                      <a:pt x="23858" y="8265"/>
                      <a:pt x="23858" y="8307"/>
                    </a:cubicBezTo>
                    <a:cubicBezTo>
                      <a:pt x="23879" y="8370"/>
                      <a:pt x="23921" y="8454"/>
                      <a:pt x="23942" y="8537"/>
                    </a:cubicBezTo>
                    <a:cubicBezTo>
                      <a:pt x="23983" y="8684"/>
                      <a:pt x="24046" y="8830"/>
                      <a:pt x="24088" y="8977"/>
                    </a:cubicBezTo>
                    <a:cubicBezTo>
                      <a:pt x="24086" y="8977"/>
                      <a:pt x="24084" y="8977"/>
                      <a:pt x="24082" y="8977"/>
                    </a:cubicBezTo>
                    <a:cubicBezTo>
                      <a:pt x="23964" y="8977"/>
                      <a:pt x="23882" y="8368"/>
                      <a:pt x="23784" y="8368"/>
                    </a:cubicBezTo>
                    <a:cubicBezTo>
                      <a:pt x="23781" y="8368"/>
                      <a:pt x="23777" y="8369"/>
                      <a:pt x="23774" y="8370"/>
                    </a:cubicBezTo>
                    <a:cubicBezTo>
                      <a:pt x="23879" y="8684"/>
                      <a:pt x="23983" y="8872"/>
                      <a:pt x="24067" y="9081"/>
                    </a:cubicBezTo>
                    <a:cubicBezTo>
                      <a:pt x="24172" y="9291"/>
                      <a:pt x="24255" y="9500"/>
                      <a:pt x="24276" y="9751"/>
                    </a:cubicBezTo>
                    <a:cubicBezTo>
                      <a:pt x="24276" y="9781"/>
                      <a:pt x="24273" y="9793"/>
                      <a:pt x="24267" y="9793"/>
                    </a:cubicBezTo>
                    <a:cubicBezTo>
                      <a:pt x="24248" y="9793"/>
                      <a:pt x="24209" y="9678"/>
                      <a:pt x="24193" y="9646"/>
                    </a:cubicBezTo>
                    <a:lnTo>
                      <a:pt x="24193" y="9646"/>
                    </a:lnTo>
                    <a:cubicBezTo>
                      <a:pt x="24235" y="9772"/>
                      <a:pt x="24255" y="9897"/>
                      <a:pt x="24255" y="10002"/>
                    </a:cubicBezTo>
                    <a:cubicBezTo>
                      <a:pt x="24255" y="10065"/>
                      <a:pt x="24255" y="10107"/>
                      <a:pt x="24255" y="10169"/>
                    </a:cubicBezTo>
                    <a:lnTo>
                      <a:pt x="24235" y="10253"/>
                    </a:lnTo>
                    <a:lnTo>
                      <a:pt x="24214" y="10337"/>
                    </a:lnTo>
                    <a:cubicBezTo>
                      <a:pt x="24214" y="10358"/>
                      <a:pt x="24193" y="10400"/>
                      <a:pt x="24193" y="10420"/>
                    </a:cubicBezTo>
                    <a:lnTo>
                      <a:pt x="24193" y="10504"/>
                    </a:lnTo>
                    <a:lnTo>
                      <a:pt x="24193" y="10609"/>
                    </a:lnTo>
                    <a:lnTo>
                      <a:pt x="24214" y="10797"/>
                    </a:lnTo>
                    <a:cubicBezTo>
                      <a:pt x="24214" y="10923"/>
                      <a:pt x="24235" y="11048"/>
                      <a:pt x="24235" y="11174"/>
                    </a:cubicBezTo>
                    <a:cubicBezTo>
                      <a:pt x="24235" y="11174"/>
                      <a:pt x="24214" y="11111"/>
                      <a:pt x="24214" y="11069"/>
                    </a:cubicBezTo>
                    <a:lnTo>
                      <a:pt x="24214" y="11069"/>
                    </a:lnTo>
                    <a:cubicBezTo>
                      <a:pt x="24214" y="11166"/>
                      <a:pt x="24196" y="11281"/>
                      <a:pt x="24243" y="11281"/>
                    </a:cubicBezTo>
                    <a:cubicBezTo>
                      <a:pt x="24247" y="11281"/>
                      <a:pt x="24251" y="11280"/>
                      <a:pt x="24255" y="11278"/>
                    </a:cubicBezTo>
                    <a:lnTo>
                      <a:pt x="24235" y="11195"/>
                    </a:lnTo>
                    <a:cubicBezTo>
                      <a:pt x="24245" y="11173"/>
                      <a:pt x="24256" y="11164"/>
                      <a:pt x="24266" y="11164"/>
                    </a:cubicBezTo>
                    <a:cubicBezTo>
                      <a:pt x="24329" y="11164"/>
                      <a:pt x="24379" y="11537"/>
                      <a:pt x="24415" y="11604"/>
                    </a:cubicBezTo>
                    <a:lnTo>
                      <a:pt x="24415" y="11604"/>
                    </a:lnTo>
                    <a:cubicBezTo>
                      <a:pt x="24400" y="11587"/>
                      <a:pt x="24388" y="11579"/>
                      <a:pt x="24377" y="11579"/>
                    </a:cubicBezTo>
                    <a:cubicBezTo>
                      <a:pt x="24310" y="11579"/>
                      <a:pt x="24324" y="11888"/>
                      <a:pt x="24248" y="11888"/>
                    </a:cubicBezTo>
                    <a:cubicBezTo>
                      <a:pt x="24229" y="11888"/>
                      <a:pt x="24204" y="11869"/>
                      <a:pt x="24172" y="11822"/>
                    </a:cubicBezTo>
                    <a:lnTo>
                      <a:pt x="24172" y="11822"/>
                    </a:lnTo>
                    <a:cubicBezTo>
                      <a:pt x="24190" y="11878"/>
                      <a:pt x="24192" y="11951"/>
                      <a:pt x="24223" y="11951"/>
                    </a:cubicBezTo>
                    <a:cubicBezTo>
                      <a:pt x="24226" y="11951"/>
                      <a:pt x="24230" y="11950"/>
                      <a:pt x="24235" y="11948"/>
                    </a:cubicBezTo>
                    <a:lnTo>
                      <a:pt x="24235" y="11948"/>
                    </a:lnTo>
                    <a:cubicBezTo>
                      <a:pt x="24223" y="12005"/>
                      <a:pt x="24212" y="12038"/>
                      <a:pt x="24200" y="12038"/>
                    </a:cubicBezTo>
                    <a:cubicBezTo>
                      <a:pt x="24191" y="12038"/>
                      <a:pt x="24181" y="12016"/>
                      <a:pt x="24172" y="11969"/>
                    </a:cubicBezTo>
                    <a:lnTo>
                      <a:pt x="24172" y="11969"/>
                    </a:lnTo>
                    <a:cubicBezTo>
                      <a:pt x="24151" y="12325"/>
                      <a:pt x="24235" y="12220"/>
                      <a:pt x="24193" y="12534"/>
                    </a:cubicBezTo>
                    <a:cubicBezTo>
                      <a:pt x="24151" y="12513"/>
                      <a:pt x="24151" y="12450"/>
                      <a:pt x="24130" y="12429"/>
                    </a:cubicBezTo>
                    <a:lnTo>
                      <a:pt x="24130" y="12429"/>
                    </a:lnTo>
                    <a:cubicBezTo>
                      <a:pt x="24151" y="12576"/>
                      <a:pt x="24193" y="12764"/>
                      <a:pt x="24109" y="13015"/>
                    </a:cubicBezTo>
                    <a:cubicBezTo>
                      <a:pt x="24109" y="12999"/>
                      <a:pt x="24084" y="13008"/>
                      <a:pt x="24082" y="12984"/>
                    </a:cubicBezTo>
                    <a:lnTo>
                      <a:pt x="24082" y="12984"/>
                    </a:lnTo>
                    <a:cubicBezTo>
                      <a:pt x="24007" y="13409"/>
                      <a:pt x="24063" y="13759"/>
                      <a:pt x="23879" y="14229"/>
                    </a:cubicBezTo>
                    <a:cubicBezTo>
                      <a:pt x="23866" y="14193"/>
                      <a:pt x="23853" y="14179"/>
                      <a:pt x="23841" y="14179"/>
                    </a:cubicBezTo>
                    <a:cubicBezTo>
                      <a:pt x="23797" y="14179"/>
                      <a:pt x="23757" y="14375"/>
                      <a:pt x="23691" y="14375"/>
                    </a:cubicBezTo>
                    <a:lnTo>
                      <a:pt x="23628" y="14647"/>
                    </a:lnTo>
                    <a:lnTo>
                      <a:pt x="23628" y="14647"/>
                    </a:lnTo>
                    <a:lnTo>
                      <a:pt x="23711" y="14563"/>
                    </a:lnTo>
                    <a:lnTo>
                      <a:pt x="23711" y="14563"/>
                    </a:lnTo>
                    <a:cubicBezTo>
                      <a:pt x="23628" y="14773"/>
                      <a:pt x="23607" y="15003"/>
                      <a:pt x="23502" y="15191"/>
                    </a:cubicBezTo>
                    <a:lnTo>
                      <a:pt x="23544" y="15003"/>
                    </a:lnTo>
                    <a:lnTo>
                      <a:pt x="23544" y="15003"/>
                    </a:lnTo>
                    <a:cubicBezTo>
                      <a:pt x="23481" y="15149"/>
                      <a:pt x="23439" y="15296"/>
                      <a:pt x="23377" y="15442"/>
                    </a:cubicBezTo>
                    <a:lnTo>
                      <a:pt x="23523" y="15212"/>
                    </a:lnTo>
                    <a:lnTo>
                      <a:pt x="23523" y="15212"/>
                    </a:lnTo>
                    <a:cubicBezTo>
                      <a:pt x="23481" y="15463"/>
                      <a:pt x="23649" y="15233"/>
                      <a:pt x="23502" y="15526"/>
                    </a:cubicBezTo>
                    <a:cubicBezTo>
                      <a:pt x="23502" y="15520"/>
                      <a:pt x="23501" y="15517"/>
                      <a:pt x="23500" y="15517"/>
                    </a:cubicBezTo>
                    <a:cubicBezTo>
                      <a:pt x="23486" y="15517"/>
                      <a:pt x="23409" y="15764"/>
                      <a:pt x="23314" y="15840"/>
                    </a:cubicBezTo>
                    <a:cubicBezTo>
                      <a:pt x="23293" y="15965"/>
                      <a:pt x="23272" y="16091"/>
                      <a:pt x="23167" y="16237"/>
                    </a:cubicBezTo>
                    <a:cubicBezTo>
                      <a:pt x="23160" y="16244"/>
                      <a:pt x="23154" y="16247"/>
                      <a:pt x="23147" y="16247"/>
                    </a:cubicBezTo>
                    <a:cubicBezTo>
                      <a:pt x="23112" y="16247"/>
                      <a:pt x="23080" y="16174"/>
                      <a:pt x="23063" y="16174"/>
                    </a:cubicBezTo>
                    <a:lnTo>
                      <a:pt x="23063" y="16174"/>
                    </a:lnTo>
                    <a:cubicBezTo>
                      <a:pt x="23083" y="16318"/>
                      <a:pt x="22843" y="16682"/>
                      <a:pt x="22853" y="16854"/>
                    </a:cubicBezTo>
                    <a:lnTo>
                      <a:pt x="22853" y="16854"/>
                    </a:lnTo>
                    <a:cubicBezTo>
                      <a:pt x="22846" y="16820"/>
                      <a:pt x="22810" y="16802"/>
                      <a:pt x="22791" y="16802"/>
                    </a:cubicBezTo>
                    <a:lnTo>
                      <a:pt x="22791" y="16802"/>
                    </a:lnTo>
                    <a:lnTo>
                      <a:pt x="22812" y="16928"/>
                    </a:lnTo>
                    <a:cubicBezTo>
                      <a:pt x="22756" y="16984"/>
                      <a:pt x="22737" y="17002"/>
                      <a:pt x="22719" y="17002"/>
                    </a:cubicBezTo>
                    <a:cubicBezTo>
                      <a:pt x="22709" y="17002"/>
                      <a:pt x="22700" y="16997"/>
                      <a:pt x="22686" y="16990"/>
                    </a:cubicBezTo>
                    <a:cubicBezTo>
                      <a:pt x="22620" y="17106"/>
                      <a:pt x="22632" y="17124"/>
                      <a:pt x="22657" y="17124"/>
                    </a:cubicBezTo>
                    <a:cubicBezTo>
                      <a:pt x="22668" y="17124"/>
                      <a:pt x="22682" y="17120"/>
                      <a:pt x="22693" y="17120"/>
                    </a:cubicBezTo>
                    <a:cubicBezTo>
                      <a:pt x="22717" y="17120"/>
                      <a:pt x="22721" y="17141"/>
                      <a:pt x="22623" y="17283"/>
                    </a:cubicBezTo>
                    <a:cubicBezTo>
                      <a:pt x="22623" y="17242"/>
                      <a:pt x="22603" y="17262"/>
                      <a:pt x="22623" y="17200"/>
                    </a:cubicBezTo>
                    <a:lnTo>
                      <a:pt x="22623" y="17200"/>
                    </a:lnTo>
                    <a:cubicBezTo>
                      <a:pt x="22414" y="17535"/>
                      <a:pt x="22289" y="17890"/>
                      <a:pt x="22079" y="18183"/>
                    </a:cubicBezTo>
                    <a:cubicBezTo>
                      <a:pt x="22070" y="18186"/>
                      <a:pt x="22063" y="18187"/>
                      <a:pt x="22057" y="18187"/>
                    </a:cubicBezTo>
                    <a:cubicBezTo>
                      <a:pt x="21974" y="18187"/>
                      <a:pt x="22155" y="17966"/>
                      <a:pt x="22105" y="17966"/>
                    </a:cubicBezTo>
                    <a:cubicBezTo>
                      <a:pt x="22099" y="17966"/>
                      <a:pt x="22091" y="17968"/>
                      <a:pt x="22079" y="17974"/>
                    </a:cubicBezTo>
                    <a:cubicBezTo>
                      <a:pt x="21954" y="18204"/>
                      <a:pt x="21828" y="18455"/>
                      <a:pt x="21703" y="18706"/>
                    </a:cubicBezTo>
                    <a:cubicBezTo>
                      <a:pt x="21598" y="18957"/>
                      <a:pt x="21473" y="19187"/>
                      <a:pt x="21305" y="19376"/>
                    </a:cubicBezTo>
                    <a:lnTo>
                      <a:pt x="21368" y="19313"/>
                    </a:lnTo>
                    <a:lnTo>
                      <a:pt x="21368" y="19313"/>
                    </a:lnTo>
                    <a:cubicBezTo>
                      <a:pt x="21431" y="19459"/>
                      <a:pt x="21099" y="19584"/>
                      <a:pt x="20993" y="19812"/>
                    </a:cubicBezTo>
                    <a:lnTo>
                      <a:pt x="20993" y="19812"/>
                    </a:lnTo>
                    <a:cubicBezTo>
                      <a:pt x="21008" y="19776"/>
                      <a:pt x="20981" y="19727"/>
                      <a:pt x="20973" y="19727"/>
                    </a:cubicBezTo>
                    <a:cubicBezTo>
                      <a:pt x="20971" y="19727"/>
                      <a:pt x="20970" y="19729"/>
                      <a:pt x="20970" y="19731"/>
                    </a:cubicBezTo>
                    <a:cubicBezTo>
                      <a:pt x="20740" y="20003"/>
                      <a:pt x="20552" y="20317"/>
                      <a:pt x="20217" y="20736"/>
                    </a:cubicBezTo>
                    <a:lnTo>
                      <a:pt x="20238" y="20652"/>
                    </a:lnTo>
                    <a:lnTo>
                      <a:pt x="20238" y="20652"/>
                    </a:lnTo>
                    <a:cubicBezTo>
                      <a:pt x="20071" y="20799"/>
                      <a:pt x="19841" y="21029"/>
                      <a:pt x="19673" y="21175"/>
                    </a:cubicBezTo>
                    <a:cubicBezTo>
                      <a:pt x="19652" y="21238"/>
                      <a:pt x="19548" y="21322"/>
                      <a:pt x="19631" y="21322"/>
                    </a:cubicBezTo>
                    <a:cubicBezTo>
                      <a:pt x="19004" y="21636"/>
                      <a:pt x="18690" y="22242"/>
                      <a:pt x="18083" y="22452"/>
                    </a:cubicBezTo>
                    <a:cubicBezTo>
                      <a:pt x="18139" y="22414"/>
                      <a:pt x="18195" y="22344"/>
                      <a:pt x="18177" y="22344"/>
                    </a:cubicBezTo>
                    <a:lnTo>
                      <a:pt x="18177" y="22344"/>
                    </a:lnTo>
                    <a:cubicBezTo>
                      <a:pt x="18175" y="22344"/>
                      <a:pt x="18171" y="22345"/>
                      <a:pt x="18167" y="22347"/>
                    </a:cubicBezTo>
                    <a:cubicBezTo>
                      <a:pt x="18020" y="22452"/>
                      <a:pt x="17874" y="22556"/>
                      <a:pt x="17748" y="22661"/>
                    </a:cubicBezTo>
                    <a:cubicBezTo>
                      <a:pt x="17768" y="22674"/>
                      <a:pt x="17781" y="22679"/>
                      <a:pt x="17794" y="22679"/>
                    </a:cubicBezTo>
                    <a:cubicBezTo>
                      <a:pt x="17823" y="22679"/>
                      <a:pt x="17850" y="22654"/>
                      <a:pt x="17937" y="22640"/>
                    </a:cubicBezTo>
                    <a:lnTo>
                      <a:pt x="17937" y="22640"/>
                    </a:lnTo>
                    <a:cubicBezTo>
                      <a:pt x="17895" y="22703"/>
                      <a:pt x="17790" y="22807"/>
                      <a:pt x="17665" y="22870"/>
                    </a:cubicBezTo>
                    <a:cubicBezTo>
                      <a:pt x="17759" y="22797"/>
                      <a:pt x="17748" y="22776"/>
                      <a:pt x="17701" y="22776"/>
                    </a:cubicBezTo>
                    <a:cubicBezTo>
                      <a:pt x="17654" y="22776"/>
                      <a:pt x="17570" y="22797"/>
                      <a:pt x="17518" y="22807"/>
                    </a:cubicBezTo>
                    <a:cubicBezTo>
                      <a:pt x="17539" y="22828"/>
                      <a:pt x="17518" y="22849"/>
                      <a:pt x="17539" y="22870"/>
                    </a:cubicBezTo>
                    <a:cubicBezTo>
                      <a:pt x="17246" y="22912"/>
                      <a:pt x="17560" y="22996"/>
                      <a:pt x="17204" y="23121"/>
                    </a:cubicBezTo>
                    <a:lnTo>
                      <a:pt x="17204" y="23079"/>
                    </a:lnTo>
                    <a:cubicBezTo>
                      <a:pt x="17079" y="23163"/>
                      <a:pt x="16995" y="23247"/>
                      <a:pt x="16849" y="23309"/>
                    </a:cubicBezTo>
                    <a:cubicBezTo>
                      <a:pt x="16765" y="23288"/>
                      <a:pt x="16974" y="23226"/>
                      <a:pt x="16953" y="23163"/>
                    </a:cubicBezTo>
                    <a:lnTo>
                      <a:pt x="16953" y="23163"/>
                    </a:lnTo>
                    <a:cubicBezTo>
                      <a:pt x="16765" y="23268"/>
                      <a:pt x="16639" y="23456"/>
                      <a:pt x="16430" y="23477"/>
                    </a:cubicBezTo>
                    <a:cubicBezTo>
                      <a:pt x="16493" y="23414"/>
                      <a:pt x="16618" y="23372"/>
                      <a:pt x="16681" y="23309"/>
                    </a:cubicBezTo>
                    <a:lnTo>
                      <a:pt x="16681" y="23309"/>
                    </a:lnTo>
                    <a:cubicBezTo>
                      <a:pt x="16472" y="23330"/>
                      <a:pt x="16451" y="23351"/>
                      <a:pt x="16305" y="23414"/>
                    </a:cubicBezTo>
                    <a:cubicBezTo>
                      <a:pt x="16242" y="23414"/>
                      <a:pt x="16179" y="23435"/>
                      <a:pt x="16116" y="23456"/>
                    </a:cubicBezTo>
                    <a:cubicBezTo>
                      <a:pt x="16158" y="23456"/>
                      <a:pt x="16200" y="23435"/>
                      <a:pt x="16221" y="23435"/>
                    </a:cubicBezTo>
                    <a:lnTo>
                      <a:pt x="16221" y="23435"/>
                    </a:lnTo>
                    <a:cubicBezTo>
                      <a:pt x="16137" y="23456"/>
                      <a:pt x="16053" y="23477"/>
                      <a:pt x="15991" y="23498"/>
                    </a:cubicBezTo>
                    <a:lnTo>
                      <a:pt x="16074" y="23498"/>
                    </a:lnTo>
                    <a:cubicBezTo>
                      <a:pt x="15991" y="23623"/>
                      <a:pt x="15865" y="23686"/>
                      <a:pt x="15719" y="23728"/>
                    </a:cubicBezTo>
                    <a:cubicBezTo>
                      <a:pt x="15593" y="23791"/>
                      <a:pt x="15426" y="23833"/>
                      <a:pt x="15279" y="23937"/>
                    </a:cubicBezTo>
                    <a:cubicBezTo>
                      <a:pt x="15572" y="23728"/>
                      <a:pt x="15321" y="23853"/>
                      <a:pt x="15321" y="23770"/>
                    </a:cubicBezTo>
                    <a:cubicBezTo>
                      <a:pt x="15251" y="23770"/>
                      <a:pt x="15172" y="23779"/>
                      <a:pt x="15134" y="23779"/>
                    </a:cubicBezTo>
                    <a:cubicBezTo>
                      <a:pt x="15114" y="23779"/>
                      <a:pt x="15105" y="23777"/>
                      <a:pt x="15112" y="23770"/>
                    </a:cubicBezTo>
                    <a:lnTo>
                      <a:pt x="15112" y="23770"/>
                    </a:lnTo>
                    <a:cubicBezTo>
                      <a:pt x="14986" y="23874"/>
                      <a:pt x="14840" y="23791"/>
                      <a:pt x="14631" y="23937"/>
                    </a:cubicBezTo>
                    <a:cubicBezTo>
                      <a:pt x="14631" y="23935"/>
                      <a:pt x="14628" y="23934"/>
                      <a:pt x="14624" y="23934"/>
                    </a:cubicBezTo>
                    <a:cubicBezTo>
                      <a:pt x="14606" y="23934"/>
                      <a:pt x="14552" y="23954"/>
                      <a:pt x="14516" y="23954"/>
                    </a:cubicBezTo>
                    <a:cubicBezTo>
                      <a:pt x="14492" y="23954"/>
                      <a:pt x="14477" y="23945"/>
                      <a:pt x="14484" y="23916"/>
                    </a:cubicBezTo>
                    <a:lnTo>
                      <a:pt x="14484" y="23916"/>
                    </a:lnTo>
                    <a:cubicBezTo>
                      <a:pt x="14275" y="23979"/>
                      <a:pt x="14547" y="23958"/>
                      <a:pt x="14526" y="23979"/>
                    </a:cubicBezTo>
                    <a:cubicBezTo>
                      <a:pt x="14380" y="24063"/>
                      <a:pt x="14191" y="24084"/>
                      <a:pt x="13961" y="24105"/>
                    </a:cubicBezTo>
                    <a:cubicBezTo>
                      <a:pt x="13752" y="24125"/>
                      <a:pt x="13522" y="24146"/>
                      <a:pt x="13292" y="24230"/>
                    </a:cubicBezTo>
                    <a:cubicBezTo>
                      <a:pt x="12894" y="24335"/>
                      <a:pt x="12810" y="24418"/>
                      <a:pt x="12434" y="24481"/>
                    </a:cubicBezTo>
                    <a:cubicBezTo>
                      <a:pt x="12287" y="24460"/>
                      <a:pt x="12538" y="24397"/>
                      <a:pt x="12538" y="24397"/>
                    </a:cubicBezTo>
                    <a:cubicBezTo>
                      <a:pt x="12443" y="24389"/>
                      <a:pt x="12362" y="24384"/>
                      <a:pt x="12285" y="24384"/>
                    </a:cubicBezTo>
                    <a:cubicBezTo>
                      <a:pt x="12176" y="24384"/>
                      <a:pt x="12075" y="24394"/>
                      <a:pt x="11952" y="24418"/>
                    </a:cubicBezTo>
                    <a:cubicBezTo>
                      <a:pt x="11994" y="24377"/>
                      <a:pt x="11952" y="24377"/>
                      <a:pt x="11890" y="24335"/>
                    </a:cubicBezTo>
                    <a:cubicBezTo>
                      <a:pt x="11772" y="24352"/>
                      <a:pt x="11776" y="24409"/>
                      <a:pt x="11673" y="24409"/>
                    </a:cubicBezTo>
                    <a:cubicBezTo>
                      <a:pt x="11648" y="24409"/>
                      <a:pt x="11617" y="24406"/>
                      <a:pt x="11576" y="24397"/>
                    </a:cubicBezTo>
                    <a:cubicBezTo>
                      <a:pt x="11618" y="24377"/>
                      <a:pt x="11659" y="24314"/>
                      <a:pt x="11743" y="24293"/>
                    </a:cubicBezTo>
                    <a:lnTo>
                      <a:pt x="11743" y="24293"/>
                    </a:lnTo>
                    <a:cubicBezTo>
                      <a:pt x="11555" y="24314"/>
                      <a:pt x="11367" y="24356"/>
                      <a:pt x="11178" y="24377"/>
                    </a:cubicBezTo>
                    <a:cubicBezTo>
                      <a:pt x="11115" y="24314"/>
                      <a:pt x="11283" y="24314"/>
                      <a:pt x="11367" y="24272"/>
                    </a:cubicBezTo>
                    <a:lnTo>
                      <a:pt x="11367" y="24272"/>
                    </a:lnTo>
                    <a:cubicBezTo>
                      <a:pt x="11136" y="24293"/>
                      <a:pt x="10802" y="24293"/>
                      <a:pt x="10718" y="24356"/>
                    </a:cubicBezTo>
                    <a:lnTo>
                      <a:pt x="10833" y="24372"/>
                    </a:lnTo>
                    <a:lnTo>
                      <a:pt x="10833" y="24372"/>
                    </a:lnTo>
                    <a:cubicBezTo>
                      <a:pt x="10795" y="24358"/>
                      <a:pt x="10833" y="24314"/>
                      <a:pt x="10885" y="24314"/>
                    </a:cubicBezTo>
                    <a:cubicBezTo>
                      <a:pt x="10922" y="24306"/>
                      <a:pt x="10955" y="24302"/>
                      <a:pt x="10984" y="24302"/>
                    </a:cubicBezTo>
                    <a:cubicBezTo>
                      <a:pt x="11103" y="24302"/>
                      <a:pt x="11157" y="24360"/>
                      <a:pt x="11157" y="24377"/>
                    </a:cubicBezTo>
                    <a:lnTo>
                      <a:pt x="11032" y="24397"/>
                    </a:lnTo>
                    <a:cubicBezTo>
                      <a:pt x="11074" y="24453"/>
                      <a:pt x="11148" y="24472"/>
                      <a:pt x="11239" y="24472"/>
                    </a:cubicBezTo>
                    <a:cubicBezTo>
                      <a:pt x="11422" y="24472"/>
                      <a:pt x="11673" y="24397"/>
                      <a:pt x="11869" y="24397"/>
                    </a:cubicBezTo>
                    <a:lnTo>
                      <a:pt x="11743" y="24523"/>
                    </a:lnTo>
                    <a:lnTo>
                      <a:pt x="12036" y="24418"/>
                    </a:lnTo>
                    <a:lnTo>
                      <a:pt x="12036" y="24418"/>
                    </a:lnTo>
                    <a:cubicBezTo>
                      <a:pt x="12099" y="24460"/>
                      <a:pt x="12141" y="24502"/>
                      <a:pt x="11994" y="24523"/>
                    </a:cubicBezTo>
                    <a:cubicBezTo>
                      <a:pt x="12047" y="24539"/>
                      <a:pt x="12084" y="24544"/>
                      <a:pt x="12115" y="24544"/>
                    </a:cubicBezTo>
                    <a:cubicBezTo>
                      <a:pt x="12175" y="24544"/>
                      <a:pt x="12203" y="24523"/>
                      <a:pt x="12253" y="24523"/>
                    </a:cubicBezTo>
                    <a:cubicBezTo>
                      <a:pt x="12278" y="24523"/>
                      <a:pt x="12308" y="24528"/>
                      <a:pt x="12350" y="24544"/>
                    </a:cubicBezTo>
                    <a:cubicBezTo>
                      <a:pt x="12371" y="24544"/>
                      <a:pt x="12350" y="24544"/>
                      <a:pt x="12350" y="24565"/>
                    </a:cubicBezTo>
                    <a:lnTo>
                      <a:pt x="12538" y="24523"/>
                    </a:lnTo>
                    <a:lnTo>
                      <a:pt x="12538" y="24523"/>
                    </a:lnTo>
                    <a:cubicBezTo>
                      <a:pt x="12496" y="24544"/>
                      <a:pt x="12580" y="24586"/>
                      <a:pt x="12455" y="24586"/>
                    </a:cubicBezTo>
                    <a:cubicBezTo>
                      <a:pt x="12495" y="24591"/>
                      <a:pt x="12533" y="24593"/>
                      <a:pt x="12570" y="24593"/>
                    </a:cubicBezTo>
                    <a:cubicBezTo>
                      <a:pt x="12805" y="24593"/>
                      <a:pt x="12967" y="24509"/>
                      <a:pt x="13090" y="24509"/>
                    </a:cubicBezTo>
                    <a:cubicBezTo>
                      <a:pt x="13112" y="24509"/>
                      <a:pt x="13133" y="24512"/>
                      <a:pt x="13153" y="24518"/>
                    </a:cubicBezTo>
                    <a:lnTo>
                      <a:pt x="13153" y="24518"/>
                    </a:lnTo>
                    <a:cubicBezTo>
                      <a:pt x="13608" y="24440"/>
                      <a:pt x="13173" y="24457"/>
                      <a:pt x="13522" y="24314"/>
                    </a:cubicBezTo>
                    <a:lnTo>
                      <a:pt x="13522" y="24314"/>
                    </a:lnTo>
                    <a:lnTo>
                      <a:pt x="13794" y="24460"/>
                    </a:lnTo>
                    <a:lnTo>
                      <a:pt x="13836" y="24377"/>
                    </a:lnTo>
                    <a:cubicBezTo>
                      <a:pt x="13856" y="24377"/>
                      <a:pt x="13893" y="24371"/>
                      <a:pt x="13924" y="24371"/>
                    </a:cubicBezTo>
                    <a:cubicBezTo>
                      <a:pt x="13956" y="24371"/>
                      <a:pt x="13982" y="24377"/>
                      <a:pt x="13982" y="24397"/>
                    </a:cubicBezTo>
                    <a:cubicBezTo>
                      <a:pt x="14149" y="24293"/>
                      <a:pt x="13940" y="24356"/>
                      <a:pt x="14024" y="24293"/>
                    </a:cubicBezTo>
                    <a:lnTo>
                      <a:pt x="14024" y="24293"/>
                    </a:lnTo>
                    <a:cubicBezTo>
                      <a:pt x="14037" y="24294"/>
                      <a:pt x="14050" y="24294"/>
                      <a:pt x="14064" y="24294"/>
                    </a:cubicBezTo>
                    <a:cubicBezTo>
                      <a:pt x="14275" y="24294"/>
                      <a:pt x="14534" y="24180"/>
                      <a:pt x="14673" y="24180"/>
                    </a:cubicBezTo>
                    <a:cubicBezTo>
                      <a:pt x="14710" y="24180"/>
                      <a:pt x="14739" y="24188"/>
                      <a:pt x="14756" y="24209"/>
                    </a:cubicBezTo>
                    <a:cubicBezTo>
                      <a:pt x="14786" y="24179"/>
                      <a:pt x="14765" y="24173"/>
                      <a:pt x="14738" y="24173"/>
                    </a:cubicBezTo>
                    <a:cubicBezTo>
                      <a:pt x="14720" y="24173"/>
                      <a:pt x="14698" y="24176"/>
                      <a:pt x="14687" y="24176"/>
                    </a:cubicBezTo>
                    <a:cubicBezTo>
                      <a:pt x="14666" y="24176"/>
                      <a:pt x="14674" y="24168"/>
                      <a:pt x="14777" y="24125"/>
                    </a:cubicBezTo>
                    <a:cubicBezTo>
                      <a:pt x="14798" y="24146"/>
                      <a:pt x="14821" y="24155"/>
                      <a:pt x="14847" y="24155"/>
                    </a:cubicBezTo>
                    <a:cubicBezTo>
                      <a:pt x="14951" y="24155"/>
                      <a:pt x="15095" y="24021"/>
                      <a:pt x="15279" y="24021"/>
                    </a:cubicBezTo>
                    <a:cubicBezTo>
                      <a:pt x="15237" y="24105"/>
                      <a:pt x="15028" y="24125"/>
                      <a:pt x="15258" y="24125"/>
                    </a:cubicBezTo>
                    <a:cubicBezTo>
                      <a:pt x="15342" y="23958"/>
                      <a:pt x="15677" y="24021"/>
                      <a:pt x="15844" y="23916"/>
                    </a:cubicBezTo>
                    <a:cubicBezTo>
                      <a:pt x="15823" y="23833"/>
                      <a:pt x="16221" y="23749"/>
                      <a:pt x="16493" y="23581"/>
                    </a:cubicBezTo>
                    <a:cubicBezTo>
                      <a:pt x="16493" y="23584"/>
                      <a:pt x="16495" y="23586"/>
                      <a:pt x="16500" y="23586"/>
                    </a:cubicBezTo>
                    <a:cubicBezTo>
                      <a:pt x="16533" y="23586"/>
                      <a:pt x="16665" y="23531"/>
                      <a:pt x="16828" y="23477"/>
                    </a:cubicBezTo>
                    <a:cubicBezTo>
                      <a:pt x="16995" y="23414"/>
                      <a:pt x="17204" y="23309"/>
                      <a:pt x="17351" y="23268"/>
                    </a:cubicBezTo>
                    <a:cubicBezTo>
                      <a:pt x="17351" y="23163"/>
                      <a:pt x="17623" y="23037"/>
                      <a:pt x="17811" y="22891"/>
                    </a:cubicBezTo>
                    <a:lnTo>
                      <a:pt x="17811" y="22891"/>
                    </a:lnTo>
                    <a:cubicBezTo>
                      <a:pt x="17832" y="22954"/>
                      <a:pt x="17811" y="22996"/>
                      <a:pt x="17706" y="23079"/>
                    </a:cubicBezTo>
                    <a:lnTo>
                      <a:pt x="17895" y="22975"/>
                    </a:lnTo>
                    <a:cubicBezTo>
                      <a:pt x="17916" y="22912"/>
                      <a:pt x="17978" y="22870"/>
                      <a:pt x="18083" y="22786"/>
                    </a:cubicBezTo>
                    <a:lnTo>
                      <a:pt x="18083" y="22870"/>
                    </a:lnTo>
                    <a:cubicBezTo>
                      <a:pt x="18313" y="22724"/>
                      <a:pt x="18501" y="22493"/>
                      <a:pt x="18815" y="22326"/>
                    </a:cubicBezTo>
                    <a:cubicBezTo>
                      <a:pt x="18794" y="22263"/>
                      <a:pt x="18481" y="22347"/>
                      <a:pt x="18753" y="22075"/>
                    </a:cubicBezTo>
                    <a:lnTo>
                      <a:pt x="18753" y="22075"/>
                    </a:lnTo>
                    <a:cubicBezTo>
                      <a:pt x="18787" y="22092"/>
                      <a:pt x="18821" y="22123"/>
                      <a:pt x="18798" y="22180"/>
                    </a:cubicBezTo>
                    <a:lnTo>
                      <a:pt x="18798" y="22180"/>
                    </a:lnTo>
                    <a:cubicBezTo>
                      <a:pt x="18821" y="22146"/>
                      <a:pt x="18855" y="22110"/>
                      <a:pt x="18899" y="22096"/>
                    </a:cubicBezTo>
                    <a:lnTo>
                      <a:pt x="18899" y="22096"/>
                    </a:lnTo>
                    <a:cubicBezTo>
                      <a:pt x="18878" y="22138"/>
                      <a:pt x="18836" y="22180"/>
                      <a:pt x="18815" y="22242"/>
                    </a:cubicBezTo>
                    <a:cubicBezTo>
                      <a:pt x="18962" y="22159"/>
                      <a:pt x="18857" y="22138"/>
                      <a:pt x="18962" y="22075"/>
                    </a:cubicBezTo>
                    <a:cubicBezTo>
                      <a:pt x="18966" y="22084"/>
                      <a:pt x="18973" y="22087"/>
                      <a:pt x="18982" y="22087"/>
                    </a:cubicBezTo>
                    <a:cubicBezTo>
                      <a:pt x="19006" y="22087"/>
                      <a:pt x="19040" y="22063"/>
                      <a:pt x="19057" y="22063"/>
                    </a:cubicBezTo>
                    <a:cubicBezTo>
                      <a:pt x="19063" y="22063"/>
                      <a:pt x="19066" y="22066"/>
                      <a:pt x="19066" y="22075"/>
                    </a:cubicBezTo>
                    <a:cubicBezTo>
                      <a:pt x="19046" y="22096"/>
                      <a:pt x="18962" y="22138"/>
                      <a:pt x="18941" y="22180"/>
                    </a:cubicBezTo>
                    <a:cubicBezTo>
                      <a:pt x="19066" y="22096"/>
                      <a:pt x="19213" y="22012"/>
                      <a:pt x="19297" y="22012"/>
                    </a:cubicBezTo>
                    <a:cubicBezTo>
                      <a:pt x="19255" y="21991"/>
                      <a:pt x="19255" y="21949"/>
                      <a:pt x="19318" y="21887"/>
                    </a:cubicBezTo>
                    <a:cubicBezTo>
                      <a:pt x="19410" y="21811"/>
                      <a:pt x="19449" y="21793"/>
                      <a:pt x="19471" y="21793"/>
                    </a:cubicBezTo>
                    <a:cubicBezTo>
                      <a:pt x="19491" y="21793"/>
                      <a:pt x="19498" y="21807"/>
                      <a:pt x="19521" y="21807"/>
                    </a:cubicBezTo>
                    <a:cubicBezTo>
                      <a:pt x="19535" y="21807"/>
                      <a:pt x="19556" y="21801"/>
                      <a:pt x="19590" y="21782"/>
                    </a:cubicBezTo>
                    <a:cubicBezTo>
                      <a:pt x="19610" y="21698"/>
                      <a:pt x="19757" y="21615"/>
                      <a:pt x="19715" y="21552"/>
                    </a:cubicBezTo>
                    <a:cubicBezTo>
                      <a:pt x="19778" y="21510"/>
                      <a:pt x="19820" y="21510"/>
                      <a:pt x="19862" y="21510"/>
                    </a:cubicBezTo>
                    <a:cubicBezTo>
                      <a:pt x="19939" y="21394"/>
                      <a:pt x="20281" y="21084"/>
                      <a:pt x="20189" y="21084"/>
                    </a:cubicBezTo>
                    <a:cubicBezTo>
                      <a:pt x="20181" y="21084"/>
                      <a:pt x="20170" y="21087"/>
                      <a:pt x="20154" y="21092"/>
                    </a:cubicBezTo>
                    <a:cubicBezTo>
                      <a:pt x="20426" y="20715"/>
                      <a:pt x="20845" y="20422"/>
                      <a:pt x="21117" y="20024"/>
                    </a:cubicBezTo>
                    <a:lnTo>
                      <a:pt x="21138" y="20045"/>
                    </a:lnTo>
                    <a:cubicBezTo>
                      <a:pt x="21284" y="19794"/>
                      <a:pt x="21494" y="19543"/>
                      <a:pt x="21577" y="19334"/>
                    </a:cubicBezTo>
                    <a:cubicBezTo>
                      <a:pt x="21610" y="19285"/>
                      <a:pt x="21680" y="19237"/>
                      <a:pt x="21710" y="19237"/>
                    </a:cubicBezTo>
                    <a:cubicBezTo>
                      <a:pt x="21718" y="19237"/>
                      <a:pt x="21724" y="19241"/>
                      <a:pt x="21724" y="19250"/>
                    </a:cubicBezTo>
                    <a:cubicBezTo>
                      <a:pt x="21828" y="19062"/>
                      <a:pt x="21807" y="19020"/>
                      <a:pt x="22017" y="18790"/>
                    </a:cubicBezTo>
                    <a:lnTo>
                      <a:pt x="22017" y="18790"/>
                    </a:lnTo>
                    <a:cubicBezTo>
                      <a:pt x="21986" y="18859"/>
                      <a:pt x="21986" y="18872"/>
                      <a:pt x="21992" y="18872"/>
                    </a:cubicBezTo>
                    <a:cubicBezTo>
                      <a:pt x="21995" y="18872"/>
                      <a:pt x="22000" y="18867"/>
                      <a:pt x="22001" y="18867"/>
                    </a:cubicBezTo>
                    <a:lnTo>
                      <a:pt x="22001" y="18867"/>
                    </a:lnTo>
                    <a:cubicBezTo>
                      <a:pt x="22004" y="18867"/>
                      <a:pt x="21993" y="18883"/>
                      <a:pt x="21933" y="18978"/>
                    </a:cubicBezTo>
                    <a:cubicBezTo>
                      <a:pt x="22079" y="18769"/>
                      <a:pt x="22163" y="18727"/>
                      <a:pt x="22247" y="18434"/>
                    </a:cubicBezTo>
                    <a:cubicBezTo>
                      <a:pt x="22247" y="18458"/>
                      <a:pt x="22254" y="18468"/>
                      <a:pt x="22265" y="18468"/>
                    </a:cubicBezTo>
                    <a:cubicBezTo>
                      <a:pt x="22313" y="18468"/>
                      <a:pt x="22443" y="18285"/>
                      <a:pt x="22477" y="18183"/>
                    </a:cubicBezTo>
                    <a:lnTo>
                      <a:pt x="22477" y="18183"/>
                    </a:lnTo>
                    <a:lnTo>
                      <a:pt x="22331" y="18330"/>
                    </a:lnTo>
                    <a:cubicBezTo>
                      <a:pt x="22414" y="18183"/>
                      <a:pt x="22477" y="18079"/>
                      <a:pt x="22540" y="17974"/>
                    </a:cubicBezTo>
                    <a:lnTo>
                      <a:pt x="22582" y="18079"/>
                    </a:lnTo>
                    <a:cubicBezTo>
                      <a:pt x="22958" y="17639"/>
                      <a:pt x="22937" y="17095"/>
                      <a:pt x="23272" y="16781"/>
                    </a:cubicBezTo>
                    <a:cubicBezTo>
                      <a:pt x="23275" y="16759"/>
                      <a:pt x="23274" y="16750"/>
                      <a:pt x="23268" y="16750"/>
                    </a:cubicBezTo>
                    <a:cubicBezTo>
                      <a:pt x="23245" y="16750"/>
                      <a:pt x="23155" y="16926"/>
                      <a:pt x="23119" y="16926"/>
                    </a:cubicBezTo>
                    <a:cubicBezTo>
                      <a:pt x="23110" y="16926"/>
                      <a:pt x="23105" y="16915"/>
                      <a:pt x="23105" y="16886"/>
                    </a:cubicBezTo>
                    <a:cubicBezTo>
                      <a:pt x="23230" y="16677"/>
                      <a:pt x="23460" y="16467"/>
                      <a:pt x="23481" y="16405"/>
                    </a:cubicBezTo>
                    <a:cubicBezTo>
                      <a:pt x="23670" y="16091"/>
                      <a:pt x="23502" y="16028"/>
                      <a:pt x="23670" y="15693"/>
                    </a:cubicBezTo>
                    <a:lnTo>
                      <a:pt x="23670" y="15693"/>
                    </a:lnTo>
                    <a:cubicBezTo>
                      <a:pt x="23657" y="15705"/>
                      <a:pt x="23642" y="15714"/>
                      <a:pt x="23627" y="15714"/>
                    </a:cubicBezTo>
                    <a:cubicBezTo>
                      <a:pt x="23592" y="15714"/>
                      <a:pt x="23562" y="15662"/>
                      <a:pt x="23607" y="15484"/>
                    </a:cubicBezTo>
                    <a:cubicBezTo>
                      <a:pt x="23678" y="15342"/>
                      <a:pt x="23749" y="15280"/>
                      <a:pt x="23790" y="15280"/>
                    </a:cubicBezTo>
                    <a:cubicBezTo>
                      <a:pt x="23821" y="15280"/>
                      <a:pt x="23834" y="15316"/>
                      <a:pt x="23816" y="15379"/>
                    </a:cubicBezTo>
                    <a:cubicBezTo>
                      <a:pt x="23795" y="15442"/>
                      <a:pt x="23774" y="15463"/>
                      <a:pt x="23753" y="15463"/>
                    </a:cubicBezTo>
                    <a:cubicBezTo>
                      <a:pt x="23753" y="15525"/>
                      <a:pt x="23730" y="15598"/>
                      <a:pt x="23744" y="15598"/>
                    </a:cubicBezTo>
                    <a:cubicBezTo>
                      <a:pt x="23749" y="15598"/>
                      <a:pt x="23758" y="15589"/>
                      <a:pt x="23774" y="15568"/>
                    </a:cubicBezTo>
                    <a:lnTo>
                      <a:pt x="23774" y="15526"/>
                    </a:lnTo>
                    <a:cubicBezTo>
                      <a:pt x="23830" y="15433"/>
                      <a:pt x="23952" y="15157"/>
                      <a:pt x="23979" y="15157"/>
                    </a:cubicBezTo>
                    <a:cubicBezTo>
                      <a:pt x="23982" y="15157"/>
                      <a:pt x="23983" y="15161"/>
                      <a:pt x="23983" y="15170"/>
                    </a:cubicBezTo>
                    <a:cubicBezTo>
                      <a:pt x="24000" y="15096"/>
                      <a:pt x="24003" y="15067"/>
                      <a:pt x="23997" y="15067"/>
                    </a:cubicBezTo>
                    <a:lnTo>
                      <a:pt x="23997" y="15067"/>
                    </a:lnTo>
                    <a:cubicBezTo>
                      <a:pt x="23986" y="15067"/>
                      <a:pt x="23951" y="15136"/>
                      <a:pt x="23900" y="15212"/>
                    </a:cubicBezTo>
                    <a:cubicBezTo>
                      <a:pt x="24067" y="14919"/>
                      <a:pt x="24088" y="14710"/>
                      <a:pt x="24235" y="14396"/>
                    </a:cubicBezTo>
                    <a:lnTo>
                      <a:pt x="24235" y="14396"/>
                    </a:lnTo>
                    <a:cubicBezTo>
                      <a:pt x="24205" y="14426"/>
                      <a:pt x="24175" y="14455"/>
                      <a:pt x="24168" y="14455"/>
                    </a:cubicBezTo>
                    <a:cubicBezTo>
                      <a:pt x="24165" y="14455"/>
                      <a:pt x="24166" y="14450"/>
                      <a:pt x="24172" y="14438"/>
                    </a:cubicBezTo>
                    <a:cubicBezTo>
                      <a:pt x="24339" y="13957"/>
                      <a:pt x="24172" y="14187"/>
                      <a:pt x="24255" y="13852"/>
                    </a:cubicBezTo>
                    <a:cubicBezTo>
                      <a:pt x="24281" y="13802"/>
                      <a:pt x="24298" y="13791"/>
                      <a:pt x="24311" y="13791"/>
                    </a:cubicBezTo>
                    <a:cubicBezTo>
                      <a:pt x="24322" y="13791"/>
                      <a:pt x="24329" y="13797"/>
                      <a:pt x="24336" y="13797"/>
                    </a:cubicBezTo>
                    <a:cubicBezTo>
                      <a:pt x="24351" y="13797"/>
                      <a:pt x="24361" y="13770"/>
                      <a:pt x="24381" y="13601"/>
                    </a:cubicBezTo>
                    <a:cubicBezTo>
                      <a:pt x="24409" y="13538"/>
                      <a:pt x="24430" y="13515"/>
                      <a:pt x="24445" y="13515"/>
                    </a:cubicBezTo>
                    <a:cubicBezTo>
                      <a:pt x="24476" y="13515"/>
                      <a:pt x="24486" y="13608"/>
                      <a:pt x="24486" y="13664"/>
                    </a:cubicBezTo>
                    <a:cubicBezTo>
                      <a:pt x="24507" y="13350"/>
                      <a:pt x="24653" y="13099"/>
                      <a:pt x="24695" y="12910"/>
                    </a:cubicBezTo>
                    <a:lnTo>
                      <a:pt x="24695" y="13078"/>
                    </a:lnTo>
                    <a:cubicBezTo>
                      <a:pt x="24695" y="12994"/>
                      <a:pt x="24716" y="12910"/>
                      <a:pt x="24716" y="12827"/>
                    </a:cubicBezTo>
                    <a:lnTo>
                      <a:pt x="24716" y="12827"/>
                    </a:lnTo>
                    <a:lnTo>
                      <a:pt x="24632" y="12910"/>
                    </a:lnTo>
                    <a:cubicBezTo>
                      <a:pt x="24674" y="12806"/>
                      <a:pt x="24674" y="12722"/>
                      <a:pt x="24716" y="12722"/>
                    </a:cubicBezTo>
                    <a:cubicBezTo>
                      <a:pt x="24703" y="12691"/>
                      <a:pt x="24687" y="12684"/>
                      <a:pt x="24670" y="12684"/>
                    </a:cubicBezTo>
                    <a:cubicBezTo>
                      <a:pt x="24656" y="12684"/>
                      <a:pt x="24642" y="12688"/>
                      <a:pt x="24628" y="12688"/>
                    </a:cubicBezTo>
                    <a:cubicBezTo>
                      <a:pt x="24602" y="12688"/>
                      <a:pt x="24579" y="12672"/>
                      <a:pt x="24569" y="12576"/>
                    </a:cubicBezTo>
                    <a:cubicBezTo>
                      <a:pt x="24611" y="12450"/>
                      <a:pt x="24590" y="12178"/>
                      <a:pt x="24674" y="12157"/>
                    </a:cubicBezTo>
                    <a:lnTo>
                      <a:pt x="24674" y="12157"/>
                    </a:lnTo>
                    <a:cubicBezTo>
                      <a:pt x="24643" y="12306"/>
                      <a:pt x="24646" y="12337"/>
                      <a:pt x="24662" y="12337"/>
                    </a:cubicBezTo>
                    <a:cubicBezTo>
                      <a:pt x="24674" y="12337"/>
                      <a:pt x="24693" y="12320"/>
                      <a:pt x="24709" y="12320"/>
                    </a:cubicBezTo>
                    <a:cubicBezTo>
                      <a:pt x="24723" y="12320"/>
                      <a:pt x="24734" y="12333"/>
                      <a:pt x="24738" y="12384"/>
                    </a:cubicBezTo>
                    <a:lnTo>
                      <a:pt x="24738" y="12384"/>
                    </a:lnTo>
                    <a:cubicBezTo>
                      <a:pt x="24739" y="12329"/>
                      <a:pt x="24744" y="12274"/>
                      <a:pt x="24758" y="12220"/>
                    </a:cubicBezTo>
                    <a:cubicBezTo>
                      <a:pt x="24763" y="12214"/>
                      <a:pt x="24767" y="12212"/>
                      <a:pt x="24770" y="12212"/>
                    </a:cubicBezTo>
                    <a:cubicBezTo>
                      <a:pt x="24779" y="12212"/>
                      <a:pt x="24779" y="12231"/>
                      <a:pt x="24779" y="12262"/>
                    </a:cubicBezTo>
                    <a:cubicBezTo>
                      <a:pt x="24883" y="11864"/>
                      <a:pt x="24716" y="12073"/>
                      <a:pt x="24737" y="11655"/>
                    </a:cubicBezTo>
                    <a:lnTo>
                      <a:pt x="24737" y="11655"/>
                    </a:lnTo>
                    <a:cubicBezTo>
                      <a:pt x="24744" y="11666"/>
                      <a:pt x="24751" y="11670"/>
                      <a:pt x="24759" y="11670"/>
                    </a:cubicBezTo>
                    <a:cubicBezTo>
                      <a:pt x="24797" y="11670"/>
                      <a:pt x="24838" y="11557"/>
                      <a:pt x="24820" y="11488"/>
                    </a:cubicBezTo>
                    <a:lnTo>
                      <a:pt x="24820" y="11488"/>
                    </a:lnTo>
                    <a:cubicBezTo>
                      <a:pt x="24820" y="11553"/>
                      <a:pt x="24808" y="11580"/>
                      <a:pt x="24791" y="11580"/>
                    </a:cubicBezTo>
                    <a:cubicBezTo>
                      <a:pt x="24765" y="11580"/>
                      <a:pt x="24729" y="11514"/>
                      <a:pt x="24716" y="11425"/>
                    </a:cubicBezTo>
                    <a:cubicBezTo>
                      <a:pt x="24758" y="11153"/>
                      <a:pt x="24695" y="11132"/>
                      <a:pt x="24695" y="10985"/>
                    </a:cubicBezTo>
                    <a:lnTo>
                      <a:pt x="24674" y="11153"/>
                    </a:lnTo>
                    <a:cubicBezTo>
                      <a:pt x="24632" y="11090"/>
                      <a:pt x="24632" y="10964"/>
                      <a:pt x="24632" y="10776"/>
                    </a:cubicBezTo>
                    <a:lnTo>
                      <a:pt x="24632" y="10776"/>
                    </a:lnTo>
                    <a:cubicBezTo>
                      <a:pt x="24650" y="10776"/>
                      <a:pt x="24653" y="10895"/>
                      <a:pt x="24665" y="10895"/>
                    </a:cubicBezTo>
                    <a:cubicBezTo>
                      <a:pt x="24668" y="10895"/>
                      <a:pt x="24671" y="10891"/>
                      <a:pt x="24674" y="10881"/>
                    </a:cubicBezTo>
                    <a:cubicBezTo>
                      <a:pt x="24632" y="10776"/>
                      <a:pt x="24653" y="10672"/>
                      <a:pt x="24653" y="10546"/>
                    </a:cubicBezTo>
                    <a:cubicBezTo>
                      <a:pt x="24674" y="10483"/>
                      <a:pt x="24695" y="10483"/>
                      <a:pt x="24716" y="10441"/>
                    </a:cubicBezTo>
                    <a:cubicBezTo>
                      <a:pt x="24737" y="10358"/>
                      <a:pt x="24758" y="10295"/>
                      <a:pt x="24737" y="10211"/>
                    </a:cubicBezTo>
                    <a:cubicBezTo>
                      <a:pt x="24779" y="10065"/>
                      <a:pt x="24841" y="10190"/>
                      <a:pt x="24862" y="10065"/>
                    </a:cubicBezTo>
                    <a:cubicBezTo>
                      <a:pt x="24841" y="9876"/>
                      <a:pt x="24820" y="9793"/>
                      <a:pt x="24841" y="9688"/>
                    </a:cubicBezTo>
                    <a:cubicBezTo>
                      <a:pt x="24841" y="9584"/>
                      <a:pt x="24841" y="9479"/>
                      <a:pt x="24758" y="9312"/>
                    </a:cubicBezTo>
                    <a:cubicBezTo>
                      <a:pt x="24749" y="9366"/>
                      <a:pt x="24747" y="9397"/>
                      <a:pt x="24739" y="9397"/>
                    </a:cubicBezTo>
                    <a:cubicBezTo>
                      <a:pt x="24727" y="9397"/>
                      <a:pt x="24703" y="9346"/>
                      <a:pt x="24632" y="9228"/>
                    </a:cubicBezTo>
                    <a:lnTo>
                      <a:pt x="24632" y="9228"/>
                    </a:lnTo>
                    <a:cubicBezTo>
                      <a:pt x="24695" y="9395"/>
                      <a:pt x="24758" y="9584"/>
                      <a:pt x="24799" y="9793"/>
                    </a:cubicBezTo>
                    <a:cubicBezTo>
                      <a:pt x="24758" y="9667"/>
                      <a:pt x="24695" y="9542"/>
                      <a:pt x="24632" y="9437"/>
                    </a:cubicBezTo>
                    <a:lnTo>
                      <a:pt x="24632" y="9437"/>
                    </a:lnTo>
                    <a:cubicBezTo>
                      <a:pt x="24674" y="9604"/>
                      <a:pt x="24758" y="9793"/>
                      <a:pt x="24737" y="9897"/>
                    </a:cubicBezTo>
                    <a:cubicBezTo>
                      <a:pt x="24703" y="9807"/>
                      <a:pt x="24693" y="9771"/>
                      <a:pt x="24685" y="9771"/>
                    </a:cubicBezTo>
                    <a:cubicBezTo>
                      <a:pt x="24678" y="9771"/>
                      <a:pt x="24672" y="9796"/>
                      <a:pt x="24653" y="9835"/>
                    </a:cubicBezTo>
                    <a:cubicBezTo>
                      <a:pt x="24716" y="9584"/>
                      <a:pt x="24507" y="9395"/>
                      <a:pt x="24507" y="9123"/>
                    </a:cubicBezTo>
                    <a:lnTo>
                      <a:pt x="24653" y="9081"/>
                    </a:lnTo>
                    <a:cubicBezTo>
                      <a:pt x="24632" y="8893"/>
                      <a:pt x="24548" y="8726"/>
                      <a:pt x="24486" y="8579"/>
                    </a:cubicBezTo>
                    <a:cubicBezTo>
                      <a:pt x="24444" y="8496"/>
                      <a:pt x="24402" y="8412"/>
                      <a:pt x="24381" y="8307"/>
                    </a:cubicBezTo>
                    <a:cubicBezTo>
                      <a:pt x="24360" y="8265"/>
                      <a:pt x="24339" y="8203"/>
                      <a:pt x="24339" y="8161"/>
                    </a:cubicBezTo>
                    <a:cubicBezTo>
                      <a:pt x="24339" y="8119"/>
                      <a:pt x="24339" y="8098"/>
                      <a:pt x="24339" y="8056"/>
                    </a:cubicBezTo>
                    <a:cubicBezTo>
                      <a:pt x="24339" y="8025"/>
                      <a:pt x="24316" y="7994"/>
                      <a:pt x="24304" y="7963"/>
                    </a:cubicBezTo>
                    <a:lnTo>
                      <a:pt x="24304" y="7963"/>
                    </a:lnTo>
                    <a:cubicBezTo>
                      <a:pt x="24310" y="7984"/>
                      <a:pt x="24318" y="8010"/>
                      <a:pt x="24318" y="8035"/>
                    </a:cubicBezTo>
                    <a:cubicBezTo>
                      <a:pt x="24318" y="8077"/>
                      <a:pt x="24318" y="8140"/>
                      <a:pt x="24318" y="8140"/>
                    </a:cubicBezTo>
                    <a:cubicBezTo>
                      <a:pt x="24318" y="8140"/>
                      <a:pt x="24297" y="8140"/>
                      <a:pt x="24297" y="8119"/>
                    </a:cubicBezTo>
                    <a:cubicBezTo>
                      <a:pt x="24297" y="8098"/>
                      <a:pt x="24297" y="8077"/>
                      <a:pt x="24276" y="8056"/>
                    </a:cubicBezTo>
                    <a:cubicBezTo>
                      <a:pt x="24276" y="8014"/>
                      <a:pt x="24235" y="7951"/>
                      <a:pt x="24214" y="7910"/>
                    </a:cubicBezTo>
                    <a:cubicBezTo>
                      <a:pt x="24193" y="7826"/>
                      <a:pt x="24151" y="7742"/>
                      <a:pt x="24109" y="7659"/>
                    </a:cubicBezTo>
                    <a:cubicBezTo>
                      <a:pt x="24151" y="7659"/>
                      <a:pt x="24130" y="7554"/>
                      <a:pt x="24130" y="7491"/>
                    </a:cubicBezTo>
                    <a:lnTo>
                      <a:pt x="24130" y="7491"/>
                    </a:lnTo>
                    <a:cubicBezTo>
                      <a:pt x="24129" y="7492"/>
                      <a:pt x="24129" y="7492"/>
                      <a:pt x="24128" y="7492"/>
                    </a:cubicBezTo>
                    <a:cubicBezTo>
                      <a:pt x="24103" y="7492"/>
                      <a:pt x="23987" y="7156"/>
                      <a:pt x="23887" y="7156"/>
                    </a:cubicBezTo>
                    <a:cubicBezTo>
                      <a:pt x="23885" y="7156"/>
                      <a:pt x="23882" y="7156"/>
                      <a:pt x="23879" y="7156"/>
                    </a:cubicBezTo>
                    <a:lnTo>
                      <a:pt x="23837" y="6905"/>
                    </a:lnTo>
                    <a:cubicBezTo>
                      <a:pt x="23670" y="6529"/>
                      <a:pt x="23502" y="6571"/>
                      <a:pt x="23314" y="6215"/>
                    </a:cubicBezTo>
                    <a:lnTo>
                      <a:pt x="23314" y="6215"/>
                    </a:lnTo>
                    <a:cubicBezTo>
                      <a:pt x="23333" y="6226"/>
                      <a:pt x="23347" y="6230"/>
                      <a:pt x="23358" y="6230"/>
                    </a:cubicBezTo>
                    <a:cubicBezTo>
                      <a:pt x="23384" y="6230"/>
                      <a:pt x="23396" y="6210"/>
                      <a:pt x="23418" y="6210"/>
                    </a:cubicBezTo>
                    <a:cubicBezTo>
                      <a:pt x="23440" y="6210"/>
                      <a:pt x="23474" y="6232"/>
                      <a:pt x="23544" y="6319"/>
                    </a:cubicBezTo>
                    <a:cubicBezTo>
                      <a:pt x="23481" y="6215"/>
                      <a:pt x="23419" y="6110"/>
                      <a:pt x="23398" y="6110"/>
                    </a:cubicBezTo>
                    <a:cubicBezTo>
                      <a:pt x="23377" y="6027"/>
                      <a:pt x="23147" y="5838"/>
                      <a:pt x="23126" y="5713"/>
                    </a:cubicBezTo>
                    <a:cubicBezTo>
                      <a:pt x="23063" y="5671"/>
                      <a:pt x="23021" y="5692"/>
                      <a:pt x="22937" y="5566"/>
                    </a:cubicBezTo>
                    <a:cubicBezTo>
                      <a:pt x="22937" y="5554"/>
                      <a:pt x="22945" y="5549"/>
                      <a:pt x="22951" y="5547"/>
                    </a:cubicBezTo>
                    <a:lnTo>
                      <a:pt x="22951" y="5547"/>
                    </a:lnTo>
                    <a:cubicBezTo>
                      <a:pt x="22952" y="5547"/>
                      <a:pt x="22953" y="5547"/>
                      <a:pt x="22954" y="5547"/>
                    </a:cubicBezTo>
                    <a:cubicBezTo>
                      <a:pt x="22956" y="5547"/>
                      <a:pt x="22957" y="5546"/>
                      <a:pt x="22958" y="5545"/>
                    </a:cubicBezTo>
                    <a:lnTo>
                      <a:pt x="22958" y="5545"/>
                    </a:lnTo>
                    <a:cubicBezTo>
                      <a:pt x="22958" y="5545"/>
                      <a:pt x="22955" y="5545"/>
                      <a:pt x="22951" y="5547"/>
                    </a:cubicBezTo>
                    <a:lnTo>
                      <a:pt x="22951" y="5547"/>
                    </a:lnTo>
                    <a:cubicBezTo>
                      <a:pt x="22925" y="5541"/>
                      <a:pt x="22854" y="5460"/>
                      <a:pt x="22832" y="5460"/>
                    </a:cubicBezTo>
                    <a:lnTo>
                      <a:pt x="22832" y="5460"/>
                    </a:lnTo>
                    <a:cubicBezTo>
                      <a:pt x="22825" y="5460"/>
                      <a:pt x="22823" y="5469"/>
                      <a:pt x="22829" y="5492"/>
                    </a:cubicBezTo>
                    <a:lnTo>
                      <a:pt x="22829" y="5492"/>
                    </a:lnTo>
                    <a:cubicBezTo>
                      <a:pt x="22764" y="5286"/>
                      <a:pt x="22599" y="5060"/>
                      <a:pt x="22414" y="4855"/>
                    </a:cubicBezTo>
                    <a:cubicBezTo>
                      <a:pt x="22226" y="4666"/>
                      <a:pt x="22038" y="4478"/>
                      <a:pt x="21975" y="4290"/>
                    </a:cubicBezTo>
                    <a:cubicBezTo>
                      <a:pt x="21745" y="4102"/>
                      <a:pt x="21494" y="3871"/>
                      <a:pt x="21305" y="3704"/>
                    </a:cubicBezTo>
                    <a:cubicBezTo>
                      <a:pt x="21316" y="3704"/>
                      <a:pt x="21321" y="3699"/>
                      <a:pt x="21326" y="3699"/>
                    </a:cubicBezTo>
                    <a:lnTo>
                      <a:pt x="21326" y="3699"/>
                    </a:lnTo>
                    <a:cubicBezTo>
                      <a:pt x="21333" y="3707"/>
                      <a:pt x="21340" y="3716"/>
                      <a:pt x="21347" y="3725"/>
                    </a:cubicBezTo>
                    <a:cubicBezTo>
                      <a:pt x="21337" y="3704"/>
                      <a:pt x="21331" y="3699"/>
                      <a:pt x="21326" y="3699"/>
                    </a:cubicBezTo>
                    <a:cubicBezTo>
                      <a:pt x="21326" y="3699"/>
                      <a:pt x="21326" y="3699"/>
                      <a:pt x="21326" y="3699"/>
                    </a:cubicBezTo>
                    <a:lnTo>
                      <a:pt x="21326" y="3699"/>
                    </a:lnTo>
                    <a:cubicBezTo>
                      <a:pt x="21115" y="3447"/>
                      <a:pt x="21087" y="3673"/>
                      <a:pt x="20824" y="3369"/>
                    </a:cubicBezTo>
                    <a:cubicBezTo>
                      <a:pt x="20797" y="3321"/>
                      <a:pt x="20797" y="3304"/>
                      <a:pt x="20809" y="3304"/>
                    </a:cubicBezTo>
                    <a:lnTo>
                      <a:pt x="20809" y="3304"/>
                    </a:lnTo>
                    <a:cubicBezTo>
                      <a:pt x="20837" y="3304"/>
                      <a:pt x="20933" y="3393"/>
                      <a:pt x="20943" y="3393"/>
                    </a:cubicBezTo>
                    <a:cubicBezTo>
                      <a:pt x="20946" y="3393"/>
                      <a:pt x="20942" y="3386"/>
                      <a:pt x="20929" y="3369"/>
                    </a:cubicBezTo>
                    <a:cubicBezTo>
                      <a:pt x="20991" y="3202"/>
                      <a:pt x="20531" y="3076"/>
                      <a:pt x="20385" y="2825"/>
                    </a:cubicBezTo>
                    <a:lnTo>
                      <a:pt x="20385" y="2825"/>
                    </a:lnTo>
                    <a:lnTo>
                      <a:pt x="20426" y="2867"/>
                    </a:lnTo>
                    <a:cubicBezTo>
                      <a:pt x="20301" y="2700"/>
                      <a:pt x="19987" y="2616"/>
                      <a:pt x="19715" y="2407"/>
                    </a:cubicBezTo>
                    <a:cubicBezTo>
                      <a:pt x="19715" y="2407"/>
                      <a:pt x="19736" y="2407"/>
                      <a:pt x="19715" y="2386"/>
                    </a:cubicBezTo>
                    <a:cubicBezTo>
                      <a:pt x="19485" y="2323"/>
                      <a:pt x="19087" y="2114"/>
                      <a:pt x="18794" y="1988"/>
                    </a:cubicBezTo>
                    <a:cubicBezTo>
                      <a:pt x="18815" y="1985"/>
                      <a:pt x="18833" y="1984"/>
                      <a:pt x="18849" y="1984"/>
                    </a:cubicBezTo>
                    <a:cubicBezTo>
                      <a:pt x="18880" y="1984"/>
                      <a:pt x="18900" y="1988"/>
                      <a:pt x="18912" y="1988"/>
                    </a:cubicBezTo>
                    <a:cubicBezTo>
                      <a:pt x="18930" y="1988"/>
                      <a:pt x="18930" y="1978"/>
                      <a:pt x="18920" y="1925"/>
                    </a:cubicBezTo>
                    <a:cubicBezTo>
                      <a:pt x="18898" y="1916"/>
                      <a:pt x="18882" y="1912"/>
                      <a:pt x="18870" y="1912"/>
                    </a:cubicBezTo>
                    <a:cubicBezTo>
                      <a:pt x="18823" y="1912"/>
                      <a:pt x="18835" y="1970"/>
                      <a:pt x="18771" y="1970"/>
                    </a:cubicBezTo>
                    <a:cubicBezTo>
                      <a:pt x="18742" y="1970"/>
                      <a:pt x="18698" y="1958"/>
                      <a:pt x="18627" y="1925"/>
                    </a:cubicBezTo>
                    <a:cubicBezTo>
                      <a:pt x="18564" y="1842"/>
                      <a:pt x="18397" y="1716"/>
                      <a:pt x="18397" y="1633"/>
                    </a:cubicBezTo>
                    <a:lnTo>
                      <a:pt x="18397" y="1633"/>
                    </a:lnTo>
                    <a:lnTo>
                      <a:pt x="18648" y="1758"/>
                    </a:lnTo>
                    <a:cubicBezTo>
                      <a:pt x="18564" y="1612"/>
                      <a:pt x="18334" y="1591"/>
                      <a:pt x="18209" y="1528"/>
                    </a:cubicBezTo>
                    <a:lnTo>
                      <a:pt x="18229" y="1486"/>
                    </a:lnTo>
                    <a:cubicBezTo>
                      <a:pt x="17832" y="1319"/>
                      <a:pt x="17790" y="1402"/>
                      <a:pt x="17372" y="1214"/>
                    </a:cubicBezTo>
                    <a:lnTo>
                      <a:pt x="17372" y="1214"/>
                    </a:lnTo>
                    <a:lnTo>
                      <a:pt x="17413" y="1256"/>
                    </a:lnTo>
                    <a:cubicBezTo>
                      <a:pt x="17141" y="1256"/>
                      <a:pt x="17225" y="1130"/>
                      <a:pt x="16974" y="1109"/>
                    </a:cubicBezTo>
                    <a:lnTo>
                      <a:pt x="16932" y="984"/>
                    </a:lnTo>
                    <a:cubicBezTo>
                      <a:pt x="16786" y="942"/>
                      <a:pt x="16367" y="879"/>
                      <a:pt x="16074" y="817"/>
                    </a:cubicBezTo>
                    <a:cubicBezTo>
                      <a:pt x="16100" y="814"/>
                      <a:pt x="16129" y="812"/>
                      <a:pt x="16159" y="812"/>
                    </a:cubicBezTo>
                    <a:cubicBezTo>
                      <a:pt x="16352" y="812"/>
                      <a:pt x="16629" y="864"/>
                      <a:pt x="16828" y="900"/>
                    </a:cubicBezTo>
                    <a:cubicBezTo>
                      <a:pt x="16673" y="842"/>
                      <a:pt x="16339" y="731"/>
                      <a:pt x="16207" y="731"/>
                    </a:cubicBezTo>
                    <a:cubicBezTo>
                      <a:pt x="16196" y="731"/>
                      <a:pt x="16187" y="731"/>
                      <a:pt x="16179" y="733"/>
                    </a:cubicBezTo>
                    <a:cubicBezTo>
                      <a:pt x="16263" y="754"/>
                      <a:pt x="16346" y="754"/>
                      <a:pt x="16409" y="796"/>
                    </a:cubicBezTo>
                    <a:cubicBezTo>
                      <a:pt x="16179" y="796"/>
                      <a:pt x="15928" y="754"/>
                      <a:pt x="15614" y="670"/>
                    </a:cubicBezTo>
                    <a:cubicBezTo>
                      <a:pt x="15719" y="482"/>
                      <a:pt x="14798" y="419"/>
                      <a:pt x="14589" y="231"/>
                    </a:cubicBezTo>
                    <a:lnTo>
                      <a:pt x="14484" y="231"/>
                    </a:lnTo>
                    <a:cubicBezTo>
                      <a:pt x="14442" y="210"/>
                      <a:pt x="14359" y="210"/>
                      <a:pt x="14338" y="210"/>
                    </a:cubicBezTo>
                    <a:cubicBezTo>
                      <a:pt x="14296" y="220"/>
                      <a:pt x="14259" y="225"/>
                      <a:pt x="14223" y="225"/>
                    </a:cubicBezTo>
                    <a:cubicBezTo>
                      <a:pt x="14186" y="225"/>
                      <a:pt x="14149" y="220"/>
                      <a:pt x="14108" y="210"/>
                    </a:cubicBezTo>
                    <a:cubicBezTo>
                      <a:pt x="13982" y="210"/>
                      <a:pt x="13836" y="210"/>
                      <a:pt x="13689" y="189"/>
                    </a:cubicBezTo>
                    <a:cubicBezTo>
                      <a:pt x="13375" y="168"/>
                      <a:pt x="13082" y="126"/>
                      <a:pt x="12747" y="126"/>
                    </a:cubicBezTo>
                    <a:cubicBezTo>
                      <a:pt x="12863" y="210"/>
                      <a:pt x="12815" y="210"/>
                      <a:pt x="12742" y="210"/>
                    </a:cubicBezTo>
                    <a:cubicBezTo>
                      <a:pt x="12669" y="210"/>
                      <a:pt x="12570" y="210"/>
                      <a:pt x="12580" y="293"/>
                    </a:cubicBezTo>
                    <a:cubicBezTo>
                      <a:pt x="12482" y="293"/>
                      <a:pt x="12421" y="293"/>
                      <a:pt x="12385" y="287"/>
                    </a:cubicBezTo>
                    <a:lnTo>
                      <a:pt x="12385" y="287"/>
                    </a:lnTo>
                    <a:cubicBezTo>
                      <a:pt x="12371" y="273"/>
                      <a:pt x="12368" y="273"/>
                      <a:pt x="12350" y="273"/>
                    </a:cubicBezTo>
                    <a:lnTo>
                      <a:pt x="11890" y="168"/>
                    </a:lnTo>
                    <a:cubicBezTo>
                      <a:pt x="11764" y="126"/>
                      <a:pt x="12036" y="147"/>
                      <a:pt x="12015" y="105"/>
                    </a:cubicBezTo>
                    <a:cubicBezTo>
                      <a:pt x="11680" y="84"/>
                      <a:pt x="11869" y="42"/>
                      <a:pt x="116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12"/>
              <p:cNvSpPr/>
              <p:nvPr/>
            </p:nvSpPr>
            <p:spPr>
              <a:xfrm>
                <a:off x="10561775" y="24152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21" y="63"/>
                      <a:pt x="21" y="84"/>
                      <a:pt x="21" y="84"/>
                    </a:cubicBezTo>
                    <a:lnTo>
                      <a:pt x="21" y="42"/>
                    </a:lnTo>
                    <a:cubicBezTo>
                      <a:pt x="21" y="21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12"/>
              <p:cNvSpPr/>
              <p:nvPr/>
            </p:nvSpPr>
            <p:spPr>
              <a:xfrm>
                <a:off x="11048775" y="2535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cubicBezTo>
                      <a:pt x="21" y="21"/>
                      <a:pt x="21" y="21"/>
                      <a:pt x="0" y="21"/>
                    </a:cubicBezTo>
                    <a:lnTo>
                      <a:pt x="21" y="2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12"/>
              <p:cNvSpPr/>
              <p:nvPr/>
            </p:nvSpPr>
            <p:spPr>
              <a:xfrm>
                <a:off x="10590025" y="21913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12"/>
              <p:cNvSpPr/>
              <p:nvPr/>
            </p:nvSpPr>
            <p:spPr>
              <a:xfrm>
                <a:off x="10981825" y="257895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cubicBezTo>
                      <a:pt x="42" y="0"/>
                      <a:pt x="42" y="0"/>
                      <a:pt x="0" y="0"/>
                    </a:cubicBezTo>
                    <a:cubicBezTo>
                      <a:pt x="21" y="0"/>
                      <a:pt x="21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12"/>
              <p:cNvSpPr/>
              <p:nvPr/>
            </p:nvSpPr>
            <p:spPr>
              <a:xfrm>
                <a:off x="10927950" y="2601950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1"/>
                    </a:moveTo>
                    <a:cubicBezTo>
                      <a:pt x="21" y="22"/>
                      <a:pt x="21" y="22"/>
                      <a:pt x="0" y="43"/>
                    </a:cubicBezTo>
                    <a:lnTo>
                      <a:pt x="21" y="4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12"/>
              <p:cNvSpPr/>
              <p:nvPr/>
            </p:nvSpPr>
            <p:spPr>
              <a:xfrm>
                <a:off x="11150000" y="2283300"/>
                <a:ext cx="2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11"/>
                      <a:pt x="8" y="34"/>
                    </a:cubicBezTo>
                    <a:lnTo>
                      <a:pt x="8" y="34"/>
                    </a:lnTo>
                    <a:cubicBezTo>
                      <a:pt x="5" y="13"/>
                      <a:pt x="2" y="1"/>
                      <a:pt x="1" y="1"/>
                    </a:cubicBezTo>
                    <a:close/>
                    <a:moveTo>
                      <a:pt x="8" y="34"/>
                    </a:moveTo>
                    <a:cubicBezTo>
                      <a:pt x="9" y="48"/>
                      <a:pt x="11" y="67"/>
                      <a:pt x="11" y="88"/>
                    </a:cubicBezTo>
                    <a:cubicBezTo>
                      <a:pt x="11" y="67"/>
                      <a:pt x="11" y="67"/>
                      <a:pt x="11" y="46"/>
                    </a:cubicBezTo>
                    <a:cubicBezTo>
                      <a:pt x="10" y="42"/>
                      <a:pt x="9" y="38"/>
                      <a:pt x="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12"/>
              <p:cNvSpPr/>
              <p:nvPr/>
            </p:nvSpPr>
            <p:spPr>
              <a:xfrm>
                <a:off x="11126725" y="2400575"/>
                <a:ext cx="15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8" extrusionOk="0">
                    <a:moveTo>
                      <a:pt x="63" y="0"/>
                    </a:moveTo>
                    <a:cubicBezTo>
                      <a:pt x="21" y="84"/>
                      <a:pt x="0" y="147"/>
                      <a:pt x="42" y="168"/>
                    </a:cubicBezTo>
                    <a:cubicBezTo>
                      <a:pt x="42" y="105"/>
                      <a:pt x="63" y="63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12"/>
              <p:cNvSpPr/>
              <p:nvPr/>
            </p:nvSpPr>
            <p:spPr>
              <a:xfrm>
                <a:off x="11111025" y="2159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12"/>
              <p:cNvSpPr/>
              <p:nvPr/>
            </p:nvSpPr>
            <p:spPr>
              <a:xfrm>
                <a:off x="11128275" y="2395325"/>
                <a:ext cx="21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1" extrusionOk="0">
                    <a:moveTo>
                      <a:pt x="85" y="1"/>
                    </a:moveTo>
                    <a:cubicBezTo>
                      <a:pt x="43" y="85"/>
                      <a:pt x="22" y="147"/>
                      <a:pt x="1" y="210"/>
                    </a:cubicBezTo>
                    <a:cubicBezTo>
                      <a:pt x="43" y="147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12"/>
              <p:cNvSpPr/>
              <p:nvPr/>
            </p:nvSpPr>
            <p:spPr>
              <a:xfrm>
                <a:off x="10817050" y="261400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lnTo>
                      <a:pt x="4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12"/>
              <p:cNvSpPr/>
              <p:nvPr/>
            </p:nvSpPr>
            <p:spPr>
              <a:xfrm>
                <a:off x="10815475" y="26145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63" y="1"/>
                    </a:moveTo>
                    <a:lnTo>
                      <a:pt x="1" y="1"/>
                    </a:lnTo>
                    <a:cubicBezTo>
                      <a:pt x="21" y="1"/>
                      <a:pt x="4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12"/>
              <p:cNvSpPr/>
              <p:nvPr/>
            </p:nvSpPr>
            <p:spPr>
              <a:xfrm>
                <a:off x="10812325" y="2614500"/>
                <a:ext cx="3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" extrusionOk="0">
                    <a:moveTo>
                      <a:pt x="1" y="1"/>
                    </a:moveTo>
                    <a:lnTo>
                      <a:pt x="127" y="1"/>
                    </a:lnTo>
                    <a:cubicBezTo>
                      <a:pt x="85" y="1"/>
                      <a:pt x="43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12"/>
              <p:cNvSpPr/>
              <p:nvPr/>
            </p:nvSpPr>
            <p:spPr>
              <a:xfrm>
                <a:off x="10852625" y="2614375"/>
                <a:ext cx="99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8" extrusionOk="0">
                    <a:moveTo>
                      <a:pt x="98" y="0"/>
                    </a:moveTo>
                    <a:cubicBezTo>
                      <a:pt x="72" y="0"/>
                      <a:pt x="46" y="2"/>
                      <a:pt x="21" y="6"/>
                    </a:cubicBezTo>
                    <a:lnTo>
                      <a:pt x="0" y="27"/>
                    </a:lnTo>
                    <a:cubicBezTo>
                      <a:pt x="11" y="20"/>
                      <a:pt x="28" y="17"/>
                      <a:pt x="49" y="17"/>
                    </a:cubicBezTo>
                    <a:cubicBezTo>
                      <a:pt x="117" y="17"/>
                      <a:pt x="229" y="48"/>
                      <a:pt x="312" y="48"/>
                    </a:cubicBezTo>
                    <a:cubicBezTo>
                      <a:pt x="347" y="48"/>
                      <a:pt x="377" y="42"/>
                      <a:pt x="398" y="27"/>
                    </a:cubicBezTo>
                    <a:cubicBezTo>
                      <a:pt x="314" y="27"/>
                      <a:pt x="203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12"/>
              <p:cNvSpPr/>
              <p:nvPr/>
            </p:nvSpPr>
            <p:spPr>
              <a:xfrm>
                <a:off x="10895500" y="2616600"/>
                <a:ext cx="141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27" extrusionOk="0">
                    <a:moveTo>
                      <a:pt x="461" y="1"/>
                    </a:moveTo>
                    <a:lnTo>
                      <a:pt x="126" y="43"/>
                    </a:lnTo>
                    <a:cubicBezTo>
                      <a:pt x="189" y="63"/>
                      <a:pt x="273" y="84"/>
                      <a:pt x="105" y="126"/>
                    </a:cubicBezTo>
                    <a:cubicBezTo>
                      <a:pt x="566" y="105"/>
                      <a:pt x="1" y="84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12"/>
              <p:cNvSpPr/>
              <p:nvPr/>
            </p:nvSpPr>
            <p:spPr>
              <a:xfrm>
                <a:off x="10929500" y="2609525"/>
                <a:ext cx="77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75" extrusionOk="0">
                    <a:moveTo>
                      <a:pt x="282" y="0"/>
                    </a:moveTo>
                    <a:cubicBezTo>
                      <a:pt x="268" y="0"/>
                      <a:pt x="238" y="5"/>
                      <a:pt x="189" y="12"/>
                    </a:cubicBezTo>
                    <a:cubicBezTo>
                      <a:pt x="1" y="74"/>
                      <a:pt x="210" y="54"/>
                      <a:pt x="189" y="74"/>
                    </a:cubicBezTo>
                    <a:cubicBezTo>
                      <a:pt x="273" y="19"/>
                      <a:pt x="31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12"/>
              <p:cNvSpPr/>
              <p:nvPr/>
            </p:nvSpPr>
            <p:spPr>
              <a:xfrm>
                <a:off x="11090100" y="2488175"/>
                <a:ext cx="197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5" extrusionOk="0">
                    <a:moveTo>
                      <a:pt x="0" y="11"/>
                    </a:moveTo>
                    <a:cubicBezTo>
                      <a:pt x="1" y="13"/>
                      <a:pt x="2" y="14"/>
                      <a:pt x="3" y="15"/>
                    </a:cubicBezTo>
                    <a:lnTo>
                      <a:pt x="3" y="15"/>
                    </a:lnTo>
                    <a:lnTo>
                      <a:pt x="0" y="11"/>
                    </a:lnTo>
                    <a:close/>
                    <a:moveTo>
                      <a:pt x="70" y="1"/>
                    </a:moveTo>
                    <a:lnTo>
                      <a:pt x="70" y="1"/>
                    </a:lnTo>
                    <a:cubicBezTo>
                      <a:pt x="60" y="1"/>
                      <a:pt x="34" y="20"/>
                      <a:pt x="15" y="20"/>
                    </a:cubicBezTo>
                    <a:cubicBezTo>
                      <a:pt x="11" y="20"/>
                      <a:pt x="6" y="19"/>
                      <a:pt x="3" y="15"/>
                    </a:cubicBezTo>
                    <a:lnTo>
                      <a:pt x="3" y="15"/>
                    </a:lnTo>
                    <a:lnTo>
                      <a:pt x="42" y="74"/>
                    </a:lnTo>
                    <a:cubicBezTo>
                      <a:pt x="75" y="16"/>
                      <a:pt x="79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12"/>
              <p:cNvSpPr/>
              <p:nvPr/>
            </p:nvSpPr>
            <p:spPr>
              <a:xfrm>
                <a:off x="11099525" y="2451825"/>
                <a:ext cx="26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0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21" y="189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12"/>
              <p:cNvSpPr/>
              <p:nvPr/>
            </p:nvSpPr>
            <p:spPr>
              <a:xfrm>
                <a:off x="11123050" y="2433525"/>
                <a:ext cx="2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1" extrusionOk="0">
                    <a:moveTo>
                      <a:pt x="84" y="0"/>
                    </a:moveTo>
                    <a:lnTo>
                      <a:pt x="22" y="168"/>
                    </a:lnTo>
                    <a:lnTo>
                      <a:pt x="1" y="23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12"/>
              <p:cNvSpPr/>
              <p:nvPr/>
            </p:nvSpPr>
            <p:spPr>
              <a:xfrm>
                <a:off x="11100025" y="2119675"/>
                <a:ext cx="32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4" extrusionOk="0">
                    <a:moveTo>
                      <a:pt x="43" y="0"/>
                    </a:moveTo>
                    <a:lnTo>
                      <a:pt x="1" y="105"/>
                    </a:lnTo>
                    <a:cubicBezTo>
                      <a:pt x="27" y="124"/>
                      <a:pt x="53" y="134"/>
                      <a:pt x="72" y="134"/>
                    </a:cubicBezTo>
                    <a:cubicBezTo>
                      <a:pt x="116" y="134"/>
                      <a:pt x="129" y="87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12"/>
              <p:cNvSpPr/>
              <p:nvPr/>
            </p:nvSpPr>
            <p:spPr>
              <a:xfrm>
                <a:off x="10973975" y="2034400"/>
                <a:ext cx="73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48" extrusionOk="0">
                    <a:moveTo>
                      <a:pt x="0" y="1"/>
                    </a:moveTo>
                    <a:cubicBezTo>
                      <a:pt x="105" y="43"/>
                      <a:pt x="210" y="126"/>
                      <a:pt x="293" y="147"/>
                    </a:cubicBezTo>
                    <a:cubicBezTo>
                      <a:pt x="251" y="84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12"/>
              <p:cNvSpPr/>
              <p:nvPr/>
            </p:nvSpPr>
            <p:spPr>
              <a:xfrm>
                <a:off x="10592125" y="2146875"/>
                <a:ext cx="21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0" extrusionOk="0">
                    <a:moveTo>
                      <a:pt x="84" y="0"/>
                    </a:moveTo>
                    <a:lnTo>
                      <a:pt x="0" y="210"/>
                    </a:lnTo>
                    <a:lnTo>
                      <a:pt x="63" y="1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12"/>
              <p:cNvSpPr/>
              <p:nvPr/>
            </p:nvSpPr>
            <p:spPr>
              <a:xfrm>
                <a:off x="10823500" y="2898550"/>
                <a:ext cx="19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13" extrusionOk="0">
                    <a:moveTo>
                      <a:pt x="77" y="1"/>
                    </a:moveTo>
                    <a:lnTo>
                      <a:pt x="77" y="1"/>
                    </a:lnTo>
                    <a:cubicBezTo>
                      <a:pt x="39" y="115"/>
                      <a:pt x="1" y="212"/>
                      <a:pt x="10" y="212"/>
                    </a:cubicBezTo>
                    <a:cubicBezTo>
                      <a:pt x="11" y="212"/>
                      <a:pt x="12" y="212"/>
                      <a:pt x="14" y="210"/>
                    </a:cubicBezTo>
                    <a:cubicBezTo>
                      <a:pt x="55" y="66"/>
                      <a:pt x="76" y="3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12"/>
              <p:cNvSpPr/>
              <p:nvPr/>
            </p:nvSpPr>
            <p:spPr>
              <a:xfrm>
                <a:off x="10792450" y="2972825"/>
                <a:ext cx="21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8" extrusionOk="0">
                    <a:moveTo>
                      <a:pt x="85" y="1"/>
                    </a:moveTo>
                    <a:cubicBezTo>
                      <a:pt x="43" y="63"/>
                      <a:pt x="22" y="105"/>
                      <a:pt x="1" y="147"/>
                    </a:cubicBezTo>
                    <a:cubicBezTo>
                      <a:pt x="22" y="105"/>
                      <a:pt x="64" y="4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12"/>
              <p:cNvSpPr/>
              <p:nvPr/>
            </p:nvSpPr>
            <p:spPr>
              <a:xfrm>
                <a:off x="11179325" y="2905875"/>
                <a:ext cx="112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40" extrusionOk="0">
                    <a:moveTo>
                      <a:pt x="449" y="0"/>
                    </a:moveTo>
                    <a:lnTo>
                      <a:pt x="449" y="0"/>
                    </a:lnTo>
                    <a:cubicBezTo>
                      <a:pt x="302" y="63"/>
                      <a:pt x="156" y="105"/>
                      <a:pt x="9" y="126"/>
                    </a:cubicBezTo>
                    <a:cubicBezTo>
                      <a:pt x="0" y="135"/>
                      <a:pt x="6" y="139"/>
                      <a:pt x="22" y="139"/>
                    </a:cubicBezTo>
                    <a:cubicBezTo>
                      <a:pt x="81" y="139"/>
                      <a:pt x="284" y="83"/>
                      <a:pt x="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12"/>
              <p:cNvSpPr/>
              <p:nvPr/>
            </p:nvSpPr>
            <p:spPr>
              <a:xfrm>
                <a:off x="10664825" y="2959225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" y="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05" y="105"/>
                      <a:pt x="63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12"/>
              <p:cNvSpPr/>
              <p:nvPr/>
            </p:nvSpPr>
            <p:spPr>
              <a:xfrm>
                <a:off x="10506850" y="2696125"/>
                <a:ext cx="31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4" extrusionOk="0">
                    <a:moveTo>
                      <a:pt x="1" y="0"/>
                    </a:moveTo>
                    <a:cubicBezTo>
                      <a:pt x="22" y="21"/>
                      <a:pt x="63" y="63"/>
                      <a:pt x="126" y="84"/>
                    </a:cubicBezTo>
                    <a:cubicBezTo>
                      <a:pt x="126" y="84"/>
                      <a:pt x="84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12"/>
              <p:cNvSpPr/>
              <p:nvPr/>
            </p:nvSpPr>
            <p:spPr>
              <a:xfrm>
                <a:off x="10654375" y="2876050"/>
                <a:ext cx="105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52" extrusionOk="0">
                    <a:moveTo>
                      <a:pt x="42" y="1"/>
                    </a:moveTo>
                    <a:cubicBezTo>
                      <a:pt x="21" y="84"/>
                      <a:pt x="0" y="168"/>
                      <a:pt x="0" y="252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12"/>
              <p:cNvSpPr/>
              <p:nvPr/>
            </p:nvSpPr>
            <p:spPr>
              <a:xfrm>
                <a:off x="10775200" y="1797975"/>
                <a:ext cx="52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3" extrusionOk="0">
                    <a:moveTo>
                      <a:pt x="210" y="0"/>
                    </a:moveTo>
                    <a:cubicBezTo>
                      <a:pt x="126" y="0"/>
                      <a:pt x="63" y="21"/>
                      <a:pt x="0" y="42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12"/>
              <p:cNvSpPr/>
              <p:nvPr/>
            </p:nvSpPr>
            <p:spPr>
              <a:xfrm>
                <a:off x="10708250" y="18100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0"/>
                    </a:moveTo>
                    <a:cubicBezTo>
                      <a:pt x="105" y="1"/>
                      <a:pt x="42" y="21"/>
                      <a:pt x="0" y="21"/>
                    </a:cubicBezTo>
                    <a:cubicBezTo>
                      <a:pt x="63" y="21"/>
                      <a:pt x="105" y="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12"/>
              <p:cNvSpPr/>
              <p:nvPr/>
            </p:nvSpPr>
            <p:spPr>
              <a:xfrm>
                <a:off x="10670575" y="296550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" y="1"/>
                    </a:moveTo>
                    <a:cubicBezTo>
                      <a:pt x="22" y="22"/>
                      <a:pt x="63" y="43"/>
                      <a:pt x="126" y="84"/>
                    </a:cubicBezTo>
                    <a:cubicBezTo>
                      <a:pt x="84" y="43"/>
                      <a:pt x="4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12"/>
              <p:cNvSpPr/>
              <p:nvPr/>
            </p:nvSpPr>
            <p:spPr>
              <a:xfrm>
                <a:off x="10708250" y="1810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12"/>
              <p:cNvSpPr/>
              <p:nvPr/>
            </p:nvSpPr>
            <p:spPr>
              <a:xfrm>
                <a:off x="11104750" y="1860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12"/>
              <p:cNvSpPr/>
              <p:nvPr/>
            </p:nvSpPr>
            <p:spPr>
              <a:xfrm>
                <a:off x="10163700" y="1640175"/>
                <a:ext cx="1371575" cy="1353775"/>
              </a:xfrm>
              <a:custGeom>
                <a:avLst/>
                <a:gdLst/>
                <a:ahLst/>
                <a:cxnLst/>
                <a:rect l="l" t="t" r="r" b="b"/>
                <a:pathLst>
                  <a:path w="54863" h="54151" extrusionOk="0">
                    <a:moveTo>
                      <a:pt x="32767" y="579"/>
                    </a:moveTo>
                    <a:lnTo>
                      <a:pt x="32767" y="579"/>
                    </a:lnTo>
                    <a:cubicBezTo>
                      <a:pt x="32801" y="583"/>
                      <a:pt x="32831" y="585"/>
                      <a:pt x="32857" y="586"/>
                    </a:cubicBezTo>
                    <a:lnTo>
                      <a:pt x="32857" y="586"/>
                    </a:lnTo>
                    <a:cubicBezTo>
                      <a:pt x="32825" y="583"/>
                      <a:pt x="32795" y="581"/>
                      <a:pt x="32767" y="579"/>
                    </a:cubicBezTo>
                    <a:close/>
                    <a:moveTo>
                      <a:pt x="15657" y="2995"/>
                    </a:moveTo>
                    <a:lnTo>
                      <a:pt x="15657" y="2995"/>
                    </a:lnTo>
                    <a:cubicBezTo>
                      <a:pt x="15684" y="3013"/>
                      <a:pt x="15710" y="3031"/>
                      <a:pt x="15735" y="3048"/>
                    </a:cubicBezTo>
                    <a:cubicBezTo>
                      <a:pt x="15709" y="3028"/>
                      <a:pt x="15683" y="3011"/>
                      <a:pt x="15657" y="2995"/>
                    </a:cubicBezTo>
                    <a:close/>
                    <a:moveTo>
                      <a:pt x="35090" y="4534"/>
                    </a:moveTo>
                    <a:lnTo>
                      <a:pt x="35090" y="4534"/>
                    </a:lnTo>
                    <a:cubicBezTo>
                      <a:pt x="35069" y="4623"/>
                      <a:pt x="35060" y="4685"/>
                      <a:pt x="35058" y="4721"/>
                    </a:cubicBezTo>
                    <a:lnTo>
                      <a:pt x="35058" y="4721"/>
                    </a:lnTo>
                    <a:cubicBezTo>
                      <a:pt x="35066" y="4665"/>
                      <a:pt x="35077" y="4604"/>
                      <a:pt x="35090" y="4534"/>
                    </a:cubicBezTo>
                    <a:close/>
                    <a:moveTo>
                      <a:pt x="35464" y="5757"/>
                    </a:moveTo>
                    <a:cubicBezTo>
                      <a:pt x="35465" y="5775"/>
                      <a:pt x="35466" y="5793"/>
                      <a:pt x="35466" y="5810"/>
                    </a:cubicBezTo>
                    <a:cubicBezTo>
                      <a:pt x="35466" y="5789"/>
                      <a:pt x="35466" y="5771"/>
                      <a:pt x="35464" y="5757"/>
                    </a:cubicBezTo>
                    <a:close/>
                    <a:moveTo>
                      <a:pt x="38521" y="8844"/>
                    </a:moveTo>
                    <a:lnTo>
                      <a:pt x="38521" y="8844"/>
                    </a:lnTo>
                    <a:cubicBezTo>
                      <a:pt x="38688" y="8949"/>
                      <a:pt x="38898" y="9095"/>
                      <a:pt x="39107" y="9242"/>
                    </a:cubicBezTo>
                    <a:cubicBezTo>
                      <a:pt x="39123" y="9258"/>
                      <a:pt x="39124" y="9268"/>
                      <a:pt x="39110" y="9268"/>
                    </a:cubicBezTo>
                    <a:cubicBezTo>
                      <a:pt x="39088" y="9268"/>
                      <a:pt x="39029" y="9243"/>
                      <a:pt x="38940" y="9179"/>
                    </a:cubicBezTo>
                    <a:lnTo>
                      <a:pt x="38940" y="9179"/>
                    </a:lnTo>
                    <a:cubicBezTo>
                      <a:pt x="38946" y="9182"/>
                      <a:pt x="38951" y="9184"/>
                      <a:pt x="38952" y="9184"/>
                    </a:cubicBezTo>
                    <a:cubicBezTo>
                      <a:pt x="38973" y="9184"/>
                      <a:pt x="38694" y="8979"/>
                      <a:pt x="38521" y="8844"/>
                    </a:cubicBezTo>
                    <a:close/>
                    <a:moveTo>
                      <a:pt x="46651" y="9722"/>
                    </a:moveTo>
                    <a:lnTo>
                      <a:pt x="46651" y="9722"/>
                    </a:lnTo>
                    <a:cubicBezTo>
                      <a:pt x="46647" y="9723"/>
                      <a:pt x="46643" y="9723"/>
                      <a:pt x="46639" y="9723"/>
                    </a:cubicBezTo>
                    <a:cubicBezTo>
                      <a:pt x="46638" y="9726"/>
                      <a:pt x="46636" y="9729"/>
                      <a:pt x="46634" y="9732"/>
                    </a:cubicBezTo>
                    <a:lnTo>
                      <a:pt x="46634" y="9732"/>
                    </a:lnTo>
                    <a:cubicBezTo>
                      <a:pt x="46640" y="9729"/>
                      <a:pt x="46645" y="9726"/>
                      <a:pt x="46651" y="9722"/>
                    </a:cubicBezTo>
                    <a:close/>
                    <a:moveTo>
                      <a:pt x="46634" y="9732"/>
                    </a:moveTo>
                    <a:cubicBezTo>
                      <a:pt x="46594" y="9757"/>
                      <a:pt x="46560" y="9782"/>
                      <a:pt x="46535" y="9806"/>
                    </a:cubicBezTo>
                    <a:cubicBezTo>
                      <a:pt x="46573" y="9787"/>
                      <a:pt x="46612" y="9768"/>
                      <a:pt x="46634" y="9732"/>
                    </a:cubicBezTo>
                    <a:close/>
                    <a:moveTo>
                      <a:pt x="40697" y="11041"/>
                    </a:moveTo>
                    <a:cubicBezTo>
                      <a:pt x="40718" y="11062"/>
                      <a:pt x="40781" y="11146"/>
                      <a:pt x="40969" y="11292"/>
                    </a:cubicBezTo>
                    <a:cubicBezTo>
                      <a:pt x="40982" y="11298"/>
                      <a:pt x="40994" y="11305"/>
                      <a:pt x="41006" y="11310"/>
                    </a:cubicBezTo>
                    <a:lnTo>
                      <a:pt x="41006" y="11310"/>
                    </a:lnTo>
                    <a:cubicBezTo>
                      <a:pt x="40920" y="11236"/>
                      <a:pt x="40841" y="11165"/>
                      <a:pt x="40779" y="11107"/>
                    </a:cubicBezTo>
                    <a:lnTo>
                      <a:pt x="40779" y="11107"/>
                    </a:lnTo>
                    <a:cubicBezTo>
                      <a:pt x="40752" y="11084"/>
                      <a:pt x="40724" y="11063"/>
                      <a:pt x="40697" y="11041"/>
                    </a:cubicBezTo>
                    <a:close/>
                    <a:moveTo>
                      <a:pt x="7544" y="19848"/>
                    </a:moveTo>
                    <a:lnTo>
                      <a:pt x="7544" y="19848"/>
                    </a:lnTo>
                    <a:cubicBezTo>
                      <a:pt x="7502" y="19857"/>
                      <a:pt x="7463" y="19864"/>
                      <a:pt x="7429" y="19871"/>
                    </a:cubicBezTo>
                    <a:cubicBezTo>
                      <a:pt x="7467" y="19866"/>
                      <a:pt x="7506" y="19859"/>
                      <a:pt x="7544" y="19848"/>
                    </a:cubicBezTo>
                    <a:close/>
                    <a:moveTo>
                      <a:pt x="51019" y="27140"/>
                    </a:moveTo>
                    <a:cubicBezTo>
                      <a:pt x="51038" y="27145"/>
                      <a:pt x="51057" y="27148"/>
                      <a:pt x="51075" y="27152"/>
                    </a:cubicBezTo>
                    <a:cubicBezTo>
                      <a:pt x="51056" y="27148"/>
                      <a:pt x="51037" y="27144"/>
                      <a:pt x="51019" y="27140"/>
                    </a:cubicBezTo>
                    <a:close/>
                    <a:moveTo>
                      <a:pt x="3056" y="39141"/>
                    </a:moveTo>
                    <a:lnTo>
                      <a:pt x="3056" y="39141"/>
                    </a:lnTo>
                    <a:cubicBezTo>
                      <a:pt x="3051" y="39169"/>
                      <a:pt x="3048" y="39198"/>
                      <a:pt x="3047" y="39226"/>
                    </a:cubicBezTo>
                    <a:lnTo>
                      <a:pt x="3047" y="39226"/>
                    </a:lnTo>
                    <a:cubicBezTo>
                      <a:pt x="3049" y="39197"/>
                      <a:pt x="3052" y="39169"/>
                      <a:pt x="3056" y="39141"/>
                    </a:cubicBezTo>
                    <a:close/>
                    <a:moveTo>
                      <a:pt x="45363" y="47553"/>
                    </a:moveTo>
                    <a:cubicBezTo>
                      <a:pt x="45323" y="47588"/>
                      <a:pt x="45294" y="47618"/>
                      <a:pt x="45272" y="47643"/>
                    </a:cubicBezTo>
                    <a:lnTo>
                      <a:pt x="45272" y="47643"/>
                    </a:lnTo>
                    <a:cubicBezTo>
                      <a:pt x="45310" y="47605"/>
                      <a:pt x="45342" y="47573"/>
                      <a:pt x="45363" y="47553"/>
                    </a:cubicBezTo>
                    <a:close/>
                    <a:moveTo>
                      <a:pt x="19660" y="49115"/>
                    </a:moveTo>
                    <a:lnTo>
                      <a:pt x="19660" y="49115"/>
                    </a:lnTo>
                    <a:cubicBezTo>
                      <a:pt x="19657" y="49146"/>
                      <a:pt x="19654" y="49177"/>
                      <a:pt x="19653" y="49207"/>
                    </a:cubicBezTo>
                    <a:lnTo>
                      <a:pt x="19653" y="49207"/>
                    </a:lnTo>
                    <a:cubicBezTo>
                      <a:pt x="19656" y="49174"/>
                      <a:pt x="19659" y="49141"/>
                      <a:pt x="19660" y="49115"/>
                    </a:cubicBezTo>
                    <a:close/>
                    <a:moveTo>
                      <a:pt x="19653" y="49207"/>
                    </a:moveTo>
                    <a:cubicBezTo>
                      <a:pt x="19644" y="49294"/>
                      <a:pt x="19632" y="49386"/>
                      <a:pt x="19637" y="49386"/>
                    </a:cubicBezTo>
                    <a:cubicBezTo>
                      <a:pt x="19639" y="49386"/>
                      <a:pt x="19642" y="49376"/>
                      <a:pt x="19648" y="49352"/>
                    </a:cubicBezTo>
                    <a:cubicBezTo>
                      <a:pt x="19648" y="49304"/>
                      <a:pt x="19650" y="49256"/>
                      <a:pt x="19653" y="49207"/>
                    </a:cubicBezTo>
                    <a:close/>
                    <a:moveTo>
                      <a:pt x="26846" y="50001"/>
                    </a:moveTo>
                    <a:cubicBezTo>
                      <a:pt x="26843" y="50007"/>
                      <a:pt x="26841" y="50013"/>
                      <a:pt x="26838" y="50019"/>
                    </a:cubicBezTo>
                    <a:lnTo>
                      <a:pt x="26838" y="50019"/>
                    </a:lnTo>
                    <a:cubicBezTo>
                      <a:pt x="26840" y="50016"/>
                      <a:pt x="26842" y="50010"/>
                      <a:pt x="26846" y="50001"/>
                    </a:cubicBezTo>
                    <a:close/>
                    <a:moveTo>
                      <a:pt x="19104" y="49812"/>
                    </a:moveTo>
                    <a:cubicBezTo>
                      <a:pt x="19084" y="50077"/>
                      <a:pt x="19024" y="50441"/>
                      <a:pt x="19078" y="50441"/>
                    </a:cubicBezTo>
                    <a:cubicBezTo>
                      <a:pt x="19080" y="50441"/>
                      <a:pt x="19081" y="50441"/>
                      <a:pt x="19083" y="50440"/>
                    </a:cubicBezTo>
                    <a:lnTo>
                      <a:pt x="19083" y="50147"/>
                    </a:lnTo>
                    <a:cubicBezTo>
                      <a:pt x="19091" y="50128"/>
                      <a:pt x="19098" y="50113"/>
                      <a:pt x="19104" y="50102"/>
                    </a:cubicBezTo>
                    <a:lnTo>
                      <a:pt x="19104" y="50102"/>
                    </a:lnTo>
                    <a:cubicBezTo>
                      <a:pt x="19104" y="50104"/>
                      <a:pt x="19104" y="50105"/>
                      <a:pt x="19104" y="50105"/>
                    </a:cubicBezTo>
                    <a:cubicBezTo>
                      <a:pt x="19104" y="50104"/>
                      <a:pt x="19104" y="50103"/>
                      <a:pt x="19104" y="50101"/>
                    </a:cubicBezTo>
                    <a:lnTo>
                      <a:pt x="19104" y="50101"/>
                    </a:lnTo>
                    <a:cubicBezTo>
                      <a:pt x="19104" y="50101"/>
                      <a:pt x="19104" y="50101"/>
                      <a:pt x="19104" y="50102"/>
                    </a:cubicBezTo>
                    <a:lnTo>
                      <a:pt x="19104" y="50102"/>
                    </a:lnTo>
                    <a:cubicBezTo>
                      <a:pt x="19104" y="50078"/>
                      <a:pt x="19104" y="49945"/>
                      <a:pt x="19104" y="49812"/>
                    </a:cubicBezTo>
                    <a:close/>
                    <a:moveTo>
                      <a:pt x="21562" y="53364"/>
                    </a:moveTo>
                    <a:lnTo>
                      <a:pt x="21573" y="53369"/>
                    </a:lnTo>
                    <a:cubicBezTo>
                      <a:pt x="21698" y="53390"/>
                      <a:pt x="21803" y="53411"/>
                      <a:pt x="21950" y="53432"/>
                    </a:cubicBezTo>
                    <a:lnTo>
                      <a:pt x="21719" y="53390"/>
                    </a:lnTo>
                    <a:lnTo>
                      <a:pt x="21562" y="53364"/>
                    </a:lnTo>
                    <a:close/>
                    <a:moveTo>
                      <a:pt x="30327" y="0"/>
                    </a:moveTo>
                    <a:cubicBezTo>
                      <a:pt x="30243" y="0"/>
                      <a:pt x="30162" y="11"/>
                      <a:pt x="30089" y="35"/>
                    </a:cubicBezTo>
                    <a:cubicBezTo>
                      <a:pt x="29817" y="77"/>
                      <a:pt x="29566" y="203"/>
                      <a:pt x="29336" y="349"/>
                    </a:cubicBezTo>
                    <a:cubicBezTo>
                      <a:pt x="29126" y="516"/>
                      <a:pt x="28959" y="726"/>
                      <a:pt x="28854" y="935"/>
                    </a:cubicBezTo>
                    <a:cubicBezTo>
                      <a:pt x="28729" y="1144"/>
                      <a:pt x="28666" y="1416"/>
                      <a:pt x="28624" y="1583"/>
                    </a:cubicBezTo>
                    <a:cubicBezTo>
                      <a:pt x="28645" y="1730"/>
                      <a:pt x="28561" y="2232"/>
                      <a:pt x="28478" y="2692"/>
                    </a:cubicBezTo>
                    <a:cubicBezTo>
                      <a:pt x="28394" y="3174"/>
                      <a:pt x="28289" y="3613"/>
                      <a:pt x="28352" y="3676"/>
                    </a:cubicBezTo>
                    <a:cubicBezTo>
                      <a:pt x="28185" y="4220"/>
                      <a:pt x="28080" y="4387"/>
                      <a:pt x="27976" y="4617"/>
                    </a:cubicBezTo>
                    <a:cubicBezTo>
                      <a:pt x="27913" y="4743"/>
                      <a:pt x="27850" y="4848"/>
                      <a:pt x="27745" y="5015"/>
                    </a:cubicBezTo>
                    <a:cubicBezTo>
                      <a:pt x="27704" y="5099"/>
                      <a:pt x="27641" y="5182"/>
                      <a:pt x="27557" y="5287"/>
                    </a:cubicBezTo>
                    <a:cubicBezTo>
                      <a:pt x="27515" y="5329"/>
                      <a:pt x="27473" y="5371"/>
                      <a:pt x="27411" y="5433"/>
                    </a:cubicBezTo>
                    <a:cubicBezTo>
                      <a:pt x="27369" y="5475"/>
                      <a:pt x="27285" y="5517"/>
                      <a:pt x="27243" y="5559"/>
                    </a:cubicBezTo>
                    <a:lnTo>
                      <a:pt x="27222" y="5559"/>
                    </a:lnTo>
                    <a:cubicBezTo>
                      <a:pt x="27222" y="5559"/>
                      <a:pt x="27222" y="5559"/>
                      <a:pt x="27201" y="5580"/>
                    </a:cubicBezTo>
                    <a:cubicBezTo>
                      <a:pt x="27160" y="5601"/>
                      <a:pt x="27118" y="5601"/>
                      <a:pt x="27076" y="5622"/>
                    </a:cubicBezTo>
                    <a:cubicBezTo>
                      <a:pt x="26992" y="5664"/>
                      <a:pt x="26908" y="5705"/>
                      <a:pt x="26825" y="5726"/>
                    </a:cubicBezTo>
                    <a:cubicBezTo>
                      <a:pt x="26678" y="5810"/>
                      <a:pt x="26511" y="5894"/>
                      <a:pt x="26239" y="5957"/>
                    </a:cubicBezTo>
                    <a:lnTo>
                      <a:pt x="26218" y="5894"/>
                    </a:lnTo>
                    <a:lnTo>
                      <a:pt x="25528" y="6166"/>
                    </a:lnTo>
                    <a:lnTo>
                      <a:pt x="25130" y="6166"/>
                    </a:lnTo>
                    <a:lnTo>
                      <a:pt x="24670" y="6291"/>
                    </a:lnTo>
                    <a:cubicBezTo>
                      <a:pt x="24786" y="6265"/>
                      <a:pt x="24918" y="6248"/>
                      <a:pt x="24993" y="6248"/>
                    </a:cubicBezTo>
                    <a:cubicBezTo>
                      <a:pt x="25039" y="6248"/>
                      <a:pt x="25062" y="6254"/>
                      <a:pt x="25046" y="6270"/>
                    </a:cubicBezTo>
                    <a:cubicBezTo>
                      <a:pt x="24399" y="6455"/>
                      <a:pt x="23440" y="6591"/>
                      <a:pt x="23212" y="6591"/>
                    </a:cubicBezTo>
                    <a:cubicBezTo>
                      <a:pt x="23183" y="6591"/>
                      <a:pt x="23166" y="6589"/>
                      <a:pt x="23163" y="6584"/>
                    </a:cubicBezTo>
                    <a:cubicBezTo>
                      <a:pt x="22556" y="6710"/>
                      <a:pt x="21970" y="6835"/>
                      <a:pt x="21364" y="6919"/>
                    </a:cubicBezTo>
                    <a:cubicBezTo>
                      <a:pt x="21385" y="6877"/>
                      <a:pt x="21573" y="6856"/>
                      <a:pt x="21782" y="6814"/>
                    </a:cubicBezTo>
                    <a:lnTo>
                      <a:pt x="21782" y="6814"/>
                    </a:lnTo>
                    <a:cubicBezTo>
                      <a:pt x="21615" y="6846"/>
                      <a:pt x="21521" y="6856"/>
                      <a:pt x="21466" y="6856"/>
                    </a:cubicBezTo>
                    <a:cubicBezTo>
                      <a:pt x="21411" y="6856"/>
                      <a:pt x="21395" y="6846"/>
                      <a:pt x="21385" y="6835"/>
                    </a:cubicBezTo>
                    <a:cubicBezTo>
                      <a:pt x="21369" y="6828"/>
                      <a:pt x="21357" y="6823"/>
                      <a:pt x="21326" y="6823"/>
                    </a:cubicBezTo>
                    <a:cubicBezTo>
                      <a:pt x="21271" y="6823"/>
                      <a:pt x="21161" y="6837"/>
                      <a:pt x="20882" y="6877"/>
                    </a:cubicBezTo>
                    <a:cubicBezTo>
                      <a:pt x="21008" y="6877"/>
                      <a:pt x="20820" y="6919"/>
                      <a:pt x="20799" y="6940"/>
                    </a:cubicBezTo>
                    <a:cubicBezTo>
                      <a:pt x="20590" y="6940"/>
                      <a:pt x="20213" y="6919"/>
                      <a:pt x="19836" y="6877"/>
                    </a:cubicBezTo>
                    <a:cubicBezTo>
                      <a:pt x="19753" y="6877"/>
                      <a:pt x="19648" y="6856"/>
                      <a:pt x="19564" y="6856"/>
                    </a:cubicBezTo>
                    <a:cubicBezTo>
                      <a:pt x="19481" y="6835"/>
                      <a:pt x="19397" y="6793"/>
                      <a:pt x="19313" y="6773"/>
                    </a:cubicBezTo>
                    <a:cubicBezTo>
                      <a:pt x="19250" y="6731"/>
                      <a:pt x="19167" y="6710"/>
                      <a:pt x="19083" y="6668"/>
                    </a:cubicBezTo>
                    <a:cubicBezTo>
                      <a:pt x="19020" y="6605"/>
                      <a:pt x="18937" y="6563"/>
                      <a:pt x="18874" y="6521"/>
                    </a:cubicBezTo>
                    <a:cubicBezTo>
                      <a:pt x="18916" y="6521"/>
                      <a:pt x="18957" y="6542"/>
                      <a:pt x="19020" y="6542"/>
                    </a:cubicBezTo>
                    <a:cubicBezTo>
                      <a:pt x="18539" y="6187"/>
                      <a:pt x="18079" y="5622"/>
                      <a:pt x="17618" y="5057"/>
                    </a:cubicBezTo>
                    <a:cubicBezTo>
                      <a:pt x="17388" y="4764"/>
                      <a:pt x="17158" y="4450"/>
                      <a:pt x="16886" y="4157"/>
                    </a:cubicBezTo>
                    <a:cubicBezTo>
                      <a:pt x="16635" y="3864"/>
                      <a:pt x="16384" y="3571"/>
                      <a:pt x="16070" y="3299"/>
                    </a:cubicBezTo>
                    <a:lnTo>
                      <a:pt x="16070" y="3299"/>
                    </a:lnTo>
                    <a:cubicBezTo>
                      <a:pt x="16279" y="3488"/>
                      <a:pt x="16321" y="3613"/>
                      <a:pt x="16300" y="3613"/>
                    </a:cubicBezTo>
                    <a:cubicBezTo>
                      <a:pt x="16258" y="3613"/>
                      <a:pt x="16133" y="3529"/>
                      <a:pt x="15965" y="3362"/>
                    </a:cubicBezTo>
                    <a:cubicBezTo>
                      <a:pt x="15924" y="3299"/>
                      <a:pt x="15903" y="3236"/>
                      <a:pt x="15861" y="3174"/>
                    </a:cubicBezTo>
                    <a:cubicBezTo>
                      <a:pt x="15823" y="3153"/>
                      <a:pt x="15803" y="3145"/>
                      <a:pt x="15795" y="3145"/>
                    </a:cubicBezTo>
                    <a:lnTo>
                      <a:pt x="15795" y="3145"/>
                    </a:lnTo>
                    <a:cubicBezTo>
                      <a:pt x="15761" y="3145"/>
                      <a:pt x="15947" y="3295"/>
                      <a:pt x="15915" y="3295"/>
                    </a:cubicBezTo>
                    <a:cubicBezTo>
                      <a:pt x="15900" y="3295"/>
                      <a:pt x="15840" y="3264"/>
                      <a:pt x="15693" y="3174"/>
                    </a:cubicBezTo>
                    <a:cubicBezTo>
                      <a:pt x="15463" y="2985"/>
                      <a:pt x="15359" y="2902"/>
                      <a:pt x="15400" y="2902"/>
                    </a:cubicBezTo>
                    <a:cubicBezTo>
                      <a:pt x="15407" y="2896"/>
                      <a:pt x="15415" y="2893"/>
                      <a:pt x="15424" y="2893"/>
                    </a:cubicBezTo>
                    <a:cubicBezTo>
                      <a:pt x="15446" y="2893"/>
                      <a:pt x="15476" y="2908"/>
                      <a:pt x="15505" y="2923"/>
                    </a:cubicBezTo>
                    <a:cubicBezTo>
                      <a:pt x="15548" y="2937"/>
                      <a:pt x="15601" y="2961"/>
                      <a:pt x="15657" y="2995"/>
                    </a:cubicBezTo>
                    <a:lnTo>
                      <a:pt x="15657" y="2995"/>
                    </a:lnTo>
                    <a:cubicBezTo>
                      <a:pt x="15456" y="2864"/>
                      <a:pt x="15198" y="2732"/>
                      <a:pt x="14940" y="2713"/>
                    </a:cubicBezTo>
                    <a:cubicBezTo>
                      <a:pt x="14919" y="2692"/>
                      <a:pt x="14961" y="2687"/>
                      <a:pt x="15016" y="2687"/>
                    </a:cubicBezTo>
                    <a:cubicBezTo>
                      <a:pt x="15071" y="2687"/>
                      <a:pt x="15139" y="2692"/>
                      <a:pt x="15170" y="2692"/>
                    </a:cubicBezTo>
                    <a:cubicBezTo>
                      <a:pt x="15066" y="2672"/>
                      <a:pt x="14919" y="2651"/>
                      <a:pt x="14752" y="2651"/>
                    </a:cubicBezTo>
                    <a:cubicBezTo>
                      <a:pt x="14718" y="2647"/>
                      <a:pt x="14685" y="2645"/>
                      <a:pt x="14652" y="2645"/>
                    </a:cubicBezTo>
                    <a:cubicBezTo>
                      <a:pt x="14497" y="2645"/>
                      <a:pt x="14342" y="2683"/>
                      <a:pt x="14187" y="2734"/>
                    </a:cubicBezTo>
                    <a:cubicBezTo>
                      <a:pt x="13831" y="2839"/>
                      <a:pt x="13517" y="3027"/>
                      <a:pt x="13350" y="3174"/>
                    </a:cubicBezTo>
                    <a:lnTo>
                      <a:pt x="13308" y="3174"/>
                    </a:lnTo>
                    <a:cubicBezTo>
                      <a:pt x="12994" y="3404"/>
                      <a:pt x="12701" y="3571"/>
                      <a:pt x="12450" y="3760"/>
                    </a:cubicBezTo>
                    <a:cubicBezTo>
                      <a:pt x="12199" y="3927"/>
                      <a:pt x="11969" y="4094"/>
                      <a:pt x="11760" y="4262"/>
                    </a:cubicBezTo>
                    <a:cubicBezTo>
                      <a:pt x="11341" y="4617"/>
                      <a:pt x="10944" y="4952"/>
                      <a:pt x="10525" y="5454"/>
                    </a:cubicBezTo>
                    <a:cubicBezTo>
                      <a:pt x="10567" y="5538"/>
                      <a:pt x="10211" y="5915"/>
                      <a:pt x="10086" y="6312"/>
                    </a:cubicBezTo>
                    <a:lnTo>
                      <a:pt x="10044" y="6396"/>
                    </a:lnTo>
                    <a:lnTo>
                      <a:pt x="10023" y="6438"/>
                    </a:lnTo>
                    <a:lnTo>
                      <a:pt x="10002" y="6501"/>
                    </a:lnTo>
                    <a:lnTo>
                      <a:pt x="9960" y="6563"/>
                    </a:lnTo>
                    <a:cubicBezTo>
                      <a:pt x="9960" y="6584"/>
                      <a:pt x="9960" y="6605"/>
                      <a:pt x="9960" y="6626"/>
                    </a:cubicBezTo>
                    <a:cubicBezTo>
                      <a:pt x="9939" y="6689"/>
                      <a:pt x="9939" y="6731"/>
                      <a:pt x="9960" y="6773"/>
                    </a:cubicBezTo>
                    <a:cubicBezTo>
                      <a:pt x="9960" y="6877"/>
                      <a:pt x="9981" y="6919"/>
                      <a:pt x="10002" y="7003"/>
                    </a:cubicBezTo>
                    <a:cubicBezTo>
                      <a:pt x="10002" y="7065"/>
                      <a:pt x="10023" y="7128"/>
                      <a:pt x="10044" y="7191"/>
                    </a:cubicBezTo>
                    <a:cubicBezTo>
                      <a:pt x="10128" y="7421"/>
                      <a:pt x="10211" y="7672"/>
                      <a:pt x="10295" y="7902"/>
                    </a:cubicBezTo>
                    <a:cubicBezTo>
                      <a:pt x="10483" y="8405"/>
                      <a:pt x="10714" y="8886"/>
                      <a:pt x="10944" y="9388"/>
                    </a:cubicBezTo>
                    <a:cubicBezTo>
                      <a:pt x="11127" y="9725"/>
                      <a:pt x="11167" y="9778"/>
                      <a:pt x="11183" y="9778"/>
                    </a:cubicBezTo>
                    <a:cubicBezTo>
                      <a:pt x="11191" y="9778"/>
                      <a:pt x="11193" y="9767"/>
                      <a:pt x="11203" y="9767"/>
                    </a:cubicBezTo>
                    <a:cubicBezTo>
                      <a:pt x="11215" y="9767"/>
                      <a:pt x="11239" y="9785"/>
                      <a:pt x="11299" y="9869"/>
                    </a:cubicBezTo>
                    <a:cubicBezTo>
                      <a:pt x="11266" y="9936"/>
                      <a:pt x="11582" y="10595"/>
                      <a:pt x="11547" y="10595"/>
                    </a:cubicBezTo>
                    <a:cubicBezTo>
                      <a:pt x="11538" y="10595"/>
                      <a:pt x="11508" y="10555"/>
                      <a:pt x="11446" y="10455"/>
                    </a:cubicBezTo>
                    <a:lnTo>
                      <a:pt x="11446" y="10455"/>
                    </a:lnTo>
                    <a:cubicBezTo>
                      <a:pt x="11613" y="10748"/>
                      <a:pt x="11739" y="10999"/>
                      <a:pt x="11843" y="11229"/>
                    </a:cubicBezTo>
                    <a:cubicBezTo>
                      <a:pt x="11948" y="11439"/>
                      <a:pt x="12053" y="11627"/>
                      <a:pt x="12157" y="11815"/>
                    </a:cubicBezTo>
                    <a:cubicBezTo>
                      <a:pt x="12157" y="11857"/>
                      <a:pt x="12199" y="11878"/>
                      <a:pt x="12157" y="11920"/>
                    </a:cubicBezTo>
                    <a:cubicBezTo>
                      <a:pt x="12136" y="11941"/>
                      <a:pt x="12115" y="11962"/>
                      <a:pt x="12095" y="12003"/>
                    </a:cubicBezTo>
                    <a:cubicBezTo>
                      <a:pt x="12053" y="12045"/>
                      <a:pt x="12011" y="12108"/>
                      <a:pt x="11969" y="12171"/>
                    </a:cubicBezTo>
                    <a:cubicBezTo>
                      <a:pt x="11781" y="12422"/>
                      <a:pt x="11592" y="12694"/>
                      <a:pt x="11362" y="13071"/>
                    </a:cubicBezTo>
                    <a:cubicBezTo>
                      <a:pt x="11460" y="12956"/>
                      <a:pt x="11559" y="12829"/>
                      <a:pt x="11577" y="12829"/>
                    </a:cubicBezTo>
                    <a:lnTo>
                      <a:pt x="11577" y="12829"/>
                    </a:lnTo>
                    <a:cubicBezTo>
                      <a:pt x="11582" y="12829"/>
                      <a:pt x="11581" y="12839"/>
                      <a:pt x="11571" y="12861"/>
                    </a:cubicBezTo>
                    <a:cubicBezTo>
                      <a:pt x="11415" y="13116"/>
                      <a:pt x="11203" y="13388"/>
                      <a:pt x="11177" y="13388"/>
                    </a:cubicBezTo>
                    <a:cubicBezTo>
                      <a:pt x="11175" y="13388"/>
                      <a:pt x="11174" y="13387"/>
                      <a:pt x="11174" y="13384"/>
                    </a:cubicBezTo>
                    <a:lnTo>
                      <a:pt x="11195" y="13301"/>
                    </a:lnTo>
                    <a:lnTo>
                      <a:pt x="11195" y="13301"/>
                    </a:lnTo>
                    <a:cubicBezTo>
                      <a:pt x="10253" y="14933"/>
                      <a:pt x="8810" y="16900"/>
                      <a:pt x="8119" y="18239"/>
                    </a:cubicBezTo>
                    <a:lnTo>
                      <a:pt x="8014" y="18406"/>
                    </a:lnTo>
                    <a:lnTo>
                      <a:pt x="7973" y="18490"/>
                    </a:lnTo>
                    <a:cubicBezTo>
                      <a:pt x="7952" y="18532"/>
                      <a:pt x="7952" y="18553"/>
                      <a:pt x="7931" y="18573"/>
                    </a:cubicBezTo>
                    <a:lnTo>
                      <a:pt x="7910" y="18615"/>
                    </a:lnTo>
                    <a:cubicBezTo>
                      <a:pt x="7868" y="18741"/>
                      <a:pt x="7826" y="18825"/>
                      <a:pt x="7784" y="18929"/>
                    </a:cubicBezTo>
                    <a:cubicBezTo>
                      <a:pt x="7659" y="19097"/>
                      <a:pt x="7533" y="19222"/>
                      <a:pt x="7324" y="19264"/>
                    </a:cubicBezTo>
                    <a:cubicBezTo>
                      <a:pt x="7198" y="19264"/>
                      <a:pt x="7136" y="19264"/>
                      <a:pt x="7136" y="19243"/>
                    </a:cubicBezTo>
                    <a:cubicBezTo>
                      <a:pt x="7136" y="19243"/>
                      <a:pt x="7177" y="19243"/>
                      <a:pt x="7240" y="19222"/>
                    </a:cubicBezTo>
                    <a:cubicBezTo>
                      <a:pt x="7325" y="19205"/>
                      <a:pt x="7396" y="19175"/>
                      <a:pt x="7320" y="19175"/>
                    </a:cubicBezTo>
                    <a:cubicBezTo>
                      <a:pt x="7302" y="19175"/>
                      <a:pt x="7276" y="19176"/>
                      <a:pt x="7240" y="19180"/>
                    </a:cubicBezTo>
                    <a:cubicBezTo>
                      <a:pt x="7191" y="19187"/>
                      <a:pt x="7140" y="19190"/>
                      <a:pt x="7088" y="19190"/>
                    </a:cubicBezTo>
                    <a:cubicBezTo>
                      <a:pt x="6809" y="19190"/>
                      <a:pt x="6497" y="19104"/>
                      <a:pt x="6215" y="19034"/>
                    </a:cubicBezTo>
                    <a:cubicBezTo>
                      <a:pt x="5880" y="18950"/>
                      <a:pt x="5545" y="18866"/>
                      <a:pt x="5232" y="18804"/>
                    </a:cubicBezTo>
                    <a:cubicBezTo>
                      <a:pt x="4758" y="18693"/>
                      <a:pt x="4285" y="18606"/>
                      <a:pt x="3766" y="18606"/>
                    </a:cubicBezTo>
                    <a:cubicBezTo>
                      <a:pt x="3597" y="18606"/>
                      <a:pt x="3424" y="18616"/>
                      <a:pt x="3244" y="18636"/>
                    </a:cubicBezTo>
                    <a:cubicBezTo>
                      <a:pt x="3153" y="18622"/>
                      <a:pt x="3049" y="18615"/>
                      <a:pt x="2932" y="18615"/>
                    </a:cubicBezTo>
                    <a:cubicBezTo>
                      <a:pt x="2700" y="18615"/>
                      <a:pt x="2421" y="18643"/>
                      <a:pt x="2114" y="18699"/>
                    </a:cubicBezTo>
                    <a:cubicBezTo>
                      <a:pt x="1863" y="18741"/>
                      <a:pt x="1591" y="18866"/>
                      <a:pt x="1361" y="19055"/>
                    </a:cubicBezTo>
                    <a:cubicBezTo>
                      <a:pt x="1131" y="19222"/>
                      <a:pt x="942" y="19452"/>
                      <a:pt x="796" y="19682"/>
                    </a:cubicBezTo>
                    <a:cubicBezTo>
                      <a:pt x="189" y="20645"/>
                      <a:pt x="43" y="21775"/>
                      <a:pt x="1" y="22549"/>
                    </a:cubicBezTo>
                    <a:lnTo>
                      <a:pt x="43" y="22444"/>
                    </a:lnTo>
                    <a:cubicBezTo>
                      <a:pt x="105" y="22863"/>
                      <a:pt x="43" y="22946"/>
                      <a:pt x="84" y="23239"/>
                    </a:cubicBezTo>
                    <a:cubicBezTo>
                      <a:pt x="100" y="23207"/>
                      <a:pt x="80" y="22969"/>
                      <a:pt x="88" y="22969"/>
                    </a:cubicBezTo>
                    <a:lnTo>
                      <a:pt x="88" y="22969"/>
                    </a:lnTo>
                    <a:cubicBezTo>
                      <a:pt x="90" y="22969"/>
                      <a:pt x="95" y="22992"/>
                      <a:pt x="105" y="23051"/>
                    </a:cubicBezTo>
                    <a:cubicBezTo>
                      <a:pt x="210" y="23679"/>
                      <a:pt x="419" y="24327"/>
                      <a:pt x="879" y="24871"/>
                    </a:cubicBezTo>
                    <a:cubicBezTo>
                      <a:pt x="1089" y="25143"/>
                      <a:pt x="1361" y="25353"/>
                      <a:pt x="1654" y="25520"/>
                    </a:cubicBezTo>
                    <a:cubicBezTo>
                      <a:pt x="1947" y="25687"/>
                      <a:pt x="2260" y="25834"/>
                      <a:pt x="2553" y="25939"/>
                    </a:cubicBezTo>
                    <a:cubicBezTo>
                      <a:pt x="3160" y="26148"/>
                      <a:pt x="3788" y="26315"/>
                      <a:pt x="4374" y="26483"/>
                    </a:cubicBezTo>
                    <a:cubicBezTo>
                      <a:pt x="4646" y="26587"/>
                      <a:pt x="4939" y="26671"/>
                      <a:pt x="5190" y="26796"/>
                    </a:cubicBezTo>
                    <a:cubicBezTo>
                      <a:pt x="5315" y="26859"/>
                      <a:pt x="5441" y="26943"/>
                      <a:pt x="5545" y="27006"/>
                    </a:cubicBezTo>
                    <a:lnTo>
                      <a:pt x="5692" y="27110"/>
                    </a:lnTo>
                    <a:lnTo>
                      <a:pt x="5734" y="27173"/>
                    </a:lnTo>
                    <a:lnTo>
                      <a:pt x="5776" y="27236"/>
                    </a:lnTo>
                    <a:lnTo>
                      <a:pt x="5817" y="27403"/>
                    </a:lnTo>
                    <a:lnTo>
                      <a:pt x="5880" y="27675"/>
                    </a:lnTo>
                    <a:lnTo>
                      <a:pt x="5985" y="28261"/>
                    </a:lnTo>
                    <a:cubicBezTo>
                      <a:pt x="6048" y="28659"/>
                      <a:pt x="6131" y="29056"/>
                      <a:pt x="6194" y="29433"/>
                    </a:cubicBezTo>
                    <a:cubicBezTo>
                      <a:pt x="6403" y="30625"/>
                      <a:pt x="6550" y="30061"/>
                      <a:pt x="6717" y="31567"/>
                    </a:cubicBezTo>
                    <a:lnTo>
                      <a:pt x="6550" y="31149"/>
                    </a:lnTo>
                    <a:lnTo>
                      <a:pt x="6550" y="31149"/>
                    </a:lnTo>
                    <a:cubicBezTo>
                      <a:pt x="6717" y="31839"/>
                      <a:pt x="6864" y="32530"/>
                      <a:pt x="7010" y="33220"/>
                    </a:cubicBezTo>
                    <a:cubicBezTo>
                      <a:pt x="7094" y="33576"/>
                      <a:pt x="7198" y="33931"/>
                      <a:pt x="7303" y="34287"/>
                    </a:cubicBezTo>
                    <a:cubicBezTo>
                      <a:pt x="7366" y="34475"/>
                      <a:pt x="7429" y="34643"/>
                      <a:pt x="7512" y="34810"/>
                    </a:cubicBezTo>
                    <a:lnTo>
                      <a:pt x="7575" y="34936"/>
                    </a:lnTo>
                    <a:lnTo>
                      <a:pt x="7617" y="35040"/>
                    </a:lnTo>
                    <a:lnTo>
                      <a:pt x="7638" y="35103"/>
                    </a:lnTo>
                    <a:cubicBezTo>
                      <a:pt x="7638" y="35103"/>
                      <a:pt x="7638" y="35124"/>
                      <a:pt x="7617" y="35124"/>
                    </a:cubicBezTo>
                    <a:lnTo>
                      <a:pt x="7554" y="35187"/>
                    </a:lnTo>
                    <a:cubicBezTo>
                      <a:pt x="7470" y="35271"/>
                      <a:pt x="7366" y="35354"/>
                      <a:pt x="7282" y="35438"/>
                    </a:cubicBezTo>
                    <a:cubicBezTo>
                      <a:pt x="7094" y="35584"/>
                      <a:pt x="6885" y="35752"/>
                      <a:pt x="6696" y="35898"/>
                    </a:cubicBezTo>
                    <a:cubicBezTo>
                      <a:pt x="6299" y="36212"/>
                      <a:pt x="5880" y="36505"/>
                      <a:pt x="5504" y="36840"/>
                    </a:cubicBezTo>
                    <a:cubicBezTo>
                      <a:pt x="5608" y="36735"/>
                      <a:pt x="5587" y="36714"/>
                      <a:pt x="5776" y="36568"/>
                    </a:cubicBezTo>
                    <a:lnTo>
                      <a:pt x="5776" y="36568"/>
                    </a:lnTo>
                    <a:cubicBezTo>
                      <a:pt x="5566" y="36693"/>
                      <a:pt x="5190" y="36986"/>
                      <a:pt x="4876" y="37279"/>
                    </a:cubicBezTo>
                    <a:cubicBezTo>
                      <a:pt x="4813" y="37363"/>
                      <a:pt x="4750" y="37447"/>
                      <a:pt x="4688" y="37509"/>
                    </a:cubicBezTo>
                    <a:cubicBezTo>
                      <a:pt x="4667" y="37520"/>
                      <a:pt x="4661" y="37520"/>
                      <a:pt x="4661" y="37520"/>
                    </a:cubicBezTo>
                    <a:cubicBezTo>
                      <a:pt x="4661" y="37520"/>
                      <a:pt x="4667" y="37520"/>
                      <a:pt x="4667" y="37530"/>
                    </a:cubicBezTo>
                    <a:cubicBezTo>
                      <a:pt x="4646" y="37551"/>
                      <a:pt x="4625" y="37551"/>
                      <a:pt x="4625" y="37572"/>
                    </a:cubicBezTo>
                    <a:lnTo>
                      <a:pt x="4541" y="37656"/>
                    </a:lnTo>
                    <a:cubicBezTo>
                      <a:pt x="4437" y="37739"/>
                      <a:pt x="4395" y="37802"/>
                      <a:pt x="4395" y="37823"/>
                    </a:cubicBezTo>
                    <a:cubicBezTo>
                      <a:pt x="4275" y="37918"/>
                      <a:pt x="4235" y="37938"/>
                      <a:pt x="4218" y="37938"/>
                    </a:cubicBezTo>
                    <a:cubicBezTo>
                      <a:pt x="4205" y="37938"/>
                      <a:pt x="4204" y="37926"/>
                      <a:pt x="4189" y="37926"/>
                    </a:cubicBezTo>
                    <a:cubicBezTo>
                      <a:pt x="4177" y="37926"/>
                      <a:pt x="4153" y="37935"/>
                      <a:pt x="4102" y="37970"/>
                    </a:cubicBezTo>
                    <a:cubicBezTo>
                      <a:pt x="3976" y="38074"/>
                      <a:pt x="3830" y="38200"/>
                      <a:pt x="3683" y="38346"/>
                    </a:cubicBezTo>
                    <a:lnTo>
                      <a:pt x="3474" y="38556"/>
                    </a:lnTo>
                    <a:cubicBezTo>
                      <a:pt x="3432" y="38597"/>
                      <a:pt x="3390" y="38618"/>
                      <a:pt x="3369" y="38660"/>
                    </a:cubicBezTo>
                    <a:cubicBezTo>
                      <a:pt x="3328" y="38702"/>
                      <a:pt x="3286" y="38723"/>
                      <a:pt x="3244" y="38807"/>
                    </a:cubicBezTo>
                    <a:cubicBezTo>
                      <a:pt x="3160" y="38911"/>
                      <a:pt x="3118" y="39058"/>
                      <a:pt x="3097" y="39141"/>
                    </a:cubicBezTo>
                    <a:cubicBezTo>
                      <a:pt x="3076" y="39246"/>
                      <a:pt x="3076" y="39330"/>
                      <a:pt x="3076" y="39372"/>
                    </a:cubicBezTo>
                    <a:cubicBezTo>
                      <a:pt x="3073" y="39381"/>
                      <a:pt x="3070" y="39385"/>
                      <a:pt x="3067" y="39385"/>
                    </a:cubicBezTo>
                    <a:cubicBezTo>
                      <a:pt x="3055" y="39385"/>
                      <a:pt x="3044" y="39309"/>
                      <a:pt x="3047" y="39226"/>
                    </a:cubicBezTo>
                    <a:lnTo>
                      <a:pt x="3047" y="39226"/>
                    </a:lnTo>
                    <a:cubicBezTo>
                      <a:pt x="3017" y="39750"/>
                      <a:pt x="3323" y="40478"/>
                      <a:pt x="3369" y="40478"/>
                    </a:cubicBezTo>
                    <a:cubicBezTo>
                      <a:pt x="3377" y="40478"/>
                      <a:pt x="3378" y="40459"/>
                      <a:pt x="3369" y="40418"/>
                    </a:cubicBezTo>
                    <a:lnTo>
                      <a:pt x="3369" y="40418"/>
                    </a:lnTo>
                    <a:cubicBezTo>
                      <a:pt x="3537" y="40857"/>
                      <a:pt x="3746" y="41255"/>
                      <a:pt x="3955" y="41589"/>
                    </a:cubicBezTo>
                    <a:lnTo>
                      <a:pt x="4039" y="41736"/>
                    </a:lnTo>
                    <a:lnTo>
                      <a:pt x="4081" y="41778"/>
                    </a:lnTo>
                    <a:lnTo>
                      <a:pt x="4102" y="41820"/>
                    </a:lnTo>
                    <a:cubicBezTo>
                      <a:pt x="4144" y="41903"/>
                      <a:pt x="4185" y="42008"/>
                      <a:pt x="4248" y="42092"/>
                    </a:cubicBezTo>
                    <a:cubicBezTo>
                      <a:pt x="4290" y="42175"/>
                      <a:pt x="4332" y="42259"/>
                      <a:pt x="4395" y="42343"/>
                    </a:cubicBezTo>
                    <a:cubicBezTo>
                      <a:pt x="4437" y="42447"/>
                      <a:pt x="4478" y="42531"/>
                      <a:pt x="4541" y="42594"/>
                    </a:cubicBezTo>
                    <a:cubicBezTo>
                      <a:pt x="4709" y="42782"/>
                      <a:pt x="4981" y="43096"/>
                      <a:pt x="5273" y="43326"/>
                    </a:cubicBezTo>
                    <a:cubicBezTo>
                      <a:pt x="5420" y="43452"/>
                      <a:pt x="5587" y="43535"/>
                      <a:pt x="5713" y="43598"/>
                    </a:cubicBezTo>
                    <a:cubicBezTo>
                      <a:pt x="5859" y="43640"/>
                      <a:pt x="5964" y="43661"/>
                      <a:pt x="6006" y="43661"/>
                    </a:cubicBezTo>
                    <a:cubicBezTo>
                      <a:pt x="5943" y="43703"/>
                      <a:pt x="6361" y="43870"/>
                      <a:pt x="6885" y="43891"/>
                    </a:cubicBezTo>
                    <a:cubicBezTo>
                      <a:pt x="6953" y="43897"/>
                      <a:pt x="7022" y="43899"/>
                      <a:pt x="7091" y="43899"/>
                    </a:cubicBezTo>
                    <a:cubicBezTo>
                      <a:pt x="7534" y="43899"/>
                      <a:pt x="7988" y="43793"/>
                      <a:pt x="8224" y="43703"/>
                    </a:cubicBezTo>
                    <a:lnTo>
                      <a:pt x="8224" y="43703"/>
                    </a:lnTo>
                    <a:cubicBezTo>
                      <a:pt x="8188" y="43720"/>
                      <a:pt x="8190" y="43727"/>
                      <a:pt x="8214" y="43727"/>
                    </a:cubicBezTo>
                    <a:cubicBezTo>
                      <a:pt x="8246" y="43727"/>
                      <a:pt x="8319" y="43715"/>
                      <a:pt x="8391" y="43703"/>
                    </a:cubicBezTo>
                    <a:cubicBezTo>
                      <a:pt x="8454" y="43692"/>
                      <a:pt x="8511" y="43682"/>
                      <a:pt x="8540" y="43682"/>
                    </a:cubicBezTo>
                    <a:cubicBezTo>
                      <a:pt x="8569" y="43682"/>
                      <a:pt x="8569" y="43692"/>
                      <a:pt x="8517" y="43724"/>
                    </a:cubicBezTo>
                    <a:cubicBezTo>
                      <a:pt x="9165" y="43556"/>
                      <a:pt x="9709" y="43326"/>
                      <a:pt x="9584" y="43305"/>
                    </a:cubicBezTo>
                    <a:cubicBezTo>
                      <a:pt x="10170" y="43180"/>
                      <a:pt x="10714" y="42929"/>
                      <a:pt x="11195" y="42761"/>
                    </a:cubicBezTo>
                    <a:cubicBezTo>
                      <a:pt x="11547" y="42639"/>
                      <a:pt x="11877" y="42561"/>
                      <a:pt x="12143" y="42561"/>
                    </a:cubicBezTo>
                    <a:cubicBezTo>
                      <a:pt x="12241" y="42561"/>
                      <a:pt x="12330" y="42571"/>
                      <a:pt x="12408" y="42594"/>
                    </a:cubicBezTo>
                    <a:cubicBezTo>
                      <a:pt x="12447" y="42590"/>
                      <a:pt x="12484" y="42588"/>
                      <a:pt x="12522" y="42588"/>
                    </a:cubicBezTo>
                    <a:cubicBezTo>
                      <a:pt x="12687" y="42588"/>
                      <a:pt x="12844" y="42622"/>
                      <a:pt x="13015" y="42657"/>
                    </a:cubicBezTo>
                    <a:cubicBezTo>
                      <a:pt x="13224" y="42719"/>
                      <a:pt x="13434" y="42761"/>
                      <a:pt x="13622" y="42866"/>
                    </a:cubicBezTo>
                    <a:lnTo>
                      <a:pt x="13936" y="42991"/>
                    </a:lnTo>
                    <a:lnTo>
                      <a:pt x="14229" y="43138"/>
                    </a:lnTo>
                    <a:cubicBezTo>
                      <a:pt x="14417" y="43221"/>
                      <a:pt x="14605" y="43326"/>
                      <a:pt x="14815" y="43431"/>
                    </a:cubicBezTo>
                    <a:cubicBezTo>
                      <a:pt x="15568" y="43870"/>
                      <a:pt x="16279" y="44351"/>
                      <a:pt x="16970" y="44854"/>
                    </a:cubicBezTo>
                    <a:cubicBezTo>
                      <a:pt x="16966" y="44856"/>
                      <a:pt x="16960" y="44858"/>
                      <a:pt x="16954" y="44858"/>
                    </a:cubicBezTo>
                    <a:cubicBezTo>
                      <a:pt x="16858" y="44858"/>
                      <a:pt x="16506" y="44586"/>
                      <a:pt x="16154" y="44351"/>
                    </a:cubicBezTo>
                    <a:cubicBezTo>
                      <a:pt x="15846" y="44134"/>
                      <a:pt x="15522" y="43916"/>
                      <a:pt x="15441" y="43916"/>
                    </a:cubicBezTo>
                    <a:cubicBezTo>
                      <a:pt x="15428" y="43916"/>
                      <a:pt x="15421" y="43922"/>
                      <a:pt x="15421" y="43933"/>
                    </a:cubicBezTo>
                    <a:cubicBezTo>
                      <a:pt x="16761" y="44791"/>
                      <a:pt x="17556" y="45293"/>
                      <a:pt x="18769" y="46339"/>
                    </a:cubicBezTo>
                    <a:cubicBezTo>
                      <a:pt x="18846" y="46416"/>
                      <a:pt x="18868" y="46445"/>
                      <a:pt x="18857" y="46445"/>
                    </a:cubicBezTo>
                    <a:cubicBezTo>
                      <a:pt x="18825" y="46445"/>
                      <a:pt x="18527" y="46213"/>
                      <a:pt x="18434" y="46151"/>
                    </a:cubicBezTo>
                    <a:lnTo>
                      <a:pt x="18434" y="46151"/>
                    </a:lnTo>
                    <a:cubicBezTo>
                      <a:pt x="18581" y="46276"/>
                      <a:pt x="18748" y="46402"/>
                      <a:pt x="18895" y="46527"/>
                    </a:cubicBezTo>
                    <a:lnTo>
                      <a:pt x="18999" y="46632"/>
                    </a:lnTo>
                    <a:cubicBezTo>
                      <a:pt x="19020" y="46632"/>
                      <a:pt x="19020" y="46653"/>
                      <a:pt x="19041" y="46674"/>
                    </a:cubicBezTo>
                    <a:cubicBezTo>
                      <a:pt x="19083" y="46737"/>
                      <a:pt x="19125" y="46820"/>
                      <a:pt x="19146" y="46904"/>
                    </a:cubicBezTo>
                    <a:cubicBezTo>
                      <a:pt x="19271" y="47218"/>
                      <a:pt x="19292" y="47574"/>
                      <a:pt x="19292" y="47929"/>
                    </a:cubicBezTo>
                    <a:cubicBezTo>
                      <a:pt x="19292" y="48660"/>
                      <a:pt x="19146" y="49391"/>
                      <a:pt x="19104" y="50101"/>
                    </a:cubicBezTo>
                    <a:lnTo>
                      <a:pt x="19104" y="50101"/>
                    </a:lnTo>
                    <a:cubicBezTo>
                      <a:pt x="19114" y="50083"/>
                      <a:pt x="19123" y="50074"/>
                      <a:pt x="19130" y="50074"/>
                    </a:cubicBezTo>
                    <a:cubicBezTo>
                      <a:pt x="19167" y="50074"/>
                      <a:pt x="19167" y="50296"/>
                      <a:pt x="19167" y="50566"/>
                    </a:cubicBezTo>
                    <a:cubicBezTo>
                      <a:pt x="19167" y="50880"/>
                      <a:pt x="19199" y="51243"/>
                      <a:pt x="19221" y="51338"/>
                    </a:cubicBezTo>
                    <a:lnTo>
                      <a:pt x="19221" y="51338"/>
                    </a:lnTo>
                    <a:cubicBezTo>
                      <a:pt x="19206" y="51297"/>
                      <a:pt x="19193" y="51279"/>
                      <a:pt x="19182" y="51279"/>
                    </a:cubicBezTo>
                    <a:cubicBezTo>
                      <a:pt x="19138" y="51279"/>
                      <a:pt x="19130" y="51563"/>
                      <a:pt x="19146" y="51821"/>
                    </a:cubicBezTo>
                    <a:cubicBezTo>
                      <a:pt x="19167" y="51988"/>
                      <a:pt x="19188" y="52135"/>
                      <a:pt x="19188" y="52219"/>
                    </a:cubicBezTo>
                    <a:cubicBezTo>
                      <a:pt x="19188" y="52239"/>
                      <a:pt x="19183" y="52250"/>
                      <a:pt x="19175" y="52250"/>
                    </a:cubicBezTo>
                    <a:cubicBezTo>
                      <a:pt x="19156" y="52250"/>
                      <a:pt x="19119" y="52200"/>
                      <a:pt x="19062" y="52072"/>
                    </a:cubicBezTo>
                    <a:lnTo>
                      <a:pt x="19062" y="52072"/>
                    </a:lnTo>
                    <a:cubicBezTo>
                      <a:pt x="19099" y="52240"/>
                      <a:pt x="19187" y="52459"/>
                      <a:pt x="19220" y="52459"/>
                    </a:cubicBezTo>
                    <a:cubicBezTo>
                      <a:pt x="19224" y="52459"/>
                      <a:pt x="19227" y="52455"/>
                      <a:pt x="19230" y="52449"/>
                    </a:cubicBezTo>
                    <a:cubicBezTo>
                      <a:pt x="19291" y="52621"/>
                      <a:pt x="19331" y="52728"/>
                      <a:pt x="19315" y="52728"/>
                    </a:cubicBezTo>
                    <a:cubicBezTo>
                      <a:pt x="19304" y="52728"/>
                      <a:pt x="19266" y="52675"/>
                      <a:pt x="19188" y="52553"/>
                    </a:cubicBezTo>
                    <a:lnTo>
                      <a:pt x="19188" y="52553"/>
                    </a:lnTo>
                    <a:cubicBezTo>
                      <a:pt x="19313" y="52825"/>
                      <a:pt x="19439" y="52993"/>
                      <a:pt x="19522" y="53097"/>
                    </a:cubicBezTo>
                    <a:cubicBezTo>
                      <a:pt x="19585" y="53139"/>
                      <a:pt x="19627" y="53181"/>
                      <a:pt x="19648" y="53223"/>
                    </a:cubicBezTo>
                    <a:cubicBezTo>
                      <a:pt x="19690" y="53265"/>
                      <a:pt x="19732" y="53286"/>
                      <a:pt x="19774" y="53307"/>
                    </a:cubicBezTo>
                    <a:cubicBezTo>
                      <a:pt x="19836" y="53369"/>
                      <a:pt x="19899" y="53411"/>
                      <a:pt x="20004" y="53474"/>
                    </a:cubicBezTo>
                    <a:cubicBezTo>
                      <a:pt x="20108" y="53537"/>
                      <a:pt x="20255" y="53621"/>
                      <a:pt x="20485" y="53704"/>
                    </a:cubicBezTo>
                    <a:cubicBezTo>
                      <a:pt x="20485" y="53715"/>
                      <a:pt x="20474" y="53720"/>
                      <a:pt x="20456" y="53720"/>
                    </a:cubicBezTo>
                    <a:cubicBezTo>
                      <a:pt x="20438" y="53720"/>
                      <a:pt x="20412" y="53715"/>
                      <a:pt x="20380" y="53704"/>
                    </a:cubicBezTo>
                    <a:cubicBezTo>
                      <a:pt x="20318" y="53683"/>
                      <a:pt x="20234" y="53662"/>
                      <a:pt x="20171" y="53641"/>
                    </a:cubicBezTo>
                    <a:lnTo>
                      <a:pt x="20171" y="53641"/>
                    </a:lnTo>
                    <a:cubicBezTo>
                      <a:pt x="20234" y="53662"/>
                      <a:pt x="20297" y="53683"/>
                      <a:pt x="20359" y="53725"/>
                    </a:cubicBezTo>
                    <a:cubicBezTo>
                      <a:pt x="20422" y="53725"/>
                      <a:pt x="20485" y="53746"/>
                      <a:pt x="20548" y="53767"/>
                    </a:cubicBezTo>
                    <a:cubicBezTo>
                      <a:pt x="20673" y="53809"/>
                      <a:pt x="20820" y="53830"/>
                      <a:pt x="20966" y="53851"/>
                    </a:cubicBezTo>
                    <a:cubicBezTo>
                      <a:pt x="21029" y="53872"/>
                      <a:pt x="21113" y="53872"/>
                      <a:pt x="21175" y="53893"/>
                    </a:cubicBezTo>
                    <a:cubicBezTo>
                      <a:pt x="21259" y="53893"/>
                      <a:pt x="21322" y="53913"/>
                      <a:pt x="21406" y="53913"/>
                    </a:cubicBezTo>
                    <a:cubicBezTo>
                      <a:pt x="21552" y="53955"/>
                      <a:pt x="21740" y="53976"/>
                      <a:pt x="21929" y="54018"/>
                    </a:cubicBezTo>
                    <a:cubicBezTo>
                      <a:pt x="21887" y="54018"/>
                      <a:pt x="21929" y="54039"/>
                      <a:pt x="21866" y="54039"/>
                    </a:cubicBezTo>
                    <a:cubicBezTo>
                      <a:pt x="22336" y="54120"/>
                      <a:pt x="22782" y="54151"/>
                      <a:pt x="23211" y="54151"/>
                    </a:cubicBezTo>
                    <a:cubicBezTo>
                      <a:pt x="23336" y="54151"/>
                      <a:pt x="23459" y="54148"/>
                      <a:pt x="23582" y="54144"/>
                    </a:cubicBezTo>
                    <a:cubicBezTo>
                      <a:pt x="23895" y="54144"/>
                      <a:pt x="24188" y="54102"/>
                      <a:pt x="24502" y="54060"/>
                    </a:cubicBezTo>
                    <a:cubicBezTo>
                      <a:pt x="24670" y="54018"/>
                      <a:pt x="24837" y="53997"/>
                      <a:pt x="25004" y="53934"/>
                    </a:cubicBezTo>
                    <a:cubicBezTo>
                      <a:pt x="25088" y="53913"/>
                      <a:pt x="25172" y="53893"/>
                      <a:pt x="25276" y="53851"/>
                    </a:cubicBezTo>
                    <a:cubicBezTo>
                      <a:pt x="25339" y="53830"/>
                      <a:pt x="25381" y="53788"/>
                      <a:pt x="25423" y="53767"/>
                    </a:cubicBezTo>
                    <a:cubicBezTo>
                      <a:pt x="25465" y="53704"/>
                      <a:pt x="25507" y="53662"/>
                      <a:pt x="25528" y="53621"/>
                    </a:cubicBezTo>
                    <a:lnTo>
                      <a:pt x="25528" y="53621"/>
                    </a:lnTo>
                    <a:cubicBezTo>
                      <a:pt x="25507" y="53683"/>
                      <a:pt x="25486" y="53725"/>
                      <a:pt x="25486" y="53746"/>
                    </a:cubicBezTo>
                    <a:cubicBezTo>
                      <a:pt x="25465" y="53767"/>
                      <a:pt x="25486" y="53767"/>
                      <a:pt x="25486" y="53767"/>
                    </a:cubicBezTo>
                    <a:cubicBezTo>
                      <a:pt x="25507" y="53746"/>
                      <a:pt x="25528" y="53725"/>
                      <a:pt x="25569" y="53683"/>
                    </a:cubicBezTo>
                    <a:cubicBezTo>
                      <a:pt x="25590" y="53662"/>
                      <a:pt x="25611" y="53621"/>
                      <a:pt x="25632" y="53579"/>
                    </a:cubicBezTo>
                    <a:cubicBezTo>
                      <a:pt x="25737" y="53390"/>
                      <a:pt x="25841" y="53160"/>
                      <a:pt x="25904" y="53139"/>
                    </a:cubicBezTo>
                    <a:cubicBezTo>
                      <a:pt x="26009" y="52888"/>
                      <a:pt x="26092" y="52637"/>
                      <a:pt x="26176" y="52386"/>
                    </a:cubicBezTo>
                    <a:lnTo>
                      <a:pt x="26176" y="52386"/>
                    </a:lnTo>
                    <a:lnTo>
                      <a:pt x="26030" y="52679"/>
                    </a:lnTo>
                    <a:cubicBezTo>
                      <a:pt x="26281" y="52030"/>
                      <a:pt x="26427" y="51424"/>
                      <a:pt x="26657" y="50880"/>
                    </a:cubicBezTo>
                    <a:lnTo>
                      <a:pt x="26657" y="50880"/>
                    </a:lnTo>
                    <a:lnTo>
                      <a:pt x="26511" y="51382"/>
                    </a:lnTo>
                    <a:lnTo>
                      <a:pt x="26929" y="50147"/>
                    </a:lnTo>
                    <a:lnTo>
                      <a:pt x="26657" y="50838"/>
                    </a:lnTo>
                    <a:cubicBezTo>
                      <a:pt x="26824" y="50152"/>
                      <a:pt x="26516" y="50848"/>
                      <a:pt x="26838" y="50019"/>
                    </a:cubicBezTo>
                    <a:lnTo>
                      <a:pt x="26838" y="50019"/>
                    </a:lnTo>
                    <a:cubicBezTo>
                      <a:pt x="26837" y="50022"/>
                      <a:pt x="26837" y="50023"/>
                      <a:pt x="26837" y="50023"/>
                    </a:cubicBezTo>
                    <a:cubicBezTo>
                      <a:pt x="26832" y="50023"/>
                      <a:pt x="27070" y="49322"/>
                      <a:pt x="27222" y="49017"/>
                    </a:cubicBezTo>
                    <a:cubicBezTo>
                      <a:pt x="27264" y="48850"/>
                      <a:pt x="27306" y="48683"/>
                      <a:pt x="27369" y="48494"/>
                    </a:cubicBezTo>
                    <a:cubicBezTo>
                      <a:pt x="27390" y="48411"/>
                      <a:pt x="27411" y="48306"/>
                      <a:pt x="27452" y="48201"/>
                    </a:cubicBezTo>
                    <a:cubicBezTo>
                      <a:pt x="27473" y="48097"/>
                      <a:pt x="27515" y="48013"/>
                      <a:pt x="27557" y="47929"/>
                    </a:cubicBezTo>
                    <a:cubicBezTo>
                      <a:pt x="27641" y="47950"/>
                      <a:pt x="27620" y="47971"/>
                      <a:pt x="27620" y="48013"/>
                    </a:cubicBezTo>
                    <a:cubicBezTo>
                      <a:pt x="27620" y="48034"/>
                      <a:pt x="27641" y="48055"/>
                      <a:pt x="27641" y="48055"/>
                    </a:cubicBezTo>
                    <a:cubicBezTo>
                      <a:pt x="27662" y="48034"/>
                      <a:pt x="27683" y="48034"/>
                      <a:pt x="27724" y="48034"/>
                    </a:cubicBezTo>
                    <a:cubicBezTo>
                      <a:pt x="27745" y="48013"/>
                      <a:pt x="27766" y="48013"/>
                      <a:pt x="27787" y="48013"/>
                    </a:cubicBezTo>
                    <a:lnTo>
                      <a:pt x="27913" y="48013"/>
                    </a:lnTo>
                    <a:cubicBezTo>
                      <a:pt x="28080" y="47992"/>
                      <a:pt x="28289" y="47992"/>
                      <a:pt x="28499" y="47971"/>
                    </a:cubicBezTo>
                    <a:cubicBezTo>
                      <a:pt x="28909" y="47951"/>
                      <a:pt x="29319" y="47890"/>
                      <a:pt x="29532" y="47828"/>
                    </a:cubicBezTo>
                    <a:lnTo>
                      <a:pt x="29532" y="47828"/>
                    </a:lnTo>
                    <a:cubicBezTo>
                      <a:pt x="29398" y="47869"/>
                      <a:pt x="29400" y="47909"/>
                      <a:pt x="29440" y="47929"/>
                    </a:cubicBezTo>
                    <a:lnTo>
                      <a:pt x="29733" y="47825"/>
                    </a:lnTo>
                    <a:cubicBezTo>
                      <a:pt x="29848" y="47817"/>
                      <a:pt x="29926" y="47812"/>
                      <a:pt x="29978" y="47812"/>
                    </a:cubicBezTo>
                    <a:cubicBezTo>
                      <a:pt x="30066" y="47812"/>
                      <a:pt x="30074" y="47827"/>
                      <a:pt x="30047" y="47867"/>
                    </a:cubicBezTo>
                    <a:cubicBezTo>
                      <a:pt x="31009" y="47741"/>
                      <a:pt x="29733" y="47783"/>
                      <a:pt x="30863" y="47657"/>
                    </a:cubicBezTo>
                    <a:lnTo>
                      <a:pt x="30863" y="47657"/>
                    </a:lnTo>
                    <a:cubicBezTo>
                      <a:pt x="30779" y="47678"/>
                      <a:pt x="30821" y="47678"/>
                      <a:pt x="30633" y="47720"/>
                    </a:cubicBezTo>
                    <a:cubicBezTo>
                      <a:pt x="31784" y="47574"/>
                      <a:pt x="32809" y="47239"/>
                      <a:pt x="33834" y="46946"/>
                    </a:cubicBezTo>
                    <a:cubicBezTo>
                      <a:pt x="34157" y="46946"/>
                      <a:pt x="33037" y="47219"/>
                      <a:pt x="33299" y="47219"/>
                    </a:cubicBezTo>
                    <a:cubicBezTo>
                      <a:pt x="33308" y="47219"/>
                      <a:pt x="33319" y="47219"/>
                      <a:pt x="33332" y="47218"/>
                    </a:cubicBezTo>
                    <a:cubicBezTo>
                      <a:pt x="33750" y="47071"/>
                      <a:pt x="34190" y="46925"/>
                      <a:pt x="34608" y="46758"/>
                    </a:cubicBezTo>
                    <a:cubicBezTo>
                      <a:pt x="34839" y="46653"/>
                      <a:pt x="35048" y="46569"/>
                      <a:pt x="35257" y="46486"/>
                    </a:cubicBezTo>
                    <a:cubicBezTo>
                      <a:pt x="35362" y="46423"/>
                      <a:pt x="35466" y="46381"/>
                      <a:pt x="35571" y="46339"/>
                    </a:cubicBezTo>
                    <a:lnTo>
                      <a:pt x="35780" y="46234"/>
                    </a:lnTo>
                    <a:lnTo>
                      <a:pt x="36031" y="46506"/>
                    </a:lnTo>
                    <a:cubicBezTo>
                      <a:pt x="36136" y="46611"/>
                      <a:pt x="36240" y="46737"/>
                      <a:pt x="36366" y="46841"/>
                    </a:cubicBezTo>
                    <a:cubicBezTo>
                      <a:pt x="36575" y="47092"/>
                      <a:pt x="36784" y="47323"/>
                      <a:pt x="36973" y="47553"/>
                    </a:cubicBezTo>
                    <a:lnTo>
                      <a:pt x="36805" y="47323"/>
                    </a:lnTo>
                    <a:lnTo>
                      <a:pt x="36805" y="47323"/>
                    </a:lnTo>
                    <a:cubicBezTo>
                      <a:pt x="37031" y="47384"/>
                      <a:pt x="37456" y="48167"/>
                      <a:pt x="37984" y="48671"/>
                    </a:cubicBezTo>
                    <a:lnTo>
                      <a:pt x="37984" y="48671"/>
                    </a:lnTo>
                    <a:cubicBezTo>
                      <a:pt x="37912" y="48608"/>
                      <a:pt x="37859" y="48588"/>
                      <a:pt x="37845" y="48588"/>
                    </a:cubicBezTo>
                    <a:lnTo>
                      <a:pt x="37845" y="48588"/>
                    </a:lnTo>
                    <a:cubicBezTo>
                      <a:pt x="37838" y="48588"/>
                      <a:pt x="37839" y="48593"/>
                      <a:pt x="37852" y="48599"/>
                    </a:cubicBezTo>
                    <a:cubicBezTo>
                      <a:pt x="38186" y="48975"/>
                      <a:pt x="38542" y="49352"/>
                      <a:pt x="38940" y="49771"/>
                    </a:cubicBezTo>
                    <a:cubicBezTo>
                      <a:pt x="39149" y="49980"/>
                      <a:pt x="39379" y="50189"/>
                      <a:pt x="39609" y="50419"/>
                    </a:cubicBezTo>
                    <a:cubicBezTo>
                      <a:pt x="39735" y="50524"/>
                      <a:pt x="39860" y="50649"/>
                      <a:pt x="40007" y="50775"/>
                    </a:cubicBezTo>
                    <a:cubicBezTo>
                      <a:pt x="40069" y="50838"/>
                      <a:pt x="40132" y="50880"/>
                      <a:pt x="40237" y="50942"/>
                    </a:cubicBezTo>
                    <a:cubicBezTo>
                      <a:pt x="40293" y="50998"/>
                      <a:pt x="40376" y="51017"/>
                      <a:pt x="40457" y="51017"/>
                    </a:cubicBezTo>
                    <a:cubicBezTo>
                      <a:pt x="40497" y="51017"/>
                      <a:pt x="40537" y="51012"/>
                      <a:pt x="40572" y="51005"/>
                    </a:cubicBezTo>
                    <a:lnTo>
                      <a:pt x="40572" y="51005"/>
                    </a:lnTo>
                    <a:cubicBezTo>
                      <a:pt x="40512" y="51020"/>
                      <a:pt x="40453" y="51035"/>
                      <a:pt x="40394" y="51035"/>
                    </a:cubicBezTo>
                    <a:cubicBezTo>
                      <a:pt x="40370" y="51035"/>
                      <a:pt x="40345" y="51032"/>
                      <a:pt x="40321" y="51026"/>
                    </a:cubicBezTo>
                    <a:lnTo>
                      <a:pt x="40321" y="51026"/>
                    </a:lnTo>
                    <a:cubicBezTo>
                      <a:pt x="40393" y="51048"/>
                      <a:pt x="40466" y="51057"/>
                      <a:pt x="40538" y="51057"/>
                    </a:cubicBezTo>
                    <a:cubicBezTo>
                      <a:pt x="40673" y="51057"/>
                      <a:pt x="40805" y="51025"/>
                      <a:pt x="40927" y="50984"/>
                    </a:cubicBezTo>
                    <a:cubicBezTo>
                      <a:pt x="41116" y="50921"/>
                      <a:pt x="41304" y="50838"/>
                      <a:pt x="41471" y="50754"/>
                    </a:cubicBezTo>
                    <a:cubicBezTo>
                      <a:pt x="41848" y="50566"/>
                      <a:pt x="42183" y="50336"/>
                      <a:pt x="42455" y="50168"/>
                    </a:cubicBezTo>
                    <a:cubicBezTo>
                      <a:pt x="42578" y="50045"/>
                      <a:pt x="42805" y="49877"/>
                      <a:pt x="42749" y="49877"/>
                    </a:cubicBezTo>
                    <a:cubicBezTo>
                      <a:pt x="42738" y="49877"/>
                      <a:pt x="42718" y="49883"/>
                      <a:pt x="42685" y="49896"/>
                    </a:cubicBezTo>
                    <a:cubicBezTo>
                      <a:pt x="43543" y="49394"/>
                      <a:pt x="44275" y="48766"/>
                      <a:pt x="44945" y="48159"/>
                    </a:cubicBezTo>
                    <a:cubicBezTo>
                      <a:pt x="45112" y="47992"/>
                      <a:pt x="45279" y="47846"/>
                      <a:pt x="45447" y="47699"/>
                    </a:cubicBezTo>
                    <a:lnTo>
                      <a:pt x="45761" y="47427"/>
                    </a:lnTo>
                    <a:lnTo>
                      <a:pt x="45782" y="47385"/>
                    </a:lnTo>
                    <a:cubicBezTo>
                      <a:pt x="45802" y="47364"/>
                      <a:pt x="45823" y="47364"/>
                      <a:pt x="45802" y="47343"/>
                    </a:cubicBezTo>
                    <a:lnTo>
                      <a:pt x="45761" y="47239"/>
                    </a:lnTo>
                    <a:lnTo>
                      <a:pt x="45656" y="47071"/>
                    </a:lnTo>
                    <a:lnTo>
                      <a:pt x="45489" y="46758"/>
                    </a:lnTo>
                    <a:lnTo>
                      <a:pt x="45342" y="46465"/>
                    </a:lnTo>
                    <a:cubicBezTo>
                      <a:pt x="45238" y="46255"/>
                      <a:pt x="45154" y="46067"/>
                      <a:pt x="45070" y="45858"/>
                    </a:cubicBezTo>
                    <a:lnTo>
                      <a:pt x="45070" y="45858"/>
                    </a:lnTo>
                    <a:cubicBezTo>
                      <a:pt x="45135" y="46004"/>
                      <a:pt x="45251" y="46176"/>
                      <a:pt x="45260" y="46176"/>
                    </a:cubicBezTo>
                    <a:cubicBezTo>
                      <a:pt x="45262" y="46176"/>
                      <a:pt x="45256" y="46162"/>
                      <a:pt x="45238" y="46130"/>
                    </a:cubicBezTo>
                    <a:lnTo>
                      <a:pt x="44505" y="44833"/>
                    </a:lnTo>
                    <a:lnTo>
                      <a:pt x="44505" y="44833"/>
                    </a:lnTo>
                    <a:cubicBezTo>
                      <a:pt x="44505" y="44979"/>
                      <a:pt x="44568" y="45021"/>
                      <a:pt x="44673" y="45335"/>
                    </a:cubicBezTo>
                    <a:cubicBezTo>
                      <a:pt x="44547" y="45167"/>
                      <a:pt x="44317" y="44812"/>
                      <a:pt x="44150" y="44498"/>
                    </a:cubicBezTo>
                    <a:lnTo>
                      <a:pt x="44150" y="44498"/>
                    </a:lnTo>
                    <a:cubicBezTo>
                      <a:pt x="44254" y="44663"/>
                      <a:pt x="44304" y="44726"/>
                      <a:pt x="44320" y="44726"/>
                    </a:cubicBezTo>
                    <a:cubicBezTo>
                      <a:pt x="44361" y="44726"/>
                      <a:pt x="44203" y="44356"/>
                      <a:pt x="44129" y="44163"/>
                    </a:cubicBezTo>
                    <a:cubicBezTo>
                      <a:pt x="44129" y="44182"/>
                      <a:pt x="44123" y="44187"/>
                      <a:pt x="44115" y="44187"/>
                    </a:cubicBezTo>
                    <a:cubicBezTo>
                      <a:pt x="44103" y="44187"/>
                      <a:pt x="44084" y="44172"/>
                      <a:pt x="44073" y="44172"/>
                    </a:cubicBezTo>
                    <a:cubicBezTo>
                      <a:pt x="44069" y="44172"/>
                      <a:pt x="44066" y="44175"/>
                      <a:pt x="44066" y="44184"/>
                    </a:cubicBezTo>
                    <a:cubicBezTo>
                      <a:pt x="43773" y="43431"/>
                      <a:pt x="43898" y="44121"/>
                      <a:pt x="43438" y="43159"/>
                    </a:cubicBezTo>
                    <a:lnTo>
                      <a:pt x="43438" y="43159"/>
                    </a:lnTo>
                    <a:lnTo>
                      <a:pt x="43501" y="43180"/>
                    </a:lnTo>
                    <a:cubicBezTo>
                      <a:pt x="43292" y="42845"/>
                      <a:pt x="43082" y="42531"/>
                      <a:pt x="42894" y="42154"/>
                    </a:cubicBezTo>
                    <a:cubicBezTo>
                      <a:pt x="42888" y="42127"/>
                      <a:pt x="42889" y="42115"/>
                      <a:pt x="42894" y="42115"/>
                    </a:cubicBezTo>
                    <a:cubicBezTo>
                      <a:pt x="42928" y="42115"/>
                      <a:pt x="43134" y="42510"/>
                      <a:pt x="43187" y="42510"/>
                    </a:cubicBezTo>
                    <a:cubicBezTo>
                      <a:pt x="43061" y="42322"/>
                      <a:pt x="42957" y="42133"/>
                      <a:pt x="42831" y="41945"/>
                    </a:cubicBezTo>
                    <a:cubicBezTo>
                      <a:pt x="42769" y="41861"/>
                      <a:pt x="42706" y="41757"/>
                      <a:pt x="42643" y="41673"/>
                    </a:cubicBezTo>
                    <a:cubicBezTo>
                      <a:pt x="42601" y="41589"/>
                      <a:pt x="42538" y="41506"/>
                      <a:pt x="42497" y="41422"/>
                    </a:cubicBezTo>
                    <a:cubicBezTo>
                      <a:pt x="42580" y="41317"/>
                      <a:pt x="42685" y="41213"/>
                      <a:pt x="42789" y="41129"/>
                    </a:cubicBezTo>
                    <a:lnTo>
                      <a:pt x="42789" y="41129"/>
                    </a:lnTo>
                    <a:cubicBezTo>
                      <a:pt x="42706" y="41234"/>
                      <a:pt x="42622" y="41317"/>
                      <a:pt x="42538" y="41422"/>
                    </a:cubicBezTo>
                    <a:cubicBezTo>
                      <a:pt x="42622" y="41548"/>
                      <a:pt x="42664" y="41652"/>
                      <a:pt x="42748" y="41778"/>
                    </a:cubicBezTo>
                    <a:cubicBezTo>
                      <a:pt x="42727" y="41715"/>
                      <a:pt x="42706" y="41673"/>
                      <a:pt x="42706" y="41631"/>
                    </a:cubicBezTo>
                    <a:cubicBezTo>
                      <a:pt x="42685" y="41610"/>
                      <a:pt x="42685" y="41569"/>
                      <a:pt x="42664" y="41548"/>
                    </a:cubicBezTo>
                    <a:cubicBezTo>
                      <a:pt x="42664" y="41506"/>
                      <a:pt x="42643" y="41464"/>
                      <a:pt x="42622" y="41443"/>
                    </a:cubicBezTo>
                    <a:cubicBezTo>
                      <a:pt x="42685" y="41380"/>
                      <a:pt x="42727" y="41338"/>
                      <a:pt x="42789" y="41297"/>
                    </a:cubicBezTo>
                    <a:cubicBezTo>
                      <a:pt x="42851" y="41214"/>
                      <a:pt x="42913" y="41152"/>
                      <a:pt x="43016" y="41049"/>
                    </a:cubicBezTo>
                    <a:lnTo>
                      <a:pt x="43016" y="41049"/>
                    </a:lnTo>
                    <a:lnTo>
                      <a:pt x="42999" y="41066"/>
                    </a:lnTo>
                    <a:cubicBezTo>
                      <a:pt x="43229" y="40815"/>
                      <a:pt x="43459" y="40564"/>
                      <a:pt x="43689" y="40313"/>
                    </a:cubicBezTo>
                    <a:lnTo>
                      <a:pt x="43689" y="40313"/>
                    </a:lnTo>
                    <a:cubicBezTo>
                      <a:pt x="43626" y="40376"/>
                      <a:pt x="43564" y="40439"/>
                      <a:pt x="43501" y="40501"/>
                    </a:cubicBezTo>
                    <a:cubicBezTo>
                      <a:pt x="43847" y="39830"/>
                      <a:pt x="44431" y="39297"/>
                      <a:pt x="44886" y="38420"/>
                    </a:cubicBezTo>
                    <a:lnTo>
                      <a:pt x="44886" y="38420"/>
                    </a:lnTo>
                    <a:cubicBezTo>
                      <a:pt x="44734" y="38720"/>
                      <a:pt x="44697" y="38808"/>
                      <a:pt x="44711" y="38808"/>
                    </a:cubicBezTo>
                    <a:cubicBezTo>
                      <a:pt x="44731" y="38808"/>
                      <a:pt x="44855" y="38628"/>
                      <a:pt x="44893" y="38628"/>
                    </a:cubicBezTo>
                    <a:cubicBezTo>
                      <a:pt x="44898" y="38628"/>
                      <a:pt x="44901" y="38632"/>
                      <a:pt x="44903" y="38639"/>
                    </a:cubicBezTo>
                    <a:cubicBezTo>
                      <a:pt x="45045" y="38462"/>
                      <a:pt x="45247" y="38193"/>
                      <a:pt x="45280" y="38193"/>
                    </a:cubicBezTo>
                    <a:lnTo>
                      <a:pt x="45280" y="38193"/>
                    </a:lnTo>
                    <a:cubicBezTo>
                      <a:pt x="45285" y="38193"/>
                      <a:pt x="45286" y="38202"/>
                      <a:pt x="45279" y="38221"/>
                    </a:cubicBezTo>
                    <a:cubicBezTo>
                      <a:pt x="45468" y="37760"/>
                      <a:pt x="45740" y="37551"/>
                      <a:pt x="45991" y="36903"/>
                    </a:cubicBezTo>
                    <a:cubicBezTo>
                      <a:pt x="46027" y="36884"/>
                      <a:pt x="46192" y="36545"/>
                      <a:pt x="46233" y="36545"/>
                    </a:cubicBezTo>
                    <a:cubicBezTo>
                      <a:pt x="46239" y="36545"/>
                      <a:pt x="46242" y="36552"/>
                      <a:pt x="46242" y="36568"/>
                    </a:cubicBezTo>
                    <a:cubicBezTo>
                      <a:pt x="46324" y="36391"/>
                      <a:pt x="46347" y="36330"/>
                      <a:pt x="46339" y="36330"/>
                    </a:cubicBezTo>
                    <a:lnTo>
                      <a:pt x="46339" y="36330"/>
                    </a:lnTo>
                    <a:cubicBezTo>
                      <a:pt x="46322" y="36330"/>
                      <a:pt x="46160" y="36614"/>
                      <a:pt x="46139" y="36614"/>
                    </a:cubicBezTo>
                    <a:cubicBezTo>
                      <a:pt x="46138" y="36614"/>
                      <a:pt x="46137" y="36612"/>
                      <a:pt x="46137" y="36610"/>
                    </a:cubicBezTo>
                    <a:cubicBezTo>
                      <a:pt x="46242" y="36338"/>
                      <a:pt x="46388" y="36024"/>
                      <a:pt x="46556" y="35710"/>
                    </a:cubicBezTo>
                    <a:cubicBezTo>
                      <a:pt x="46639" y="35543"/>
                      <a:pt x="46723" y="35375"/>
                      <a:pt x="46807" y="35208"/>
                    </a:cubicBezTo>
                    <a:cubicBezTo>
                      <a:pt x="46870" y="35061"/>
                      <a:pt x="46932" y="34936"/>
                      <a:pt x="46995" y="34789"/>
                    </a:cubicBezTo>
                    <a:lnTo>
                      <a:pt x="47079" y="34810"/>
                    </a:lnTo>
                    <a:lnTo>
                      <a:pt x="47204" y="34810"/>
                    </a:lnTo>
                    <a:cubicBezTo>
                      <a:pt x="47330" y="34810"/>
                      <a:pt x="47455" y="34831"/>
                      <a:pt x="47581" y="34831"/>
                    </a:cubicBezTo>
                    <a:cubicBezTo>
                      <a:pt x="47707" y="34842"/>
                      <a:pt x="47837" y="34847"/>
                      <a:pt x="47968" y="34847"/>
                    </a:cubicBezTo>
                    <a:cubicBezTo>
                      <a:pt x="48099" y="34847"/>
                      <a:pt x="48230" y="34842"/>
                      <a:pt x="48355" y="34831"/>
                    </a:cubicBezTo>
                    <a:cubicBezTo>
                      <a:pt x="48526" y="34834"/>
                      <a:pt x="48676" y="34835"/>
                      <a:pt x="48813" y="34835"/>
                    </a:cubicBezTo>
                    <a:cubicBezTo>
                      <a:pt x="49632" y="34835"/>
                      <a:pt x="49936" y="34789"/>
                      <a:pt x="50887" y="34789"/>
                    </a:cubicBezTo>
                    <a:cubicBezTo>
                      <a:pt x="51264" y="34852"/>
                      <a:pt x="50573" y="34873"/>
                      <a:pt x="50573" y="34873"/>
                    </a:cubicBezTo>
                    <a:cubicBezTo>
                      <a:pt x="51028" y="34920"/>
                      <a:pt x="51401" y="34944"/>
                      <a:pt x="51797" y="34944"/>
                    </a:cubicBezTo>
                    <a:cubicBezTo>
                      <a:pt x="51929" y="34944"/>
                      <a:pt x="52064" y="34941"/>
                      <a:pt x="52205" y="34936"/>
                    </a:cubicBezTo>
                    <a:lnTo>
                      <a:pt x="52205" y="34936"/>
                    </a:lnTo>
                    <a:cubicBezTo>
                      <a:pt x="52101" y="34957"/>
                      <a:pt x="52205" y="34978"/>
                      <a:pt x="52393" y="34998"/>
                    </a:cubicBezTo>
                    <a:cubicBezTo>
                      <a:pt x="52854" y="34998"/>
                      <a:pt x="52686" y="34936"/>
                      <a:pt x="53314" y="34915"/>
                    </a:cubicBezTo>
                    <a:lnTo>
                      <a:pt x="53314" y="34915"/>
                    </a:lnTo>
                    <a:cubicBezTo>
                      <a:pt x="53209" y="34957"/>
                      <a:pt x="53063" y="35019"/>
                      <a:pt x="52854" y="35040"/>
                    </a:cubicBezTo>
                    <a:cubicBezTo>
                      <a:pt x="52937" y="35040"/>
                      <a:pt x="53042" y="35040"/>
                      <a:pt x="53147" y="35019"/>
                    </a:cubicBezTo>
                    <a:cubicBezTo>
                      <a:pt x="53251" y="35019"/>
                      <a:pt x="53356" y="34998"/>
                      <a:pt x="53502" y="34957"/>
                    </a:cubicBezTo>
                    <a:cubicBezTo>
                      <a:pt x="53607" y="34894"/>
                      <a:pt x="53691" y="34810"/>
                      <a:pt x="53733" y="34726"/>
                    </a:cubicBezTo>
                    <a:cubicBezTo>
                      <a:pt x="53795" y="34643"/>
                      <a:pt x="53837" y="34559"/>
                      <a:pt x="53879" y="34475"/>
                    </a:cubicBezTo>
                    <a:cubicBezTo>
                      <a:pt x="53942" y="34308"/>
                      <a:pt x="54005" y="34141"/>
                      <a:pt x="54046" y="33952"/>
                    </a:cubicBezTo>
                    <a:cubicBezTo>
                      <a:pt x="54058" y="33938"/>
                      <a:pt x="54067" y="33932"/>
                      <a:pt x="54073" y="33932"/>
                    </a:cubicBezTo>
                    <a:lnTo>
                      <a:pt x="54073" y="33932"/>
                    </a:lnTo>
                    <a:cubicBezTo>
                      <a:pt x="54123" y="33932"/>
                      <a:pt x="54016" y="34332"/>
                      <a:pt x="53942" y="34517"/>
                    </a:cubicBezTo>
                    <a:cubicBezTo>
                      <a:pt x="54235" y="33890"/>
                      <a:pt x="54360" y="32906"/>
                      <a:pt x="54339" y="32697"/>
                    </a:cubicBezTo>
                    <a:lnTo>
                      <a:pt x="54339" y="32697"/>
                    </a:lnTo>
                    <a:lnTo>
                      <a:pt x="54256" y="32990"/>
                    </a:lnTo>
                    <a:cubicBezTo>
                      <a:pt x="54266" y="32969"/>
                      <a:pt x="54275" y="32960"/>
                      <a:pt x="54282" y="32960"/>
                    </a:cubicBezTo>
                    <a:cubicBezTo>
                      <a:pt x="54305" y="32960"/>
                      <a:pt x="54313" y="33047"/>
                      <a:pt x="54297" y="33157"/>
                    </a:cubicBezTo>
                    <a:cubicBezTo>
                      <a:pt x="54235" y="33701"/>
                      <a:pt x="54088" y="33910"/>
                      <a:pt x="54046" y="33931"/>
                    </a:cubicBezTo>
                    <a:cubicBezTo>
                      <a:pt x="54088" y="33806"/>
                      <a:pt x="54109" y="33659"/>
                      <a:pt x="54151" y="33534"/>
                    </a:cubicBezTo>
                    <a:lnTo>
                      <a:pt x="54151" y="33534"/>
                    </a:lnTo>
                    <a:cubicBezTo>
                      <a:pt x="54067" y="33659"/>
                      <a:pt x="53984" y="33869"/>
                      <a:pt x="53900" y="34099"/>
                    </a:cubicBezTo>
                    <a:cubicBezTo>
                      <a:pt x="53858" y="34224"/>
                      <a:pt x="53816" y="34350"/>
                      <a:pt x="53753" y="34496"/>
                    </a:cubicBezTo>
                    <a:cubicBezTo>
                      <a:pt x="53691" y="34622"/>
                      <a:pt x="53607" y="34768"/>
                      <a:pt x="53461" y="34852"/>
                    </a:cubicBezTo>
                    <a:cubicBezTo>
                      <a:pt x="53272" y="34894"/>
                      <a:pt x="53105" y="34915"/>
                      <a:pt x="52958" y="34915"/>
                    </a:cubicBezTo>
                    <a:cubicBezTo>
                      <a:pt x="52791" y="34936"/>
                      <a:pt x="52645" y="34936"/>
                      <a:pt x="52498" y="34936"/>
                    </a:cubicBezTo>
                    <a:lnTo>
                      <a:pt x="52833" y="34831"/>
                    </a:lnTo>
                    <a:lnTo>
                      <a:pt x="52833" y="34831"/>
                    </a:lnTo>
                    <a:cubicBezTo>
                      <a:pt x="52561" y="34852"/>
                      <a:pt x="52289" y="34894"/>
                      <a:pt x="52017" y="34915"/>
                    </a:cubicBezTo>
                    <a:cubicBezTo>
                      <a:pt x="51849" y="34873"/>
                      <a:pt x="51724" y="34810"/>
                      <a:pt x="52121" y="34810"/>
                    </a:cubicBezTo>
                    <a:cubicBezTo>
                      <a:pt x="51933" y="34789"/>
                      <a:pt x="51815" y="34785"/>
                      <a:pt x="51722" y="34785"/>
                    </a:cubicBezTo>
                    <a:cubicBezTo>
                      <a:pt x="51647" y="34785"/>
                      <a:pt x="51589" y="34788"/>
                      <a:pt x="51525" y="34788"/>
                    </a:cubicBezTo>
                    <a:cubicBezTo>
                      <a:pt x="51428" y="34788"/>
                      <a:pt x="51318" y="34781"/>
                      <a:pt x="51117" y="34747"/>
                    </a:cubicBezTo>
                    <a:cubicBezTo>
                      <a:pt x="51075" y="34747"/>
                      <a:pt x="51096" y="34747"/>
                      <a:pt x="51138" y="34726"/>
                    </a:cubicBezTo>
                    <a:lnTo>
                      <a:pt x="51138" y="34726"/>
                    </a:lnTo>
                    <a:lnTo>
                      <a:pt x="50573" y="34747"/>
                    </a:lnTo>
                    <a:cubicBezTo>
                      <a:pt x="50681" y="34729"/>
                      <a:pt x="50541" y="34680"/>
                      <a:pt x="50727" y="34680"/>
                    </a:cubicBezTo>
                    <a:cubicBezTo>
                      <a:pt x="50757" y="34680"/>
                      <a:pt x="50795" y="34682"/>
                      <a:pt x="50845" y="34685"/>
                    </a:cubicBezTo>
                    <a:cubicBezTo>
                      <a:pt x="50494" y="34648"/>
                      <a:pt x="50190" y="34640"/>
                      <a:pt x="49925" y="34640"/>
                    </a:cubicBezTo>
                    <a:cubicBezTo>
                      <a:pt x="49697" y="34640"/>
                      <a:pt x="49499" y="34646"/>
                      <a:pt x="49328" y="34646"/>
                    </a:cubicBezTo>
                    <a:cubicBezTo>
                      <a:pt x="49130" y="34646"/>
                      <a:pt x="48968" y="34637"/>
                      <a:pt x="48836" y="34601"/>
                    </a:cubicBezTo>
                    <a:lnTo>
                      <a:pt x="48920" y="34580"/>
                    </a:lnTo>
                    <a:cubicBezTo>
                      <a:pt x="48725" y="34574"/>
                      <a:pt x="48583" y="34572"/>
                      <a:pt x="48479" y="34572"/>
                    </a:cubicBezTo>
                    <a:cubicBezTo>
                      <a:pt x="47847" y="34572"/>
                      <a:pt x="48644" y="34667"/>
                      <a:pt x="47727" y="34685"/>
                    </a:cubicBezTo>
                    <a:lnTo>
                      <a:pt x="47393" y="34580"/>
                    </a:lnTo>
                    <a:cubicBezTo>
                      <a:pt x="47267" y="34538"/>
                      <a:pt x="47183" y="34496"/>
                      <a:pt x="46995" y="34454"/>
                    </a:cubicBezTo>
                    <a:cubicBezTo>
                      <a:pt x="46953" y="34475"/>
                      <a:pt x="46911" y="34496"/>
                      <a:pt x="46870" y="34517"/>
                    </a:cubicBezTo>
                    <a:lnTo>
                      <a:pt x="46828" y="34517"/>
                    </a:lnTo>
                    <a:cubicBezTo>
                      <a:pt x="46772" y="34648"/>
                      <a:pt x="46682" y="34862"/>
                      <a:pt x="46649" y="34862"/>
                    </a:cubicBezTo>
                    <a:cubicBezTo>
                      <a:pt x="46645" y="34862"/>
                      <a:pt x="46642" y="34859"/>
                      <a:pt x="46639" y="34852"/>
                    </a:cubicBezTo>
                    <a:cubicBezTo>
                      <a:pt x="46590" y="35029"/>
                      <a:pt x="46583" y="35079"/>
                      <a:pt x="46593" y="35079"/>
                    </a:cubicBezTo>
                    <a:cubicBezTo>
                      <a:pt x="46606" y="35079"/>
                      <a:pt x="46647" y="34995"/>
                      <a:pt x="46656" y="34995"/>
                    </a:cubicBezTo>
                    <a:lnTo>
                      <a:pt x="46656" y="34995"/>
                    </a:lnTo>
                    <a:cubicBezTo>
                      <a:pt x="46661" y="34995"/>
                      <a:pt x="46658" y="35017"/>
                      <a:pt x="46639" y="35082"/>
                    </a:cubicBezTo>
                    <a:cubicBezTo>
                      <a:pt x="46305" y="35710"/>
                      <a:pt x="45844" y="36840"/>
                      <a:pt x="45656" y="36903"/>
                    </a:cubicBezTo>
                    <a:cubicBezTo>
                      <a:pt x="45647" y="36938"/>
                      <a:pt x="45648" y="36952"/>
                      <a:pt x="45655" y="36952"/>
                    </a:cubicBezTo>
                    <a:cubicBezTo>
                      <a:pt x="45682" y="36952"/>
                      <a:pt x="45804" y="36737"/>
                      <a:pt x="45815" y="36737"/>
                    </a:cubicBezTo>
                    <a:lnTo>
                      <a:pt x="45815" y="36737"/>
                    </a:lnTo>
                    <a:cubicBezTo>
                      <a:pt x="45821" y="36737"/>
                      <a:pt x="45794" y="36803"/>
                      <a:pt x="45698" y="37007"/>
                    </a:cubicBezTo>
                    <a:cubicBezTo>
                      <a:pt x="45468" y="37133"/>
                      <a:pt x="45300" y="37760"/>
                      <a:pt x="44903" y="38263"/>
                    </a:cubicBezTo>
                    <a:cubicBezTo>
                      <a:pt x="44931" y="38134"/>
                      <a:pt x="45097" y="37857"/>
                      <a:pt x="45078" y="37857"/>
                    </a:cubicBezTo>
                    <a:lnTo>
                      <a:pt x="45078" y="37857"/>
                    </a:lnTo>
                    <a:cubicBezTo>
                      <a:pt x="45070" y="37857"/>
                      <a:pt x="45021" y="37916"/>
                      <a:pt x="44903" y="38074"/>
                    </a:cubicBezTo>
                    <a:cubicBezTo>
                      <a:pt x="44798" y="38472"/>
                      <a:pt x="44191" y="39079"/>
                      <a:pt x="43898" y="39518"/>
                    </a:cubicBezTo>
                    <a:cubicBezTo>
                      <a:pt x="43961" y="39602"/>
                      <a:pt x="43208" y="40460"/>
                      <a:pt x="42622" y="41108"/>
                    </a:cubicBezTo>
                    <a:cubicBezTo>
                      <a:pt x="42622" y="41106"/>
                      <a:pt x="42621" y="41106"/>
                      <a:pt x="42620" y="41106"/>
                    </a:cubicBezTo>
                    <a:cubicBezTo>
                      <a:pt x="42604" y="41106"/>
                      <a:pt x="42502" y="41208"/>
                      <a:pt x="42329" y="41380"/>
                    </a:cubicBezTo>
                    <a:cubicBezTo>
                      <a:pt x="42580" y="41882"/>
                      <a:pt x="43082" y="42866"/>
                      <a:pt x="43375" y="43410"/>
                    </a:cubicBezTo>
                    <a:lnTo>
                      <a:pt x="43334" y="43410"/>
                    </a:lnTo>
                    <a:cubicBezTo>
                      <a:pt x="43501" y="43493"/>
                      <a:pt x="43898" y="44268"/>
                      <a:pt x="44212" y="44812"/>
                    </a:cubicBezTo>
                    <a:cubicBezTo>
                      <a:pt x="44150" y="44812"/>
                      <a:pt x="44087" y="44728"/>
                      <a:pt x="43898" y="44435"/>
                    </a:cubicBezTo>
                    <a:lnTo>
                      <a:pt x="43898" y="44435"/>
                    </a:lnTo>
                    <a:lnTo>
                      <a:pt x="44170" y="44958"/>
                    </a:lnTo>
                    <a:cubicBezTo>
                      <a:pt x="44275" y="45063"/>
                      <a:pt x="44380" y="45209"/>
                      <a:pt x="44568" y="45544"/>
                    </a:cubicBezTo>
                    <a:lnTo>
                      <a:pt x="44422" y="45439"/>
                    </a:lnTo>
                    <a:lnTo>
                      <a:pt x="44422" y="45439"/>
                    </a:lnTo>
                    <a:cubicBezTo>
                      <a:pt x="44610" y="45795"/>
                      <a:pt x="44819" y="46130"/>
                      <a:pt x="45049" y="46486"/>
                    </a:cubicBezTo>
                    <a:cubicBezTo>
                      <a:pt x="45154" y="46674"/>
                      <a:pt x="45258" y="46862"/>
                      <a:pt x="45363" y="47051"/>
                    </a:cubicBezTo>
                    <a:cubicBezTo>
                      <a:pt x="45405" y="47134"/>
                      <a:pt x="45447" y="47197"/>
                      <a:pt x="45489" y="47260"/>
                    </a:cubicBezTo>
                    <a:cubicBezTo>
                      <a:pt x="45489" y="47281"/>
                      <a:pt x="45468" y="47302"/>
                      <a:pt x="45468" y="47302"/>
                    </a:cubicBezTo>
                    <a:lnTo>
                      <a:pt x="45426" y="47343"/>
                    </a:lnTo>
                    <a:lnTo>
                      <a:pt x="45321" y="47427"/>
                    </a:lnTo>
                    <a:cubicBezTo>
                      <a:pt x="45321" y="47437"/>
                      <a:pt x="45329" y="47441"/>
                      <a:pt x="45343" y="47441"/>
                    </a:cubicBezTo>
                    <a:cubicBezTo>
                      <a:pt x="45387" y="47441"/>
                      <a:pt x="45492" y="47396"/>
                      <a:pt x="45572" y="47364"/>
                    </a:cubicBezTo>
                    <a:cubicBezTo>
                      <a:pt x="45588" y="47357"/>
                      <a:pt x="45603" y="47352"/>
                      <a:pt x="45614" y="47352"/>
                    </a:cubicBezTo>
                    <a:cubicBezTo>
                      <a:pt x="45634" y="47352"/>
                      <a:pt x="45641" y="47366"/>
                      <a:pt x="45614" y="47406"/>
                    </a:cubicBezTo>
                    <a:cubicBezTo>
                      <a:pt x="45593" y="47469"/>
                      <a:pt x="45468" y="47595"/>
                      <a:pt x="45279" y="47762"/>
                    </a:cubicBezTo>
                    <a:cubicBezTo>
                      <a:pt x="45229" y="47762"/>
                      <a:pt x="45178" y="47748"/>
                      <a:pt x="45272" y="47643"/>
                    </a:cubicBezTo>
                    <a:lnTo>
                      <a:pt x="45272" y="47643"/>
                    </a:lnTo>
                    <a:cubicBezTo>
                      <a:pt x="45192" y="47719"/>
                      <a:pt x="45085" y="47817"/>
                      <a:pt x="44986" y="47887"/>
                    </a:cubicBezTo>
                    <a:lnTo>
                      <a:pt x="45258" y="47574"/>
                    </a:lnTo>
                    <a:lnTo>
                      <a:pt x="45258" y="47574"/>
                    </a:lnTo>
                    <a:cubicBezTo>
                      <a:pt x="44903" y="47846"/>
                      <a:pt x="45112" y="47762"/>
                      <a:pt x="44840" y="47992"/>
                    </a:cubicBezTo>
                    <a:cubicBezTo>
                      <a:pt x="44836" y="47988"/>
                      <a:pt x="44830" y="47986"/>
                      <a:pt x="44823" y="47986"/>
                    </a:cubicBezTo>
                    <a:cubicBezTo>
                      <a:pt x="44772" y="47986"/>
                      <a:pt x="44657" y="48089"/>
                      <a:pt x="44621" y="48089"/>
                    </a:cubicBezTo>
                    <a:cubicBezTo>
                      <a:pt x="44614" y="48089"/>
                      <a:pt x="44610" y="48085"/>
                      <a:pt x="44610" y="48076"/>
                    </a:cubicBezTo>
                    <a:cubicBezTo>
                      <a:pt x="44694" y="48013"/>
                      <a:pt x="44882" y="47887"/>
                      <a:pt x="44966" y="47783"/>
                    </a:cubicBezTo>
                    <a:lnTo>
                      <a:pt x="44966" y="47783"/>
                    </a:lnTo>
                    <a:cubicBezTo>
                      <a:pt x="44652" y="48034"/>
                      <a:pt x="44254" y="48327"/>
                      <a:pt x="44087" y="48411"/>
                    </a:cubicBezTo>
                    <a:cubicBezTo>
                      <a:pt x="44150" y="48411"/>
                      <a:pt x="44150" y="48473"/>
                      <a:pt x="43919" y="48662"/>
                    </a:cubicBezTo>
                    <a:cubicBezTo>
                      <a:pt x="43599" y="48915"/>
                      <a:pt x="43547" y="48936"/>
                      <a:pt x="43514" y="48936"/>
                    </a:cubicBezTo>
                    <a:cubicBezTo>
                      <a:pt x="43507" y="48936"/>
                      <a:pt x="43501" y="48936"/>
                      <a:pt x="43494" y="48936"/>
                    </a:cubicBezTo>
                    <a:cubicBezTo>
                      <a:pt x="43470" y="48936"/>
                      <a:pt x="43430" y="48946"/>
                      <a:pt x="43292" y="49038"/>
                    </a:cubicBezTo>
                    <a:cubicBezTo>
                      <a:pt x="43166" y="49185"/>
                      <a:pt x="42748" y="49457"/>
                      <a:pt x="42789" y="49519"/>
                    </a:cubicBezTo>
                    <a:cubicBezTo>
                      <a:pt x="42601" y="49645"/>
                      <a:pt x="42538" y="49645"/>
                      <a:pt x="42455" y="49687"/>
                    </a:cubicBezTo>
                    <a:cubicBezTo>
                      <a:pt x="42308" y="49812"/>
                      <a:pt x="41911" y="50084"/>
                      <a:pt x="41618" y="50273"/>
                    </a:cubicBezTo>
                    <a:cubicBezTo>
                      <a:pt x="41350" y="50433"/>
                      <a:pt x="41159" y="50533"/>
                      <a:pt x="41238" y="50533"/>
                    </a:cubicBezTo>
                    <a:cubicBezTo>
                      <a:pt x="41251" y="50533"/>
                      <a:pt x="41273" y="50530"/>
                      <a:pt x="41304" y="50524"/>
                    </a:cubicBezTo>
                    <a:cubicBezTo>
                      <a:pt x="41346" y="50503"/>
                      <a:pt x="41367" y="50482"/>
                      <a:pt x="41409" y="50482"/>
                    </a:cubicBezTo>
                    <a:lnTo>
                      <a:pt x="41409" y="50482"/>
                    </a:lnTo>
                    <a:cubicBezTo>
                      <a:pt x="41388" y="50482"/>
                      <a:pt x="41367" y="50503"/>
                      <a:pt x="41346" y="50503"/>
                    </a:cubicBezTo>
                    <a:cubicBezTo>
                      <a:pt x="41199" y="50587"/>
                      <a:pt x="41053" y="50670"/>
                      <a:pt x="40906" y="50733"/>
                    </a:cubicBezTo>
                    <a:cubicBezTo>
                      <a:pt x="40780" y="50769"/>
                      <a:pt x="40638" y="50821"/>
                      <a:pt x="40507" y="50821"/>
                    </a:cubicBezTo>
                    <a:cubicBezTo>
                      <a:pt x="40486" y="50821"/>
                      <a:pt x="40466" y="50820"/>
                      <a:pt x="40446" y="50817"/>
                    </a:cubicBezTo>
                    <a:cubicBezTo>
                      <a:pt x="40321" y="50796"/>
                      <a:pt x="40195" y="50649"/>
                      <a:pt x="40069" y="50524"/>
                    </a:cubicBezTo>
                    <a:cubicBezTo>
                      <a:pt x="39944" y="50419"/>
                      <a:pt x="39839" y="50294"/>
                      <a:pt x="39714" y="50168"/>
                    </a:cubicBezTo>
                    <a:cubicBezTo>
                      <a:pt x="39253" y="49666"/>
                      <a:pt x="38793" y="49143"/>
                      <a:pt x="38354" y="48662"/>
                    </a:cubicBezTo>
                    <a:lnTo>
                      <a:pt x="38375" y="48662"/>
                    </a:lnTo>
                    <a:cubicBezTo>
                      <a:pt x="37810" y="48097"/>
                      <a:pt x="37182" y="47364"/>
                      <a:pt x="36763" y="46988"/>
                    </a:cubicBezTo>
                    <a:cubicBezTo>
                      <a:pt x="36628" y="46814"/>
                      <a:pt x="36457" y="46586"/>
                      <a:pt x="36515" y="46586"/>
                    </a:cubicBezTo>
                    <a:cubicBezTo>
                      <a:pt x="36519" y="46586"/>
                      <a:pt x="36526" y="46587"/>
                      <a:pt x="36533" y="46590"/>
                    </a:cubicBezTo>
                    <a:cubicBezTo>
                      <a:pt x="36261" y="46318"/>
                      <a:pt x="36157" y="46214"/>
                      <a:pt x="35864" y="45900"/>
                    </a:cubicBezTo>
                    <a:cubicBezTo>
                      <a:pt x="35780" y="45942"/>
                      <a:pt x="35675" y="45983"/>
                      <a:pt x="35550" y="46025"/>
                    </a:cubicBezTo>
                    <a:cubicBezTo>
                      <a:pt x="35424" y="46067"/>
                      <a:pt x="35320" y="46109"/>
                      <a:pt x="35173" y="46172"/>
                    </a:cubicBezTo>
                    <a:cubicBezTo>
                      <a:pt x="35385" y="46058"/>
                      <a:pt x="35407" y="46045"/>
                      <a:pt x="35396" y="46045"/>
                    </a:cubicBezTo>
                    <a:lnTo>
                      <a:pt x="35396" y="46045"/>
                    </a:lnTo>
                    <a:cubicBezTo>
                      <a:pt x="35393" y="46045"/>
                      <a:pt x="35387" y="46046"/>
                      <a:pt x="35383" y="46046"/>
                    </a:cubicBezTo>
                    <a:cubicBezTo>
                      <a:pt x="35362" y="46046"/>
                      <a:pt x="35362" y="46046"/>
                      <a:pt x="35403" y="46025"/>
                    </a:cubicBezTo>
                    <a:cubicBezTo>
                      <a:pt x="35466" y="46004"/>
                      <a:pt x="35592" y="45962"/>
                      <a:pt x="35822" y="45858"/>
                    </a:cubicBezTo>
                    <a:lnTo>
                      <a:pt x="35822" y="45858"/>
                    </a:lnTo>
                    <a:cubicBezTo>
                      <a:pt x="35696" y="45900"/>
                      <a:pt x="35592" y="45942"/>
                      <a:pt x="35487" y="45983"/>
                    </a:cubicBezTo>
                    <a:cubicBezTo>
                      <a:pt x="35403" y="46025"/>
                      <a:pt x="35341" y="46046"/>
                      <a:pt x="35278" y="46067"/>
                    </a:cubicBezTo>
                    <a:cubicBezTo>
                      <a:pt x="35152" y="46109"/>
                      <a:pt x="35027" y="46151"/>
                      <a:pt x="34922" y="46193"/>
                    </a:cubicBezTo>
                    <a:cubicBezTo>
                      <a:pt x="34692" y="46276"/>
                      <a:pt x="34462" y="46381"/>
                      <a:pt x="34085" y="46548"/>
                    </a:cubicBezTo>
                    <a:cubicBezTo>
                      <a:pt x="34135" y="46517"/>
                      <a:pt x="34136" y="46504"/>
                      <a:pt x="34104" y="46504"/>
                    </a:cubicBezTo>
                    <a:cubicBezTo>
                      <a:pt x="33987" y="46504"/>
                      <a:pt x="33423" y="46680"/>
                      <a:pt x="33144" y="46778"/>
                    </a:cubicBezTo>
                    <a:cubicBezTo>
                      <a:pt x="33332" y="46737"/>
                      <a:pt x="33499" y="46695"/>
                      <a:pt x="33688" y="46653"/>
                    </a:cubicBezTo>
                    <a:lnTo>
                      <a:pt x="33688" y="46653"/>
                    </a:lnTo>
                    <a:cubicBezTo>
                      <a:pt x="33290" y="46799"/>
                      <a:pt x="32934" y="46904"/>
                      <a:pt x="32579" y="46988"/>
                    </a:cubicBezTo>
                    <a:lnTo>
                      <a:pt x="32746" y="46841"/>
                    </a:lnTo>
                    <a:lnTo>
                      <a:pt x="32746" y="46841"/>
                    </a:lnTo>
                    <a:cubicBezTo>
                      <a:pt x="31343" y="47130"/>
                      <a:pt x="30186" y="47542"/>
                      <a:pt x="29066" y="47542"/>
                    </a:cubicBezTo>
                    <a:cubicBezTo>
                      <a:pt x="28968" y="47542"/>
                      <a:pt x="28869" y="47539"/>
                      <a:pt x="28771" y="47532"/>
                    </a:cubicBezTo>
                    <a:cubicBezTo>
                      <a:pt x="28651" y="47556"/>
                      <a:pt x="28670" y="47562"/>
                      <a:pt x="28749" y="47562"/>
                    </a:cubicBezTo>
                    <a:cubicBezTo>
                      <a:pt x="28854" y="47562"/>
                      <a:pt x="29067" y="47550"/>
                      <a:pt x="29202" y="47550"/>
                    </a:cubicBezTo>
                    <a:cubicBezTo>
                      <a:pt x="29319" y="47550"/>
                      <a:pt x="29377" y="47560"/>
                      <a:pt x="29252" y="47595"/>
                    </a:cubicBezTo>
                    <a:cubicBezTo>
                      <a:pt x="29102" y="47612"/>
                      <a:pt x="28948" y="47619"/>
                      <a:pt x="28796" y="47619"/>
                    </a:cubicBezTo>
                    <a:cubicBezTo>
                      <a:pt x="28589" y="47619"/>
                      <a:pt x="28387" y="47607"/>
                      <a:pt x="28206" y="47595"/>
                    </a:cubicBezTo>
                    <a:cubicBezTo>
                      <a:pt x="28059" y="47595"/>
                      <a:pt x="27913" y="47574"/>
                      <a:pt x="27808" y="47574"/>
                    </a:cubicBezTo>
                    <a:cubicBezTo>
                      <a:pt x="27620" y="47553"/>
                      <a:pt x="27452" y="47553"/>
                      <a:pt x="27348" y="47553"/>
                    </a:cubicBezTo>
                    <a:lnTo>
                      <a:pt x="27306" y="47553"/>
                    </a:lnTo>
                    <a:cubicBezTo>
                      <a:pt x="27243" y="47741"/>
                      <a:pt x="27160" y="47929"/>
                      <a:pt x="27139" y="48055"/>
                    </a:cubicBezTo>
                    <a:cubicBezTo>
                      <a:pt x="27097" y="48139"/>
                      <a:pt x="27076" y="48222"/>
                      <a:pt x="27055" y="48285"/>
                    </a:cubicBezTo>
                    <a:cubicBezTo>
                      <a:pt x="27013" y="48431"/>
                      <a:pt x="26992" y="48557"/>
                      <a:pt x="26971" y="48662"/>
                    </a:cubicBezTo>
                    <a:cubicBezTo>
                      <a:pt x="26929" y="48913"/>
                      <a:pt x="26888" y="49143"/>
                      <a:pt x="26699" y="49645"/>
                    </a:cubicBezTo>
                    <a:cubicBezTo>
                      <a:pt x="26728" y="49601"/>
                      <a:pt x="26763" y="49563"/>
                      <a:pt x="26785" y="49563"/>
                    </a:cubicBezTo>
                    <a:cubicBezTo>
                      <a:pt x="26827" y="49563"/>
                      <a:pt x="26828" y="49698"/>
                      <a:pt x="26678" y="50189"/>
                    </a:cubicBezTo>
                    <a:cubicBezTo>
                      <a:pt x="26527" y="50605"/>
                      <a:pt x="26406" y="50808"/>
                      <a:pt x="26361" y="50808"/>
                    </a:cubicBezTo>
                    <a:cubicBezTo>
                      <a:pt x="26332" y="50808"/>
                      <a:pt x="26335" y="50720"/>
                      <a:pt x="26385" y="50545"/>
                    </a:cubicBezTo>
                    <a:cubicBezTo>
                      <a:pt x="26423" y="50394"/>
                      <a:pt x="26461" y="50311"/>
                      <a:pt x="26483" y="50311"/>
                    </a:cubicBezTo>
                    <a:cubicBezTo>
                      <a:pt x="26486" y="50311"/>
                      <a:pt x="26488" y="50312"/>
                      <a:pt x="26490" y="50315"/>
                    </a:cubicBezTo>
                    <a:cubicBezTo>
                      <a:pt x="26536" y="50147"/>
                      <a:pt x="26592" y="49946"/>
                      <a:pt x="26572" y="49946"/>
                    </a:cubicBezTo>
                    <a:lnTo>
                      <a:pt x="26572" y="49946"/>
                    </a:lnTo>
                    <a:cubicBezTo>
                      <a:pt x="26564" y="49946"/>
                      <a:pt x="26545" y="49974"/>
                      <a:pt x="26511" y="50043"/>
                    </a:cubicBezTo>
                    <a:lnTo>
                      <a:pt x="26511" y="50147"/>
                    </a:lnTo>
                    <a:cubicBezTo>
                      <a:pt x="26381" y="50444"/>
                      <a:pt x="26103" y="51235"/>
                      <a:pt x="26056" y="51235"/>
                    </a:cubicBezTo>
                    <a:cubicBezTo>
                      <a:pt x="26050" y="51235"/>
                      <a:pt x="26048" y="51222"/>
                      <a:pt x="26051" y="51193"/>
                    </a:cubicBezTo>
                    <a:lnTo>
                      <a:pt x="26051" y="51193"/>
                    </a:lnTo>
                    <a:cubicBezTo>
                      <a:pt x="25993" y="51407"/>
                      <a:pt x="25978" y="51491"/>
                      <a:pt x="25989" y="51491"/>
                    </a:cubicBezTo>
                    <a:cubicBezTo>
                      <a:pt x="25991" y="51491"/>
                      <a:pt x="25994" y="51488"/>
                      <a:pt x="25998" y="51482"/>
                    </a:cubicBezTo>
                    <a:lnTo>
                      <a:pt x="25998" y="51482"/>
                    </a:lnTo>
                    <a:cubicBezTo>
                      <a:pt x="25900" y="51734"/>
                      <a:pt x="25818" y="51960"/>
                      <a:pt x="25737" y="52177"/>
                    </a:cubicBezTo>
                    <a:cubicBezTo>
                      <a:pt x="25611" y="52532"/>
                      <a:pt x="25465" y="52888"/>
                      <a:pt x="25256" y="53286"/>
                    </a:cubicBezTo>
                    <a:cubicBezTo>
                      <a:pt x="25313" y="53200"/>
                      <a:pt x="25369" y="53124"/>
                      <a:pt x="25380" y="53124"/>
                    </a:cubicBezTo>
                    <a:lnTo>
                      <a:pt x="25380" y="53124"/>
                    </a:lnTo>
                    <a:cubicBezTo>
                      <a:pt x="25385" y="53124"/>
                      <a:pt x="25380" y="53141"/>
                      <a:pt x="25360" y="53181"/>
                    </a:cubicBezTo>
                    <a:cubicBezTo>
                      <a:pt x="25318" y="53265"/>
                      <a:pt x="25276" y="53328"/>
                      <a:pt x="25256" y="53390"/>
                    </a:cubicBezTo>
                    <a:cubicBezTo>
                      <a:pt x="25235" y="53411"/>
                      <a:pt x="25214" y="53453"/>
                      <a:pt x="25214" y="53453"/>
                    </a:cubicBezTo>
                    <a:cubicBezTo>
                      <a:pt x="25193" y="53474"/>
                      <a:pt x="25193" y="53495"/>
                      <a:pt x="25172" y="53495"/>
                    </a:cubicBezTo>
                    <a:cubicBezTo>
                      <a:pt x="25151" y="53516"/>
                      <a:pt x="25130" y="53537"/>
                      <a:pt x="25109" y="53537"/>
                    </a:cubicBezTo>
                    <a:cubicBezTo>
                      <a:pt x="25067" y="53558"/>
                      <a:pt x="25046" y="53558"/>
                      <a:pt x="25025" y="53579"/>
                    </a:cubicBezTo>
                    <a:cubicBezTo>
                      <a:pt x="24900" y="53621"/>
                      <a:pt x="24837" y="53641"/>
                      <a:pt x="24795" y="53662"/>
                    </a:cubicBezTo>
                    <a:cubicBezTo>
                      <a:pt x="24711" y="53704"/>
                      <a:pt x="24670" y="53746"/>
                      <a:pt x="24209" y="53809"/>
                    </a:cubicBezTo>
                    <a:cubicBezTo>
                      <a:pt x="23937" y="53809"/>
                      <a:pt x="23979" y="53767"/>
                      <a:pt x="23979" y="53767"/>
                    </a:cubicBezTo>
                    <a:cubicBezTo>
                      <a:pt x="23979" y="53757"/>
                      <a:pt x="23963" y="53751"/>
                      <a:pt x="23890" y="53751"/>
                    </a:cubicBezTo>
                    <a:cubicBezTo>
                      <a:pt x="23817" y="53751"/>
                      <a:pt x="23686" y="53757"/>
                      <a:pt x="23456" y="53767"/>
                    </a:cubicBezTo>
                    <a:cubicBezTo>
                      <a:pt x="22870" y="53704"/>
                      <a:pt x="23331" y="53683"/>
                      <a:pt x="23561" y="53662"/>
                    </a:cubicBezTo>
                    <a:lnTo>
                      <a:pt x="23561" y="53662"/>
                    </a:lnTo>
                    <a:cubicBezTo>
                      <a:pt x="23487" y="53666"/>
                      <a:pt x="23412" y="53668"/>
                      <a:pt x="23339" y="53668"/>
                    </a:cubicBezTo>
                    <a:cubicBezTo>
                      <a:pt x="22997" y="53668"/>
                      <a:pt x="22664" y="53630"/>
                      <a:pt x="22389" y="53579"/>
                    </a:cubicBezTo>
                    <a:cubicBezTo>
                      <a:pt x="22201" y="53537"/>
                      <a:pt x="22054" y="53495"/>
                      <a:pt x="21908" y="53453"/>
                    </a:cubicBezTo>
                    <a:cubicBezTo>
                      <a:pt x="21824" y="53453"/>
                      <a:pt x="21761" y="53432"/>
                      <a:pt x="21678" y="53411"/>
                    </a:cubicBezTo>
                    <a:cubicBezTo>
                      <a:pt x="21657" y="53390"/>
                      <a:pt x="21615" y="53390"/>
                      <a:pt x="21594" y="53390"/>
                    </a:cubicBezTo>
                    <a:cubicBezTo>
                      <a:pt x="21552" y="53369"/>
                      <a:pt x="21552" y="53369"/>
                      <a:pt x="21468" y="53349"/>
                    </a:cubicBezTo>
                    <a:lnTo>
                      <a:pt x="21468" y="53349"/>
                    </a:lnTo>
                    <a:lnTo>
                      <a:pt x="21562" y="53364"/>
                    </a:lnTo>
                    <a:lnTo>
                      <a:pt x="21562" y="53364"/>
                    </a:lnTo>
                    <a:lnTo>
                      <a:pt x="21531" y="53349"/>
                    </a:lnTo>
                    <a:lnTo>
                      <a:pt x="21447" y="53349"/>
                    </a:lnTo>
                    <a:lnTo>
                      <a:pt x="21364" y="53328"/>
                    </a:lnTo>
                    <a:lnTo>
                      <a:pt x="21217" y="53307"/>
                    </a:lnTo>
                    <a:lnTo>
                      <a:pt x="21447" y="53411"/>
                    </a:lnTo>
                    <a:cubicBezTo>
                      <a:pt x="21322" y="53369"/>
                      <a:pt x="21196" y="53369"/>
                      <a:pt x="21134" y="53349"/>
                    </a:cubicBezTo>
                    <a:cubicBezTo>
                      <a:pt x="21050" y="53307"/>
                      <a:pt x="20987" y="53286"/>
                      <a:pt x="21008" y="53286"/>
                    </a:cubicBezTo>
                    <a:cubicBezTo>
                      <a:pt x="20985" y="53282"/>
                      <a:pt x="20968" y="53280"/>
                      <a:pt x="20955" y="53280"/>
                    </a:cubicBezTo>
                    <a:cubicBezTo>
                      <a:pt x="20896" y="53280"/>
                      <a:pt x="20924" y="53314"/>
                      <a:pt x="20924" y="53349"/>
                    </a:cubicBezTo>
                    <a:cubicBezTo>
                      <a:pt x="20937" y="53361"/>
                      <a:pt x="20927" y="53382"/>
                      <a:pt x="20860" y="53382"/>
                    </a:cubicBezTo>
                    <a:cubicBezTo>
                      <a:pt x="20817" y="53382"/>
                      <a:pt x="20751" y="53373"/>
                      <a:pt x="20652" y="53349"/>
                    </a:cubicBezTo>
                    <a:cubicBezTo>
                      <a:pt x="20506" y="53286"/>
                      <a:pt x="20276" y="53160"/>
                      <a:pt x="20108" y="53014"/>
                    </a:cubicBezTo>
                    <a:cubicBezTo>
                      <a:pt x="20066" y="52993"/>
                      <a:pt x="20025" y="52951"/>
                      <a:pt x="19983" y="52909"/>
                    </a:cubicBezTo>
                    <a:cubicBezTo>
                      <a:pt x="19962" y="52867"/>
                      <a:pt x="19941" y="52846"/>
                      <a:pt x="19899" y="52804"/>
                    </a:cubicBezTo>
                    <a:cubicBezTo>
                      <a:pt x="19857" y="52742"/>
                      <a:pt x="19836" y="52679"/>
                      <a:pt x="19836" y="52637"/>
                    </a:cubicBezTo>
                    <a:lnTo>
                      <a:pt x="19836" y="52637"/>
                    </a:lnTo>
                    <a:cubicBezTo>
                      <a:pt x="19962" y="52846"/>
                      <a:pt x="20066" y="52930"/>
                      <a:pt x="20108" y="52951"/>
                    </a:cubicBezTo>
                    <a:cubicBezTo>
                      <a:pt x="20124" y="52967"/>
                      <a:pt x="20134" y="52974"/>
                      <a:pt x="20139" y="52974"/>
                    </a:cubicBezTo>
                    <a:cubicBezTo>
                      <a:pt x="20147" y="52974"/>
                      <a:pt x="20142" y="52956"/>
                      <a:pt x="20129" y="52930"/>
                    </a:cubicBezTo>
                    <a:cubicBezTo>
                      <a:pt x="20129" y="52909"/>
                      <a:pt x="20108" y="52888"/>
                      <a:pt x="20150" y="52888"/>
                    </a:cubicBezTo>
                    <a:cubicBezTo>
                      <a:pt x="20150" y="52909"/>
                      <a:pt x="20192" y="52909"/>
                      <a:pt x="20213" y="52951"/>
                    </a:cubicBezTo>
                    <a:cubicBezTo>
                      <a:pt x="20234" y="52951"/>
                      <a:pt x="20255" y="52972"/>
                      <a:pt x="20297" y="52993"/>
                    </a:cubicBezTo>
                    <a:cubicBezTo>
                      <a:pt x="20192" y="52909"/>
                      <a:pt x="20087" y="52825"/>
                      <a:pt x="20004" y="52700"/>
                    </a:cubicBezTo>
                    <a:cubicBezTo>
                      <a:pt x="19998" y="52688"/>
                      <a:pt x="19997" y="52683"/>
                      <a:pt x="20000" y="52683"/>
                    </a:cubicBezTo>
                    <a:lnTo>
                      <a:pt x="20000" y="52683"/>
                    </a:lnTo>
                    <a:cubicBezTo>
                      <a:pt x="20007" y="52683"/>
                      <a:pt x="20037" y="52712"/>
                      <a:pt x="20066" y="52742"/>
                    </a:cubicBezTo>
                    <a:cubicBezTo>
                      <a:pt x="19941" y="52574"/>
                      <a:pt x="19899" y="52449"/>
                      <a:pt x="19857" y="52365"/>
                    </a:cubicBezTo>
                    <a:cubicBezTo>
                      <a:pt x="19815" y="52281"/>
                      <a:pt x="19774" y="52219"/>
                      <a:pt x="19753" y="52177"/>
                    </a:cubicBezTo>
                    <a:cubicBezTo>
                      <a:pt x="19690" y="52072"/>
                      <a:pt x="19606" y="51968"/>
                      <a:pt x="19564" y="51444"/>
                    </a:cubicBezTo>
                    <a:lnTo>
                      <a:pt x="19564" y="51444"/>
                    </a:lnTo>
                    <a:cubicBezTo>
                      <a:pt x="19570" y="51462"/>
                      <a:pt x="19576" y="51470"/>
                      <a:pt x="19582" y="51470"/>
                    </a:cubicBezTo>
                    <a:cubicBezTo>
                      <a:pt x="19617" y="51470"/>
                      <a:pt x="19648" y="51167"/>
                      <a:pt x="19648" y="51005"/>
                    </a:cubicBezTo>
                    <a:lnTo>
                      <a:pt x="19648" y="51005"/>
                    </a:lnTo>
                    <a:cubicBezTo>
                      <a:pt x="19640" y="51173"/>
                      <a:pt x="19626" y="51243"/>
                      <a:pt x="19610" y="51243"/>
                    </a:cubicBezTo>
                    <a:cubicBezTo>
                      <a:pt x="19585" y="51243"/>
                      <a:pt x="19556" y="51062"/>
                      <a:pt x="19543" y="50817"/>
                    </a:cubicBezTo>
                    <a:cubicBezTo>
                      <a:pt x="19627" y="50105"/>
                      <a:pt x="19585" y="50043"/>
                      <a:pt x="19648" y="49645"/>
                    </a:cubicBezTo>
                    <a:lnTo>
                      <a:pt x="19648" y="49645"/>
                    </a:lnTo>
                    <a:lnTo>
                      <a:pt x="19564" y="50084"/>
                    </a:lnTo>
                    <a:cubicBezTo>
                      <a:pt x="19543" y="49938"/>
                      <a:pt x="19585" y="49582"/>
                      <a:pt x="19648" y="49059"/>
                    </a:cubicBezTo>
                    <a:cubicBezTo>
                      <a:pt x="19650" y="49057"/>
                      <a:pt x="19651" y="49057"/>
                      <a:pt x="19652" y="49057"/>
                    </a:cubicBezTo>
                    <a:lnTo>
                      <a:pt x="19652" y="49057"/>
                    </a:lnTo>
                    <a:cubicBezTo>
                      <a:pt x="19659" y="49057"/>
                      <a:pt x="19661" y="49080"/>
                      <a:pt x="19660" y="49115"/>
                    </a:cubicBezTo>
                    <a:lnTo>
                      <a:pt x="19660" y="49115"/>
                    </a:lnTo>
                    <a:cubicBezTo>
                      <a:pt x="19680" y="48890"/>
                      <a:pt x="19722" y="48651"/>
                      <a:pt x="19753" y="48390"/>
                    </a:cubicBezTo>
                    <a:cubicBezTo>
                      <a:pt x="19794" y="48055"/>
                      <a:pt x="19857" y="47657"/>
                      <a:pt x="19753" y="47239"/>
                    </a:cubicBezTo>
                    <a:cubicBezTo>
                      <a:pt x="19711" y="46841"/>
                      <a:pt x="19857" y="47176"/>
                      <a:pt x="19774" y="46820"/>
                    </a:cubicBezTo>
                    <a:cubicBezTo>
                      <a:pt x="19732" y="46716"/>
                      <a:pt x="19669" y="46611"/>
                      <a:pt x="19648" y="46506"/>
                    </a:cubicBezTo>
                    <a:cubicBezTo>
                      <a:pt x="19585" y="46423"/>
                      <a:pt x="19543" y="46339"/>
                      <a:pt x="19481" y="46234"/>
                    </a:cubicBezTo>
                    <a:cubicBezTo>
                      <a:pt x="19439" y="46214"/>
                      <a:pt x="19397" y="46172"/>
                      <a:pt x="19376" y="46151"/>
                    </a:cubicBezTo>
                    <a:cubicBezTo>
                      <a:pt x="19334" y="46109"/>
                      <a:pt x="19313" y="46088"/>
                      <a:pt x="19292" y="46067"/>
                    </a:cubicBezTo>
                    <a:cubicBezTo>
                      <a:pt x="19250" y="46025"/>
                      <a:pt x="19209" y="45983"/>
                      <a:pt x="19167" y="45942"/>
                    </a:cubicBezTo>
                    <a:cubicBezTo>
                      <a:pt x="18978" y="45774"/>
                      <a:pt x="18811" y="45586"/>
                      <a:pt x="18434" y="45314"/>
                    </a:cubicBezTo>
                    <a:lnTo>
                      <a:pt x="18434" y="45314"/>
                    </a:lnTo>
                    <a:cubicBezTo>
                      <a:pt x="18510" y="45409"/>
                      <a:pt x="18560" y="45465"/>
                      <a:pt x="18542" y="45465"/>
                    </a:cubicBezTo>
                    <a:cubicBezTo>
                      <a:pt x="18519" y="45465"/>
                      <a:pt x="18397" y="45383"/>
                      <a:pt x="18100" y="45188"/>
                    </a:cubicBezTo>
                    <a:lnTo>
                      <a:pt x="18100" y="45188"/>
                    </a:lnTo>
                    <a:cubicBezTo>
                      <a:pt x="18497" y="45481"/>
                      <a:pt x="18916" y="45816"/>
                      <a:pt x="19313" y="46130"/>
                    </a:cubicBezTo>
                    <a:cubicBezTo>
                      <a:pt x="19041" y="45942"/>
                      <a:pt x="18769" y="45753"/>
                      <a:pt x="18497" y="45565"/>
                    </a:cubicBezTo>
                    <a:lnTo>
                      <a:pt x="18497" y="45565"/>
                    </a:lnTo>
                    <a:cubicBezTo>
                      <a:pt x="18685" y="45711"/>
                      <a:pt x="18874" y="45858"/>
                      <a:pt x="19041" y="46004"/>
                    </a:cubicBezTo>
                    <a:cubicBezTo>
                      <a:pt x="19125" y="46067"/>
                      <a:pt x="19209" y="46130"/>
                      <a:pt x="19271" y="46193"/>
                    </a:cubicBezTo>
                    <a:cubicBezTo>
                      <a:pt x="19313" y="46234"/>
                      <a:pt x="19355" y="46276"/>
                      <a:pt x="19397" y="46297"/>
                    </a:cubicBezTo>
                    <a:cubicBezTo>
                      <a:pt x="19439" y="46339"/>
                      <a:pt x="19460" y="46402"/>
                      <a:pt x="19481" y="46423"/>
                    </a:cubicBezTo>
                    <a:cubicBezTo>
                      <a:pt x="19460" y="46402"/>
                      <a:pt x="19439" y="46360"/>
                      <a:pt x="19418" y="46339"/>
                    </a:cubicBezTo>
                    <a:cubicBezTo>
                      <a:pt x="19397" y="46318"/>
                      <a:pt x="19376" y="46297"/>
                      <a:pt x="19334" y="46276"/>
                    </a:cubicBezTo>
                    <a:cubicBezTo>
                      <a:pt x="19313" y="46255"/>
                      <a:pt x="19271" y="46234"/>
                      <a:pt x="19250" y="46214"/>
                    </a:cubicBezTo>
                    <a:cubicBezTo>
                      <a:pt x="19209" y="46172"/>
                      <a:pt x="19188" y="46151"/>
                      <a:pt x="19167" y="46151"/>
                    </a:cubicBezTo>
                    <a:cubicBezTo>
                      <a:pt x="19146" y="46151"/>
                      <a:pt x="19188" y="46193"/>
                      <a:pt x="19250" y="46297"/>
                    </a:cubicBezTo>
                    <a:cubicBezTo>
                      <a:pt x="18853" y="45816"/>
                      <a:pt x="18267" y="45523"/>
                      <a:pt x="17744" y="45021"/>
                    </a:cubicBezTo>
                    <a:lnTo>
                      <a:pt x="17849" y="44916"/>
                    </a:lnTo>
                    <a:cubicBezTo>
                      <a:pt x="17430" y="44540"/>
                      <a:pt x="17033" y="44247"/>
                      <a:pt x="16593" y="43975"/>
                    </a:cubicBezTo>
                    <a:cubicBezTo>
                      <a:pt x="16133" y="43682"/>
                      <a:pt x="15652" y="43368"/>
                      <a:pt x="15045" y="42970"/>
                    </a:cubicBezTo>
                    <a:lnTo>
                      <a:pt x="15045" y="42970"/>
                    </a:lnTo>
                    <a:cubicBezTo>
                      <a:pt x="15191" y="43075"/>
                      <a:pt x="15317" y="43159"/>
                      <a:pt x="15421" y="43242"/>
                    </a:cubicBezTo>
                    <a:cubicBezTo>
                      <a:pt x="15233" y="43180"/>
                      <a:pt x="14668" y="42782"/>
                      <a:pt x="14229" y="42594"/>
                    </a:cubicBezTo>
                    <a:cubicBezTo>
                      <a:pt x="14292" y="42573"/>
                      <a:pt x="14040" y="42426"/>
                      <a:pt x="13873" y="42322"/>
                    </a:cubicBezTo>
                    <a:cubicBezTo>
                      <a:pt x="13873" y="42323"/>
                      <a:pt x="13872" y="42324"/>
                      <a:pt x="13869" y="42324"/>
                    </a:cubicBezTo>
                    <a:cubicBezTo>
                      <a:pt x="13835" y="42324"/>
                      <a:pt x="13600" y="42211"/>
                      <a:pt x="13329" y="42133"/>
                    </a:cubicBezTo>
                    <a:cubicBezTo>
                      <a:pt x="13266" y="42113"/>
                      <a:pt x="13204" y="42092"/>
                      <a:pt x="13120" y="42071"/>
                    </a:cubicBezTo>
                    <a:cubicBezTo>
                      <a:pt x="13057" y="42071"/>
                      <a:pt x="12973" y="42050"/>
                      <a:pt x="12911" y="42050"/>
                    </a:cubicBezTo>
                    <a:cubicBezTo>
                      <a:pt x="12848" y="42050"/>
                      <a:pt x="12790" y="42045"/>
                      <a:pt x="12746" y="42045"/>
                    </a:cubicBezTo>
                    <a:cubicBezTo>
                      <a:pt x="12701" y="42045"/>
                      <a:pt x="12670" y="42050"/>
                      <a:pt x="12659" y="42071"/>
                    </a:cubicBezTo>
                    <a:cubicBezTo>
                      <a:pt x="12491" y="42040"/>
                      <a:pt x="12323" y="42021"/>
                      <a:pt x="12154" y="42021"/>
                    </a:cubicBezTo>
                    <a:cubicBezTo>
                      <a:pt x="12092" y="42021"/>
                      <a:pt x="12031" y="42023"/>
                      <a:pt x="11969" y="42029"/>
                    </a:cubicBezTo>
                    <a:cubicBezTo>
                      <a:pt x="11362" y="42113"/>
                      <a:pt x="11048" y="42259"/>
                      <a:pt x="10755" y="42385"/>
                    </a:cubicBezTo>
                    <a:cubicBezTo>
                      <a:pt x="10463" y="42531"/>
                      <a:pt x="10170" y="42677"/>
                      <a:pt x="9646" y="42845"/>
                    </a:cubicBezTo>
                    <a:cubicBezTo>
                      <a:pt x="9939" y="42677"/>
                      <a:pt x="9458" y="42824"/>
                      <a:pt x="10149" y="42531"/>
                    </a:cubicBezTo>
                    <a:lnTo>
                      <a:pt x="10149" y="42531"/>
                    </a:lnTo>
                    <a:cubicBezTo>
                      <a:pt x="9793" y="42657"/>
                      <a:pt x="9479" y="42761"/>
                      <a:pt x="9500" y="42803"/>
                    </a:cubicBezTo>
                    <a:cubicBezTo>
                      <a:pt x="9270" y="42845"/>
                      <a:pt x="8558" y="43180"/>
                      <a:pt x="8224" y="43201"/>
                    </a:cubicBezTo>
                    <a:cubicBezTo>
                      <a:pt x="8077" y="43263"/>
                      <a:pt x="8035" y="43326"/>
                      <a:pt x="7638" y="43389"/>
                    </a:cubicBezTo>
                    <a:cubicBezTo>
                      <a:pt x="7617" y="43389"/>
                      <a:pt x="7617" y="43389"/>
                      <a:pt x="7617" y="43368"/>
                    </a:cubicBezTo>
                    <a:cubicBezTo>
                      <a:pt x="7533" y="43410"/>
                      <a:pt x="7052" y="43452"/>
                      <a:pt x="7366" y="43493"/>
                    </a:cubicBezTo>
                    <a:cubicBezTo>
                      <a:pt x="7094" y="43473"/>
                      <a:pt x="6759" y="43452"/>
                      <a:pt x="6424" y="43368"/>
                    </a:cubicBezTo>
                    <a:cubicBezTo>
                      <a:pt x="6089" y="43284"/>
                      <a:pt x="5734" y="43138"/>
                      <a:pt x="5462" y="42908"/>
                    </a:cubicBezTo>
                    <a:cubicBezTo>
                      <a:pt x="5169" y="42677"/>
                      <a:pt x="4939" y="42385"/>
                      <a:pt x="4771" y="42092"/>
                    </a:cubicBezTo>
                    <a:cubicBezTo>
                      <a:pt x="4688" y="41945"/>
                      <a:pt x="4625" y="41799"/>
                      <a:pt x="4562" y="41652"/>
                    </a:cubicBezTo>
                    <a:cubicBezTo>
                      <a:pt x="4541" y="41589"/>
                      <a:pt x="4478" y="41485"/>
                      <a:pt x="4457" y="41443"/>
                    </a:cubicBezTo>
                    <a:cubicBezTo>
                      <a:pt x="4437" y="41380"/>
                      <a:pt x="4395" y="41317"/>
                      <a:pt x="4374" y="41255"/>
                    </a:cubicBezTo>
                    <a:cubicBezTo>
                      <a:pt x="4164" y="40920"/>
                      <a:pt x="3955" y="40543"/>
                      <a:pt x="3809" y="40146"/>
                    </a:cubicBezTo>
                    <a:cubicBezTo>
                      <a:pt x="3725" y="39957"/>
                      <a:pt x="3662" y="39769"/>
                      <a:pt x="3620" y="39581"/>
                    </a:cubicBezTo>
                    <a:cubicBezTo>
                      <a:pt x="3600" y="39392"/>
                      <a:pt x="3579" y="39204"/>
                      <a:pt x="3641" y="39120"/>
                    </a:cubicBezTo>
                    <a:lnTo>
                      <a:pt x="3641" y="39120"/>
                    </a:lnTo>
                    <a:cubicBezTo>
                      <a:pt x="3641" y="39141"/>
                      <a:pt x="3662" y="39120"/>
                      <a:pt x="3620" y="39204"/>
                    </a:cubicBezTo>
                    <a:cubicBezTo>
                      <a:pt x="3641" y="39162"/>
                      <a:pt x="3662" y="39120"/>
                      <a:pt x="3683" y="39100"/>
                    </a:cubicBezTo>
                    <a:cubicBezTo>
                      <a:pt x="3725" y="39058"/>
                      <a:pt x="3788" y="38995"/>
                      <a:pt x="3830" y="38953"/>
                    </a:cubicBezTo>
                    <a:cubicBezTo>
                      <a:pt x="3872" y="38911"/>
                      <a:pt x="3913" y="38869"/>
                      <a:pt x="3955" y="38828"/>
                    </a:cubicBezTo>
                    <a:cubicBezTo>
                      <a:pt x="4018" y="38744"/>
                      <a:pt x="4060" y="38681"/>
                      <a:pt x="4102" y="38618"/>
                    </a:cubicBezTo>
                    <a:cubicBezTo>
                      <a:pt x="4206" y="38493"/>
                      <a:pt x="4353" y="38325"/>
                      <a:pt x="4771" y="38011"/>
                    </a:cubicBezTo>
                    <a:cubicBezTo>
                      <a:pt x="4862" y="37955"/>
                      <a:pt x="4906" y="37932"/>
                      <a:pt x="4918" y="37932"/>
                    </a:cubicBezTo>
                    <a:lnTo>
                      <a:pt x="4918" y="37932"/>
                    </a:lnTo>
                    <a:cubicBezTo>
                      <a:pt x="4964" y="37932"/>
                      <a:pt x="4554" y="38259"/>
                      <a:pt x="4567" y="38259"/>
                    </a:cubicBezTo>
                    <a:cubicBezTo>
                      <a:pt x="4570" y="38259"/>
                      <a:pt x="4587" y="38248"/>
                      <a:pt x="4625" y="38221"/>
                    </a:cubicBezTo>
                    <a:cubicBezTo>
                      <a:pt x="4688" y="38221"/>
                      <a:pt x="4771" y="38179"/>
                      <a:pt x="4897" y="38095"/>
                    </a:cubicBezTo>
                    <a:cubicBezTo>
                      <a:pt x="4918" y="38053"/>
                      <a:pt x="4960" y="38032"/>
                      <a:pt x="5001" y="38011"/>
                    </a:cubicBezTo>
                    <a:cubicBezTo>
                      <a:pt x="5022" y="37991"/>
                      <a:pt x="5043" y="37970"/>
                      <a:pt x="5106" y="37907"/>
                    </a:cubicBezTo>
                    <a:cubicBezTo>
                      <a:pt x="5169" y="37844"/>
                      <a:pt x="5232" y="37781"/>
                      <a:pt x="5315" y="37698"/>
                    </a:cubicBezTo>
                    <a:cubicBezTo>
                      <a:pt x="5587" y="37405"/>
                      <a:pt x="5964" y="37091"/>
                      <a:pt x="6299" y="36903"/>
                    </a:cubicBezTo>
                    <a:lnTo>
                      <a:pt x="6299" y="36903"/>
                    </a:lnTo>
                    <a:lnTo>
                      <a:pt x="6173" y="37007"/>
                    </a:lnTo>
                    <a:cubicBezTo>
                      <a:pt x="6424" y="36861"/>
                      <a:pt x="6696" y="36631"/>
                      <a:pt x="7010" y="36379"/>
                    </a:cubicBezTo>
                    <a:cubicBezTo>
                      <a:pt x="7177" y="36254"/>
                      <a:pt x="7345" y="36107"/>
                      <a:pt x="7512" y="35961"/>
                    </a:cubicBezTo>
                    <a:cubicBezTo>
                      <a:pt x="7596" y="35877"/>
                      <a:pt x="7680" y="35794"/>
                      <a:pt x="7763" y="35710"/>
                    </a:cubicBezTo>
                    <a:cubicBezTo>
                      <a:pt x="7868" y="35626"/>
                      <a:pt x="7952" y="35543"/>
                      <a:pt x="8056" y="35459"/>
                    </a:cubicBezTo>
                    <a:lnTo>
                      <a:pt x="8056" y="35459"/>
                    </a:lnTo>
                    <a:cubicBezTo>
                      <a:pt x="8056" y="35459"/>
                      <a:pt x="8033" y="35494"/>
                      <a:pt x="8039" y="35494"/>
                    </a:cubicBezTo>
                    <a:cubicBezTo>
                      <a:pt x="8041" y="35494"/>
                      <a:pt x="8046" y="35490"/>
                      <a:pt x="8056" y="35480"/>
                    </a:cubicBezTo>
                    <a:cubicBezTo>
                      <a:pt x="8140" y="35396"/>
                      <a:pt x="8224" y="35291"/>
                      <a:pt x="8328" y="35166"/>
                    </a:cubicBezTo>
                    <a:cubicBezTo>
                      <a:pt x="8245" y="35061"/>
                      <a:pt x="8182" y="34957"/>
                      <a:pt x="8119" y="34831"/>
                    </a:cubicBezTo>
                    <a:cubicBezTo>
                      <a:pt x="8056" y="34747"/>
                      <a:pt x="8014" y="34664"/>
                      <a:pt x="7973" y="34580"/>
                    </a:cubicBezTo>
                    <a:cubicBezTo>
                      <a:pt x="7868" y="34392"/>
                      <a:pt x="7784" y="34182"/>
                      <a:pt x="7701" y="33973"/>
                    </a:cubicBezTo>
                    <a:cubicBezTo>
                      <a:pt x="7554" y="33555"/>
                      <a:pt x="7450" y="33115"/>
                      <a:pt x="7345" y="32697"/>
                    </a:cubicBezTo>
                    <a:lnTo>
                      <a:pt x="7345" y="32697"/>
                    </a:lnTo>
                    <a:cubicBezTo>
                      <a:pt x="7431" y="32884"/>
                      <a:pt x="7458" y="33012"/>
                      <a:pt x="7480" y="33012"/>
                    </a:cubicBezTo>
                    <a:cubicBezTo>
                      <a:pt x="7490" y="33012"/>
                      <a:pt x="7499" y="32986"/>
                      <a:pt x="7512" y="32927"/>
                    </a:cubicBezTo>
                    <a:cubicBezTo>
                      <a:pt x="7408" y="32530"/>
                      <a:pt x="7429" y="33074"/>
                      <a:pt x="7240" y="32258"/>
                    </a:cubicBezTo>
                    <a:cubicBezTo>
                      <a:pt x="7219" y="31985"/>
                      <a:pt x="7136" y="31400"/>
                      <a:pt x="7198" y="31295"/>
                    </a:cubicBezTo>
                    <a:lnTo>
                      <a:pt x="7198" y="31295"/>
                    </a:lnTo>
                    <a:lnTo>
                      <a:pt x="7345" y="32069"/>
                    </a:lnTo>
                    <a:cubicBezTo>
                      <a:pt x="7366" y="31651"/>
                      <a:pt x="7157" y="31065"/>
                      <a:pt x="7094" y="30667"/>
                    </a:cubicBezTo>
                    <a:lnTo>
                      <a:pt x="7094" y="30667"/>
                    </a:lnTo>
                    <a:lnTo>
                      <a:pt x="7136" y="30709"/>
                    </a:lnTo>
                    <a:cubicBezTo>
                      <a:pt x="6905" y="29537"/>
                      <a:pt x="6822" y="29537"/>
                      <a:pt x="6571" y="28261"/>
                    </a:cubicBezTo>
                    <a:lnTo>
                      <a:pt x="6571" y="28408"/>
                    </a:lnTo>
                    <a:cubicBezTo>
                      <a:pt x="6320" y="27738"/>
                      <a:pt x="6529" y="27822"/>
                      <a:pt x="6278" y="27131"/>
                    </a:cubicBezTo>
                    <a:cubicBezTo>
                      <a:pt x="6299" y="27068"/>
                      <a:pt x="6278" y="26985"/>
                      <a:pt x="6278" y="26901"/>
                    </a:cubicBezTo>
                    <a:lnTo>
                      <a:pt x="6257" y="26859"/>
                    </a:lnTo>
                    <a:cubicBezTo>
                      <a:pt x="6069" y="26629"/>
                      <a:pt x="5692" y="26399"/>
                      <a:pt x="5232" y="26252"/>
                    </a:cubicBezTo>
                    <a:cubicBezTo>
                      <a:pt x="4792" y="26106"/>
                      <a:pt x="4311" y="26001"/>
                      <a:pt x="3892" y="25897"/>
                    </a:cubicBezTo>
                    <a:lnTo>
                      <a:pt x="3892" y="25897"/>
                    </a:lnTo>
                    <a:cubicBezTo>
                      <a:pt x="4374" y="25959"/>
                      <a:pt x="5336" y="26148"/>
                      <a:pt x="5922" y="26504"/>
                    </a:cubicBezTo>
                    <a:cubicBezTo>
                      <a:pt x="5713" y="26357"/>
                      <a:pt x="5336" y="26169"/>
                      <a:pt x="4981" y="26064"/>
                    </a:cubicBezTo>
                    <a:cubicBezTo>
                      <a:pt x="4625" y="25939"/>
                      <a:pt x="4290" y="25876"/>
                      <a:pt x="4164" y="25876"/>
                    </a:cubicBezTo>
                    <a:cubicBezTo>
                      <a:pt x="4353" y="25897"/>
                      <a:pt x="4583" y="25939"/>
                      <a:pt x="4750" y="26022"/>
                    </a:cubicBezTo>
                    <a:cubicBezTo>
                      <a:pt x="4185" y="25918"/>
                      <a:pt x="3453" y="25813"/>
                      <a:pt x="2595" y="25499"/>
                    </a:cubicBezTo>
                    <a:cubicBezTo>
                      <a:pt x="2637" y="25478"/>
                      <a:pt x="2532" y="25415"/>
                      <a:pt x="2344" y="25311"/>
                    </a:cubicBezTo>
                    <a:cubicBezTo>
                      <a:pt x="2135" y="25206"/>
                      <a:pt x="1863" y="25060"/>
                      <a:pt x="1612" y="24871"/>
                    </a:cubicBezTo>
                    <a:cubicBezTo>
                      <a:pt x="1361" y="24662"/>
                      <a:pt x="1131" y="24390"/>
                      <a:pt x="1005" y="24118"/>
                    </a:cubicBezTo>
                    <a:cubicBezTo>
                      <a:pt x="859" y="23846"/>
                      <a:pt x="817" y="23574"/>
                      <a:pt x="817" y="23407"/>
                    </a:cubicBezTo>
                    <a:cubicBezTo>
                      <a:pt x="587" y="22695"/>
                      <a:pt x="628" y="21879"/>
                      <a:pt x="859" y="21126"/>
                    </a:cubicBezTo>
                    <a:cubicBezTo>
                      <a:pt x="963" y="20750"/>
                      <a:pt x="1131" y="20373"/>
                      <a:pt x="1361" y="20059"/>
                    </a:cubicBezTo>
                    <a:cubicBezTo>
                      <a:pt x="1570" y="19724"/>
                      <a:pt x="1884" y="19452"/>
                      <a:pt x="2240" y="19348"/>
                    </a:cubicBezTo>
                    <a:lnTo>
                      <a:pt x="2051" y="19348"/>
                    </a:lnTo>
                    <a:cubicBezTo>
                      <a:pt x="2072" y="19327"/>
                      <a:pt x="2135" y="19285"/>
                      <a:pt x="2219" y="19264"/>
                    </a:cubicBezTo>
                    <a:cubicBezTo>
                      <a:pt x="2407" y="19222"/>
                      <a:pt x="2679" y="19180"/>
                      <a:pt x="2595" y="19117"/>
                    </a:cubicBezTo>
                    <a:cubicBezTo>
                      <a:pt x="2874" y="19062"/>
                      <a:pt x="3042" y="19043"/>
                      <a:pt x="3135" y="19043"/>
                    </a:cubicBezTo>
                    <a:cubicBezTo>
                      <a:pt x="3181" y="19043"/>
                      <a:pt x="3209" y="19048"/>
                      <a:pt x="3223" y="19055"/>
                    </a:cubicBezTo>
                    <a:lnTo>
                      <a:pt x="3244" y="19055"/>
                    </a:lnTo>
                    <a:cubicBezTo>
                      <a:pt x="3662" y="19055"/>
                      <a:pt x="4102" y="19117"/>
                      <a:pt x="4520" y="19201"/>
                    </a:cubicBezTo>
                    <a:cubicBezTo>
                      <a:pt x="4613" y="19228"/>
                      <a:pt x="4607" y="19235"/>
                      <a:pt x="4557" y="19235"/>
                    </a:cubicBezTo>
                    <a:cubicBezTo>
                      <a:pt x="4490" y="19235"/>
                      <a:pt x="4343" y="19222"/>
                      <a:pt x="4249" y="19222"/>
                    </a:cubicBezTo>
                    <a:cubicBezTo>
                      <a:pt x="4192" y="19222"/>
                      <a:pt x="4154" y="19227"/>
                      <a:pt x="4164" y="19243"/>
                    </a:cubicBezTo>
                    <a:cubicBezTo>
                      <a:pt x="4604" y="19285"/>
                      <a:pt x="4709" y="19327"/>
                      <a:pt x="4750" y="19348"/>
                    </a:cubicBezTo>
                    <a:cubicBezTo>
                      <a:pt x="4813" y="19389"/>
                      <a:pt x="4834" y="19410"/>
                      <a:pt x="5127" y="19494"/>
                    </a:cubicBezTo>
                    <a:cubicBezTo>
                      <a:pt x="5096" y="19469"/>
                      <a:pt x="5113" y="19457"/>
                      <a:pt x="5166" y="19457"/>
                    </a:cubicBezTo>
                    <a:cubicBezTo>
                      <a:pt x="5292" y="19457"/>
                      <a:pt x="5618" y="19523"/>
                      <a:pt x="5985" y="19641"/>
                    </a:cubicBezTo>
                    <a:cubicBezTo>
                      <a:pt x="5734" y="19557"/>
                      <a:pt x="5504" y="19473"/>
                      <a:pt x="5253" y="19389"/>
                    </a:cubicBezTo>
                    <a:lnTo>
                      <a:pt x="5253" y="19389"/>
                    </a:lnTo>
                    <a:cubicBezTo>
                      <a:pt x="5901" y="19494"/>
                      <a:pt x="6173" y="19620"/>
                      <a:pt x="6466" y="19724"/>
                    </a:cubicBezTo>
                    <a:cubicBezTo>
                      <a:pt x="6613" y="19766"/>
                      <a:pt x="6759" y="19829"/>
                      <a:pt x="6989" y="19850"/>
                    </a:cubicBezTo>
                    <a:cubicBezTo>
                      <a:pt x="7041" y="19860"/>
                      <a:pt x="7104" y="19865"/>
                      <a:pt x="7175" y="19865"/>
                    </a:cubicBezTo>
                    <a:cubicBezTo>
                      <a:pt x="7246" y="19865"/>
                      <a:pt x="7324" y="19860"/>
                      <a:pt x="7408" y="19850"/>
                    </a:cubicBezTo>
                    <a:cubicBezTo>
                      <a:pt x="7554" y="19829"/>
                      <a:pt x="7763" y="19766"/>
                      <a:pt x="7952" y="19620"/>
                    </a:cubicBezTo>
                    <a:lnTo>
                      <a:pt x="7952" y="19620"/>
                    </a:lnTo>
                    <a:cubicBezTo>
                      <a:pt x="7835" y="19719"/>
                      <a:pt x="7693" y="19806"/>
                      <a:pt x="7544" y="19848"/>
                    </a:cubicBezTo>
                    <a:lnTo>
                      <a:pt x="7544" y="19848"/>
                    </a:lnTo>
                    <a:cubicBezTo>
                      <a:pt x="7630" y="19829"/>
                      <a:pt x="7728" y="19801"/>
                      <a:pt x="7826" y="19745"/>
                    </a:cubicBezTo>
                    <a:cubicBezTo>
                      <a:pt x="7994" y="19661"/>
                      <a:pt x="8140" y="19536"/>
                      <a:pt x="8266" y="19389"/>
                    </a:cubicBezTo>
                    <a:cubicBezTo>
                      <a:pt x="8370" y="19243"/>
                      <a:pt x="8454" y="19076"/>
                      <a:pt x="8538" y="18908"/>
                    </a:cubicBezTo>
                    <a:cubicBezTo>
                      <a:pt x="8579" y="18783"/>
                      <a:pt x="8538" y="18866"/>
                      <a:pt x="8600" y="18762"/>
                    </a:cubicBezTo>
                    <a:lnTo>
                      <a:pt x="8747" y="18553"/>
                    </a:lnTo>
                    <a:cubicBezTo>
                      <a:pt x="9061" y="17988"/>
                      <a:pt x="9374" y="17423"/>
                      <a:pt x="9500" y="17109"/>
                    </a:cubicBezTo>
                    <a:cubicBezTo>
                      <a:pt x="9535" y="17051"/>
                      <a:pt x="9589" y="16987"/>
                      <a:pt x="9605" y="16987"/>
                    </a:cubicBezTo>
                    <a:lnTo>
                      <a:pt x="9605" y="16987"/>
                    </a:lnTo>
                    <a:cubicBezTo>
                      <a:pt x="9618" y="16987"/>
                      <a:pt x="9607" y="17029"/>
                      <a:pt x="9542" y="17151"/>
                    </a:cubicBezTo>
                    <a:cubicBezTo>
                      <a:pt x="10421" y="15728"/>
                      <a:pt x="11320" y="13887"/>
                      <a:pt x="12136" y="12903"/>
                    </a:cubicBezTo>
                    <a:lnTo>
                      <a:pt x="12136" y="12903"/>
                    </a:lnTo>
                    <a:lnTo>
                      <a:pt x="12095" y="13029"/>
                    </a:lnTo>
                    <a:cubicBezTo>
                      <a:pt x="12178" y="12882"/>
                      <a:pt x="12241" y="12778"/>
                      <a:pt x="12304" y="12652"/>
                    </a:cubicBezTo>
                    <a:cubicBezTo>
                      <a:pt x="12346" y="12589"/>
                      <a:pt x="12387" y="12527"/>
                      <a:pt x="12429" y="12464"/>
                    </a:cubicBezTo>
                    <a:cubicBezTo>
                      <a:pt x="12471" y="12443"/>
                      <a:pt x="12492" y="12401"/>
                      <a:pt x="12513" y="12380"/>
                    </a:cubicBezTo>
                    <a:lnTo>
                      <a:pt x="12555" y="12338"/>
                    </a:lnTo>
                    <a:lnTo>
                      <a:pt x="12639" y="12255"/>
                    </a:lnTo>
                    <a:lnTo>
                      <a:pt x="12639" y="12255"/>
                    </a:lnTo>
                    <a:cubicBezTo>
                      <a:pt x="12639" y="12268"/>
                      <a:pt x="12595" y="12334"/>
                      <a:pt x="12609" y="12334"/>
                    </a:cubicBezTo>
                    <a:cubicBezTo>
                      <a:pt x="12617" y="12334"/>
                      <a:pt x="12642" y="12314"/>
                      <a:pt x="12701" y="12255"/>
                    </a:cubicBezTo>
                    <a:cubicBezTo>
                      <a:pt x="12743" y="12192"/>
                      <a:pt x="12806" y="12108"/>
                      <a:pt x="12911" y="11983"/>
                    </a:cubicBezTo>
                    <a:cubicBezTo>
                      <a:pt x="12911" y="11983"/>
                      <a:pt x="12931" y="11983"/>
                      <a:pt x="12931" y="11962"/>
                    </a:cubicBezTo>
                    <a:lnTo>
                      <a:pt x="12911" y="11941"/>
                    </a:lnTo>
                    <a:lnTo>
                      <a:pt x="12869" y="11878"/>
                    </a:lnTo>
                    <a:cubicBezTo>
                      <a:pt x="12848" y="11836"/>
                      <a:pt x="12827" y="11815"/>
                      <a:pt x="12806" y="11773"/>
                    </a:cubicBezTo>
                    <a:cubicBezTo>
                      <a:pt x="12764" y="11690"/>
                      <a:pt x="12722" y="11606"/>
                      <a:pt x="12680" y="11522"/>
                    </a:cubicBezTo>
                    <a:cubicBezTo>
                      <a:pt x="12555" y="11313"/>
                      <a:pt x="12429" y="11083"/>
                      <a:pt x="12346" y="10894"/>
                    </a:cubicBezTo>
                    <a:lnTo>
                      <a:pt x="12346" y="10894"/>
                    </a:lnTo>
                    <a:lnTo>
                      <a:pt x="12555" y="11187"/>
                    </a:lnTo>
                    <a:cubicBezTo>
                      <a:pt x="11885" y="9702"/>
                      <a:pt x="11341" y="8990"/>
                      <a:pt x="10776" y="7756"/>
                    </a:cubicBezTo>
                    <a:cubicBezTo>
                      <a:pt x="10839" y="7735"/>
                      <a:pt x="10735" y="7442"/>
                      <a:pt x="10630" y="7065"/>
                    </a:cubicBezTo>
                    <a:cubicBezTo>
                      <a:pt x="10609" y="6982"/>
                      <a:pt x="10588" y="6877"/>
                      <a:pt x="10567" y="6793"/>
                    </a:cubicBezTo>
                    <a:lnTo>
                      <a:pt x="10546" y="6731"/>
                    </a:lnTo>
                    <a:lnTo>
                      <a:pt x="10546" y="6710"/>
                    </a:lnTo>
                    <a:cubicBezTo>
                      <a:pt x="10546" y="6710"/>
                      <a:pt x="10567" y="6689"/>
                      <a:pt x="10567" y="6689"/>
                    </a:cubicBezTo>
                    <a:lnTo>
                      <a:pt x="10567" y="6668"/>
                    </a:lnTo>
                    <a:lnTo>
                      <a:pt x="10588" y="6647"/>
                    </a:lnTo>
                    <a:lnTo>
                      <a:pt x="10609" y="6584"/>
                    </a:lnTo>
                    <a:cubicBezTo>
                      <a:pt x="10651" y="6542"/>
                      <a:pt x="10672" y="6501"/>
                      <a:pt x="10693" y="6480"/>
                    </a:cubicBezTo>
                    <a:cubicBezTo>
                      <a:pt x="10735" y="6396"/>
                      <a:pt x="10776" y="6333"/>
                      <a:pt x="10818" y="6270"/>
                    </a:cubicBezTo>
                    <a:lnTo>
                      <a:pt x="10818" y="6291"/>
                    </a:lnTo>
                    <a:cubicBezTo>
                      <a:pt x="11320" y="5601"/>
                      <a:pt x="11906" y="5057"/>
                      <a:pt x="12492" y="4576"/>
                    </a:cubicBezTo>
                    <a:cubicBezTo>
                      <a:pt x="12659" y="4471"/>
                      <a:pt x="12806" y="4345"/>
                      <a:pt x="12952" y="4241"/>
                    </a:cubicBezTo>
                    <a:cubicBezTo>
                      <a:pt x="13120" y="4136"/>
                      <a:pt x="13287" y="4011"/>
                      <a:pt x="13455" y="3885"/>
                    </a:cubicBezTo>
                    <a:cubicBezTo>
                      <a:pt x="13768" y="3655"/>
                      <a:pt x="14082" y="3404"/>
                      <a:pt x="14459" y="3278"/>
                    </a:cubicBezTo>
                    <a:cubicBezTo>
                      <a:pt x="14533" y="3264"/>
                      <a:pt x="14617" y="3249"/>
                      <a:pt x="14712" y="3249"/>
                    </a:cubicBezTo>
                    <a:cubicBezTo>
                      <a:pt x="14752" y="3249"/>
                      <a:pt x="14793" y="3251"/>
                      <a:pt x="14836" y="3257"/>
                    </a:cubicBezTo>
                    <a:cubicBezTo>
                      <a:pt x="14961" y="3278"/>
                      <a:pt x="15087" y="3320"/>
                      <a:pt x="15233" y="3425"/>
                    </a:cubicBezTo>
                    <a:cubicBezTo>
                      <a:pt x="15547" y="3655"/>
                      <a:pt x="15882" y="3969"/>
                      <a:pt x="16196" y="4324"/>
                    </a:cubicBezTo>
                    <a:cubicBezTo>
                      <a:pt x="16823" y="5078"/>
                      <a:pt x="17430" y="5977"/>
                      <a:pt x="18058" y="6668"/>
                    </a:cubicBezTo>
                    <a:cubicBezTo>
                      <a:pt x="18003" y="6593"/>
                      <a:pt x="17995" y="6562"/>
                      <a:pt x="18018" y="6562"/>
                    </a:cubicBezTo>
                    <a:cubicBezTo>
                      <a:pt x="18065" y="6562"/>
                      <a:pt x="18244" y="6694"/>
                      <a:pt x="18413" y="6835"/>
                    </a:cubicBezTo>
                    <a:cubicBezTo>
                      <a:pt x="18497" y="6919"/>
                      <a:pt x="18581" y="7003"/>
                      <a:pt x="18706" y="7065"/>
                    </a:cubicBezTo>
                    <a:cubicBezTo>
                      <a:pt x="18811" y="7149"/>
                      <a:pt x="18957" y="7212"/>
                      <a:pt x="19062" y="7254"/>
                    </a:cubicBezTo>
                    <a:cubicBezTo>
                      <a:pt x="19313" y="7358"/>
                      <a:pt x="19502" y="7400"/>
                      <a:pt x="19460" y="7442"/>
                    </a:cubicBezTo>
                    <a:cubicBezTo>
                      <a:pt x="19397" y="7421"/>
                      <a:pt x="19334" y="7400"/>
                      <a:pt x="19292" y="7379"/>
                    </a:cubicBezTo>
                    <a:lnTo>
                      <a:pt x="19292" y="7379"/>
                    </a:lnTo>
                    <a:cubicBezTo>
                      <a:pt x="19334" y="7400"/>
                      <a:pt x="19376" y="7442"/>
                      <a:pt x="19439" y="7463"/>
                    </a:cubicBezTo>
                    <a:cubicBezTo>
                      <a:pt x="19502" y="7484"/>
                      <a:pt x="19564" y="7505"/>
                      <a:pt x="19627" y="7505"/>
                    </a:cubicBezTo>
                    <a:cubicBezTo>
                      <a:pt x="19774" y="7547"/>
                      <a:pt x="19941" y="7568"/>
                      <a:pt x="20108" y="7568"/>
                    </a:cubicBezTo>
                    <a:cubicBezTo>
                      <a:pt x="20219" y="7581"/>
                      <a:pt x="20333" y="7586"/>
                      <a:pt x="20448" y="7586"/>
                    </a:cubicBezTo>
                    <a:cubicBezTo>
                      <a:pt x="20705" y="7586"/>
                      <a:pt x="20965" y="7561"/>
                      <a:pt x="21196" y="7547"/>
                    </a:cubicBezTo>
                    <a:lnTo>
                      <a:pt x="21301" y="7400"/>
                    </a:lnTo>
                    <a:cubicBezTo>
                      <a:pt x="21371" y="7404"/>
                      <a:pt x="21443" y="7405"/>
                      <a:pt x="21517" y="7405"/>
                    </a:cubicBezTo>
                    <a:cubicBezTo>
                      <a:pt x="22360" y="7405"/>
                      <a:pt x="23390" y="7193"/>
                      <a:pt x="24314" y="6982"/>
                    </a:cubicBezTo>
                    <a:cubicBezTo>
                      <a:pt x="25318" y="6731"/>
                      <a:pt x="26218" y="6459"/>
                      <a:pt x="26699" y="6417"/>
                    </a:cubicBezTo>
                    <a:cubicBezTo>
                      <a:pt x="26888" y="6354"/>
                      <a:pt x="27118" y="6270"/>
                      <a:pt x="27348" y="6187"/>
                    </a:cubicBezTo>
                    <a:lnTo>
                      <a:pt x="27432" y="6166"/>
                    </a:lnTo>
                    <a:cubicBezTo>
                      <a:pt x="27473" y="6145"/>
                      <a:pt x="27515" y="6145"/>
                      <a:pt x="27557" y="6124"/>
                    </a:cubicBezTo>
                    <a:cubicBezTo>
                      <a:pt x="27620" y="6061"/>
                      <a:pt x="27683" y="6019"/>
                      <a:pt x="27745" y="5977"/>
                    </a:cubicBezTo>
                    <a:cubicBezTo>
                      <a:pt x="27829" y="5894"/>
                      <a:pt x="27913" y="5789"/>
                      <a:pt x="27996" y="5705"/>
                    </a:cubicBezTo>
                    <a:lnTo>
                      <a:pt x="28017" y="5768"/>
                    </a:lnTo>
                    <a:cubicBezTo>
                      <a:pt x="28457" y="5245"/>
                      <a:pt x="28624" y="4806"/>
                      <a:pt x="28771" y="4345"/>
                    </a:cubicBezTo>
                    <a:cubicBezTo>
                      <a:pt x="28896" y="3864"/>
                      <a:pt x="29001" y="3362"/>
                      <a:pt x="29105" y="2651"/>
                    </a:cubicBezTo>
                    <a:lnTo>
                      <a:pt x="29126" y="2944"/>
                    </a:lnTo>
                    <a:cubicBezTo>
                      <a:pt x="29189" y="2546"/>
                      <a:pt x="29168" y="2295"/>
                      <a:pt x="29168" y="2044"/>
                    </a:cubicBezTo>
                    <a:cubicBezTo>
                      <a:pt x="29168" y="1918"/>
                      <a:pt x="29147" y="1793"/>
                      <a:pt x="29147" y="1667"/>
                    </a:cubicBezTo>
                    <a:cubicBezTo>
                      <a:pt x="29147" y="1583"/>
                      <a:pt x="29168" y="1521"/>
                      <a:pt x="29168" y="1437"/>
                    </a:cubicBezTo>
                    <a:cubicBezTo>
                      <a:pt x="29168" y="1374"/>
                      <a:pt x="29189" y="1311"/>
                      <a:pt x="29210" y="1228"/>
                    </a:cubicBezTo>
                    <a:cubicBezTo>
                      <a:pt x="29273" y="1186"/>
                      <a:pt x="29336" y="1144"/>
                      <a:pt x="29398" y="1102"/>
                    </a:cubicBezTo>
                    <a:cubicBezTo>
                      <a:pt x="29545" y="851"/>
                      <a:pt x="29775" y="663"/>
                      <a:pt x="30047" y="579"/>
                    </a:cubicBezTo>
                    <a:cubicBezTo>
                      <a:pt x="30139" y="549"/>
                      <a:pt x="30242" y="529"/>
                      <a:pt x="30340" y="529"/>
                    </a:cubicBezTo>
                    <a:cubicBezTo>
                      <a:pt x="30376" y="529"/>
                      <a:pt x="30411" y="532"/>
                      <a:pt x="30445" y="537"/>
                    </a:cubicBezTo>
                    <a:cubicBezTo>
                      <a:pt x="30612" y="537"/>
                      <a:pt x="30800" y="558"/>
                      <a:pt x="30989" y="558"/>
                    </a:cubicBezTo>
                    <a:cubicBezTo>
                      <a:pt x="31139" y="563"/>
                      <a:pt x="31288" y="564"/>
                      <a:pt x="31437" y="564"/>
                    </a:cubicBezTo>
                    <a:cubicBezTo>
                      <a:pt x="31842" y="564"/>
                      <a:pt x="32241" y="552"/>
                      <a:pt x="32633" y="552"/>
                    </a:cubicBezTo>
                    <a:cubicBezTo>
                      <a:pt x="32776" y="552"/>
                      <a:pt x="32919" y="554"/>
                      <a:pt x="33060" y="558"/>
                    </a:cubicBezTo>
                    <a:cubicBezTo>
                      <a:pt x="33030" y="573"/>
                      <a:pt x="33001" y="588"/>
                      <a:pt x="32912" y="588"/>
                    </a:cubicBezTo>
                    <a:cubicBezTo>
                      <a:pt x="32896" y="588"/>
                      <a:pt x="32877" y="587"/>
                      <a:pt x="32857" y="586"/>
                    </a:cubicBezTo>
                    <a:lnTo>
                      <a:pt x="32857" y="586"/>
                    </a:lnTo>
                    <a:cubicBezTo>
                      <a:pt x="33186" y="616"/>
                      <a:pt x="33721" y="704"/>
                      <a:pt x="34064" y="914"/>
                    </a:cubicBezTo>
                    <a:cubicBezTo>
                      <a:pt x="34378" y="1088"/>
                      <a:pt x="34576" y="1321"/>
                      <a:pt x="34633" y="1321"/>
                    </a:cubicBezTo>
                    <a:cubicBezTo>
                      <a:pt x="34639" y="1321"/>
                      <a:pt x="34644" y="1318"/>
                      <a:pt x="34646" y="1312"/>
                    </a:cubicBezTo>
                    <a:lnTo>
                      <a:pt x="34646" y="1312"/>
                    </a:lnTo>
                    <a:cubicBezTo>
                      <a:pt x="34665" y="1384"/>
                      <a:pt x="34835" y="1615"/>
                      <a:pt x="34943" y="1939"/>
                    </a:cubicBezTo>
                    <a:cubicBezTo>
                      <a:pt x="35090" y="2316"/>
                      <a:pt x="35152" y="2839"/>
                      <a:pt x="35152" y="3216"/>
                    </a:cubicBezTo>
                    <a:lnTo>
                      <a:pt x="35090" y="3090"/>
                    </a:lnTo>
                    <a:lnTo>
                      <a:pt x="35090" y="3090"/>
                    </a:lnTo>
                    <a:cubicBezTo>
                      <a:pt x="35152" y="3718"/>
                      <a:pt x="35173" y="3739"/>
                      <a:pt x="35111" y="4617"/>
                    </a:cubicBezTo>
                    <a:cubicBezTo>
                      <a:pt x="35092" y="4711"/>
                      <a:pt x="35073" y="4758"/>
                      <a:pt x="35064" y="4758"/>
                    </a:cubicBezTo>
                    <a:cubicBezTo>
                      <a:pt x="35059" y="4758"/>
                      <a:pt x="35057" y="4746"/>
                      <a:pt x="35058" y="4721"/>
                    </a:cubicBezTo>
                    <a:lnTo>
                      <a:pt x="35058" y="4721"/>
                    </a:lnTo>
                    <a:cubicBezTo>
                      <a:pt x="35027" y="4931"/>
                      <a:pt x="35027" y="5050"/>
                      <a:pt x="35027" y="5182"/>
                    </a:cubicBezTo>
                    <a:cubicBezTo>
                      <a:pt x="35048" y="5329"/>
                      <a:pt x="35027" y="5517"/>
                      <a:pt x="35006" y="5957"/>
                    </a:cubicBezTo>
                    <a:cubicBezTo>
                      <a:pt x="34985" y="5831"/>
                      <a:pt x="34985" y="5726"/>
                      <a:pt x="34964" y="5622"/>
                    </a:cubicBezTo>
                    <a:lnTo>
                      <a:pt x="34964" y="5622"/>
                    </a:lnTo>
                    <a:cubicBezTo>
                      <a:pt x="34964" y="5998"/>
                      <a:pt x="34985" y="6166"/>
                      <a:pt x="35006" y="6291"/>
                    </a:cubicBezTo>
                    <a:cubicBezTo>
                      <a:pt x="35027" y="6438"/>
                      <a:pt x="35048" y="6521"/>
                      <a:pt x="35111" y="6710"/>
                    </a:cubicBezTo>
                    <a:cubicBezTo>
                      <a:pt x="35173" y="6940"/>
                      <a:pt x="35299" y="7296"/>
                      <a:pt x="35508" y="7568"/>
                    </a:cubicBezTo>
                    <a:cubicBezTo>
                      <a:pt x="35696" y="7819"/>
                      <a:pt x="35927" y="8007"/>
                      <a:pt x="35968" y="8049"/>
                    </a:cubicBezTo>
                    <a:cubicBezTo>
                      <a:pt x="36073" y="8091"/>
                      <a:pt x="36471" y="8216"/>
                      <a:pt x="36910" y="8321"/>
                    </a:cubicBezTo>
                    <a:cubicBezTo>
                      <a:pt x="36928" y="8339"/>
                      <a:pt x="36912" y="8345"/>
                      <a:pt x="36881" y="8345"/>
                    </a:cubicBezTo>
                    <a:cubicBezTo>
                      <a:pt x="36839" y="8345"/>
                      <a:pt x="36770" y="8333"/>
                      <a:pt x="36722" y="8321"/>
                    </a:cubicBezTo>
                    <a:lnTo>
                      <a:pt x="36722" y="8321"/>
                    </a:lnTo>
                    <a:cubicBezTo>
                      <a:pt x="36784" y="8342"/>
                      <a:pt x="36868" y="8363"/>
                      <a:pt x="36931" y="8384"/>
                    </a:cubicBezTo>
                    <a:cubicBezTo>
                      <a:pt x="36952" y="8384"/>
                      <a:pt x="36973" y="8405"/>
                      <a:pt x="36973" y="8405"/>
                    </a:cubicBezTo>
                    <a:cubicBezTo>
                      <a:pt x="37015" y="8426"/>
                      <a:pt x="37035" y="8446"/>
                      <a:pt x="37077" y="8446"/>
                    </a:cubicBezTo>
                    <a:cubicBezTo>
                      <a:pt x="37182" y="8509"/>
                      <a:pt x="37308" y="8572"/>
                      <a:pt x="37412" y="8635"/>
                    </a:cubicBezTo>
                    <a:cubicBezTo>
                      <a:pt x="37621" y="8739"/>
                      <a:pt x="37810" y="8844"/>
                      <a:pt x="37977" y="8928"/>
                    </a:cubicBezTo>
                    <a:cubicBezTo>
                      <a:pt x="38333" y="9116"/>
                      <a:pt x="38647" y="9283"/>
                      <a:pt x="38960" y="9555"/>
                    </a:cubicBezTo>
                    <a:cubicBezTo>
                      <a:pt x="38960" y="9576"/>
                      <a:pt x="39002" y="9618"/>
                      <a:pt x="39065" y="9660"/>
                    </a:cubicBezTo>
                    <a:cubicBezTo>
                      <a:pt x="38333" y="9179"/>
                      <a:pt x="37705" y="8823"/>
                      <a:pt x="37663" y="8781"/>
                    </a:cubicBezTo>
                    <a:lnTo>
                      <a:pt x="37663" y="8781"/>
                    </a:lnTo>
                    <a:cubicBezTo>
                      <a:pt x="37647" y="8830"/>
                      <a:pt x="38037" y="9082"/>
                      <a:pt x="37933" y="9082"/>
                    </a:cubicBezTo>
                    <a:cubicBezTo>
                      <a:pt x="37904" y="9082"/>
                      <a:pt x="37834" y="9062"/>
                      <a:pt x="37705" y="9011"/>
                    </a:cubicBezTo>
                    <a:lnTo>
                      <a:pt x="37705" y="9011"/>
                    </a:lnTo>
                    <a:cubicBezTo>
                      <a:pt x="38270" y="9262"/>
                      <a:pt x="39212" y="9765"/>
                      <a:pt x="39797" y="10225"/>
                    </a:cubicBezTo>
                    <a:cubicBezTo>
                      <a:pt x="39818" y="10267"/>
                      <a:pt x="39839" y="10288"/>
                      <a:pt x="39860" y="10309"/>
                    </a:cubicBezTo>
                    <a:lnTo>
                      <a:pt x="39797" y="10267"/>
                    </a:lnTo>
                    <a:lnTo>
                      <a:pt x="39797" y="10267"/>
                    </a:lnTo>
                    <a:cubicBezTo>
                      <a:pt x="39923" y="10392"/>
                      <a:pt x="40048" y="10476"/>
                      <a:pt x="40174" y="10560"/>
                    </a:cubicBezTo>
                    <a:cubicBezTo>
                      <a:pt x="40362" y="10706"/>
                      <a:pt x="40467" y="10811"/>
                      <a:pt x="40655" y="10957"/>
                    </a:cubicBezTo>
                    <a:cubicBezTo>
                      <a:pt x="40661" y="10985"/>
                      <a:pt x="40708" y="11038"/>
                      <a:pt x="40779" y="11107"/>
                    </a:cubicBezTo>
                    <a:lnTo>
                      <a:pt x="40779" y="11107"/>
                    </a:lnTo>
                    <a:cubicBezTo>
                      <a:pt x="40859" y="11170"/>
                      <a:pt x="40944" y="11236"/>
                      <a:pt x="41053" y="11313"/>
                    </a:cubicBezTo>
                    <a:cubicBezTo>
                      <a:pt x="41053" y="11313"/>
                      <a:pt x="41074" y="11334"/>
                      <a:pt x="41074" y="11334"/>
                    </a:cubicBezTo>
                    <a:cubicBezTo>
                      <a:pt x="41059" y="11334"/>
                      <a:pt x="41034" y="11324"/>
                      <a:pt x="41006" y="11310"/>
                    </a:cubicBezTo>
                    <a:lnTo>
                      <a:pt x="41006" y="11310"/>
                    </a:lnTo>
                    <a:cubicBezTo>
                      <a:pt x="41203" y="11481"/>
                      <a:pt x="41436" y="11676"/>
                      <a:pt x="41576" y="11815"/>
                    </a:cubicBezTo>
                    <a:cubicBezTo>
                      <a:pt x="41578" y="11810"/>
                      <a:pt x="41582" y="11807"/>
                      <a:pt x="41588" y="11807"/>
                    </a:cubicBezTo>
                    <a:cubicBezTo>
                      <a:pt x="41627" y="11807"/>
                      <a:pt x="41745" y="11907"/>
                      <a:pt x="41770" y="11907"/>
                    </a:cubicBezTo>
                    <a:cubicBezTo>
                      <a:pt x="41786" y="11907"/>
                      <a:pt x="41765" y="11868"/>
                      <a:pt x="41668" y="11742"/>
                    </a:cubicBezTo>
                    <a:lnTo>
                      <a:pt x="41668" y="11742"/>
                    </a:lnTo>
                    <a:cubicBezTo>
                      <a:pt x="41668" y="11742"/>
                      <a:pt x="41668" y="11742"/>
                      <a:pt x="41669" y="11742"/>
                    </a:cubicBezTo>
                    <a:cubicBezTo>
                      <a:pt x="41670" y="11742"/>
                      <a:pt x="41667" y="11739"/>
                      <a:pt x="41660" y="11731"/>
                    </a:cubicBezTo>
                    <a:lnTo>
                      <a:pt x="41660" y="11731"/>
                    </a:lnTo>
                    <a:cubicBezTo>
                      <a:pt x="41662" y="11735"/>
                      <a:pt x="41665" y="11738"/>
                      <a:pt x="41668" y="11742"/>
                    </a:cubicBezTo>
                    <a:lnTo>
                      <a:pt x="41668" y="11742"/>
                    </a:lnTo>
                    <a:cubicBezTo>
                      <a:pt x="41656" y="11737"/>
                      <a:pt x="41559" y="11656"/>
                      <a:pt x="41409" y="11522"/>
                    </a:cubicBezTo>
                    <a:cubicBezTo>
                      <a:pt x="41367" y="11480"/>
                      <a:pt x="41304" y="11439"/>
                      <a:pt x="41283" y="11418"/>
                    </a:cubicBezTo>
                    <a:lnTo>
                      <a:pt x="41304" y="11418"/>
                    </a:lnTo>
                    <a:cubicBezTo>
                      <a:pt x="41116" y="11250"/>
                      <a:pt x="40865" y="11041"/>
                      <a:pt x="40572" y="10811"/>
                    </a:cubicBezTo>
                    <a:lnTo>
                      <a:pt x="40572" y="10811"/>
                    </a:lnTo>
                    <a:cubicBezTo>
                      <a:pt x="40823" y="10978"/>
                      <a:pt x="41095" y="11146"/>
                      <a:pt x="41388" y="11459"/>
                    </a:cubicBezTo>
                    <a:cubicBezTo>
                      <a:pt x="41555" y="11564"/>
                      <a:pt x="41743" y="11690"/>
                      <a:pt x="41848" y="11752"/>
                    </a:cubicBezTo>
                    <a:cubicBezTo>
                      <a:pt x="41911" y="11836"/>
                      <a:pt x="42015" y="11962"/>
                      <a:pt x="42141" y="12087"/>
                    </a:cubicBezTo>
                    <a:cubicBezTo>
                      <a:pt x="42413" y="11983"/>
                      <a:pt x="42727" y="11836"/>
                      <a:pt x="42999" y="11731"/>
                    </a:cubicBezTo>
                    <a:cubicBezTo>
                      <a:pt x="43229" y="11627"/>
                      <a:pt x="43417" y="11543"/>
                      <a:pt x="43480" y="11543"/>
                    </a:cubicBezTo>
                    <a:cubicBezTo>
                      <a:pt x="44505" y="10936"/>
                      <a:pt x="45928" y="10183"/>
                      <a:pt x="46514" y="9702"/>
                    </a:cubicBezTo>
                    <a:cubicBezTo>
                      <a:pt x="46695" y="9590"/>
                      <a:pt x="46784" y="9581"/>
                      <a:pt x="46860" y="9581"/>
                    </a:cubicBezTo>
                    <a:cubicBezTo>
                      <a:pt x="46875" y="9581"/>
                      <a:pt x="46889" y="9581"/>
                      <a:pt x="46904" y="9581"/>
                    </a:cubicBezTo>
                    <a:cubicBezTo>
                      <a:pt x="46927" y="9581"/>
                      <a:pt x="46949" y="9580"/>
                      <a:pt x="46974" y="9576"/>
                    </a:cubicBezTo>
                    <a:lnTo>
                      <a:pt x="46974" y="9576"/>
                    </a:lnTo>
                    <a:cubicBezTo>
                      <a:pt x="46864" y="9618"/>
                      <a:pt x="46744" y="9668"/>
                      <a:pt x="46651" y="9722"/>
                    </a:cubicBezTo>
                    <a:lnTo>
                      <a:pt x="46651" y="9722"/>
                    </a:lnTo>
                    <a:cubicBezTo>
                      <a:pt x="46689" y="9719"/>
                      <a:pt x="46727" y="9700"/>
                      <a:pt x="46765" y="9681"/>
                    </a:cubicBezTo>
                    <a:cubicBezTo>
                      <a:pt x="46849" y="9639"/>
                      <a:pt x="46932" y="9597"/>
                      <a:pt x="47016" y="9576"/>
                    </a:cubicBezTo>
                    <a:cubicBezTo>
                      <a:pt x="47154" y="9546"/>
                      <a:pt x="47303" y="9526"/>
                      <a:pt x="47455" y="9526"/>
                    </a:cubicBezTo>
                    <a:cubicBezTo>
                      <a:pt x="47511" y="9526"/>
                      <a:pt x="47567" y="9529"/>
                      <a:pt x="47623" y="9534"/>
                    </a:cubicBezTo>
                    <a:cubicBezTo>
                      <a:pt x="47999" y="9576"/>
                      <a:pt x="48292" y="9786"/>
                      <a:pt x="48376" y="9786"/>
                    </a:cubicBezTo>
                    <a:cubicBezTo>
                      <a:pt x="48523" y="9911"/>
                      <a:pt x="48564" y="9974"/>
                      <a:pt x="48564" y="9995"/>
                    </a:cubicBezTo>
                    <a:cubicBezTo>
                      <a:pt x="48564" y="10001"/>
                      <a:pt x="48561" y="10003"/>
                      <a:pt x="48555" y="10003"/>
                    </a:cubicBezTo>
                    <a:cubicBezTo>
                      <a:pt x="48542" y="10003"/>
                      <a:pt x="48516" y="9989"/>
                      <a:pt x="48502" y="9974"/>
                    </a:cubicBezTo>
                    <a:cubicBezTo>
                      <a:pt x="48477" y="9962"/>
                      <a:pt x="48460" y="9950"/>
                      <a:pt x="48458" y="9950"/>
                    </a:cubicBezTo>
                    <a:lnTo>
                      <a:pt x="48458" y="9950"/>
                    </a:lnTo>
                    <a:cubicBezTo>
                      <a:pt x="48457" y="9950"/>
                      <a:pt x="48463" y="9956"/>
                      <a:pt x="48481" y="9974"/>
                    </a:cubicBezTo>
                    <a:cubicBezTo>
                      <a:pt x="48481" y="9995"/>
                      <a:pt x="48523" y="10016"/>
                      <a:pt x="48564" y="10058"/>
                    </a:cubicBezTo>
                    <a:cubicBezTo>
                      <a:pt x="48606" y="10120"/>
                      <a:pt x="48690" y="10204"/>
                      <a:pt x="48774" y="10309"/>
                    </a:cubicBezTo>
                    <a:lnTo>
                      <a:pt x="48648" y="10204"/>
                    </a:lnTo>
                    <a:lnTo>
                      <a:pt x="48648" y="10204"/>
                    </a:lnTo>
                    <a:cubicBezTo>
                      <a:pt x="49192" y="10957"/>
                      <a:pt x="49694" y="11564"/>
                      <a:pt x="50176" y="12150"/>
                    </a:cubicBezTo>
                    <a:cubicBezTo>
                      <a:pt x="50406" y="12464"/>
                      <a:pt x="50657" y="12757"/>
                      <a:pt x="50845" y="13091"/>
                    </a:cubicBezTo>
                    <a:cubicBezTo>
                      <a:pt x="50950" y="13259"/>
                      <a:pt x="51054" y="13426"/>
                      <a:pt x="51138" y="13615"/>
                    </a:cubicBezTo>
                    <a:cubicBezTo>
                      <a:pt x="51201" y="13803"/>
                      <a:pt x="51284" y="14012"/>
                      <a:pt x="51222" y="14159"/>
                    </a:cubicBezTo>
                    <a:cubicBezTo>
                      <a:pt x="51201" y="14221"/>
                      <a:pt x="51117" y="14305"/>
                      <a:pt x="51054" y="14368"/>
                    </a:cubicBezTo>
                    <a:cubicBezTo>
                      <a:pt x="50971" y="14452"/>
                      <a:pt x="50887" y="14535"/>
                      <a:pt x="50803" y="14598"/>
                    </a:cubicBezTo>
                    <a:cubicBezTo>
                      <a:pt x="50657" y="14744"/>
                      <a:pt x="50468" y="14912"/>
                      <a:pt x="50280" y="15058"/>
                    </a:cubicBezTo>
                    <a:cubicBezTo>
                      <a:pt x="50427" y="14954"/>
                      <a:pt x="50489" y="14891"/>
                      <a:pt x="50531" y="14891"/>
                    </a:cubicBezTo>
                    <a:lnTo>
                      <a:pt x="50531" y="14891"/>
                    </a:lnTo>
                    <a:cubicBezTo>
                      <a:pt x="49987" y="15372"/>
                      <a:pt x="49443" y="15853"/>
                      <a:pt x="48899" y="16356"/>
                    </a:cubicBezTo>
                    <a:lnTo>
                      <a:pt x="48481" y="16732"/>
                    </a:lnTo>
                    <a:lnTo>
                      <a:pt x="48397" y="16816"/>
                    </a:lnTo>
                    <a:cubicBezTo>
                      <a:pt x="48376" y="16837"/>
                      <a:pt x="48376" y="16837"/>
                      <a:pt x="48355" y="16837"/>
                    </a:cubicBezTo>
                    <a:lnTo>
                      <a:pt x="48292" y="16879"/>
                    </a:lnTo>
                    <a:cubicBezTo>
                      <a:pt x="48209" y="16920"/>
                      <a:pt x="48125" y="16962"/>
                      <a:pt x="48041" y="17025"/>
                    </a:cubicBezTo>
                    <a:cubicBezTo>
                      <a:pt x="47727" y="17234"/>
                      <a:pt x="47414" y="17465"/>
                      <a:pt x="47163" y="17757"/>
                    </a:cubicBezTo>
                    <a:cubicBezTo>
                      <a:pt x="47037" y="17904"/>
                      <a:pt x="46911" y="18071"/>
                      <a:pt x="46828" y="18260"/>
                    </a:cubicBezTo>
                    <a:cubicBezTo>
                      <a:pt x="46786" y="18364"/>
                      <a:pt x="46765" y="18490"/>
                      <a:pt x="46765" y="18594"/>
                    </a:cubicBezTo>
                    <a:cubicBezTo>
                      <a:pt x="46786" y="18741"/>
                      <a:pt x="46807" y="18804"/>
                      <a:pt x="46828" y="18908"/>
                    </a:cubicBezTo>
                    <a:cubicBezTo>
                      <a:pt x="46932" y="19264"/>
                      <a:pt x="47016" y="19620"/>
                      <a:pt x="47121" y="19975"/>
                    </a:cubicBezTo>
                    <a:cubicBezTo>
                      <a:pt x="47288" y="20687"/>
                      <a:pt x="47435" y="21398"/>
                      <a:pt x="47560" y="22089"/>
                    </a:cubicBezTo>
                    <a:cubicBezTo>
                      <a:pt x="47686" y="22884"/>
                      <a:pt x="47769" y="22967"/>
                      <a:pt x="47895" y="23449"/>
                    </a:cubicBezTo>
                    <a:lnTo>
                      <a:pt x="47853" y="23637"/>
                    </a:lnTo>
                    <a:cubicBezTo>
                      <a:pt x="47916" y="23909"/>
                      <a:pt x="47999" y="24181"/>
                      <a:pt x="48062" y="24453"/>
                    </a:cubicBezTo>
                    <a:cubicBezTo>
                      <a:pt x="48167" y="25039"/>
                      <a:pt x="48188" y="25562"/>
                      <a:pt x="48188" y="26127"/>
                    </a:cubicBezTo>
                    <a:cubicBezTo>
                      <a:pt x="48188" y="26190"/>
                      <a:pt x="48167" y="26273"/>
                      <a:pt x="48167" y="26336"/>
                    </a:cubicBezTo>
                    <a:cubicBezTo>
                      <a:pt x="48167" y="26441"/>
                      <a:pt x="48188" y="26524"/>
                      <a:pt x="48188" y="26629"/>
                    </a:cubicBezTo>
                    <a:lnTo>
                      <a:pt x="48188" y="26796"/>
                    </a:lnTo>
                    <a:lnTo>
                      <a:pt x="48188" y="26817"/>
                    </a:lnTo>
                    <a:lnTo>
                      <a:pt x="48209" y="26817"/>
                    </a:lnTo>
                    <a:lnTo>
                      <a:pt x="48230" y="26838"/>
                    </a:lnTo>
                    <a:lnTo>
                      <a:pt x="48313" y="26859"/>
                    </a:lnTo>
                    <a:cubicBezTo>
                      <a:pt x="48418" y="26901"/>
                      <a:pt x="48523" y="26922"/>
                      <a:pt x="48627" y="26964"/>
                    </a:cubicBezTo>
                    <a:cubicBezTo>
                      <a:pt x="48920" y="27048"/>
                      <a:pt x="49255" y="27131"/>
                      <a:pt x="49632" y="27215"/>
                    </a:cubicBezTo>
                    <a:lnTo>
                      <a:pt x="49464" y="27110"/>
                    </a:lnTo>
                    <a:lnTo>
                      <a:pt x="49464" y="27110"/>
                    </a:lnTo>
                    <a:cubicBezTo>
                      <a:pt x="49987" y="27278"/>
                      <a:pt x="51138" y="27571"/>
                      <a:pt x="51033" y="27592"/>
                    </a:cubicBezTo>
                    <a:cubicBezTo>
                      <a:pt x="51075" y="27612"/>
                      <a:pt x="51222" y="27592"/>
                      <a:pt x="51410" y="27675"/>
                    </a:cubicBezTo>
                    <a:lnTo>
                      <a:pt x="51410" y="27738"/>
                    </a:lnTo>
                    <a:lnTo>
                      <a:pt x="52728" y="28031"/>
                    </a:lnTo>
                    <a:cubicBezTo>
                      <a:pt x="53209" y="28198"/>
                      <a:pt x="53168" y="28219"/>
                      <a:pt x="53168" y="28282"/>
                    </a:cubicBezTo>
                    <a:cubicBezTo>
                      <a:pt x="53168" y="28303"/>
                      <a:pt x="53189" y="28324"/>
                      <a:pt x="53314" y="28366"/>
                    </a:cubicBezTo>
                    <a:cubicBezTo>
                      <a:pt x="53356" y="28387"/>
                      <a:pt x="53440" y="28408"/>
                      <a:pt x="53544" y="28449"/>
                    </a:cubicBezTo>
                    <a:cubicBezTo>
                      <a:pt x="53565" y="28470"/>
                      <a:pt x="53607" y="28470"/>
                      <a:pt x="53628" y="28491"/>
                    </a:cubicBezTo>
                    <a:cubicBezTo>
                      <a:pt x="53649" y="28491"/>
                      <a:pt x="53691" y="28491"/>
                      <a:pt x="53712" y="28512"/>
                    </a:cubicBezTo>
                    <a:cubicBezTo>
                      <a:pt x="53774" y="28533"/>
                      <a:pt x="53837" y="28554"/>
                      <a:pt x="53900" y="28596"/>
                    </a:cubicBezTo>
                    <a:cubicBezTo>
                      <a:pt x="54088" y="28721"/>
                      <a:pt x="54318" y="28952"/>
                      <a:pt x="54402" y="29224"/>
                    </a:cubicBezTo>
                    <a:cubicBezTo>
                      <a:pt x="54488" y="29412"/>
                      <a:pt x="54489" y="29586"/>
                      <a:pt x="54510" y="29586"/>
                    </a:cubicBezTo>
                    <a:cubicBezTo>
                      <a:pt x="54514" y="29586"/>
                      <a:pt x="54520" y="29577"/>
                      <a:pt x="54528" y="29558"/>
                    </a:cubicBezTo>
                    <a:cubicBezTo>
                      <a:pt x="54549" y="29349"/>
                      <a:pt x="54465" y="29035"/>
                      <a:pt x="54486" y="28993"/>
                    </a:cubicBezTo>
                    <a:lnTo>
                      <a:pt x="54486" y="28993"/>
                    </a:lnTo>
                    <a:cubicBezTo>
                      <a:pt x="54569" y="29161"/>
                      <a:pt x="54611" y="29328"/>
                      <a:pt x="54611" y="29496"/>
                    </a:cubicBezTo>
                    <a:cubicBezTo>
                      <a:pt x="54653" y="29517"/>
                      <a:pt x="54695" y="29621"/>
                      <a:pt x="54758" y="29621"/>
                    </a:cubicBezTo>
                    <a:cubicBezTo>
                      <a:pt x="54737" y="29684"/>
                      <a:pt x="54737" y="29747"/>
                      <a:pt x="54716" y="29872"/>
                    </a:cubicBezTo>
                    <a:lnTo>
                      <a:pt x="54800" y="30102"/>
                    </a:lnTo>
                    <a:lnTo>
                      <a:pt x="54800" y="29600"/>
                    </a:lnTo>
                    <a:cubicBezTo>
                      <a:pt x="54841" y="29579"/>
                      <a:pt x="54862" y="29496"/>
                      <a:pt x="54862" y="29370"/>
                    </a:cubicBezTo>
                    <a:cubicBezTo>
                      <a:pt x="54862" y="29203"/>
                      <a:pt x="54841" y="28931"/>
                      <a:pt x="54653" y="28596"/>
                    </a:cubicBezTo>
                    <a:cubicBezTo>
                      <a:pt x="54423" y="28303"/>
                      <a:pt x="54109" y="28094"/>
                      <a:pt x="53753" y="28031"/>
                    </a:cubicBezTo>
                    <a:lnTo>
                      <a:pt x="53502" y="27884"/>
                    </a:lnTo>
                    <a:lnTo>
                      <a:pt x="53502" y="27884"/>
                    </a:lnTo>
                    <a:cubicBezTo>
                      <a:pt x="53628" y="27926"/>
                      <a:pt x="53712" y="27947"/>
                      <a:pt x="53879" y="28010"/>
                    </a:cubicBezTo>
                    <a:cubicBezTo>
                      <a:pt x="54025" y="28052"/>
                      <a:pt x="54151" y="28136"/>
                      <a:pt x="54277" y="28219"/>
                    </a:cubicBezTo>
                    <a:cubicBezTo>
                      <a:pt x="54088" y="28052"/>
                      <a:pt x="53858" y="27968"/>
                      <a:pt x="53712" y="27926"/>
                    </a:cubicBezTo>
                    <a:cubicBezTo>
                      <a:pt x="53544" y="27884"/>
                      <a:pt x="53398" y="27864"/>
                      <a:pt x="53251" y="27843"/>
                    </a:cubicBezTo>
                    <a:cubicBezTo>
                      <a:pt x="53189" y="27801"/>
                      <a:pt x="53084" y="27738"/>
                      <a:pt x="52917" y="27675"/>
                    </a:cubicBezTo>
                    <a:lnTo>
                      <a:pt x="52059" y="27550"/>
                    </a:lnTo>
                    <a:cubicBezTo>
                      <a:pt x="51975" y="27466"/>
                      <a:pt x="52456" y="27550"/>
                      <a:pt x="51912" y="27361"/>
                    </a:cubicBezTo>
                    <a:cubicBezTo>
                      <a:pt x="51871" y="27355"/>
                      <a:pt x="51840" y="27352"/>
                      <a:pt x="51819" y="27352"/>
                    </a:cubicBezTo>
                    <a:cubicBezTo>
                      <a:pt x="51678" y="27352"/>
                      <a:pt x="51950" y="27477"/>
                      <a:pt x="51854" y="27477"/>
                    </a:cubicBezTo>
                    <a:cubicBezTo>
                      <a:pt x="51821" y="27477"/>
                      <a:pt x="51746" y="27462"/>
                      <a:pt x="51598" y="27424"/>
                    </a:cubicBezTo>
                    <a:cubicBezTo>
                      <a:pt x="51201" y="27257"/>
                      <a:pt x="51326" y="27257"/>
                      <a:pt x="50845" y="27152"/>
                    </a:cubicBezTo>
                    <a:cubicBezTo>
                      <a:pt x="50814" y="27131"/>
                      <a:pt x="50824" y="27121"/>
                      <a:pt x="50866" y="27121"/>
                    </a:cubicBezTo>
                    <a:cubicBezTo>
                      <a:pt x="50899" y="27121"/>
                      <a:pt x="50952" y="27127"/>
                      <a:pt x="51019" y="27140"/>
                    </a:cubicBezTo>
                    <a:lnTo>
                      <a:pt x="51019" y="27140"/>
                    </a:lnTo>
                    <a:cubicBezTo>
                      <a:pt x="50597" y="27049"/>
                      <a:pt x="49955" y="26838"/>
                      <a:pt x="49715" y="26838"/>
                    </a:cubicBezTo>
                    <a:cubicBezTo>
                      <a:pt x="49527" y="26734"/>
                      <a:pt x="49171" y="26650"/>
                      <a:pt x="48857" y="26545"/>
                    </a:cubicBezTo>
                    <a:cubicBezTo>
                      <a:pt x="48815" y="26545"/>
                      <a:pt x="48795" y="26524"/>
                      <a:pt x="48753" y="26524"/>
                    </a:cubicBezTo>
                    <a:lnTo>
                      <a:pt x="48711" y="26504"/>
                    </a:lnTo>
                    <a:lnTo>
                      <a:pt x="48690" y="26504"/>
                    </a:lnTo>
                    <a:cubicBezTo>
                      <a:pt x="48669" y="26483"/>
                      <a:pt x="48648" y="26483"/>
                      <a:pt x="48627" y="26462"/>
                    </a:cubicBezTo>
                    <a:lnTo>
                      <a:pt x="48606" y="26462"/>
                    </a:lnTo>
                    <a:cubicBezTo>
                      <a:pt x="48627" y="26441"/>
                      <a:pt x="48627" y="26441"/>
                      <a:pt x="48627" y="26441"/>
                    </a:cubicBezTo>
                    <a:cubicBezTo>
                      <a:pt x="48627" y="26420"/>
                      <a:pt x="48648" y="26420"/>
                      <a:pt x="48669" y="26399"/>
                    </a:cubicBezTo>
                    <a:cubicBezTo>
                      <a:pt x="48648" y="26399"/>
                      <a:pt x="48648" y="26399"/>
                      <a:pt x="48627" y="26378"/>
                    </a:cubicBezTo>
                    <a:lnTo>
                      <a:pt x="48627" y="26357"/>
                    </a:lnTo>
                    <a:lnTo>
                      <a:pt x="48627" y="26336"/>
                    </a:lnTo>
                    <a:cubicBezTo>
                      <a:pt x="48627" y="26294"/>
                      <a:pt x="48606" y="26273"/>
                      <a:pt x="48606" y="26252"/>
                    </a:cubicBezTo>
                    <a:cubicBezTo>
                      <a:pt x="48606" y="26190"/>
                      <a:pt x="48585" y="26148"/>
                      <a:pt x="48585" y="26085"/>
                    </a:cubicBezTo>
                    <a:cubicBezTo>
                      <a:pt x="48543" y="25855"/>
                      <a:pt x="48502" y="25604"/>
                      <a:pt x="48481" y="25395"/>
                    </a:cubicBezTo>
                    <a:lnTo>
                      <a:pt x="48481" y="25395"/>
                    </a:lnTo>
                    <a:cubicBezTo>
                      <a:pt x="48510" y="25494"/>
                      <a:pt x="48529" y="25536"/>
                      <a:pt x="48541" y="25536"/>
                    </a:cubicBezTo>
                    <a:cubicBezTo>
                      <a:pt x="48570" y="25536"/>
                      <a:pt x="48547" y="25251"/>
                      <a:pt x="48502" y="24934"/>
                    </a:cubicBezTo>
                    <a:cubicBezTo>
                      <a:pt x="48463" y="24514"/>
                      <a:pt x="48390" y="24042"/>
                      <a:pt x="48457" y="24042"/>
                    </a:cubicBezTo>
                    <a:lnTo>
                      <a:pt x="48457" y="24042"/>
                    </a:lnTo>
                    <a:cubicBezTo>
                      <a:pt x="48464" y="24042"/>
                      <a:pt x="48472" y="24046"/>
                      <a:pt x="48481" y="24055"/>
                    </a:cubicBezTo>
                    <a:cubicBezTo>
                      <a:pt x="48271" y="23511"/>
                      <a:pt x="48083" y="22089"/>
                      <a:pt x="47790" y="21147"/>
                    </a:cubicBezTo>
                    <a:lnTo>
                      <a:pt x="47790" y="21147"/>
                    </a:lnTo>
                    <a:cubicBezTo>
                      <a:pt x="47811" y="21189"/>
                      <a:pt x="47853" y="21294"/>
                      <a:pt x="47874" y="21377"/>
                    </a:cubicBezTo>
                    <a:cubicBezTo>
                      <a:pt x="47748" y="20833"/>
                      <a:pt x="47748" y="20687"/>
                      <a:pt x="47686" y="20331"/>
                    </a:cubicBezTo>
                    <a:cubicBezTo>
                      <a:pt x="47581" y="20289"/>
                      <a:pt x="47351" y="19452"/>
                      <a:pt x="47163" y="19034"/>
                    </a:cubicBezTo>
                    <a:cubicBezTo>
                      <a:pt x="47141" y="18864"/>
                      <a:pt x="47146" y="18803"/>
                      <a:pt x="47164" y="18803"/>
                    </a:cubicBezTo>
                    <a:cubicBezTo>
                      <a:pt x="47211" y="18803"/>
                      <a:pt x="47350" y="19194"/>
                      <a:pt x="47398" y="19194"/>
                    </a:cubicBezTo>
                    <a:cubicBezTo>
                      <a:pt x="47406" y="19194"/>
                      <a:pt x="47411" y="19183"/>
                      <a:pt x="47414" y="19159"/>
                    </a:cubicBezTo>
                    <a:lnTo>
                      <a:pt x="47414" y="19159"/>
                    </a:lnTo>
                    <a:cubicBezTo>
                      <a:pt x="47412" y="19162"/>
                      <a:pt x="47411" y="19163"/>
                      <a:pt x="47409" y="19163"/>
                    </a:cubicBezTo>
                    <a:cubicBezTo>
                      <a:pt x="47379" y="19163"/>
                      <a:pt x="47283" y="18892"/>
                      <a:pt x="47204" y="18657"/>
                    </a:cubicBezTo>
                    <a:cubicBezTo>
                      <a:pt x="47183" y="18573"/>
                      <a:pt x="47183" y="18594"/>
                      <a:pt x="47163" y="18573"/>
                    </a:cubicBezTo>
                    <a:cubicBezTo>
                      <a:pt x="47163" y="18532"/>
                      <a:pt x="47163" y="18511"/>
                      <a:pt x="47163" y="18490"/>
                    </a:cubicBezTo>
                    <a:cubicBezTo>
                      <a:pt x="47163" y="18449"/>
                      <a:pt x="47171" y="18426"/>
                      <a:pt x="47166" y="18426"/>
                    </a:cubicBezTo>
                    <a:lnTo>
                      <a:pt x="47166" y="18426"/>
                    </a:lnTo>
                    <a:cubicBezTo>
                      <a:pt x="47163" y="18426"/>
                      <a:pt x="47156" y="18433"/>
                      <a:pt x="47142" y="18448"/>
                    </a:cubicBezTo>
                    <a:cubicBezTo>
                      <a:pt x="47246" y="18281"/>
                      <a:pt x="47309" y="18197"/>
                      <a:pt x="47372" y="18155"/>
                    </a:cubicBezTo>
                    <a:cubicBezTo>
                      <a:pt x="47414" y="18113"/>
                      <a:pt x="47455" y="18092"/>
                      <a:pt x="47560" y="18029"/>
                    </a:cubicBezTo>
                    <a:cubicBezTo>
                      <a:pt x="47539" y="17883"/>
                      <a:pt x="47874" y="17716"/>
                      <a:pt x="48167" y="17423"/>
                    </a:cubicBezTo>
                    <a:cubicBezTo>
                      <a:pt x="48313" y="17339"/>
                      <a:pt x="48418" y="17318"/>
                      <a:pt x="48460" y="17297"/>
                    </a:cubicBezTo>
                    <a:cubicBezTo>
                      <a:pt x="48523" y="17276"/>
                      <a:pt x="48543" y="17276"/>
                      <a:pt x="48606" y="17255"/>
                    </a:cubicBezTo>
                    <a:cubicBezTo>
                      <a:pt x="48648" y="17255"/>
                      <a:pt x="48711" y="17172"/>
                      <a:pt x="48753" y="17151"/>
                    </a:cubicBezTo>
                    <a:cubicBezTo>
                      <a:pt x="48815" y="17088"/>
                      <a:pt x="48899" y="17004"/>
                      <a:pt x="49046" y="16858"/>
                    </a:cubicBezTo>
                    <a:cubicBezTo>
                      <a:pt x="49102" y="16816"/>
                      <a:pt x="49132" y="16799"/>
                      <a:pt x="49144" y="16799"/>
                    </a:cubicBezTo>
                    <a:lnTo>
                      <a:pt x="49144" y="16799"/>
                    </a:lnTo>
                    <a:cubicBezTo>
                      <a:pt x="49195" y="16799"/>
                      <a:pt x="48857" y="17151"/>
                      <a:pt x="48857" y="17151"/>
                    </a:cubicBezTo>
                    <a:cubicBezTo>
                      <a:pt x="49464" y="16586"/>
                      <a:pt x="49067" y="16816"/>
                      <a:pt x="49171" y="16669"/>
                    </a:cubicBezTo>
                    <a:cubicBezTo>
                      <a:pt x="49543" y="16309"/>
                      <a:pt x="49629" y="16251"/>
                      <a:pt x="49668" y="16251"/>
                    </a:cubicBezTo>
                    <a:cubicBezTo>
                      <a:pt x="49687" y="16251"/>
                      <a:pt x="49695" y="16264"/>
                      <a:pt x="49718" y="16264"/>
                    </a:cubicBezTo>
                    <a:cubicBezTo>
                      <a:pt x="49739" y="16264"/>
                      <a:pt x="49773" y="16252"/>
                      <a:pt x="49841" y="16209"/>
                    </a:cubicBezTo>
                    <a:cubicBezTo>
                      <a:pt x="50280" y="15770"/>
                      <a:pt x="50573" y="15372"/>
                      <a:pt x="50908" y="15058"/>
                    </a:cubicBezTo>
                    <a:cubicBezTo>
                      <a:pt x="50920" y="15046"/>
                      <a:pt x="50953" y="15020"/>
                      <a:pt x="50966" y="15020"/>
                    </a:cubicBezTo>
                    <a:lnTo>
                      <a:pt x="50966" y="15020"/>
                    </a:lnTo>
                    <a:cubicBezTo>
                      <a:pt x="50977" y="15020"/>
                      <a:pt x="50976" y="15035"/>
                      <a:pt x="50950" y="15079"/>
                    </a:cubicBezTo>
                    <a:cubicBezTo>
                      <a:pt x="51012" y="14975"/>
                      <a:pt x="51096" y="14870"/>
                      <a:pt x="51201" y="14765"/>
                    </a:cubicBezTo>
                    <a:cubicBezTo>
                      <a:pt x="51264" y="14703"/>
                      <a:pt x="51305" y="14640"/>
                      <a:pt x="51368" y="14577"/>
                    </a:cubicBezTo>
                    <a:cubicBezTo>
                      <a:pt x="51389" y="14556"/>
                      <a:pt x="51410" y="14514"/>
                      <a:pt x="51452" y="14472"/>
                    </a:cubicBezTo>
                    <a:cubicBezTo>
                      <a:pt x="51473" y="14431"/>
                      <a:pt x="51515" y="14368"/>
                      <a:pt x="51556" y="14305"/>
                    </a:cubicBezTo>
                    <a:cubicBezTo>
                      <a:pt x="51598" y="14200"/>
                      <a:pt x="51598" y="14054"/>
                      <a:pt x="51598" y="13949"/>
                    </a:cubicBezTo>
                    <a:cubicBezTo>
                      <a:pt x="51577" y="13845"/>
                      <a:pt x="51556" y="13740"/>
                      <a:pt x="51536" y="13656"/>
                    </a:cubicBezTo>
                    <a:cubicBezTo>
                      <a:pt x="51473" y="13468"/>
                      <a:pt x="51410" y="13301"/>
                      <a:pt x="51326" y="13154"/>
                    </a:cubicBezTo>
                    <a:cubicBezTo>
                      <a:pt x="51159" y="12861"/>
                      <a:pt x="50992" y="12610"/>
                      <a:pt x="50824" y="12401"/>
                    </a:cubicBezTo>
                    <a:cubicBezTo>
                      <a:pt x="50803" y="12359"/>
                      <a:pt x="50803" y="12317"/>
                      <a:pt x="50782" y="12317"/>
                    </a:cubicBezTo>
                    <a:lnTo>
                      <a:pt x="50782" y="12317"/>
                    </a:lnTo>
                    <a:cubicBezTo>
                      <a:pt x="50824" y="12443"/>
                      <a:pt x="50782" y="12485"/>
                      <a:pt x="50740" y="12485"/>
                    </a:cubicBezTo>
                    <a:cubicBezTo>
                      <a:pt x="50531" y="12171"/>
                      <a:pt x="50301" y="11941"/>
                      <a:pt x="50280" y="11794"/>
                    </a:cubicBezTo>
                    <a:lnTo>
                      <a:pt x="50280" y="11794"/>
                    </a:lnTo>
                    <a:cubicBezTo>
                      <a:pt x="50406" y="11983"/>
                      <a:pt x="50427" y="11983"/>
                      <a:pt x="50510" y="12066"/>
                    </a:cubicBezTo>
                    <a:lnTo>
                      <a:pt x="50259" y="11752"/>
                    </a:lnTo>
                    <a:cubicBezTo>
                      <a:pt x="50236" y="11691"/>
                      <a:pt x="50233" y="11666"/>
                      <a:pt x="50243" y="11666"/>
                    </a:cubicBezTo>
                    <a:lnTo>
                      <a:pt x="50243" y="11666"/>
                    </a:lnTo>
                    <a:cubicBezTo>
                      <a:pt x="50287" y="11666"/>
                      <a:pt x="50585" y="12131"/>
                      <a:pt x="50651" y="12131"/>
                    </a:cubicBezTo>
                    <a:cubicBezTo>
                      <a:pt x="50653" y="12131"/>
                      <a:pt x="50655" y="12130"/>
                      <a:pt x="50657" y="12129"/>
                    </a:cubicBezTo>
                    <a:cubicBezTo>
                      <a:pt x="50196" y="11522"/>
                      <a:pt x="49590" y="10874"/>
                      <a:pt x="49234" y="10392"/>
                    </a:cubicBezTo>
                    <a:cubicBezTo>
                      <a:pt x="49234" y="10384"/>
                      <a:pt x="49237" y="10380"/>
                      <a:pt x="49243" y="10380"/>
                    </a:cubicBezTo>
                    <a:cubicBezTo>
                      <a:pt x="49312" y="10380"/>
                      <a:pt x="49776" y="10985"/>
                      <a:pt x="49806" y="10985"/>
                    </a:cubicBezTo>
                    <a:cubicBezTo>
                      <a:pt x="49815" y="10985"/>
                      <a:pt x="49785" y="10930"/>
                      <a:pt x="49694" y="10790"/>
                    </a:cubicBezTo>
                    <a:lnTo>
                      <a:pt x="49694" y="10790"/>
                    </a:lnTo>
                    <a:cubicBezTo>
                      <a:pt x="49862" y="11020"/>
                      <a:pt x="50050" y="11271"/>
                      <a:pt x="50217" y="11522"/>
                    </a:cubicBezTo>
                    <a:cubicBezTo>
                      <a:pt x="50146" y="11365"/>
                      <a:pt x="50128" y="11311"/>
                      <a:pt x="50138" y="11311"/>
                    </a:cubicBezTo>
                    <a:lnTo>
                      <a:pt x="50138" y="11311"/>
                    </a:lnTo>
                    <a:cubicBezTo>
                      <a:pt x="50159" y="11311"/>
                      <a:pt x="50312" y="11564"/>
                      <a:pt x="50339" y="11564"/>
                    </a:cubicBezTo>
                    <a:cubicBezTo>
                      <a:pt x="50350" y="11564"/>
                      <a:pt x="50338" y="11516"/>
                      <a:pt x="50280" y="11376"/>
                    </a:cubicBezTo>
                    <a:cubicBezTo>
                      <a:pt x="49924" y="10894"/>
                      <a:pt x="49715" y="10622"/>
                      <a:pt x="49485" y="10371"/>
                    </a:cubicBezTo>
                    <a:cubicBezTo>
                      <a:pt x="49380" y="10246"/>
                      <a:pt x="49276" y="10120"/>
                      <a:pt x="49150" y="9974"/>
                    </a:cubicBezTo>
                    <a:cubicBezTo>
                      <a:pt x="49087" y="9890"/>
                      <a:pt x="49004" y="9806"/>
                      <a:pt x="48920" y="9723"/>
                    </a:cubicBezTo>
                    <a:cubicBezTo>
                      <a:pt x="48836" y="9618"/>
                      <a:pt x="48732" y="9493"/>
                      <a:pt x="48585" y="9388"/>
                    </a:cubicBezTo>
                    <a:cubicBezTo>
                      <a:pt x="48523" y="9361"/>
                      <a:pt x="48490" y="9352"/>
                      <a:pt x="48472" y="9352"/>
                    </a:cubicBezTo>
                    <a:cubicBezTo>
                      <a:pt x="48424" y="9352"/>
                      <a:pt x="48496" y="9424"/>
                      <a:pt x="48448" y="9424"/>
                    </a:cubicBezTo>
                    <a:cubicBezTo>
                      <a:pt x="48430" y="9424"/>
                      <a:pt x="48396" y="9415"/>
                      <a:pt x="48334" y="9388"/>
                    </a:cubicBezTo>
                    <a:cubicBezTo>
                      <a:pt x="47916" y="9158"/>
                      <a:pt x="47581" y="9137"/>
                      <a:pt x="47330" y="9116"/>
                    </a:cubicBezTo>
                    <a:cubicBezTo>
                      <a:pt x="47100" y="9116"/>
                      <a:pt x="46911" y="9116"/>
                      <a:pt x="46744" y="9137"/>
                    </a:cubicBezTo>
                    <a:cubicBezTo>
                      <a:pt x="46681" y="9137"/>
                      <a:pt x="46598" y="9158"/>
                      <a:pt x="46514" y="9179"/>
                    </a:cubicBezTo>
                    <a:cubicBezTo>
                      <a:pt x="46451" y="9200"/>
                      <a:pt x="46347" y="9242"/>
                      <a:pt x="46284" y="9283"/>
                    </a:cubicBezTo>
                    <a:cubicBezTo>
                      <a:pt x="46137" y="9346"/>
                      <a:pt x="45949" y="9451"/>
                      <a:pt x="45698" y="9618"/>
                    </a:cubicBezTo>
                    <a:cubicBezTo>
                      <a:pt x="45426" y="9827"/>
                      <a:pt x="45384" y="9995"/>
                      <a:pt x="44589" y="10350"/>
                    </a:cubicBezTo>
                    <a:lnTo>
                      <a:pt x="44798" y="10120"/>
                    </a:lnTo>
                    <a:lnTo>
                      <a:pt x="44798" y="10120"/>
                    </a:lnTo>
                    <a:cubicBezTo>
                      <a:pt x="43773" y="10664"/>
                      <a:pt x="44296" y="10560"/>
                      <a:pt x="43208" y="11083"/>
                    </a:cubicBezTo>
                    <a:cubicBezTo>
                      <a:pt x="43360" y="10949"/>
                      <a:pt x="43878" y="10677"/>
                      <a:pt x="43842" y="10677"/>
                    </a:cubicBezTo>
                    <a:lnTo>
                      <a:pt x="43842" y="10677"/>
                    </a:lnTo>
                    <a:cubicBezTo>
                      <a:pt x="43838" y="10677"/>
                      <a:pt x="43830" y="10680"/>
                      <a:pt x="43815" y="10685"/>
                    </a:cubicBezTo>
                    <a:cubicBezTo>
                      <a:pt x="43103" y="10999"/>
                      <a:pt x="43354" y="10999"/>
                      <a:pt x="42831" y="11292"/>
                    </a:cubicBezTo>
                    <a:lnTo>
                      <a:pt x="42685" y="11271"/>
                    </a:lnTo>
                    <a:cubicBezTo>
                      <a:pt x="42580" y="11334"/>
                      <a:pt x="42455" y="11397"/>
                      <a:pt x="42350" y="11480"/>
                    </a:cubicBezTo>
                    <a:lnTo>
                      <a:pt x="42266" y="11522"/>
                    </a:lnTo>
                    <a:lnTo>
                      <a:pt x="42245" y="11543"/>
                    </a:lnTo>
                    <a:lnTo>
                      <a:pt x="42183" y="11564"/>
                    </a:lnTo>
                    <a:lnTo>
                      <a:pt x="42141" y="11543"/>
                    </a:lnTo>
                    <a:cubicBezTo>
                      <a:pt x="42120" y="11522"/>
                      <a:pt x="42120" y="11522"/>
                      <a:pt x="42057" y="11459"/>
                    </a:cubicBezTo>
                    <a:cubicBezTo>
                      <a:pt x="41973" y="11376"/>
                      <a:pt x="41869" y="11292"/>
                      <a:pt x="41785" y="11208"/>
                    </a:cubicBezTo>
                    <a:cubicBezTo>
                      <a:pt x="41576" y="11041"/>
                      <a:pt x="41388" y="10874"/>
                      <a:pt x="41178" y="10706"/>
                    </a:cubicBezTo>
                    <a:cubicBezTo>
                      <a:pt x="40760" y="10371"/>
                      <a:pt x="40321" y="10058"/>
                      <a:pt x="39881" y="9744"/>
                    </a:cubicBezTo>
                    <a:lnTo>
                      <a:pt x="39881" y="9744"/>
                    </a:lnTo>
                    <a:cubicBezTo>
                      <a:pt x="39928" y="9755"/>
                      <a:pt x="40015" y="9800"/>
                      <a:pt x="40037" y="9800"/>
                    </a:cubicBezTo>
                    <a:cubicBezTo>
                      <a:pt x="40055" y="9800"/>
                      <a:pt x="40033" y="9773"/>
                      <a:pt x="39923" y="9681"/>
                    </a:cubicBezTo>
                    <a:cubicBezTo>
                      <a:pt x="39212" y="9179"/>
                      <a:pt x="38437" y="8677"/>
                      <a:pt x="37642" y="8216"/>
                    </a:cubicBezTo>
                    <a:lnTo>
                      <a:pt x="37349" y="8049"/>
                    </a:lnTo>
                    <a:lnTo>
                      <a:pt x="37203" y="7965"/>
                    </a:lnTo>
                    <a:cubicBezTo>
                      <a:pt x="37161" y="7965"/>
                      <a:pt x="37119" y="7923"/>
                      <a:pt x="37077" y="7902"/>
                    </a:cubicBezTo>
                    <a:lnTo>
                      <a:pt x="36952" y="7881"/>
                    </a:lnTo>
                    <a:cubicBezTo>
                      <a:pt x="36868" y="7861"/>
                      <a:pt x="36763" y="7840"/>
                      <a:pt x="36659" y="7798"/>
                    </a:cubicBezTo>
                    <a:lnTo>
                      <a:pt x="36533" y="7756"/>
                    </a:lnTo>
                    <a:lnTo>
                      <a:pt x="36408" y="7693"/>
                    </a:lnTo>
                    <a:cubicBezTo>
                      <a:pt x="36303" y="7651"/>
                      <a:pt x="36240" y="7589"/>
                      <a:pt x="36157" y="7547"/>
                    </a:cubicBezTo>
                    <a:cubicBezTo>
                      <a:pt x="36094" y="7505"/>
                      <a:pt x="36010" y="7442"/>
                      <a:pt x="35968" y="7379"/>
                    </a:cubicBezTo>
                    <a:cubicBezTo>
                      <a:pt x="35843" y="7254"/>
                      <a:pt x="35759" y="7128"/>
                      <a:pt x="35696" y="6961"/>
                    </a:cubicBezTo>
                    <a:cubicBezTo>
                      <a:pt x="35592" y="6814"/>
                      <a:pt x="35529" y="6647"/>
                      <a:pt x="35487" y="6459"/>
                    </a:cubicBezTo>
                    <a:cubicBezTo>
                      <a:pt x="35473" y="6373"/>
                      <a:pt x="35478" y="6297"/>
                      <a:pt x="35489" y="6297"/>
                    </a:cubicBezTo>
                    <a:cubicBezTo>
                      <a:pt x="35495" y="6297"/>
                      <a:pt x="35501" y="6314"/>
                      <a:pt x="35508" y="6354"/>
                    </a:cubicBezTo>
                    <a:cubicBezTo>
                      <a:pt x="35500" y="6133"/>
                      <a:pt x="35492" y="6076"/>
                      <a:pt x="35482" y="6076"/>
                    </a:cubicBezTo>
                    <a:cubicBezTo>
                      <a:pt x="35471" y="6076"/>
                      <a:pt x="35458" y="6140"/>
                      <a:pt x="35439" y="6140"/>
                    </a:cubicBezTo>
                    <a:cubicBezTo>
                      <a:pt x="35429" y="6140"/>
                      <a:pt x="35417" y="6121"/>
                      <a:pt x="35403" y="6061"/>
                    </a:cubicBezTo>
                    <a:cubicBezTo>
                      <a:pt x="35403" y="5828"/>
                      <a:pt x="35430" y="5703"/>
                      <a:pt x="35449" y="5703"/>
                    </a:cubicBezTo>
                    <a:cubicBezTo>
                      <a:pt x="35456" y="5703"/>
                      <a:pt x="35462" y="5721"/>
                      <a:pt x="35464" y="5757"/>
                    </a:cubicBezTo>
                    <a:lnTo>
                      <a:pt x="35464" y="5757"/>
                    </a:lnTo>
                    <a:cubicBezTo>
                      <a:pt x="35451" y="5233"/>
                      <a:pt x="35530" y="4444"/>
                      <a:pt x="35571" y="3655"/>
                    </a:cubicBezTo>
                    <a:cubicBezTo>
                      <a:pt x="35592" y="3236"/>
                      <a:pt x="35592" y="2818"/>
                      <a:pt x="35550" y="2400"/>
                    </a:cubicBezTo>
                    <a:cubicBezTo>
                      <a:pt x="35508" y="2002"/>
                      <a:pt x="35403" y="1625"/>
                      <a:pt x="35257" y="1332"/>
                    </a:cubicBezTo>
                    <a:lnTo>
                      <a:pt x="35257" y="1332"/>
                    </a:lnTo>
                    <a:cubicBezTo>
                      <a:pt x="35299" y="1395"/>
                      <a:pt x="35362" y="1479"/>
                      <a:pt x="35403" y="1542"/>
                    </a:cubicBezTo>
                    <a:cubicBezTo>
                      <a:pt x="35194" y="1060"/>
                      <a:pt x="34943" y="851"/>
                      <a:pt x="34713" y="684"/>
                    </a:cubicBezTo>
                    <a:cubicBezTo>
                      <a:pt x="34671" y="663"/>
                      <a:pt x="34608" y="621"/>
                      <a:pt x="34546" y="579"/>
                    </a:cubicBezTo>
                    <a:cubicBezTo>
                      <a:pt x="34483" y="537"/>
                      <a:pt x="34420" y="516"/>
                      <a:pt x="34336" y="475"/>
                    </a:cubicBezTo>
                    <a:cubicBezTo>
                      <a:pt x="34211" y="391"/>
                      <a:pt x="34043" y="307"/>
                      <a:pt x="33813" y="223"/>
                    </a:cubicBezTo>
                    <a:lnTo>
                      <a:pt x="33813" y="223"/>
                    </a:lnTo>
                    <a:lnTo>
                      <a:pt x="34002" y="265"/>
                    </a:lnTo>
                    <a:cubicBezTo>
                      <a:pt x="33478" y="77"/>
                      <a:pt x="32934" y="35"/>
                      <a:pt x="32411" y="14"/>
                    </a:cubicBezTo>
                    <a:cubicBezTo>
                      <a:pt x="32063" y="14"/>
                      <a:pt x="31714" y="24"/>
                      <a:pt x="31371" y="24"/>
                    </a:cubicBezTo>
                    <a:cubicBezTo>
                      <a:pt x="31200" y="24"/>
                      <a:pt x="31030" y="21"/>
                      <a:pt x="30863" y="14"/>
                    </a:cubicBezTo>
                    <a:lnTo>
                      <a:pt x="30507" y="14"/>
                    </a:lnTo>
                    <a:cubicBezTo>
                      <a:pt x="30447" y="6"/>
                      <a:pt x="30386" y="0"/>
                      <a:pt x="30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12"/>
              <p:cNvSpPr/>
              <p:nvPr/>
            </p:nvSpPr>
            <p:spPr>
              <a:xfrm>
                <a:off x="10706675" y="2991125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0" y="1"/>
                    </a:moveTo>
                    <a:cubicBezTo>
                      <a:pt x="84" y="22"/>
                      <a:pt x="105" y="22"/>
                      <a:pt x="147" y="22"/>
                    </a:cubicBezTo>
                    <a:cubicBezTo>
                      <a:pt x="84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12"/>
              <p:cNvSpPr/>
              <p:nvPr/>
            </p:nvSpPr>
            <p:spPr>
              <a:xfrm>
                <a:off x="10818625" y="178645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lnTo>
                      <a:pt x="0" y="22"/>
                    </a:lnTo>
                    <a:lnTo>
                      <a:pt x="21" y="4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12"/>
              <p:cNvSpPr/>
              <p:nvPr/>
            </p:nvSpPr>
            <p:spPr>
              <a:xfrm>
                <a:off x="10641275" y="2879450"/>
                <a:ext cx="8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242" extrusionOk="0">
                    <a:moveTo>
                      <a:pt x="30" y="1"/>
                    </a:moveTo>
                    <a:cubicBezTo>
                      <a:pt x="28" y="1"/>
                      <a:pt x="16" y="104"/>
                      <a:pt x="4" y="215"/>
                    </a:cubicBezTo>
                    <a:lnTo>
                      <a:pt x="4" y="215"/>
                    </a:lnTo>
                    <a:cubicBezTo>
                      <a:pt x="10" y="188"/>
                      <a:pt x="22" y="169"/>
                      <a:pt x="22" y="137"/>
                    </a:cubicBezTo>
                    <a:cubicBezTo>
                      <a:pt x="29" y="39"/>
                      <a:pt x="32" y="1"/>
                      <a:pt x="30" y="1"/>
                    </a:cubicBezTo>
                    <a:close/>
                    <a:moveTo>
                      <a:pt x="4" y="215"/>
                    </a:moveTo>
                    <a:cubicBezTo>
                      <a:pt x="2" y="223"/>
                      <a:pt x="1" y="231"/>
                      <a:pt x="1" y="241"/>
                    </a:cubicBezTo>
                    <a:cubicBezTo>
                      <a:pt x="2" y="232"/>
                      <a:pt x="3" y="223"/>
                      <a:pt x="4" y="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12"/>
              <p:cNvSpPr/>
              <p:nvPr/>
            </p:nvSpPr>
            <p:spPr>
              <a:xfrm>
                <a:off x="10841625" y="2866125"/>
                <a:ext cx="37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40" extrusionOk="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63" y="147"/>
                      <a:pt x="43" y="272"/>
                      <a:pt x="1" y="440"/>
                    </a:cubicBezTo>
                    <a:cubicBezTo>
                      <a:pt x="84" y="189"/>
                      <a:pt x="147" y="21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12"/>
              <p:cNvSpPr/>
              <p:nvPr/>
            </p:nvSpPr>
            <p:spPr>
              <a:xfrm>
                <a:off x="10836400" y="2877100"/>
                <a:ext cx="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08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26" y="189"/>
                      <a:pt x="42" y="419"/>
                      <a:pt x="0" y="607"/>
                    </a:cubicBezTo>
                    <a:cubicBezTo>
                      <a:pt x="84" y="377"/>
                      <a:pt x="147" y="189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12"/>
              <p:cNvSpPr/>
              <p:nvPr/>
            </p:nvSpPr>
            <p:spPr>
              <a:xfrm>
                <a:off x="11071575" y="2797600"/>
                <a:ext cx="39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7" extrusionOk="0">
                    <a:moveTo>
                      <a:pt x="18" y="1"/>
                    </a:moveTo>
                    <a:cubicBezTo>
                      <a:pt x="1" y="1"/>
                      <a:pt x="94" y="128"/>
                      <a:pt x="60" y="145"/>
                    </a:cubicBezTo>
                    <a:lnTo>
                      <a:pt x="60" y="145"/>
                    </a:lnTo>
                    <a:lnTo>
                      <a:pt x="156" y="126"/>
                    </a:lnTo>
                    <a:cubicBezTo>
                      <a:pt x="62" y="33"/>
                      <a:pt x="26" y="1"/>
                      <a:pt x="18" y="1"/>
                    </a:cubicBezTo>
                    <a:close/>
                    <a:moveTo>
                      <a:pt x="60" y="145"/>
                    </a:moveTo>
                    <a:lnTo>
                      <a:pt x="51" y="147"/>
                    </a:lnTo>
                    <a:cubicBezTo>
                      <a:pt x="55" y="147"/>
                      <a:pt x="58" y="146"/>
                      <a:pt x="6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12"/>
              <p:cNvSpPr/>
              <p:nvPr/>
            </p:nvSpPr>
            <p:spPr>
              <a:xfrm>
                <a:off x="10973975" y="2821125"/>
                <a:ext cx="14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69" extrusionOk="0">
                    <a:moveTo>
                      <a:pt x="586" y="1"/>
                    </a:moveTo>
                    <a:cubicBezTo>
                      <a:pt x="398" y="64"/>
                      <a:pt x="189" y="126"/>
                      <a:pt x="0" y="168"/>
                    </a:cubicBezTo>
                    <a:lnTo>
                      <a:pt x="419" y="105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12"/>
              <p:cNvSpPr/>
              <p:nvPr/>
            </p:nvSpPr>
            <p:spPr>
              <a:xfrm>
                <a:off x="10897075" y="2824800"/>
                <a:ext cx="167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05" extrusionOk="0">
                    <a:moveTo>
                      <a:pt x="670" y="0"/>
                    </a:moveTo>
                    <a:lnTo>
                      <a:pt x="670" y="0"/>
                    </a:lnTo>
                    <a:cubicBezTo>
                      <a:pt x="461" y="21"/>
                      <a:pt x="231" y="63"/>
                      <a:pt x="1" y="105"/>
                    </a:cubicBezTo>
                    <a:cubicBezTo>
                      <a:pt x="168" y="84"/>
                      <a:pt x="335" y="63"/>
                      <a:pt x="503" y="21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12"/>
              <p:cNvSpPr/>
              <p:nvPr/>
            </p:nvSpPr>
            <p:spPr>
              <a:xfrm>
                <a:off x="10708250" y="1825175"/>
                <a:ext cx="1570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05" extrusionOk="0">
                    <a:moveTo>
                      <a:pt x="628" y="0"/>
                    </a:moveTo>
                    <a:lnTo>
                      <a:pt x="335" y="42"/>
                    </a:lnTo>
                    <a:lnTo>
                      <a:pt x="0" y="105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12"/>
              <p:cNvSpPr/>
              <p:nvPr/>
            </p:nvSpPr>
            <p:spPr>
              <a:xfrm>
                <a:off x="10863075" y="2468575"/>
                <a:ext cx="1050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15" extrusionOk="0">
                    <a:moveTo>
                      <a:pt x="377" y="0"/>
                    </a:moveTo>
                    <a:cubicBezTo>
                      <a:pt x="314" y="105"/>
                      <a:pt x="294" y="63"/>
                      <a:pt x="231" y="168"/>
                    </a:cubicBezTo>
                    <a:cubicBezTo>
                      <a:pt x="219" y="172"/>
                      <a:pt x="208" y="173"/>
                      <a:pt x="197" y="173"/>
                    </a:cubicBezTo>
                    <a:cubicBezTo>
                      <a:pt x="154" y="173"/>
                      <a:pt x="126" y="143"/>
                      <a:pt x="126" y="126"/>
                    </a:cubicBezTo>
                    <a:cubicBezTo>
                      <a:pt x="121" y="131"/>
                      <a:pt x="113" y="132"/>
                      <a:pt x="104" y="132"/>
                    </a:cubicBezTo>
                    <a:cubicBezTo>
                      <a:pt x="94" y="132"/>
                      <a:pt x="83" y="131"/>
                      <a:pt x="71" y="131"/>
                    </a:cubicBezTo>
                    <a:cubicBezTo>
                      <a:pt x="48" y="131"/>
                      <a:pt x="21" y="136"/>
                      <a:pt x="1" y="168"/>
                    </a:cubicBezTo>
                    <a:cubicBezTo>
                      <a:pt x="42" y="199"/>
                      <a:pt x="89" y="215"/>
                      <a:pt x="139" y="215"/>
                    </a:cubicBezTo>
                    <a:cubicBezTo>
                      <a:pt x="189" y="215"/>
                      <a:pt x="241" y="199"/>
                      <a:pt x="294" y="168"/>
                    </a:cubicBezTo>
                    <a:cubicBezTo>
                      <a:pt x="314" y="168"/>
                      <a:pt x="294" y="210"/>
                      <a:pt x="294" y="210"/>
                    </a:cubicBezTo>
                    <a:cubicBezTo>
                      <a:pt x="356" y="168"/>
                      <a:pt x="419" y="84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12"/>
              <p:cNvSpPr/>
              <p:nvPr/>
            </p:nvSpPr>
            <p:spPr>
              <a:xfrm>
                <a:off x="11012150" y="23085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22" y="22"/>
                      <a:pt x="22" y="43"/>
                      <a:pt x="22" y="43"/>
                    </a:cubicBezTo>
                    <a:cubicBezTo>
                      <a:pt x="22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12"/>
              <p:cNvSpPr/>
              <p:nvPr/>
            </p:nvSpPr>
            <p:spPr>
              <a:xfrm>
                <a:off x="11014250" y="2292300"/>
                <a:ext cx="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42"/>
                    </a:cubicBezTo>
                    <a:cubicBezTo>
                      <a:pt x="0" y="21"/>
                      <a:pt x="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12"/>
              <p:cNvSpPr/>
              <p:nvPr/>
            </p:nvSpPr>
            <p:spPr>
              <a:xfrm>
                <a:off x="10988625" y="2394675"/>
                <a:ext cx="15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9" extrusionOk="0">
                    <a:moveTo>
                      <a:pt x="51" y="1"/>
                    </a:moveTo>
                    <a:cubicBezTo>
                      <a:pt x="34" y="1"/>
                      <a:pt x="17" y="35"/>
                      <a:pt x="0" y="69"/>
                    </a:cubicBezTo>
                    <a:lnTo>
                      <a:pt x="63" y="6"/>
                    </a:lnTo>
                    <a:cubicBezTo>
                      <a:pt x="59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12"/>
              <p:cNvSpPr/>
              <p:nvPr/>
            </p:nvSpPr>
            <p:spPr>
              <a:xfrm>
                <a:off x="1088765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cubicBezTo>
                      <a:pt x="22" y="1"/>
                      <a:pt x="22" y="22"/>
                      <a:pt x="1" y="43"/>
                    </a:cubicBezTo>
                    <a:lnTo>
                      <a:pt x="43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12"/>
              <p:cNvSpPr/>
              <p:nvPr/>
            </p:nvSpPr>
            <p:spPr>
              <a:xfrm>
                <a:off x="10965600" y="243090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1" y="22"/>
                    </a:lnTo>
                    <a:cubicBezTo>
                      <a:pt x="22" y="22"/>
                      <a:pt x="22" y="43"/>
                      <a:pt x="22" y="64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12"/>
              <p:cNvSpPr/>
              <p:nvPr/>
            </p:nvSpPr>
            <p:spPr>
              <a:xfrm>
                <a:off x="10942075" y="24492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21" y="42"/>
                      <a:pt x="21" y="63"/>
                      <a:pt x="0" y="84"/>
                    </a:cubicBezTo>
                    <a:cubicBezTo>
                      <a:pt x="0" y="84"/>
                      <a:pt x="21" y="105"/>
                      <a:pt x="42" y="105"/>
                    </a:cubicBezTo>
                    <a:cubicBezTo>
                      <a:pt x="63" y="105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12"/>
              <p:cNvSpPr/>
              <p:nvPr/>
            </p:nvSpPr>
            <p:spPr>
              <a:xfrm>
                <a:off x="10826450" y="246335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" y="21"/>
                    </a:cubicBezTo>
                    <a:cubicBezTo>
                      <a:pt x="1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12"/>
              <p:cNvSpPr/>
              <p:nvPr/>
            </p:nvSpPr>
            <p:spPr>
              <a:xfrm>
                <a:off x="10859425" y="247537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42" y="0"/>
                    </a:moveTo>
                    <a:lnTo>
                      <a:pt x="21" y="21"/>
                    </a:lnTo>
                    <a:cubicBezTo>
                      <a:pt x="21" y="21"/>
                      <a:pt x="0" y="42"/>
                      <a:pt x="21" y="6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12"/>
              <p:cNvSpPr/>
              <p:nvPr/>
            </p:nvSpPr>
            <p:spPr>
              <a:xfrm>
                <a:off x="11012150" y="2263000"/>
                <a:ext cx="4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2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8"/>
                      <a:pt x="15" y="24"/>
                      <a:pt x="16" y="24"/>
                    </a:cubicBezTo>
                    <a:cubicBezTo>
                      <a:pt x="18" y="24"/>
                      <a:pt x="13" y="1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12"/>
              <p:cNvSpPr/>
              <p:nvPr/>
            </p:nvSpPr>
            <p:spPr>
              <a:xfrm>
                <a:off x="10795075" y="2150475"/>
                <a:ext cx="740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0" extrusionOk="0">
                    <a:moveTo>
                      <a:pt x="193" y="1"/>
                    </a:moveTo>
                    <a:cubicBezTo>
                      <a:pt x="186" y="1"/>
                      <a:pt x="178" y="1"/>
                      <a:pt x="168" y="3"/>
                    </a:cubicBezTo>
                    <a:cubicBezTo>
                      <a:pt x="293" y="24"/>
                      <a:pt x="1" y="149"/>
                      <a:pt x="189" y="149"/>
                    </a:cubicBezTo>
                    <a:cubicBezTo>
                      <a:pt x="169" y="130"/>
                      <a:pt x="296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12"/>
              <p:cNvSpPr/>
              <p:nvPr/>
            </p:nvSpPr>
            <p:spPr>
              <a:xfrm>
                <a:off x="10982875" y="22012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2"/>
                    </a:moveTo>
                    <a:cubicBezTo>
                      <a:pt x="0" y="42"/>
                      <a:pt x="0" y="42"/>
                      <a:pt x="0" y="0"/>
                    </a:cubicBezTo>
                    <a:cubicBezTo>
                      <a:pt x="0" y="21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12"/>
              <p:cNvSpPr/>
              <p:nvPr/>
            </p:nvSpPr>
            <p:spPr>
              <a:xfrm>
                <a:off x="10962475" y="2182450"/>
                <a:ext cx="10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9"/>
                      <a:pt x="27" y="14"/>
                      <a:pt x="33" y="18"/>
                    </a:cubicBezTo>
                    <a:lnTo>
                      <a:pt x="33" y="18"/>
                    </a:lnTo>
                    <a:cubicBezTo>
                      <a:pt x="25" y="8"/>
                      <a:pt x="13" y="0"/>
                      <a:pt x="0" y="0"/>
                    </a:cubicBezTo>
                    <a:close/>
                    <a:moveTo>
                      <a:pt x="33" y="18"/>
                    </a:moveTo>
                    <a:cubicBezTo>
                      <a:pt x="38" y="25"/>
                      <a:pt x="42" y="33"/>
                      <a:pt x="42" y="42"/>
                    </a:cubicBezTo>
                    <a:cubicBezTo>
                      <a:pt x="42" y="29"/>
                      <a:pt x="42" y="24"/>
                      <a:pt x="33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12"/>
              <p:cNvSpPr/>
              <p:nvPr/>
            </p:nvSpPr>
            <p:spPr>
              <a:xfrm>
                <a:off x="10942075" y="21672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0" y="0"/>
                    </a:moveTo>
                    <a:lnTo>
                      <a:pt x="0" y="21"/>
                    </a:ln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12"/>
              <p:cNvSpPr/>
              <p:nvPr/>
            </p:nvSpPr>
            <p:spPr>
              <a:xfrm>
                <a:off x="10755325" y="2438225"/>
                <a:ext cx="33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37"/>
                      <a:pt x="21" y="57"/>
                      <a:pt x="8" y="76"/>
                    </a:cubicBezTo>
                    <a:lnTo>
                      <a:pt x="8" y="76"/>
                    </a:lnTo>
                    <a:cubicBezTo>
                      <a:pt x="41" y="52"/>
                      <a:pt x="134" y="96"/>
                      <a:pt x="0" y="1"/>
                    </a:cubicBezTo>
                    <a:close/>
                    <a:moveTo>
                      <a:pt x="8" y="76"/>
                    </a:moveTo>
                    <a:cubicBezTo>
                      <a:pt x="5" y="78"/>
                      <a:pt x="2" y="81"/>
                      <a:pt x="0" y="84"/>
                    </a:cubicBezTo>
                    <a:cubicBezTo>
                      <a:pt x="3" y="82"/>
                      <a:pt x="6" y="79"/>
                      <a:pt x="8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12"/>
              <p:cNvSpPr/>
              <p:nvPr/>
            </p:nvSpPr>
            <p:spPr>
              <a:xfrm>
                <a:off x="10888700" y="2465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35" y="1"/>
                      <a:pt x="30" y="4"/>
                      <a:pt x="27" y="9"/>
                    </a:cubicBezTo>
                    <a:lnTo>
                      <a:pt x="27" y="9"/>
                    </a:lnTo>
                    <a:lnTo>
                      <a:pt x="43" y="1"/>
                    </a:lnTo>
                    <a:close/>
                    <a:moveTo>
                      <a:pt x="27" y="9"/>
                    </a:moveTo>
                    <a:lnTo>
                      <a:pt x="1" y="22"/>
                    </a:lnTo>
                    <a:cubicBezTo>
                      <a:pt x="1" y="22"/>
                      <a:pt x="1" y="43"/>
                      <a:pt x="22" y="43"/>
                    </a:cubicBezTo>
                    <a:cubicBezTo>
                      <a:pt x="22" y="30"/>
                      <a:pt x="22" y="17"/>
                      <a:pt x="27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12"/>
              <p:cNvSpPr/>
              <p:nvPr/>
            </p:nvSpPr>
            <p:spPr>
              <a:xfrm>
                <a:off x="10950425" y="2190800"/>
                <a:ext cx="26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06" extrusionOk="0">
                    <a:moveTo>
                      <a:pt x="105" y="105"/>
                    </a:moveTo>
                    <a:lnTo>
                      <a:pt x="1" y="1"/>
                    </a:lnTo>
                    <a:cubicBezTo>
                      <a:pt x="22" y="22"/>
                      <a:pt x="64" y="64"/>
                      <a:pt x="105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12"/>
              <p:cNvSpPr/>
              <p:nvPr/>
            </p:nvSpPr>
            <p:spPr>
              <a:xfrm>
                <a:off x="10938925" y="2181925"/>
                <a:ext cx="2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0" y="0"/>
                    </a:moveTo>
                    <a:lnTo>
                      <a:pt x="84" y="84"/>
                    </a:lnTo>
                    <a:cubicBezTo>
                      <a:pt x="63" y="63"/>
                      <a:pt x="63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12"/>
              <p:cNvSpPr/>
              <p:nvPr/>
            </p:nvSpPr>
            <p:spPr>
              <a:xfrm>
                <a:off x="10671625" y="2142675"/>
                <a:ext cx="3447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790" h="13560" extrusionOk="0">
                    <a:moveTo>
                      <a:pt x="10391" y="789"/>
                    </a:moveTo>
                    <a:lnTo>
                      <a:pt x="10391" y="789"/>
                    </a:lnTo>
                    <a:cubicBezTo>
                      <a:pt x="10394" y="791"/>
                      <a:pt x="10397" y="793"/>
                      <a:pt x="10400" y="796"/>
                    </a:cubicBezTo>
                    <a:cubicBezTo>
                      <a:pt x="10396" y="793"/>
                      <a:pt x="10393" y="790"/>
                      <a:pt x="10391" y="789"/>
                    </a:cubicBezTo>
                    <a:close/>
                    <a:moveTo>
                      <a:pt x="13213" y="4105"/>
                    </a:moveTo>
                    <a:cubicBezTo>
                      <a:pt x="13220" y="4117"/>
                      <a:pt x="13228" y="4128"/>
                      <a:pt x="13238" y="4138"/>
                    </a:cubicBezTo>
                    <a:lnTo>
                      <a:pt x="13238" y="4138"/>
                    </a:lnTo>
                    <a:cubicBezTo>
                      <a:pt x="13233" y="4128"/>
                      <a:pt x="13225" y="4113"/>
                      <a:pt x="13213" y="4105"/>
                    </a:cubicBezTo>
                    <a:close/>
                    <a:moveTo>
                      <a:pt x="13238" y="4138"/>
                    </a:moveTo>
                    <a:cubicBezTo>
                      <a:pt x="13241" y="4143"/>
                      <a:pt x="13243" y="4147"/>
                      <a:pt x="13244" y="4147"/>
                    </a:cubicBezTo>
                    <a:cubicBezTo>
                      <a:pt x="13245" y="4147"/>
                      <a:pt x="13245" y="4146"/>
                      <a:pt x="13245" y="4144"/>
                    </a:cubicBezTo>
                    <a:cubicBezTo>
                      <a:pt x="13243" y="4142"/>
                      <a:pt x="13241" y="4140"/>
                      <a:pt x="13238" y="4138"/>
                    </a:cubicBezTo>
                    <a:close/>
                    <a:moveTo>
                      <a:pt x="12869" y="4374"/>
                    </a:moveTo>
                    <a:cubicBezTo>
                      <a:pt x="12869" y="4383"/>
                      <a:pt x="12873" y="4392"/>
                      <a:pt x="12879" y="4399"/>
                    </a:cubicBezTo>
                    <a:lnTo>
                      <a:pt x="12879" y="4399"/>
                    </a:lnTo>
                    <a:cubicBezTo>
                      <a:pt x="12876" y="4391"/>
                      <a:pt x="12873" y="4382"/>
                      <a:pt x="12869" y="4374"/>
                    </a:cubicBezTo>
                    <a:close/>
                    <a:moveTo>
                      <a:pt x="12879" y="4399"/>
                    </a:moveTo>
                    <a:cubicBezTo>
                      <a:pt x="12889" y="4430"/>
                      <a:pt x="12895" y="4462"/>
                      <a:pt x="12916" y="4462"/>
                    </a:cubicBezTo>
                    <a:cubicBezTo>
                      <a:pt x="12921" y="4462"/>
                      <a:pt x="12926" y="4460"/>
                      <a:pt x="12931" y="4458"/>
                    </a:cubicBezTo>
                    <a:lnTo>
                      <a:pt x="12910" y="4416"/>
                    </a:lnTo>
                    <a:cubicBezTo>
                      <a:pt x="12899" y="4416"/>
                      <a:pt x="12887" y="4409"/>
                      <a:pt x="12879" y="4399"/>
                    </a:cubicBezTo>
                    <a:close/>
                    <a:moveTo>
                      <a:pt x="13609" y="4855"/>
                    </a:moveTo>
                    <a:cubicBezTo>
                      <a:pt x="13617" y="4884"/>
                      <a:pt x="13630" y="4905"/>
                      <a:pt x="13643" y="4918"/>
                    </a:cubicBezTo>
                    <a:cubicBezTo>
                      <a:pt x="13631" y="4884"/>
                      <a:pt x="13620" y="4865"/>
                      <a:pt x="13609" y="4855"/>
                    </a:cubicBezTo>
                    <a:close/>
                    <a:moveTo>
                      <a:pt x="13161" y="5315"/>
                    </a:moveTo>
                    <a:cubicBezTo>
                      <a:pt x="13161" y="5328"/>
                      <a:pt x="13163" y="5336"/>
                      <a:pt x="13166" y="5343"/>
                    </a:cubicBezTo>
                    <a:lnTo>
                      <a:pt x="13166" y="5343"/>
                    </a:lnTo>
                    <a:cubicBezTo>
                      <a:pt x="13165" y="5334"/>
                      <a:pt x="13163" y="5325"/>
                      <a:pt x="13161" y="5315"/>
                    </a:cubicBezTo>
                    <a:close/>
                    <a:moveTo>
                      <a:pt x="545" y="8977"/>
                    </a:moveTo>
                    <a:cubicBezTo>
                      <a:pt x="545" y="8982"/>
                      <a:pt x="546" y="8987"/>
                      <a:pt x="547" y="8991"/>
                    </a:cubicBezTo>
                    <a:lnTo>
                      <a:pt x="547" y="8991"/>
                    </a:lnTo>
                    <a:cubicBezTo>
                      <a:pt x="546" y="8987"/>
                      <a:pt x="545" y="8982"/>
                      <a:pt x="545" y="8977"/>
                    </a:cubicBezTo>
                    <a:close/>
                    <a:moveTo>
                      <a:pt x="1402" y="9898"/>
                    </a:moveTo>
                    <a:lnTo>
                      <a:pt x="1402" y="9898"/>
                    </a:lnTo>
                    <a:cubicBezTo>
                      <a:pt x="1402" y="9940"/>
                      <a:pt x="1444" y="9981"/>
                      <a:pt x="1465" y="10023"/>
                    </a:cubicBezTo>
                    <a:cubicBezTo>
                      <a:pt x="1455" y="10034"/>
                      <a:pt x="1444" y="10039"/>
                      <a:pt x="1434" y="10039"/>
                    </a:cubicBezTo>
                    <a:cubicBezTo>
                      <a:pt x="1423" y="10039"/>
                      <a:pt x="1413" y="10034"/>
                      <a:pt x="1402" y="10023"/>
                    </a:cubicBezTo>
                    <a:cubicBezTo>
                      <a:pt x="1423" y="10023"/>
                      <a:pt x="1402" y="9961"/>
                      <a:pt x="1402" y="9898"/>
                    </a:cubicBezTo>
                    <a:close/>
                    <a:moveTo>
                      <a:pt x="1298" y="10672"/>
                    </a:moveTo>
                    <a:cubicBezTo>
                      <a:pt x="1319" y="10672"/>
                      <a:pt x="1340" y="10714"/>
                      <a:pt x="1361" y="10735"/>
                    </a:cubicBezTo>
                    <a:lnTo>
                      <a:pt x="1340" y="10735"/>
                    </a:lnTo>
                    <a:cubicBezTo>
                      <a:pt x="1298" y="10693"/>
                      <a:pt x="1298" y="10672"/>
                      <a:pt x="1298" y="10672"/>
                    </a:cubicBezTo>
                    <a:close/>
                    <a:moveTo>
                      <a:pt x="12078" y="10944"/>
                    </a:moveTo>
                    <a:cubicBezTo>
                      <a:pt x="12075" y="10952"/>
                      <a:pt x="12073" y="10959"/>
                      <a:pt x="12073" y="10965"/>
                    </a:cubicBezTo>
                    <a:cubicBezTo>
                      <a:pt x="12076" y="10957"/>
                      <a:pt x="12077" y="10951"/>
                      <a:pt x="12078" y="10944"/>
                    </a:cubicBezTo>
                    <a:close/>
                    <a:moveTo>
                      <a:pt x="10337" y="12199"/>
                    </a:moveTo>
                    <a:cubicBezTo>
                      <a:pt x="10334" y="12202"/>
                      <a:pt x="10333" y="12205"/>
                      <a:pt x="10334" y="12206"/>
                    </a:cubicBezTo>
                    <a:lnTo>
                      <a:pt x="10334" y="12206"/>
                    </a:lnTo>
                    <a:cubicBezTo>
                      <a:pt x="10335" y="12204"/>
                      <a:pt x="10336" y="12202"/>
                      <a:pt x="10337" y="12199"/>
                    </a:cubicBezTo>
                    <a:close/>
                    <a:moveTo>
                      <a:pt x="3647" y="12559"/>
                    </a:moveTo>
                    <a:cubicBezTo>
                      <a:pt x="3653" y="12567"/>
                      <a:pt x="3663" y="12577"/>
                      <a:pt x="3683" y="12597"/>
                    </a:cubicBezTo>
                    <a:cubicBezTo>
                      <a:pt x="3671" y="12584"/>
                      <a:pt x="3659" y="12571"/>
                      <a:pt x="3647" y="12559"/>
                    </a:cubicBezTo>
                    <a:close/>
                    <a:moveTo>
                      <a:pt x="8198" y="13141"/>
                    </a:moveTo>
                    <a:cubicBezTo>
                      <a:pt x="8200" y="13144"/>
                      <a:pt x="8204" y="13145"/>
                      <a:pt x="8208" y="13145"/>
                    </a:cubicBezTo>
                    <a:cubicBezTo>
                      <a:pt x="8213" y="13145"/>
                      <a:pt x="8218" y="13144"/>
                      <a:pt x="8224" y="13141"/>
                    </a:cubicBezTo>
                    <a:close/>
                    <a:moveTo>
                      <a:pt x="7575" y="1"/>
                    </a:moveTo>
                    <a:cubicBezTo>
                      <a:pt x="7491" y="1"/>
                      <a:pt x="7261" y="22"/>
                      <a:pt x="7219" y="85"/>
                    </a:cubicBezTo>
                    <a:cubicBezTo>
                      <a:pt x="7261" y="64"/>
                      <a:pt x="7303" y="43"/>
                      <a:pt x="7345" y="43"/>
                    </a:cubicBezTo>
                    <a:cubicBezTo>
                      <a:pt x="7219" y="126"/>
                      <a:pt x="7094" y="189"/>
                      <a:pt x="6905" y="189"/>
                    </a:cubicBezTo>
                    <a:cubicBezTo>
                      <a:pt x="6913" y="101"/>
                      <a:pt x="6847" y="80"/>
                      <a:pt x="6755" y="80"/>
                    </a:cubicBezTo>
                    <a:cubicBezTo>
                      <a:pt x="6674" y="80"/>
                      <a:pt x="6575" y="96"/>
                      <a:pt x="6485" y="96"/>
                    </a:cubicBezTo>
                    <a:cubicBezTo>
                      <a:pt x="6409" y="96"/>
                      <a:pt x="6340" y="84"/>
                      <a:pt x="6299" y="43"/>
                    </a:cubicBezTo>
                    <a:cubicBezTo>
                      <a:pt x="5985" y="147"/>
                      <a:pt x="5650" y="147"/>
                      <a:pt x="5294" y="252"/>
                    </a:cubicBezTo>
                    <a:cubicBezTo>
                      <a:pt x="5462" y="357"/>
                      <a:pt x="5190" y="273"/>
                      <a:pt x="5252" y="419"/>
                    </a:cubicBezTo>
                    <a:cubicBezTo>
                      <a:pt x="5169" y="440"/>
                      <a:pt x="5148" y="461"/>
                      <a:pt x="5127" y="461"/>
                    </a:cubicBezTo>
                    <a:lnTo>
                      <a:pt x="4855" y="461"/>
                    </a:lnTo>
                    <a:cubicBezTo>
                      <a:pt x="4771" y="440"/>
                      <a:pt x="4918" y="398"/>
                      <a:pt x="4897" y="357"/>
                    </a:cubicBezTo>
                    <a:lnTo>
                      <a:pt x="4897" y="357"/>
                    </a:lnTo>
                    <a:cubicBezTo>
                      <a:pt x="4845" y="374"/>
                      <a:pt x="4816" y="380"/>
                      <a:pt x="4797" y="380"/>
                    </a:cubicBezTo>
                    <a:cubicBezTo>
                      <a:pt x="4747" y="380"/>
                      <a:pt x="4773" y="336"/>
                      <a:pt x="4666" y="336"/>
                    </a:cubicBezTo>
                    <a:cubicBezTo>
                      <a:pt x="4708" y="378"/>
                      <a:pt x="4625" y="440"/>
                      <a:pt x="4520" y="461"/>
                    </a:cubicBezTo>
                    <a:lnTo>
                      <a:pt x="4687" y="461"/>
                    </a:lnTo>
                    <a:cubicBezTo>
                      <a:pt x="4621" y="521"/>
                      <a:pt x="4569" y="536"/>
                      <a:pt x="4523" y="536"/>
                    </a:cubicBezTo>
                    <a:cubicBezTo>
                      <a:pt x="4473" y="536"/>
                      <a:pt x="4430" y="519"/>
                      <a:pt x="4381" y="519"/>
                    </a:cubicBezTo>
                    <a:cubicBezTo>
                      <a:pt x="4332" y="519"/>
                      <a:pt x="4277" y="536"/>
                      <a:pt x="4206" y="608"/>
                    </a:cubicBezTo>
                    <a:lnTo>
                      <a:pt x="4269" y="524"/>
                    </a:lnTo>
                    <a:lnTo>
                      <a:pt x="4269" y="524"/>
                    </a:lnTo>
                    <a:cubicBezTo>
                      <a:pt x="4164" y="629"/>
                      <a:pt x="3809" y="754"/>
                      <a:pt x="3746" y="942"/>
                    </a:cubicBezTo>
                    <a:cubicBezTo>
                      <a:pt x="3704" y="942"/>
                      <a:pt x="3662" y="901"/>
                      <a:pt x="3704" y="880"/>
                    </a:cubicBezTo>
                    <a:lnTo>
                      <a:pt x="3704" y="880"/>
                    </a:lnTo>
                    <a:cubicBezTo>
                      <a:pt x="3558" y="942"/>
                      <a:pt x="3432" y="1089"/>
                      <a:pt x="3286" y="1194"/>
                    </a:cubicBezTo>
                    <a:cubicBezTo>
                      <a:pt x="3160" y="1319"/>
                      <a:pt x="3034" y="1424"/>
                      <a:pt x="2909" y="1466"/>
                    </a:cubicBezTo>
                    <a:lnTo>
                      <a:pt x="2909" y="1424"/>
                    </a:lnTo>
                    <a:cubicBezTo>
                      <a:pt x="2867" y="1466"/>
                      <a:pt x="2867" y="1549"/>
                      <a:pt x="2783" y="1570"/>
                    </a:cubicBezTo>
                    <a:cubicBezTo>
                      <a:pt x="2766" y="1553"/>
                      <a:pt x="2777" y="1523"/>
                      <a:pt x="2759" y="1523"/>
                    </a:cubicBezTo>
                    <a:cubicBezTo>
                      <a:pt x="2755" y="1523"/>
                      <a:pt x="2750" y="1524"/>
                      <a:pt x="2742" y="1528"/>
                    </a:cubicBezTo>
                    <a:cubicBezTo>
                      <a:pt x="2742" y="1570"/>
                      <a:pt x="2658" y="1696"/>
                      <a:pt x="2595" y="1717"/>
                    </a:cubicBezTo>
                    <a:lnTo>
                      <a:pt x="2616" y="1654"/>
                    </a:lnTo>
                    <a:lnTo>
                      <a:pt x="2616" y="1654"/>
                    </a:lnTo>
                    <a:cubicBezTo>
                      <a:pt x="2470" y="1738"/>
                      <a:pt x="2386" y="1821"/>
                      <a:pt x="2323" y="1926"/>
                    </a:cubicBezTo>
                    <a:cubicBezTo>
                      <a:pt x="2260" y="2030"/>
                      <a:pt x="2218" y="2156"/>
                      <a:pt x="2135" y="2261"/>
                    </a:cubicBezTo>
                    <a:cubicBezTo>
                      <a:pt x="2123" y="2245"/>
                      <a:pt x="2105" y="2238"/>
                      <a:pt x="2084" y="2238"/>
                    </a:cubicBezTo>
                    <a:cubicBezTo>
                      <a:pt x="1996" y="2238"/>
                      <a:pt x="1843" y="2360"/>
                      <a:pt x="1758" y="2428"/>
                    </a:cubicBezTo>
                    <a:lnTo>
                      <a:pt x="1737" y="2407"/>
                    </a:lnTo>
                    <a:cubicBezTo>
                      <a:pt x="1612" y="2533"/>
                      <a:pt x="1549" y="2700"/>
                      <a:pt x="1465" y="2826"/>
                    </a:cubicBezTo>
                    <a:cubicBezTo>
                      <a:pt x="1402" y="2972"/>
                      <a:pt x="1340" y="3119"/>
                      <a:pt x="1256" y="3286"/>
                    </a:cubicBezTo>
                    <a:cubicBezTo>
                      <a:pt x="1151" y="3328"/>
                      <a:pt x="1047" y="3495"/>
                      <a:pt x="942" y="3663"/>
                    </a:cubicBezTo>
                    <a:cubicBezTo>
                      <a:pt x="837" y="3830"/>
                      <a:pt x="733" y="4018"/>
                      <a:pt x="628" y="4165"/>
                    </a:cubicBezTo>
                    <a:cubicBezTo>
                      <a:pt x="635" y="4158"/>
                      <a:pt x="642" y="4155"/>
                      <a:pt x="648" y="4155"/>
                    </a:cubicBezTo>
                    <a:cubicBezTo>
                      <a:pt x="682" y="4155"/>
                      <a:pt x="709" y="4237"/>
                      <a:pt x="691" y="4290"/>
                    </a:cubicBezTo>
                    <a:cubicBezTo>
                      <a:pt x="654" y="4346"/>
                      <a:pt x="683" y="4485"/>
                      <a:pt x="616" y="4485"/>
                    </a:cubicBezTo>
                    <a:cubicBezTo>
                      <a:pt x="607" y="4485"/>
                      <a:pt x="598" y="4483"/>
                      <a:pt x="586" y="4479"/>
                    </a:cubicBezTo>
                    <a:lnTo>
                      <a:pt x="607" y="4437"/>
                    </a:lnTo>
                    <a:lnTo>
                      <a:pt x="607" y="4437"/>
                    </a:lnTo>
                    <a:cubicBezTo>
                      <a:pt x="482" y="4458"/>
                      <a:pt x="440" y="4625"/>
                      <a:pt x="398" y="4751"/>
                    </a:cubicBezTo>
                    <a:lnTo>
                      <a:pt x="524" y="4813"/>
                    </a:lnTo>
                    <a:cubicBezTo>
                      <a:pt x="210" y="5085"/>
                      <a:pt x="356" y="5692"/>
                      <a:pt x="168" y="5859"/>
                    </a:cubicBezTo>
                    <a:cubicBezTo>
                      <a:pt x="189" y="5943"/>
                      <a:pt x="168" y="6048"/>
                      <a:pt x="189" y="6132"/>
                    </a:cubicBezTo>
                    <a:lnTo>
                      <a:pt x="126" y="6111"/>
                    </a:lnTo>
                    <a:cubicBezTo>
                      <a:pt x="84" y="6341"/>
                      <a:pt x="63" y="6466"/>
                      <a:pt x="63" y="6738"/>
                    </a:cubicBezTo>
                    <a:lnTo>
                      <a:pt x="21" y="6676"/>
                    </a:lnTo>
                    <a:lnTo>
                      <a:pt x="21" y="6676"/>
                    </a:lnTo>
                    <a:cubicBezTo>
                      <a:pt x="1" y="6843"/>
                      <a:pt x="231" y="6885"/>
                      <a:pt x="231" y="7031"/>
                    </a:cubicBezTo>
                    <a:lnTo>
                      <a:pt x="126" y="7073"/>
                    </a:lnTo>
                    <a:cubicBezTo>
                      <a:pt x="126" y="7366"/>
                      <a:pt x="63" y="7659"/>
                      <a:pt x="210" y="7910"/>
                    </a:cubicBezTo>
                    <a:cubicBezTo>
                      <a:pt x="189" y="7910"/>
                      <a:pt x="147" y="7910"/>
                      <a:pt x="147" y="7868"/>
                    </a:cubicBezTo>
                    <a:lnTo>
                      <a:pt x="147" y="7868"/>
                    </a:lnTo>
                    <a:cubicBezTo>
                      <a:pt x="147" y="7982"/>
                      <a:pt x="164" y="8319"/>
                      <a:pt x="261" y="8319"/>
                    </a:cubicBezTo>
                    <a:cubicBezTo>
                      <a:pt x="267" y="8319"/>
                      <a:pt x="273" y="8318"/>
                      <a:pt x="280" y="8315"/>
                    </a:cubicBezTo>
                    <a:lnTo>
                      <a:pt x="280" y="8315"/>
                    </a:lnTo>
                    <a:cubicBezTo>
                      <a:pt x="229" y="8364"/>
                      <a:pt x="362" y="8609"/>
                      <a:pt x="440" y="8726"/>
                    </a:cubicBezTo>
                    <a:lnTo>
                      <a:pt x="356" y="8726"/>
                    </a:lnTo>
                    <a:cubicBezTo>
                      <a:pt x="482" y="8831"/>
                      <a:pt x="524" y="8810"/>
                      <a:pt x="586" y="8977"/>
                    </a:cubicBezTo>
                    <a:cubicBezTo>
                      <a:pt x="597" y="8998"/>
                      <a:pt x="586" y="9009"/>
                      <a:pt x="573" y="9009"/>
                    </a:cubicBezTo>
                    <a:cubicBezTo>
                      <a:pt x="564" y="9009"/>
                      <a:pt x="552" y="9003"/>
                      <a:pt x="547" y="8991"/>
                    </a:cubicBezTo>
                    <a:lnTo>
                      <a:pt x="547" y="8991"/>
                    </a:lnTo>
                    <a:cubicBezTo>
                      <a:pt x="572" y="9098"/>
                      <a:pt x="650" y="9046"/>
                      <a:pt x="670" y="9207"/>
                    </a:cubicBezTo>
                    <a:lnTo>
                      <a:pt x="607" y="9165"/>
                    </a:lnTo>
                    <a:lnTo>
                      <a:pt x="607" y="9165"/>
                    </a:lnTo>
                    <a:cubicBezTo>
                      <a:pt x="649" y="9312"/>
                      <a:pt x="670" y="9291"/>
                      <a:pt x="754" y="9333"/>
                    </a:cubicBezTo>
                    <a:cubicBezTo>
                      <a:pt x="817" y="9417"/>
                      <a:pt x="837" y="9605"/>
                      <a:pt x="796" y="9647"/>
                    </a:cubicBezTo>
                    <a:cubicBezTo>
                      <a:pt x="837" y="9647"/>
                      <a:pt x="921" y="9689"/>
                      <a:pt x="942" y="9772"/>
                    </a:cubicBezTo>
                    <a:cubicBezTo>
                      <a:pt x="936" y="9778"/>
                      <a:pt x="930" y="9781"/>
                      <a:pt x="924" y="9781"/>
                    </a:cubicBezTo>
                    <a:cubicBezTo>
                      <a:pt x="909" y="9781"/>
                      <a:pt x="894" y="9766"/>
                      <a:pt x="879" y="9751"/>
                    </a:cubicBezTo>
                    <a:lnTo>
                      <a:pt x="879" y="9751"/>
                    </a:lnTo>
                    <a:cubicBezTo>
                      <a:pt x="942" y="10002"/>
                      <a:pt x="1130" y="10023"/>
                      <a:pt x="1151" y="10212"/>
                    </a:cubicBezTo>
                    <a:cubicBezTo>
                      <a:pt x="1130" y="10233"/>
                      <a:pt x="1130" y="10233"/>
                      <a:pt x="1130" y="10253"/>
                    </a:cubicBezTo>
                    <a:cubicBezTo>
                      <a:pt x="1026" y="10086"/>
                      <a:pt x="963" y="9961"/>
                      <a:pt x="963" y="9961"/>
                    </a:cubicBezTo>
                    <a:cubicBezTo>
                      <a:pt x="914" y="9993"/>
                      <a:pt x="955" y="10091"/>
                      <a:pt x="904" y="10091"/>
                    </a:cubicBezTo>
                    <a:cubicBezTo>
                      <a:pt x="890" y="10091"/>
                      <a:pt x="869" y="10083"/>
                      <a:pt x="837" y="10065"/>
                    </a:cubicBezTo>
                    <a:lnTo>
                      <a:pt x="837" y="10065"/>
                    </a:lnTo>
                    <a:cubicBezTo>
                      <a:pt x="942" y="10170"/>
                      <a:pt x="1151" y="10295"/>
                      <a:pt x="1193" y="10421"/>
                    </a:cubicBezTo>
                    <a:cubicBezTo>
                      <a:pt x="1193" y="10442"/>
                      <a:pt x="1193" y="10442"/>
                      <a:pt x="1193" y="10463"/>
                    </a:cubicBezTo>
                    <a:lnTo>
                      <a:pt x="1172" y="10442"/>
                    </a:lnTo>
                    <a:lnTo>
                      <a:pt x="1172" y="10442"/>
                    </a:lnTo>
                    <a:cubicBezTo>
                      <a:pt x="1193" y="10484"/>
                      <a:pt x="1214" y="10505"/>
                      <a:pt x="1235" y="10525"/>
                    </a:cubicBezTo>
                    <a:cubicBezTo>
                      <a:pt x="1256" y="10567"/>
                      <a:pt x="1277" y="10609"/>
                      <a:pt x="1298" y="10630"/>
                    </a:cubicBezTo>
                    <a:cubicBezTo>
                      <a:pt x="1256" y="10693"/>
                      <a:pt x="1381" y="10797"/>
                      <a:pt x="1423" y="10860"/>
                    </a:cubicBezTo>
                    <a:cubicBezTo>
                      <a:pt x="1433" y="10850"/>
                      <a:pt x="1444" y="10847"/>
                      <a:pt x="1455" y="10847"/>
                    </a:cubicBezTo>
                    <a:cubicBezTo>
                      <a:pt x="1470" y="10847"/>
                      <a:pt x="1485" y="10853"/>
                      <a:pt x="1495" y="10853"/>
                    </a:cubicBezTo>
                    <a:cubicBezTo>
                      <a:pt x="1509" y="10853"/>
                      <a:pt x="1516" y="10843"/>
                      <a:pt x="1507" y="10797"/>
                    </a:cubicBezTo>
                    <a:cubicBezTo>
                      <a:pt x="1528" y="10797"/>
                      <a:pt x="1507" y="10777"/>
                      <a:pt x="1465" y="10735"/>
                    </a:cubicBezTo>
                    <a:cubicBezTo>
                      <a:pt x="1465" y="10735"/>
                      <a:pt x="1444" y="10735"/>
                      <a:pt x="1444" y="10714"/>
                    </a:cubicBezTo>
                    <a:cubicBezTo>
                      <a:pt x="1423" y="10693"/>
                      <a:pt x="1381" y="10630"/>
                      <a:pt x="1340" y="10567"/>
                    </a:cubicBezTo>
                    <a:lnTo>
                      <a:pt x="1340" y="10567"/>
                    </a:lnTo>
                    <a:cubicBezTo>
                      <a:pt x="1402" y="10609"/>
                      <a:pt x="1465" y="10630"/>
                      <a:pt x="1486" y="10714"/>
                    </a:cubicBezTo>
                    <a:cubicBezTo>
                      <a:pt x="1549" y="10735"/>
                      <a:pt x="1612" y="10735"/>
                      <a:pt x="1633" y="10735"/>
                    </a:cubicBezTo>
                    <a:cubicBezTo>
                      <a:pt x="1633" y="10797"/>
                      <a:pt x="1653" y="10902"/>
                      <a:pt x="1674" y="10965"/>
                    </a:cubicBezTo>
                    <a:cubicBezTo>
                      <a:pt x="1695" y="11049"/>
                      <a:pt x="1716" y="11111"/>
                      <a:pt x="1695" y="11132"/>
                    </a:cubicBezTo>
                    <a:cubicBezTo>
                      <a:pt x="1884" y="11279"/>
                      <a:pt x="2093" y="11509"/>
                      <a:pt x="2302" y="11509"/>
                    </a:cubicBezTo>
                    <a:cubicBezTo>
                      <a:pt x="2365" y="11551"/>
                      <a:pt x="2323" y="11593"/>
                      <a:pt x="2323" y="11613"/>
                    </a:cubicBezTo>
                    <a:cubicBezTo>
                      <a:pt x="2281" y="11613"/>
                      <a:pt x="2260" y="11572"/>
                      <a:pt x="2239" y="11572"/>
                    </a:cubicBezTo>
                    <a:lnTo>
                      <a:pt x="2239" y="11572"/>
                    </a:lnTo>
                    <a:cubicBezTo>
                      <a:pt x="2334" y="11628"/>
                      <a:pt x="2496" y="11787"/>
                      <a:pt x="2588" y="11787"/>
                    </a:cubicBezTo>
                    <a:cubicBezTo>
                      <a:pt x="2598" y="11787"/>
                      <a:pt x="2608" y="11785"/>
                      <a:pt x="2616" y="11781"/>
                    </a:cubicBezTo>
                    <a:cubicBezTo>
                      <a:pt x="2668" y="11854"/>
                      <a:pt x="2637" y="11854"/>
                      <a:pt x="2616" y="11854"/>
                    </a:cubicBezTo>
                    <a:cubicBezTo>
                      <a:pt x="2595" y="11854"/>
                      <a:pt x="2585" y="11854"/>
                      <a:pt x="2679" y="11927"/>
                    </a:cubicBezTo>
                    <a:lnTo>
                      <a:pt x="2637" y="11927"/>
                    </a:lnTo>
                    <a:cubicBezTo>
                      <a:pt x="2742" y="12137"/>
                      <a:pt x="2930" y="12199"/>
                      <a:pt x="3118" y="12262"/>
                    </a:cubicBezTo>
                    <a:cubicBezTo>
                      <a:pt x="3295" y="12321"/>
                      <a:pt x="3471" y="12380"/>
                      <a:pt x="3647" y="12559"/>
                    </a:cubicBezTo>
                    <a:lnTo>
                      <a:pt x="3647" y="12559"/>
                    </a:lnTo>
                    <a:cubicBezTo>
                      <a:pt x="3641" y="12550"/>
                      <a:pt x="3641" y="12545"/>
                      <a:pt x="3641" y="12534"/>
                    </a:cubicBezTo>
                    <a:lnTo>
                      <a:pt x="3641" y="12534"/>
                    </a:lnTo>
                    <a:cubicBezTo>
                      <a:pt x="3871" y="12702"/>
                      <a:pt x="4143" y="12806"/>
                      <a:pt x="4436" y="12890"/>
                    </a:cubicBezTo>
                    <a:cubicBezTo>
                      <a:pt x="4708" y="12953"/>
                      <a:pt x="4980" y="13036"/>
                      <a:pt x="5231" y="13162"/>
                    </a:cubicBezTo>
                    <a:cubicBezTo>
                      <a:pt x="5289" y="13186"/>
                      <a:pt x="5330" y="13195"/>
                      <a:pt x="5366" y="13195"/>
                    </a:cubicBezTo>
                    <a:cubicBezTo>
                      <a:pt x="5420" y="13195"/>
                      <a:pt x="5461" y="13175"/>
                      <a:pt x="5524" y="13162"/>
                    </a:cubicBezTo>
                    <a:lnTo>
                      <a:pt x="5524" y="13246"/>
                    </a:lnTo>
                    <a:lnTo>
                      <a:pt x="5713" y="13183"/>
                    </a:lnTo>
                    <a:cubicBezTo>
                      <a:pt x="5721" y="13182"/>
                      <a:pt x="5729" y="13182"/>
                      <a:pt x="5736" y="13182"/>
                    </a:cubicBezTo>
                    <a:cubicBezTo>
                      <a:pt x="5924" y="13182"/>
                      <a:pt x="6045" y="13386"/>
                      <a:pt x="6272" y="13386"/>
                    </a:cubicBezTo>
                    <a:cubicBezTo>
                      <a:pt x="6306" y="13386"/>
                      <a:pt x="6343" y="13382"/>
                      <a:pt x="6382" y="13371"/>
                    </a:cubicBezTo>
                    <a:lnTo>
                      <a:pt x="6361" y="13329"/>
                    </a:lnTo>
                    <a:lnTo>
                      <a:pt x="6361" y="13329"/>
                    </a:lnTo>
                    <a:cubicBezTo>
                      <a:pt x="6466" y="13350"/>
                      <a:pt x="6696" y="13329"/>
                      <a:pt x="6675" y="13392"/>
                    </a:cubicBezTo>
                    <a:cubicBezTo>
                      <a:pt x="6675" y="13392"/>
                      <a:pt x="6702" y="13365"/>
                      <a:pt x="6734" y="13365"/>
                    </a:cubicBezTo>
                    <a:cubicBezTo>
                      <a:pt x="6742" y="13365"/>
                      <a:pt x="6750" y="13367"/>
                      <a:pt x="6759" y="13371"/>
                    </a:cubicBezTo>
                    <a:lnTo>
                      <a:pt x="6759" y="13413"/>
                    </a:lnTo>
                    <a:cubicBezTo>
                      <a:pt x="6843" y="13392"/>
                      <a:pt x="6926" y="13392"/>
                      <a:pt x="7010" y="13371"/>
                    </a:cubicBezTo>
                    <a:lnTo>
                      <a:pt x="7010" y="13371"/>
                    </a:lnTo>
                    <a:cubicBezTo>
                      <a:pt x="7219" y="13413"/>
                      <a:pt x="6968" y="13538"/>
                      <a:pt x="7282" y="13559"/>
                    </a:cubicBezTo>
                    <a:cubicBezTo>
                      <a:pt x="7387" y="13538"/>
                      <a:pt x="7596" y="13434"/>
                      <a:pt x="7554" y="13413"/>
                    </a:cubicBezTo>
                    <a:cubicBezTo>
                      <a:pt x="7491" y="13413"/>
                      <a:pt x="7428" y="13371"/>
                      <a:pt x="7428" y="13329"/>
                    </a:cubicBezTo>
                    <a:lnTo>
                      <a:pt x="7533" y="13308"/>
                    </a:lnTo>
                    <a:cubicBezTo>
                      <a:pt x="7533" y="13266"/>
                      <a:pt x="7554" y="13225"/>
                      <a:pt x="7554" y="13183"/>
                    </a:cubicBezTo>
                    <a:lnTo>
                      <a:pt x="7596" y="13183"/>
                    </a:lnTo>
                    <a:lnTo>
                      <a:pt x="7638" y="13099"/>
                    </a:lnTo>
                    <a:lnTo>
                      <a:pt x="7554" y="13120"/>
                    </a:lnTo>
                    <a:cubicBezTo>
                      <a:pt x="7533" y="13078"/>
                      <a:pt x="7491" y="13015"/>
                      <a:pt x="7387" y="12994"/>
                    </a:cubicBezTo>
                    <a:cubicBezTo>
                      <a:pt x="7345" y="13015"/>
                      <a:pt x="7282" y="13036"/>
                      <a:pt x="7219" y="13057"/>
                    </a:cubicBezTo>
                    <a:lnTo>
                      <a:pt x="7177" y="12994"/>
                    </a:lnTo>
                    <a:lnTo>
                      <a:pt x="7303" y="12994"/>
                    </a:lnTo>
                    <a:cubicBezTo>
                      <a:pt x="7283" y="12975"/>
                      <a:pt x="7263" y="12967"/>
                      <a:pt x="7244" y="12967"/>
                    </a:cubicBezTo>
                    <a:cubicBezTo>
                      <a:pt x="7202" y="12967"/>
                      <a:pt x="7164" y="13001"/>
                      <a:pt x="7135" y="13015"/>
                    </a:cubicBezTo>
                    <a:cubicBezTo>
                      <a:pt x="7115" y="12994"/>
                      <a:pt x="7094" y="12953"/>
                      <a:pt x="7073" y="12953"/>
                    </a:cubicBezTo>
                    <a:lnTo>
                      <a:pt x="6905" y="13057"/>
                    </a:lnTo>
                    <a:cubicBezTo>
                      <a:pt x="6884" y="12994"/>
                      <a:pt x="6968" y="12974"/>
                      <a:pt x="6884" y="12932"/>
                    </a:cubicBezTo>
                    <a:lnTo>
                      <a:pt x="6884" y="12932"/>
                    </a:lnTo>
                    <a:cubicBezTo>
                      <a:pt x="6801" y="12974"/>
                      <a:pt x="6947" y="13036"/>
                      <a:pt x="6801" y="13057"/>
                    </a:cubicBezTo>
                    <a:cubicBezTo>
                      <a:pt x="6755" y="13012"/>
                      <a:pt x="6754" y="12978"/>
                      <a:pt x="6725" y="12978"/>
                    </a:cubicBezTo>
                    <a:cubicBezTo>
                      <a:pt x="6714" y="12978"/>
                      <a:pt x="6699" y="12983"/>
                      <a:pt x="6675" y="12994"/>
                    </a:cubicBezTo>
                    <a:cubicBezTo>
                      <a:pt x="6654" y="12974"/>
                      <a:pt x="6675" y="12953"/>
                      <a:pt x="6717" y="12932"/>
                    </a:cubicBezTo>
                    <a:lnTo>
                      <a:pt x="6717" y="12932"/>
                    </a:lnTo>
                    <a:cubicBezTo>
                      <a:pt x="6675" y="12953"/>
                      <a:pt x="6623" y="12953"/>
                      <a:pt x="6573" y="12953"/>
                    </a:cubicBezTo>
                    <a:cubicBezTo>
                      <a:pt x="6523" y="12953"/>
                      <a:pt x="6476" y="12953"/>
                      <a:pt x="6445" y="12974"/>
                    </a:cubicBezTo>
                    <a:cubicBezTo>
                      <a:pt x="6382" y="12911"/>
                      <a:pt x="6173" y="12953"/>
                      <a:pt x="6194" y="12848"/>
                    </a:cubicBezTo>
                    <a:lnTo>
                      <a:pt x="6194" y="12848"/>
                    </a:lnTo>
                    <a:cubicBezTo>
                      <a:pt x="6177" y="12865"/>
                      <a:pt x="6092" y="12896"/>
                      <a:pt x="6015" y="12896"/>
                    </a:cubicBezTo>
                    <a:cubicBezTo>
                      <a:pt x="5997" y="12896"/>
                      <a:pt x="5980" y="12894"/>
                      <a:pt x="5964" y="12890"/>
                    </a:cubicBezTo>
                    <a:cubicBezTo>
                      <a:pt x="6131" y="12785"/>
                      <a:pt x="5692" y="12827"/>
                      <a:pt x="5755" y="12702"/>
                    </a:cubicBezTo>
                    <a:lnTo>
                      <a:pt x="5755" y="12702"/>
                    </a:lnTo>
                    <a:cubicBezTo>
                      <a:pt x="5722" y="12723"/>
                      <a:pt x="5684" y="12731"/>
                      <a:pt x="5640" y="12731"/>
                    </a:cubicBezTo>
                    <a:cubicBezTo>
                      <a:pt x="5526" y="12731"/>
                      <a:pt x="5380" y="12678"/>
                      <a:pt x="5240" y="12678"/>
                    </a:cubicBezTo>
                    <a:cubicBezTo>
                      <a:pt x="5225" y="12678"/>
                      <a:pt x="5210" y="12679"/>
                      <a:pt x="5196" y="12680"/>
                    </a:cubicBezTo>
                    <a:lnTo>
                      <a:pt x="5196" y="12680"/>
                    </a:lnTo>
                    <a:cubicBezTo>
                      <a:pt x="5215" y="12677"/>
                      <a:pt x="5234" y="12660"/>
                      <a:pt x="5252" y="12660"/>
                    </a:cubicBezTo>
                    <a:cubicBezTo>
                      <a:pt x="5148" y="12639"/>
                      <a:pt x="5127" y="12597"/>
                      <a:pt x="5064" y="12555"/>
                    </a:cubicBezTo>
                    <a:cubicBezTo>
                      <a:pt x="5022" y="12639"/>
                      <a:pt x="4876" y="12618"/>
                      <a:pt x="4771" y="12660"/>
                    </a:cubicBezTo>
                    <a:cubicBezTo>
                      <a:pt x="4666" y="12534"/>
                      <a:pt x="4876" y="12576"/>
                      <a:pt x="4855" y="12471"/>
                    </a:cubicBezTo>
                    <a:lnTo>
                      <a:pt x="4855" y="12471"/>
                    </a:lnTo>
                    <a:cubicBezTo>
                      <a:pt x="4855" y="12555"/>
                      <a:pt x="4625" y="12492"/>
                      <a:pt x="4646" y="12555"/>
                    </a:cubicBezTo>
                    <a:cubicBezTo>
                      <a:pt x="4583" y="12471"/>
                      <a:pt x="4562" y="12513"/>
                      <a:pt x="4562" y="12409"/>
                    </a:cubicBezTo>
                    <a:cubicBezTo>
                      <a:pt x="4547" y="12453"/>
                      <a:pt x="4532" y="12466"/>
                      <a:pt x="4515" y="12466"/>
                    </a:cubicBezTo>
                    <a:cubicBezTo>
                      <a:pt x="4492" y="12466"/>
                      <a:pt x="4466" y="12441"/>
                      <a:pt x="4431" y="12441"/>
                    </a:cubicBezTo>
                    <a:cubicBezTo>
                      <a:pt x="4419" y="12441"/>
                      <a:pt x="4407" y="12444"/>
                      <a:pt x="4394" y="12450"/>
                    </a:cubicBezTo>
                    <a:cubicBezTo>
                      <a:pt x="4290" y="12346"/>
                      <a:pt x="4394" y="12346"/>
                      <a:pt x="4248" y="12325"/>
                    </a:cubicBezTo>
                    <a:cubicBezTo>
                      <a:pt x="4206" y="12262"/>
                      <a:pt x="4332" y="12262"/>
                      <a:pt x="4332" y="12262"/>
                    </a:cubicBezTo>
                    <a:cubicBezTo>
                      <a:pt x="4307" y="12250"/>
                      <a:pt x="4289" y="12245"/>
                      <a:pt x="4276" y="12245"/>
                    </a:cubicBezTo>
                    <a:cubicBezTo>
                      <a:pt x="4218" y="12245"/>
                      <a:pt x="4236" y="12333"/>
                      <a:pt x="4185" y="12367"/>
                    </a:cubicBezTo>
                    <a:cubicBezTo>
                      <a:pt x="4018" y="12304"/>
                      <a:pt x="4143" y="12262"/>
                      <a:pt x="4122" y="12178"/>
                    </a:cubicBezTo>
                    <a:cubicBezTo>
                      <a:pt x="4094" y="12174"/>
                      <a:pt x="4067" y="12172"/>
                      <a:pt x="4040" y="12172"/>
                    </a:cubicBezTo>
                    <a:cubicBezTo>
                      <a:pt x="3993" y="12172"/>
                      <a:pt x="3950" y="12177"/>
                      <a:pt x="3910" y="12177"/>
                    </a:cubicBezTo>
                    <a:cubicBezTo>
                      <a:pt x="3873" y="12177"/>
                      <a:pt x="3840" y="12173"/>
                      <a:pt x="3809" y="12158"/>
                    </a:cubicBezTo>
                    <a:cubicBezTo>
                      <a:pt x="3809" y="12137"/>
                      <a:pt x="3809" y="12116"/>
                      <a:pt x="3830" y="12116"/>
                    </a:cubicBezTo>
                    <a:cubicBezTo>
                      <a:pt x="3683" y="12116"/>
                      <a:pt x="3537" y="11948"/>
                      <a:pt x="3369" y="11948"/>
                    </a:cubicBezTo>
                    <a:cubicBezTo>
                      <a:pt x="3369" y="11927"/>
                      <a:pt x="3369" y="11906"/>
                      <a:pt x="3369" y="11906"/>
                    </a:cubicBezTo>
                    <a:cubicBezTo>
                      <a:pt x="3348" y="11969"/>
                      <a:pt x="3327" y="12011"/>
                      <a:pt x="3306" y="12032"/>
                    </a:cubicBezTo>
                    <a:cubicBezTo>
                      <a:pt x="3244" y="11990"/>
                      <a:pt x="3160" y="12011"/>
                      <a:pt x="3181" y="11927"/>
                    </a:cubicBezTo>
                    <a:lnTo>
                      <a:pt x="3181" y="11927"/>
                    </a:lnTo>
                    <a:cubicBezTo>
                      <a:pt x="3202" y="11948"/>
                      <a:pt x="3218" y="11953"/>
                      <a:pt x="3231" y="11953"/>
                    </a:cubicBezTo>
                    <a:cubicBezTo>
                      <a:pt x="3244" y="11953"/>
                      <a:pt x="3254" y="11948"/>
                      <a:pt x="3265" y="11948"/>
                    </a:cubicBezTo>
                    <a:lnTo>
                      <a:pt x="3181" y="11927"/>
                    </a:lnTo>
                    <a:lnTo>
                      <a:pt x="3181" y="11927"/>
                    </a:lnTo>
                    <a:cubicBezTo>
                      <a:pt x="3181" y="11927"/>
                      <a:pt x="3181" y="11927"/>
                      <a:pt x="3181" y="11927"/>
                    </a:cubicBezTo>
                    <a:cubicBezTo>
                      <a:pt x="3181" y="11888"/>
                      <a:pt x="3191" y="11875"/>
                      <a:pt x="3207" y="11875"/>
                    </a:cubicBezTo>
                    <a:cubicBezTo>
                      <a:pt x="3234" y="11875"/>
                      <a:pt x="3277" y="11914"/>
                      <a:pt x="3308" y="11914"/>
                    </a:cubicBezTo>
                    <a:cubicBezTo>
                      <a:pt x="3315" y="11914"/>
                      <a:pt x="3322" y="11912"/>
                      <a:pt x="3327" y="11906"/>
                    </a:cubicBezTo>
                    <a:cubicBezTo>
                      <a:pt x="3202" y="11844"/>
                      <a:pt x="3014" y="11802"/>
                      <a:pt x="2951" y="11718"/>
                    </a:cubicBezTo>
                    <a:cubicBezTo>
                      <a:pt x="2958" y="11703"/>
                      <a:pt x="2970" y="11698"/>
                      <a:pt x="2983" y="11698"/>
                    </a:cubicBezTo>
                    <a:cubicBezTo>
                      <a:pt x="3024" y="11698"/>
                      <a:pt x="3084" y="11751"/>
                      <a:pt x="3104" y="11751"/>
                    </a:cubicBezTo>
                    <a:cubicBezTo>
                      <a:pt x="3114" y="11751"/>
                      <a:pt x="3114" y="11737"/>
                      <a:pt x="3097" y="11697"/>
                    </a:cubicBezTo>
                    <a:lnTo>
                      <a:pt x="3097" y="11697"/>
                    </a:lnTo>
                    <a:lnTo>
                      <a:pt x="3202" y="11823"/>
                    </a:lnTo>
                    <a:cubicBezTo>
                      <a:pt x="3202" y="11764"/>
                      <a:pt x="3210" y="11748"/>
                      <a:pt x="3221" y="11748"/>
                    </a:cubicBezTo>
                    <a:cubicBezTo>
                      <a:pt x="3235" y="11748"/>
                      <a:pt x="3253" y="11772"/>
                      <a:pt x="3266" y="11772"/>
                    </a:cubicBezTo>
                    <a:cubicBezTo>
                      <a:pt x="3277" y="11772"/>
                      <a:pt x="3286" y="11756"/>
                      <a:pt x="3286" y="11697"/>
                    </a:cubicBezTo>
                    <a:cubicBezTo>
                      <a:pt x="3139" y="11551"/>
                      <a:pt x="3076" y="11593"/>
                      <a:pt x="2909" y="11425"/>
                    </a:cubicBezTo>
                    <a:cubicBezTo>
                      <a:pt x="2846" y="11425"/>
                      <a:pt x="2888" y="11488"/>
                      <a:pt x="2804" y="11509"/>
                    </a:cubicBezTo>
                    <a:cubicBezTo>
                      <a:pt x="2511" y="11362"/>
                      <a:pt x="2783" y="11174"/>
                      <a:pt x="2532" y="11090"/>
                    </a:cubicBezTo>
                    <a:lnTo>
                      <a:pt x="2532" y="11090"/>
                    </a:lnTo>
                    <a:cubicBezTo>
                      <a:pt x="2496" y="11099"/>
                      <a:pt x="2460" y="11112"/>
                      <a:pt x="2424" y="11112"/>
                    </a:cubicBezTo>
                    <a:cubicBezTo>
                      <a:pt x="2376" y="11112"/>
                      <a:pt x="2329" y="11090"/>
                      <a:pt x="2281" y="11007"/>
                    </a:cubicBezTo>
                    <a:lnTo>
                      <a:pt x="2386" y="10965"/>
                    </a:lnTo>
                    <a:cubicBezTo>
                      <a:pt x="2239" y="10818"/>
                      <a:pt x="2198" y="10986"/>
                      <a:pt x="2093" y="10777"/>
                    </a:cubicBezTo>
                    <a:lnTo>
                      <a:pt x="2093" y="10777"/>
                    </a:lnTo>
                    <a:cubicBezTo>
                      <a:pt x="2145" y="10777"/>
                      <a:pt x="2212" y="10849"/>
                      <a:pt x="2221" y="10849"/>
                    </a:cubicBezTo>
                    <a:cubicBezTo>
                      <a:pt x="2223" y="10849"/>
                      <a:pt x="2222" y="10846"/>
                      <a:pt x="2218" y="10839"/>
                    </a:cubicBezTo>
                    <a:cubicBezTo>
                      <a:pt x="2200" y="10775"/>
                      <a:pt x="2177" y="10763"/>
                      <a:pt x="2151" y="10763"/>
                    </a:cubicBezTo>
                    <a:cubicBezTo>
                      <a:pt x="2136" y="10763"/>
                      <a:pt x="2120" y="10767"/>
                      <a:pt x="2102" y="10767"/>
                    </a:cubicBezTo>
                    <a:cubicBezTo>
                      <a:pt x="2080" y="10767"/>
                      <a:pt x="2056" y="10761"/>
                      <a:pt x="2030" y="10735"/>
                    </a:cubicBezTo>
                    <a:lnTo>
                      <a:pt x="2072" y="10651"/>
                    </a:lnTo>
                    <a:cubicBezTo>
                      <a:pt x="1946" y="10505"/>
                      <a:pt x="1737" y="10337"/>
                      <a:pt x="1591" y="10149"/>
                    </a:cubicBezTo>
                    <a:lnTo>
                      <a:pt x="1591" y="10149"/>
                    </a:lnTo>
                    <a:cubicBezTo>
                      <a:pt x="1598" y="10149"/>
                      <a:pt x="1607" y="10151"/>
                      <a:pt x="1616" y="10151"/>
                    </a:cubicBezTo>
                    <a:cubicBezTo>
                      <a:pt x="1635" y="10151"/>
                      <a:pt x="1653" y="10142"/>
                      <a:pt x="1653" y="10086"/>
                    </a:cubicBezTo>
                    <a:cubicBezTo>
                      <a:pt x="1444" y="9856"/>
                      <a:pt x="1319" y="9521"/>
                      <a:pt x="1256" y="9228"/>
                    </a:cubicBezTo>
                    <a:lnTo>
                      <a:pt x="1151" y="9145"/>
                    </a:lnTo>
                    <a:cubicBezTo>
                      <a:pt x="1134" y="9128"/>
                      <a:pt x="1145" y="9097"/>
                      <a:pt x="1161" y="9097"/>
                    </a:cubicBezTo>
                    <a:cubicBezTo>
                      <a:pt x="1164" y="9097"/>
                      <a:pt x="1168" y="9099"/>
                      <a:pt x="1172" y="9103"/>
                    </a:cubicBezTo>
                    <a:cubicBezTo>
                      <a:pt x="1172" y="9070"/>
                      <a:pt x="1168" y="9060"/>
                      <a:pt x="1161" y="9060"/>
                    </a:cubicBezTo>
                    <a:cubicBezTo>
                      <a:pt x="1150" y="9060"/>
                      <a:pt x="1130" y="9091"/>
                      <a:pt x="1108" y="9091"/>
                    </a:cubicBezTo>
                    <a:cubicBezTo>
                      <a:pt x="1101" y="9091"/>
                      <a:pt x="1095" y="9088"/>
                      <a:pt x="1089" y="9082"/>
                    </a:cubicBezTo>
                    <a:cubicBezTo>
                      <a:pt x="1058" y="9036"/>
                      <a:pt x="1072" y="9002"/>
                      <a:pt x="1097" y="9002"/>
                    </a:cubicBezTo>
                    <a:cubicBezTo>
                      <a:pt x="1107" y="9002"/>
                      <a:pt x="1119" y="9007"/>
                      <a:pt x="1130" y="9019"/>
                    </a:cubicBezTo>
                    <a:cubicBezTo>
                      <a:pt x="984" y="8852"/>
                      <a:pt x="796" y="8496"/>
                      <a:pt x="837" y="8266"/>
                    </a:cubicBezTo>
                    <a:lnTo>
                      <a:pt x="837" y="8266"/>
                    </a:lnTo>
                    <a:lnTo>
                      <a:pt x="879" y="8308"/>
                    </a:lnTo>
                    <a:cubicBezTo>
                      <a:pt x="858" y="8119"/>
                      <a:pt x="670" y="8140"/>
                      <a:pt x="712" y="7973"/>
                    </a:cubicBezTo>
                    <a:lnTo>
                      <a:pt x="712" y="7973"/>
                    </a:lnTo>
                    <a:lnTo>
                      <a:pt x="733" y="7994"/>
                    </a:lnTo>
                    <a:cubicBezTo>
                      <a:pt x="691" y="7638"/>
                      <a:pt x="586" y="7220"/>
                      <a:pt x="712" y="6948"/>
                    </a:cubicBezTo>
                    <a:cubicBezTo>
                      <a:pt x="586" y="6885"/>
                      <a:pt x="775" y="6571"/>
                      <a:pt x="607" y="6550"/>
                    </a:cubicBezTo>
                    <a:cubicBezTo>
                      <a:pt x="712" y="6341"/>
                      <a:pt x="733" y="6404"/>
                      <a:pt x="817" y="6111"/>
                    </a:cubicBezTo>
                    <a:cubicBezTo>
                      <a:pt x="837" y="6048"/>
                      <a:pt x="733" y="5985"/>
                      <a:pt x="733" y="5880"/>
                    </a:cubicBezTo>
                    <a:lnTo>
                      <a:pt x="733" y="5880"/>
                    </a:lnTo>
                    <a:lnTo>
                      <a:pt x="817" y="5901"/>
                    </a:lnTo>
                    <a:lnTo>
                      <a:pt x="754" y="5755"/>
                    </a:lnTo>
                    <a:lnTo>
                      <a:pt x="858" y="5692"/>
                    </a:lnTo>
                    <a:lnTo>
                      <a:pt x="858" y="5608"/>
                    </a:lnTo>
                    <a:cubicBezTo>
                      <a:pt x="837" y="5629"/>
                      <a:pt x="796" y="5671"/>
                      <a:pt x="775" y="5671"/>
                    </a:cubicBezTo>
                    <a:cubicBezTo>
                      <a:pt x="775" y="5504"/>
                      <a:pt x="921" y="5336"/>
                      <a:pt x="963" y="5336"/>
                    </a:cubicBezTo>
                    <a:cubicBezTo>
                      <a:pt x="963" y="5232"/>
                      <a:pt x="984" y="5106"/>
                      <a:pt x="984" y="5002"/>
                    </a:cubicBezTo>
                    <a:cubicBezTo>
                      <a:pt x="1005" y="5023"/>
                      <a:pt x="1005" y="5064"/>
                      <a:pt x="1026" y="5127"/>
                    </a:cubicBezTo>
                    <a:cubicBezTo>
                      <a:pt x="1005" y="5033"/>
                      <a:pt x="1026" y="5033"/>
                      <a:pt x="1049" y="5033"/>
                    </a:cubicBezTo>
                    <a:cubicBezTo>
                      <a:pt x="1073" y="5033"/>
                      <a:pt x="1099" y="5033"/>
                      <a:pt x="1089" y="4939"/>
                    </a:cubicBezTo>
                    <a:lnTo>
                      <a:pt x="1089" y="4939"/>
                    </a:lnTo>
                    <a:cubicBezTo>
                      <a:pt x="1085" y="4943"/>
                      <a:pt x="1081" y="4945"/>
                      <a:pt x="1077" y="4945"/>
                    </a:cubicBezTo>
                    <a:cubicBezTo>
                      <a:pt x="1060" y="4945"/>
                      <a:pt x="1047" y="4914"/>
                      <a:pt x="1047" y="4897"/>
                    </a:cubicBezTo>
                    <a:cubicBezTo>
                      <a:pt x="1109" y="4855"/>
                      <a:pt x="1193" y="4667"/>
                      <a:pt x="1214" y="4541"/>
                    </a:cubicBezTo>
                    <a:lnTo>
                      <a:pt x="1256" y="4583"/>
                    </a:lnTo>
                    <a:cubicBezTo>
                      <a:pt x="1319" y="4479"/>
                      <a:pt x="1340" y="4353"/>
                      <a:pt x="1402" y="4227"/>
                    </a:cubicBezTo>
                    <a:cubicBezTo>
                      <a:pt x="1465" y="4102"/>
                      <a:pt x="1528" y="3976"/>
                      <a:pt x="1591" y="3851"/>
                    </a:cubicBezTo>
                    <a:lnTo>
                      <a:pt x="1591" y="3851"/>
                    </a:lnTo>
                    <a:cubicBezTo>
                      <a:pt x="1570" y="3879"/>
                      <a:pt x="1547" y="3890"/>
                      <a:pt x="1526" y="3890"/>
                    </a:cubicBezTo>
                    <a:cubicBezTo>
                      <a:pt x="1486" y="3890"/>
                      <a:pt x="1458" y="3844"/>
                      <a:pt x="1486" y="3788"/>
                    </a:cubicBezTo>
                    <a:lnTo>
                      <a:pt x="1486" y="3788"/>
                    </a:lnTo>
                    <a:lnTo>
                      <a:pt x="1570" y="3809"/>
                    </a:lnTo>
                    <a:cubicBezTo>
                      <a:pt x="1564" y="3784"/>
                      <a:pt x="1556" y="3778"/>
                      <a:pt x="1547" y="3778"/>
                    </a:cubicBezTo>
                    <a:cubicBezTo>
                      <a:pt x="1538" y="3778"/>
                      <a:pt x="1530" y="3785"/>
                      <a:pt x="1522" y="3785"/>
                    </a:cubicBezTo>
                    <a:cubicBezTo>
                      <a:pt x="1513" y="3785"/>
                      <a:pt x="1507" y="3774"/>
                      <a:pt x="1507" y="3725"/>
                    </a:cubicBezTo>
                    <a:cubicBezTo>
                      <a:pt x="1526" y="3700"/>
                      <a:pt x="1545" y="3690"/>
                      <a:pt x="1561" y="3690"/>
                    </a:cubicBezTo>
                    <a:cubicBezTo>
                      <a:pt x="1600" y="3690"/>
                      <a:pt x="1626" y="3744"/>
                      <a:pt x="1612" y="3788"/>
                    </a:cubicBezTo>
                    <a:lnTo>
                      <a:pt x="1653" y="3663"/>
                    </a:lnTo>
                    <a:cubicBezTo>
                      <a:pt x="1674" y="3663"/>
                      <a:pt x="1674" y="3704"/>
                      <a:pt x="1695" y="3725"/>
                    </a:cubicBezTo>
                    <a:cubicBezTo>
                      <a:pt x="1695" y="3683"/>
                      <a:pt x="1737" y="3642"/>
                      <a:pt x="1779" y="3600"/>
                    </a:cubicBezTo>
                    <a:cubicBezTo>
                      <a:pt x="1821" y="3579"/>
                      <a:pt x="1863" y="3537"/>
                      <a:pt x="1863" y="3474"/>
                    </a:cubicBezTo>
                    <a:lnTo>
                      <a:pt x="1884" y="3474"/>
                    </a:lnTo>
                    <a:cubicBezTo>
                      <a:pt x="2051" y="3265"/>
                      <a:pt x="2093" y="3139"/>
                      <a:pt x="2239" y="2951"/>
                    </a:cubicBezTo>
                    <a:cubicBezTo>
                      <a:pt x="2177" y="2909"/>
                      <a:pt x="2260" y="2846"/>
                      <a:pt x="2260" y="2763"/>
                    </a:cubicBezTo>
                    <a:cubicBezTo>
                      <a:pt x="2407" y="2658"/>
                      <a:pt x="2574" y="2554"/>
                      <a:pt x="2700" y="2407"/>
                    </a:cubicBezTo>
                    <a:cubicBezTo>
                      <a:pt x="2783" y="2282"/>
                      <a:pt x="2700" y="2323"/>
                      <a:pt x="2721" y="2261"/>
                    </a:cubicBezTo>
                    <a:lnTo>
                      <a:pt x="2721" y="2261"/>
                    </a:lnTo>
                    <a:cubicBezTo>
                      <a:pt x="2727" y="2267"/>
                      <a:pt x="2736" y="2269"/>
                      <a:pt x="2747" y="2269"/>
                    </a:cubicBezTo>
                    <a:cubicBezTo>
                      <a:pt x="2789" y="2269"/>
                      <a:pt x="2856" y="2231"/>
                      <a:pt x="2875" y="2231"/>
                    </a:cubicBezTo>
                    <a:lnTo>
                      <a:pt x="2875" y="2231"/>
                    </a:lnTo>
                    <a:cubicBezTo>
                      <a:pt x="2884" y="2231"/>
                      <a:pt x="2883" y="2239"/>
                      <a:pt x="2867" y="2261"/>
                    </a:cubicBezTo>
                    <a:cubicBezTo>
                      <a:pt x="3055" y="2114"/>
                      <a:pt x="3097" y="2051"/>
                      <a:pt x="3306" y="1821"/>
                    </a:cubicBezTo>
                    <a:cubicBezTo>
                      <a:pt x="3265" y="1821"/>
                      <a:pt x="3223" y="1821"/>
                      <a:pt x="3244" y="1800"/>
                    </a:cubicBezTo>
                    <a:cubicBezTo>
                      <a:pt x="3268" y="1776"/>
                      <a:pt x="3307" y="1766"/>
                      <a:pt x="3335" y="1766"/>
                    </a:cubicBezTo>
                    <a:cubicBezTo>
                      <a:pt x="3355" y="1766"/>
                      <a:pt x="3369" y="1771"/>
                      <a:pt x="3369" y="1779"/>
                    </a:cubicBezTo>
                    <a:lnTo>
                      <a:pt x="3369" y="1800"/>
                    </a:lnTo>
                    <a:cubicBezTo>
                      <a:pt x="3474" y="1654"/>
                      <a:pt x="3683" y="1591"/>
                      <a:pt x="3871" y="1528"/>
                    </a:cubicBezTo>
                    <a:cubicBezTo>
                      <a:pt x="4039" y="1445"/>
                      <a:pt x="4227" y="1424"/>
                      <a:pt x="4332" y="1298"/>
                    </a:cubicBezTo>
                    <a:lnTo>
                      <a:pt x="4311" y="1298"/>
                    </a:lnTo>
                    <a:lnTo>
                      <a:pt x="4541" y="1110"/>
                    </a:lnTo>
                    <a:cubicBezTo>
                      <a:pt x="4559" y="1104"/>
                      <a:pt x="4570" y="1101"/>
                      <a:pt x="4577" y="1101"/>
                    </a:cubicBezTo>
                    <a:cubicBezTo>
                      <a:pt x="4619" y="1101"/>
                      <a:pt x="4493" y="1194"/>
                      <a:pt x="4583" y="1194"/>
                    </a:cubicBezTo>
                    <a:cubicBezTo>
                      <a:pt x="4834" y="963"/>
                      <a:pt x="5043" y="1026"/>
                      <a:pt x="5273" y="859"/>
                    </a:cubicBezTo>
                    <a:cubicBezTo>
                      <a:pt x="5317" y="881"/>
                      <a:pt x="5366" y="890"/>
                      <a:pt x="5418" y="890"/>
                    </a:cubicBezTo>
                    <a:cubicBezTo>
                      <a:pt x="5516" y="890"/>
                      <a:pt x="5625" y="858"/>
                      <a:pt x="5734" y="817"/>
                    </a:cubicBezTo>
                    <a:cubicBezTo>
                      <a:pt x="5869" y="783"/>
                      <a:pt x="6018" y="722"/>
                      <a:pt x="6148" y="722"/>
                    </a:cubicBezTo>
                    <a:cubicBezTo>
                      <a:pt x="6178" y="722"/>
                      <a:pt x="6208" y="725"/>
                      <a:pt x="6236" y="733"/>
                    </a:cubicBezTo>
                    <a:lnTo>
                      <a:pt x="6194" y="691"/>
                    </a:lnTo>
                    <a:cubicBezTo>
                      <a:pt x="6210" y="681"/>
                      <a:pt x="6224" y="677"/>
                      <a:pt x="6237" y="677"/>
                    </a:cubicBezTo>
                    <a:cubicBezTo>
                      <a:pt x="6278" y="677"/>
                      <a:pt x="6309" y="712"/>
                      <a:pt x="6340" y="712"/>
                    </a:cubicBezTo>
                    <a:cubicBezTo>
                      <a:pt x="6319" y="670"/>
                      <a:pt x="6257" y="691"/>
                      <a:pt x="6299" y="650"/>
                    </a:cubicBezTo>
                    <a:cubicBezTo>
                      <a:pt x="6445" y="608"/>
                      <a:pt x="6591" y="587"/>
                      <a:pt x="6738" y="566"/>
                    </a:cubicBezTo>
                    <a:cubicBezTo>
                      <a:pt x="6767" y="562"/>
                      <a:pt x="6797" y="560"/>
                      <a:pt x="6826" y="560"/>
                    </a:cubicBezTo>
                    <a:cubicBezTo>
                      <a:pt x="6944" y="560"/>
                      <a:pt x="7064" y="587"/>
                      <a:pt x="7198" y="587"/>
                    </a:cubicBezTo>
                    <a:cubicBezTo>
                      <a:pt x="7345" y="587"/>
                      <a:pt x="7491" y="608"/>
                      <a:pt x="7638" y="629"/>
                    </a:cubicBezTo>
                    <a:cubicBezTo>
                      <a:pt x="7784" y="650"/>
                      <a:pt x="7931" y="691"/>
                      <a:pt x="8077" y="712"/>
                    </a:cubicBezTo>
                    <a:cubicBezTo>
                      <a:pt x="8085" y="713"/>
                      <a:pt x="8092" y="713"/>
                      <a:pt x="8100" y="713"/>
                    </a:cubicBezTo>
                    <a:cubicBezTo>
                      <a:pt x="8238" y="713"/>
                      <a:pt x="8255" y="574"/>
                      <a:pt x="8359" y="574"/>
                    </a:cubicBezTo>
                    <a:cubicBezTo>
                      <a:pt x="8393" y="574"/>
                      <a:pt x="8436" y="589"/>
                      <a:pt x="8496" y="629"/>
                    </a:cubicBezTo>
                    <a:lnTo>
                      <a:pt x="8391" y="691"/>
                    </a:lnTo>
                    <a:cubicBezTo>
                      <a:pt x="8621" y="691"/>
                      <a:pt x="8830" y="733"/>
                      <a:pt x="9060" y="796"/>
                    </a:cubicBezTo>
                    <a:cubicBezTo>
                      <a:pt x="9270" y="859"/>
                      <a:pt x="9479" y="942"/>
                      <a:pt x="9688" y="963"/>
                    </a:cubicBezTo>
                    <a:cubicBezTo>
                      <a:pt x="9673" y="978"/>
                      <a:pt x="9659" y="993"/>
                      <a:pt x="9636" y="993"/>
                    </a:cubicBezTo>
                    <a:cubicBezTo>
                      <a:pt x="9627" y="993"/>
                      <a:pt x="9617" y="990"/>
                      <a:pt x="9604" y="984"/>
                    </a:cubicBezTo>
                    <a:lnTo>
                      <a:pt x="9604" y="984"/>
                    </a:lnTo>
                    <a:cubicBezTo>
                      <a:pt x="9646" y="1026"/>
                      <a:pt x="9730" y="1047"/>
                      <a:pt x="9793" y="1068"/>
                    </a:cubicBezTo>
                    <a:cubicBezTo>
                      <a:pt x="9824" y="1078"/>
                      <a:pt x="9856" y="1084"/>
                      <a:pt x="9882" y="1084"/>
                    </a:cubicBezTo>
                    <a:cubicBezTo>
                      <a:pt x="9908" y="1084"/>
                      <a:pt x="9929" y="1078"/>
                      <a:pt x="9939" y="1068"/>
                    </a:cubicBezTo>
                    <a:cubicBezTo>
                      <a:pt x="10002" y="1110"/>
                      <a:pt x="9939" y="1131"/>
                      <a:pt x="9960" y="1173"/>
                    </a:cubicBezTo>
                    <a:cubicBezTo>
                      <a:pt x="10023" y="1235"/>
                      <a:pt x="10190" y="1194"/>
                      <a:pt x="10211" y="1277"/>
                    </a:cubicBezTo>
                    <a:lnTo>
                      <a:pt x="10169" y="1277"/>
                    </a:lnTo>
                    <a:cubicBezTo>
                      <a:pt x="10216" y="1277"/>
                      <a:pt x="10322" y="1348"/>
                      <a:pt x="10364" y="1348"/>
                    </a:cubicBezTo>
                    <a:cubicBezTo>
                      <a:pt x="10377" y="1348"/>
                      <a:pt x="10384" y="1340"/>
                      <a:pt x="10379" y="1319"/>
                    </a:cubicBezTo>
                    <a:lnTo>
                      <a:pt x="10379" y="1319"/>
                    </a:lnTo>
                    <a:cubicBezTo>
                      <a:pt x="10504" y="1424"/>
                      <a:pt x="10651" y="1466"/>
                      <a:pt x="10734" y="1549"/>
                    </a:cubicBezTo>
                    <a:cubicBezTo>
                      <a:pt x="10842" y="1549"/>
                      <a:pt x="10919" y="1688"/>
                      <a:pt x="11004" y="1688"/>
                    </a:cubicBezTo>
                    <a:cubicBezTo>
                      <a:pt x="11019" y="1688"/>
                      <a:pt x="11033" y="1684"/>
                      <a:pt x="11048" y="1675"/>
                    </a:cubicBezTo>
                    <a:lnTo>
                      <a:pt x="11048" y="1675"/>
                    </a:lnTo>
                    <a:cubicBezTo>
                      <a:pt x="11006" y="1717"/>
                      <a:pt x="11048" y="1758"/>
                      <a:pt x="11111" y="1821"/>
                    </a:cubicBezTo>
                    <a:cubicBezTo>
                      <a:pt x="11174" y="1863"/>
                      <a:pt x="11257" y="1926"/>
                      <a:pt x="11320" y="1926"/>
                    </a:cubicBezTo>
                    <a:cubicBezTo>
                      <a:pt x="11257" y="1947"/>
                      <a:pt x="11341" y="2030"/>
                      <a:pt x="11278" y="2030"/>
                    </a:cubicBezTo>
                    <a:cubicBezTo>
                      <a:pt x="11338" y="2090"/>
                      <a:pt x="11409" y="2140"/>
                      <a:pt x="11452" y="2140"/>
                    </a:cubicBezTo>
                    <a:cubicBezTo>
                      <a:pt x="11469" y="2140"/>
                      <a:pt x="11482" y="2132"/>
                      <a:pt x="11488" y="2114"/>
                    </a:cubicBezTo>
                    <a:cubicBezTo>
                      <a:pt x="11529" y="2365"/>
                      <a:pt x="11864" y="2344"/>
                      <a:pt x="11801" y="2554"/>
                    </a:cubicBezTo>
                    <a:cubicBezTo>
                      <a:pt x="12073" y="2784"/>
                      <a:pt x="12283" y="3035"/>
                      <a:pt x="12471" y="3286"/>
                    </a:cubicBezTo>
                    <a:cubicBezTo>
                      <a:pt x="12465" y="3288"/>
                      <a:pt x="12459" y="3290"/>
                      <a:pt x="12453" y="3290"/>
                    </a:cubicBezTo>
                    <a:cubicBezTo>
                      <a:pt x="12368" y="3290"/>
                      <a:pt x="12296" y="3063"/>
                      <a:pt x="12212" y="3063"/>
                    </a:cubicBezTo>
                    <a:cubicBezTo>
                      <a:pt x="12201" y="3063"/>
                      <a:pt x="12190" y="3067"/>
                      <a:pt x="12178" y="3077"/>
                    </a:cubicBezTo>
                    <a:cubicBezTo>
                      <a:pt x="12387" y="3286"/>
                      <a:pt x="12555" y="3391"/>
                      <a:pt x="12638" y="3683"/>
                    </a:cubicBezTo>
                    <a:cubicBezTo>
                      <a:pt x="12644" y="3707"/>
                      <a:pt x="12642" y="3715"/>
                      <a:pt x="12635" y="3715"/>
                    </a:cubicBezTo>
                    <a:cubicBezTo>
                      <a:pt x="12618" y="3715"/>
                      <a:pt x="12570" y="3657"/>
                      <a:pt x="12555" y="3642"/>
                    </a:cubicBezTo>
                    <a:lnTo>
                      <a:pt x="12555" y="3642"/>
                    </a:lnTo>
                    <a:cubicBezTo>
                      <a:pt x="12722" y="3893"/>
                      <a:pt x="12764" y="4186"/>
                      <a:pt x="12910" y="4416"/>
                    </a:cubicBezTo>
                    <a:cubicBezTo>
                      <a:pt x="12918" y="4398"/>
                      <a:pt x="12929" y="4390"/>
                      <a:pt x="12942" y="4390"/>
                    </a:cubicBezTo>
                    <a:cubicBezTo>
                      <a:pt x="13003" y="4390"/>
                      <a:pt x="13114" y="4544"/>
                      <a:pt x="13155" y="4561"/>
                    </a:cubicBezTo>
                    <a:lnTo>
                      <a:pt x="13155" y="4561"/>
                    </a:lnTo>
                    <a:cubicBezTo>
                      <a:pt x="13147" y="4559"/>
                      <a:pt x="13140" y="4558"/>
                      <a:pt x="13134" y="4558"/>
                    </a:cubicBezTo>
                    <a:cubicBezTo>
                      <a:pt x="13031" y="4558"/>
                      <a:pt x="13135" y="4765"/>
                      <a:pt x="13032" y="4765"/>
                    </a:cubicBezTo>
                    <a:cubicBezTo>
                      <a:pt x="13017" y="4765"/>
                      <a:pt x="12998" y="4760"/>
                      <a:pt x="12973" y="4751"/>
                    </a:cubicBezTo>
                    <a:lnTo>
                      <a:pt x="12973" y="4751"/>
                    </a:lnTo>
                    <a:cubicBezTo>
                      <a:pt x="12990" y="4767"/>
                      <a:pt x="13007" y="4798"/>
                      <a:pt x="13035" y="4798"/>
                    </a:cubicBezTo>
                    <a:cubicBezTo>
                      <a:pt x="13042" y="4798"/>
                      <a:pt x="13049" y="4796"/>
                      <a:pt x="13057" y="4792"/>
                    </a:cubicBezTo>
                    <a:lnTo>
                      <a:pt x="13057" y="4792"/>
                    </a:lnTo>
                    <a:cubicBezTo>
                      <a:pt x="13057" y="4833"/>
                      <a:pt x="13048" y="4856"/>
                      <a:pt x="13031" y="4856"/>
                    </a:cubicBezTo>
                    <a:cubicBezTo>
                      <a:pt x="13021" y="4856"/>
                      <a:pt x="13009" y="4849"/>
                      <a:pt x="12994" y="4834"/>
                    </a:cubicBezTo>
                    <a:lnTo>
                      <a:pt x="12994" y="4834"/>
                    </a:lnTo>
                    <a:cubicBezTo>
                      <a:pt x="13057" y="5002"/>
                      <a:pt x="13099" y="4918"/>
                      <a:pt x="13141" y="5085"/>
                    </a:cubicBezTo>
                    <a:cubicBezTo>
                      <a:pt x="13136" y="5090"/>
                      <a:pt x="13132" y="5091"/>
                      <a:pt x="13128" y="5091"/>
                    </a:cubicBezTo>
                    <a:cubicBezTo>
                      <a:pt x="13110" y="5091"/>
                      <a:pt x="13090" y="5064"/>
                      <a:pt x="13057" y="5064"/>
                    </a:cubicBezTo>
                    <a:lnTo>
                      <a:pt x="13057" y="5064"/>
                    </a:lnTo>
                    <a:cubicBezTo>
                      <a:pt x="13120" y="5127"/>
                      <a:pt x="13182" y="5211"/>
                      <a:pt x="13203" y="5357"/>
                    </a:cubicBezTo>
                    <a:cubicBezTo>
                      <a:pt x="13189" y="5357"/>
                      <a:pt x="13174" y="5357"/>
                      <a:pt x="13166" y="5343"/>
                    </a:cubicBezTo>
                    <a:lnTo>
                      <a:pt x="13166" y="5343"/>
                    </a:lnTo>
                    <a:cubicBezTo>
                      <a:pt x="13189" y="5456"/>
                      <a:pt x="13227" y="5553"/>
                      <a:pt x="13266" y="5650"/>
                    </a:cubicBezTo>
                    <a:cubicBezTo>
                      <a:pt x="13308" y="5755"/>
                      <a:pt x="13329" y="5859"/>
                      <a:pt x="13329" y="6006"/>
                    </a:cubicBezTo>
                    <a:cubicBezTo>
                      <a:pt x="13309" y="5996"/>
                      <a:pt x="13295" y="5992"/>
                      <a:pt x="13284" y="5992"/>
                    </a:cubicBezTo>
                    <a:cubicBezTo>
                      <a:pt x="13225" y="5992"/>
                      <a:pt x="13271" y="6114"/>
                      <a:pt x="13182" y="6132"/>
                    </a:cubicBezTo>
                    <a:cubicBezTo>
                      <a:pt x="13203" y="6173"/>
                      <a:pt x="13224" y="6215"/>
                      <a:pt x="13224" y="6257"/>
                    </a:cubicBezTo>
                    <a:lnTo>
                      <a:pt x="13266" y="6215"/>
                    </a:lnTo>
                    <a:cubicBezTo>
                      <a:pt x="13266" y="6341"/>
                      <a:pt x="13350" y="6445"/>
                      <a:pt x="13308" y="6550"/>
                    </a:cubicBezTo>
                    <a:lnTo>
                      <a:pt x="13266" y="6466"/>
                    </a:lnTo>
                    <a:lnTo>
                      <a:pt x="13266" y="6466"/>
                    </a:lnTo>
                    <a:cubicBezTo>
                      <a:pt x="13287" y="6550"/>
                      <a:pt x="13287" y="6613"/>
                      <a:pt x="13287" y="6696"/>
                    </a:cubicBezTo>
                    <a:cubicBezTo>
                      <a:pt x="13308" y="6655"/>
                      <a:pt x="13329" y="6613"/>
                      <a:pt x="13329" y="6571"/>
                    </a:cubicBezTo>
                    <a:cubicBezTo>
                      <a:pt x="13392" y="6696"/>
                      <a:pt x="13454" y="6550"/>
                      <a:pt x="13413" y="6738"/>
                    </a:cubicBezTo>
                    <a:cubicBezTo>
                      <a:pt x="13413" y="6734"/>
                      <a:pt x="13413" y="6732"/>
                      <a:pt x="13412" y="6732"/>
                    </a:cubicBezTo>
                    <a:cubicBezTo>
                      <a:pt x="13412" y="6732"/>
                      <a:pt x="13406" y="6871"/>
                      <a:pt x="13350" y="6927"/>
                    </a:cubicBezTo>
                    <a:cubicBezTo>
                      <a:pt x="13392" y="6989"/>
                      <a:pt x="13413" y="7052"/>
                      <a:pt x="13371" y="7157"/>
                    </a:cubicBezTo>
                    <a:cubicBezTo>
                      <a:pt x="13367" y="7161"/>
                      <a:pt x="13360" y="7163"/>
                      <a:pt x="13352" y="7163"/>
                    </a:cubicBezTo>
                    <a:cubicBezTo>
                      <a:pt x="13319" y="7163"/>
                      <a:pt x="13262" y="7136"/>
                      <a:pt x="13245" y="7136"/>
                    </a:cubicBezTo>
                    <a:lnTo>
                      <a:pt x="13245" y="7136"/>
                    </a:lnTo>
                    <a:cubicBezTo>
                      <a:pt x="13324" y="7215"/>
                      <a:pt x="13254" y="7426"/>
                      <a:pt x="13299" y="7519"/>
                    </a:cubicBezTo>
                    <a:lnTo>
                      <a:pt x="13299" y="7519"/>
                    </a:lnTo>
                    <a:cubicBezTo>
                      <a:pt x="13282" y="7504"/>
                      <a:pt x="13245" y="7492"/>
                      <a:pt x="13245" y="7492"/>
                    </a:cubicBezTo>
                    <a:lnTo>
                      <a:pt x="13245" y="7492"/>
                    </a:lnTo>
                    <a:lnTo>
                      <a:pt x="13287" y="7554"/>
                    </a:lnTo>
                    <a:cubicBezTo>
                      <a:pt x="13266" y="7617"/>
                      <a:pt x="13245" y="7617"/>
                      <a:pt x="13203" y="7617"/>
                    </a:cubicBezTo>
                    <a:cubicBezTo>
                      <a:pt x="13196" y="7677"/>
                      <a:pt x="13212" y="7689"/>
                      <a:pt x="13233" y="7689"/>
                    </a:cubicBezTo>
                    <a:cubicBezTo>
                      <a:pt x="13246" y="7689"/>
                      <a:pt x="13262" y="7683"/>
                      <a:pt x="13273" y="7683"/>
                    </a:cubicBezTo>
                    <a:cubicBezTo>
                      <a:pt x="13293" y="7683"/>
                      <a:pt x="13300" y="7699"/>
                      <a:pt x="13266" y="7784"/>
                    </a:cubicBezTo>
                    <a:cubicBezTo>
                      <a:pt x="13266" y="7764"/>
                      <a:pt x="13245" y="7764"/>
                      <a:pt x="13245" y="7722"/>
                    </a:cubicBezTo>
                    <a:cubicBezTo>
                      <a:pt x="13182" y="7931"/>
                      <a:pt x="13203" y="8140"/>
                      <a:pt x="13120" y="8328"/>
                    </a:cubicBezTo>
                    <a:cubicBezTo>
                      <a:pt x="13110" y="8332"/>
                      <a:pt x="13102" y="8334"/>
                      <a:pt x="13096" y="8334"/>
                    </a:cubicBezTo>
                    <a:cubicBezTo>
                      <a:pt x="13042" y="8334"/>
                      <a:pt x="13115" y="8197"/>
                      <a:pt x="13075" y="8197"/>
                    </a:cubicBezTo>
                    <a:cubicBezTo>
                      <a:pt x="13070" y="8197"/>
                      <a:pt x="13065" y="8199"/>
                      <a:pt x="13057" y="8203"/>
                    </a:cubicBezTo>
                    <a:cubicBezTo>
                      <a:pt x="12994" y="8475"/>
                      <a:pt x="13015" y="8810"/>
                      <a:pt x="12889" y="9061"/>
                    </a:cubicBezTo>
                    <a:lnTo>
                      <a:pt x="12931" y="9019"/>
                    </a:lnTo>
                    <a:lnTo>
                      <a:pt x="12931" y="9019"/>
                    </a:lnTo>
                    <a:cubicBezTo>
                      <a:pt x="13034" y="9101"/>
                      <a:pt x="12795" y="9183"/>
                      <a:pt x="12805" y="9324"/>
                    </a:cubicBezTo>
                    <a:lnTo>
                      <a:pt x="12805" y="9324"/>
                    </a:lnTo>
                    <a:cubicBezTo>
                      <a:pt x="12797" y="9288"/>
                      <a:pt x="12743" y="9270"/>
                      <a:pt x="12743" y="9270"/>
                    </a:cubicBezTo>
                    <a:cubicBezTo>
                      <a:pt x="12659" y="9437"/>
                      <a:pt x="12638" y="9647"/>
                      <a:pt x="12534" y="9919"/>
                    </a:cubicBezTo>
                    <a:lnTo>
                      <a:pt x="12534" y="9877"/>
                    </a:lnTo>
                    <a:cubicBezTo>
                      <a:pt x="12450" y="9961"/>
                      <a:pt x="12366" y="10128"/>
                      <a:pt x="12304" y="10212"/>
                    </a:cubicBezTo>
                    <a:cubicBezTo>
                      <a:pt x="12304" y="10274"/>
                      <a:pt x="12262" y="10316"/>
                      <a:pt x="12345" y="10316"/>
                    </a:cubicBezTo>
                    <a:cubicBezTo>
                      <a:pt x="12157" y="10421"/>
                      <a:pt x="12073" y="10567"/>
                      <a:pt x="12011" y="10735"/>
                    </a:cubicBezTo>
                    <a:cubicBezTo>
                      <a:pt x="11927" y="10881"/>
                      <a:pt x="11864" y="11049"/>
                      <a:pt x="11676" y="11111"/>
                    </a:cubicBezTo>
                    <a:cubicBezTo>
                      <a:pt x="11694" y="11093"/>
                      <a:pt x="11712" y="11044"/>
                      <a:pt x="11703" y="11044"/>
                    </a:cubicBezTo>
                    <a:lnTo>
                      <a:pt x="11703" y="11044"/>
                    </a:lnTo>
                    <a:cubicBezTo>
                      <a:pt x="11702" y="11044"/>
                      <a:pt x="11700" y="11046"/>
                      <a:pt x="11697" y="11049"/>
                    </a:cubicBezTo>
                    <a:lnTo>
                      <a:pt x="11550" y="11279"/>
                    </a:lnTo>
                    <a:cubicBezTo>
                      <a:pt x="11563" y="11285"/>
                      <a:pt x="11571" y="11287"/>
                      <a:pt x="11580" y="11287"/>
                    </a:cubicBezTo>
                    <a:cubicBezTo>
                      <a:pt x="11599" y="11287"/>
                      <a:pt x="11617" y="11273"/>
                      <a:pt x="11676" y="11258"/>
                    </a:cubicBezTo>
                    <a:lnTo>
                      <a:pt x="11676" y="11258"/>
                    </a:lnTo>
                    <a:cubicBezTo>
                      <a:pt x="11676" y="11321"/>
                      <a:pt x="11634" y="11404"/>
                      <a:pt x="11592" y="11446"/>
                    </a:cubicBezTo>
                    <a:cubicBezTo>
                      <a:pt x="11624" y="11383"/>
                      <a:pt x="11603" y="11368"/>
                      <a:pt x="11566" y="11368"/>
                    </a:cubicBezTo>
                    <a:cubicBezTo>
                      <a:pt x="11529" y="11368"/>
                      <a:pt x="11477" y="11383"/>
                      <a:pt x="11446" y="11383"/>
                    </a:cubicBezTo>
                    <a:cubicBezTo>
                      <a:pt x="11467" y="11404"/>
                      <a:pt x="11467" y="11425"/>
                      <a:pt x="11488" y="11446"/>
                    </a:cubicBezTo>
                    <a:cubicBezTo>
                      <a:pt x="11320" y="11467"/>
                      <a:pt x="11571" y="11530"/>
                      <a:pt x="11362" y="11634"/>
                    </a:cubicBezTo>
                    <a:lnTo>
                      <a:pt x="11362" y="11593"/>
                    </a:lnTo>
                    <a:cubicBezTo>
                      <a:pt x="11320" y="11676"/>
                      <a:pt x="11278" y="11739"/>
                      <a:pt x="11216" y="11781"/>
                    </a:cubicBezTo>
                    <a:cubicBezTo>
                      <a:pt x="11153" y="11760"/>
                      <a:pt x="11257" y="11718"/>
                      <a:pt x="11216" y="11676"/>
                    </a:cubicBezTo>
                    <a:lnTo>
                      <a:pt x="11216" y="11676"/>
                    </a:lnTo>
                    <a:cubicBezTo>
                      <a:pt x="11132" y="11739"/>
                      <a:pt x="11132" y="11906"/>
                      <a:pt x="11006" y="11927"/>
                    </a:cubicBezTo>
                    <a:cubicBezTo>
                      <a:pt x="11048" y="11885"/>
                      <a:pt x="11090" y="11844"/>
                      <a:pt x="11111" y="11802"/>
                    </a:cubicBezTo>
                    <a:cubicBezTo>
                      <a:pt x="10985" y="11802"/>
                      <a:pt x="10985" y="11823"/>
                      <a:pt x="10902" y="11865"/>
                    </a:cubicBezTo>
                    <a:lnTo>
                      <a:pt x="10923" y="11865"/>
                    </a:lnTo>
                    <a:lnTo>
                      <a:pt x="10734" y="11948"/>
                    </a:lnTo>
                    <a:lnTo>
                      <a:pt x="10797" y="11948"/>
                    </a:lnTo>
                    <a:cubicBezTo>
                      <a:pt x="10797" y="12169"/>
                      <a:pt x="10605" y="12140"/>
                      <a:pt x="10497" y="12321"/>
                    </a:cubicBezTo>
                    <a:lnTo>
                      <a:pt x="10497" y="12321"/>
                    </a:lnTo>
                    <a:cubicBezTo>
                      <a:pt x="10544" y="12233"/>
                      <a:pt x="10531" y="12233"/>
                      <a:pt x="10504" y="12233"/>
                    </a:cubicBezTo>
                    <a:lnTo>
                      <a:pt x="10504" y="12233"/>
                    </a:lnTo>
                    <a:cubicBezTo>
                      <a:pt x="10485" y="12233"/>
                      <a:pt x="10458" y="12233"/>
                      <a:pt x="10441" y="12199"/>
                    </a:cubicBezTo>
                    <a:cubicBezTo>
                      <a:pt x="10414" y="12199"/>
                      <a:pt x="10367" y="12209"/>
                      <a:pt x="10345" y="12209"/>
                    </a:cubicBezTo>
                    <a:cubicBezTo>
                      <a:pt x="10339" y="12209"/>
                      <a:pt x="10335" y="12208"/>
                      <a:pt x="10334" y="12206"/>
                    </a:cubicBezTo>
                    <a:lnTo>
                      <a:pt x="10334" y="12206"/>
                    </a:lnTo>
                    <a:cubicBezTo>
                      <a:pt x="10289" y="12300"/>
                      <a:pt x="10168" y="12224"/>
                      <a:pt x="10107" y="12367"/>
                    </a:cubicBezTo>
                    <a:cubicBezTo>
                      <a:pt x="10103" y="12363"/>
                      <a:pt x="10099" y="12362"/>
                      <a:pt x="10094" y="12362"/>
                    </a:cubicBezTo>
                    <a:cubicBezTo>
                      <a:pt x="10079" y="12362"/>
                      <a:pt x="10057" y="12375"/>
                      <a:pt x="10042" y="12375"/>
                    </a:cubicBezTo>
                    <a:cubicBezTo>
                      <a:pt x="10031" y="12375"/>
                      <a:pt x="10023" y="12368"/>
                      <a:pt x="10023" y="12346"/>
                    </a:cubicBezTo>
                    <a:lnTo>
                      <a:pt x="10023" y="12346"/>
                    </a:lnTo>
                    <a:cubicBezTo>
                      <a:pt x="9953" y="12402"/>
                      <a:pt x="9995" y="12402"/>
                      <a:pt x="10031" y="12402"/>
                    </a:cubicBezTo>
                    <a:cubicBezTo>
                      <a:pt x="10049" y="12402"/>
                      <a:pt x="10065" y="12402"/>
                      <a:pt x="10065" y="12409"/>
                    </a:cubicBezTo>
                    <a:cubicBezTo>
                      <a:pt x="10023" y="12492"/>
                      <a:pt x="9897" y="12513"/>
                      <a:pt x="9793" y="12555"/>
                    </a:cubicBezTo>
                    <a:cubicBezTo>
                      <a:pt x="9688" y="12576"/>
                      <a:pt x="9563" y="12618"/>
                      <a:pt x="9458" y="12702"/>
                    </a:cubicBezTo>
                    <a:cubicBezTo>
                      <a:pt x="9270" y="12848"/>
                      <a:pt x="9270" y="12932"/>
                      <a:pt x="9060" y="13036"/>
                    </a:cubicBezTo>
                    <a:cubicBezTo>
                      <a:pt x="8998" y="13015"/>
                      <a:pt x="9102" y="12932"/>
                      <a:pt x="9102" y="12932"/>
                    </a:cubicBezTo>
                    <a:cubicBezTo>
                      <a:pt x="8977" y="12932"/>
                      <a:pt x="8893" y="12974"/>
                      <a:pt x="8809" y="13015"/>
                    </a:cubicBezTo>
                    <a:cubicBezTo>
                      <a:pt x="8809" y="12994"/>
                      <a:pt x="8788" y="12974"/>
                      <a:pt x="8747" y="12953"/>
                    </a:cubicBezTo>
                    <a:cubicBezTo>
                      <a:pt x="8672" y="12971"/>
                      <a:pt x="8714" y="13040"/>
                      <a:pt x="8635" y="13040"/>
                    </a:cubicBezTo>
                    <a:cubicBezTo>
                      <a:pt x="8625" y="13040"/>
                      <a:pt x="8614" y="13039"/>
                      <a:pt x="8600" y="13036"/>
                    </a:cubicBezTo>
                    <a:cubicBezTo>
                      <a:pt x="8621" y="13015"/>
                      <a:pt x="8621" y="12974"/>
                      <a:pt x="8663" y="12932"/>
                    </a:cubicBezTo>
                    <a:lnTo>
                      <a:pt x="8663" y="12932"/>
                    </a:lnTo>
                    <a:cubicBezTo>
                      <a:pt x="8558" y="12974"/>
                      <a:pt x="8475" y="13036"/>
                      <a:pt x="8391" y="13078"/>
                    </a:cubicBezTo>
                    <a:cubicBezTo>
                      <a:pt x="8349" y="13036"/>
                      <a:pt x="8433" y="13015"/>
                      <a:pt x="8454" y="12974"/>
                    </a:cubicBezTo>
                    <a:lnTo>
                      <a:pt x="8454" y="12974"/>
                    </a:lnTo>
                    <a:cubicBezTo>
                      <a:pt x="8349" y="13015"/>
                      <a:pt x="8161" y="13057"/>
                      <a:pt x="8140" y="13141"/>
                    </a:cubicBezTo>
                    <a:lnTo>
                      <a:pt x="8198" y="13141"/>
                    </a:lnTo>
                    <a:cubicBezTo>
                      <a:pt x="8185" y="13129"/>
                      <a:pt x="8194" y="13093"/>
                      <a:pt x="8224" y="13078"/>
                    </a:cubicBezTo>
                    <a:cubicBezTo>
                      <a:pt x="8250" y="13058"/>
                      <a:pt x="8274" y="13051"/>
                      <a:pt x="8295" y="13051"/>
                    </a:cubicBezTo>
                    <a:cubicBezTo>
                      <a:pt x="8341" y="13051"/>
                      <a:pt x="8370" y="13085"/>
                      <a:pt x="8370" y="13099"/>
                    </a:cubicBezTo>
                    <a:lnTo>
                      <a:pt x="8307" y="13141"/>
                    </a:lnTo>
                    <a:cubicBezTo>
                      <a:pt x="8331" y="13169"/>
                      <a:pt x="8359" y="13181"/>
                      <a:pt x="8389" y="13181"/>
                    </a:cubicBezTo>
                    <a:cubicBezTo>
                      <a:pt x="8495" y="13181"/>
                      <a:pt x="8633" y="13048"/>
                      <a:pt x="8747" y="13015"/>
                    </a:cubicBezTo>
                    <a:lnTo>
                      <a:pt x="8747" y="13015"/>
                    </a:lnTo>
                    <a:lnTo>
                      <a:pt x="8705" y="13141"/>
                    </a:lnTo>
                    <a:lnTo>
                      <a:pt x="8830" y="13015"/>
                    </a:lnTo>
                    <a:cubicBezTo>
                      <a:pt x="8872" y="13036"/>
                      <a:pt x="8914" y="13099"/>
                      <a:pt x="8851" y="13120"/>
                    </a:cubicBezTo>
                    <a:cubicBezTo>
                      <a:pt x="8873" y="13127"/>
                      <a:pt x="8890" y="13130"/>
                      <a:pt x="8903" y="13130"/>
                    </a:cubicBezTo>
                    <a:cubicBezTo>
                      <a:pt x="8953" y="13130"/>
                      <a:pt x="8955" y="13089"/>
                      <a:pt x="8997" y="13089"/>
                    </a:cubicBezTo>
                    <a:cubicBezTo>
                      <a:pt x="9008" y="13089"/>
                      <a:pt x="9021" y="13092"/>
                      <a:pt x="9040" y="13099"/>
                    </a:cubicBezTo>
                    <a:cubicBezTo>
                      <a:pt x="9060" y="13099"/>
                      <a:pt x="9040" y="13099"/>
                      <a:pt x="9040" y="13120"/>
                    </a:cubicBezTo>
                    <a:lnTo>
                      <a:pt x="9123" y="13057"/>
                    </a:lnTo>
                    <a:lnTo>
                      <a:pt x="9123" y="13057"/>
                    </a:lnTo>
                    <a:cubicBezTo>
                      <a:pt x="9123" y="13078"/>
                      <a:pt x="9165" y="13120"/>
                      <a:pt x="9102" y="13120"/>
                    </a:cubicBezTo>
                    <a:cubicBezTo>
                      <a:pt x="9288" y="13120"/>
                      <a:pt x="9359" y="12988"/>
                      <a:pt x="9445" y="12988"/>
                    </a:cubicBezTo>
                    <a:cubicBezTo>
                      <a:pt x="9456" y="12988"/>
                      <a:pt x="9467" y="12990"/>
                      <a:pt x="9479" y="12994"/>
                    </a:cubicBezTo>
                    <a:lnTo>
                      <a:pt x="9458" y="13015"/>
                    </a:lnTo>
                    <a:cubicBezTo>
                      <a:pt x="9709" y="12869"/>
                      <a:pt x="9458" y="12932"/>
                      <a:pt x="9604" y="12764"/>
                    </a:cubicBezTo>
                    <a:lnTo>
                      <a:pt x="9604" y="12764"/>
                    </a:lnTo>
                    <a:cubicBezTo>
                      <a:pt x="9667" y="12806"/>
                      <a:pt x="9751" y="12848"/>
                      <a:pt x="9814" y="12890"/>
                    </a:cubicBezTo>
                    <a:lnTo>
                      <a:pt x="9793" y="12806"/>
                    </a:lnTo>
                    <a:cubicBezTo>
                      <a:pt x="9821" y="12806"/>
                      <a:pt x="9849" y="12797"/>
                      <a:pt x="9864" y="12797"/>
                    </a:cubicBezTo>
                    <a:cubicBezTo>
                      <a:pt x="9872" y="12797"/>
                      <a:pt x="9876" y="12799"/>
                      <a:pt x="9876" y="12806"/>
                    </a:cubicBezTo>
                    <a:cubicBezTo>
                      <a:pt x="9960" y="12722"/>
                      <a:pt x="9856" y="12785"/>
                      <a:pt x="9876" y="12722"/>
                    </a:cubicBezTo>
                    <a:cubicBezTo>
                      <a:pt x="10010" y="12722"/>
                      <a:pt x="10131" y="12589"/>
                      <a:pt x="10217" y="12589"/>
                    </a:cubicBezTo>
                    <a:cubicBezTo>
                      <a:pt x="10238" y="12589"/>
                      <a:pt x="10257" y="12597"/>
                      <a:pt x="10274" y="12618"/>
                    </a:cubicBezTo>
                    <a:cubicBezTo>
                      <a:pt x="10281" y="12588"/>
                      <a:pt x="10268" y="12582"/>
                      <a:pt x="10252" y="12582"/>
                    </a:cubicBezTo>
                    <a:cubicBezTo>
                      <a:pt x="10241" y="12582"/>
                      <a:pt x="10229" y="12585"/>
                      <a:pt x="10222" y="12585"/>
                    </a:cubicBezTo>
                    <a:cubicBezTo>
                      <a:pt x="10210" y="12585"/>
                      <a:pt x="10210" y="12577"/>
                      <a:pt x="10253" y="12534"/>
                    </a:cubicBezTo>
                    <a:cubicBezTo>
                      <a:pt x="10274" y="12555"/>
                      <a:pt x="10291" y="12563"/>
                      <a:pt x="10307" y="12563"/>
                    </a:cubicBezTo>
                    <a:cubicBezTo>
                      <a:pt x="10371" y="12563"/>
                      <a:pt x="10408" y="12425"/>
                      <a:pt x="10525" y="12409"/>
                    </a:cubicBezTo>
                    <a:lnTo>
                      <a:pt x="10525" y="12409"/>
                    </a:lnTo>
                    <a:cubicBezTo>
                      <a:pt x="10525" y="12478"/>
                      <a:pt x="10439" y="12519"/>
                      <a:pt x="10493" y="12519"/>
                    </a:cubicBezTo>
                    <a:cubicBezTo>
                      <a:pt x="10504" y="12519"/>
                      <a:pt x="10521" y="12517"/>
                      <a:pt x="10546" y="12513"/>
                    </a:cubicBezTo>
                    <a:cubicBezTo>
                      <a:pt x="10546" y="12367"/>
                      <a:pt x="10755" y="12409"/>
                      <a:pt x="10839" y="12325"/>
                    </a:cubicBezTo>
                    <a:cubicBezTo>
                      <a:pt x="10776" y="12241"/>
                      <a:pt x="10985" y="12158"/>
                      <a:pt x="11111" y="12032"/>
                    </a:cubicBezTo>
                    <a:cubicBezTo>
                      <a:pt x="11111" y="12033"/>
                      <a:pt x="11112" y="12033"/>
                      <a:pt x="11113" y="12033"/>
                    </a:cubicBezTo>
                    <a:cubicBezTo>
                      <a:pt x="11136" y="12033"/>
                      <a:pt x="11383" y="11845"/>
                      <a:pt x="11524" y="11763"/>
                    </a:cubicBezTo>
                    <a:lnTo>
                      <a:pt x="11524" y="11763"/>
                    </a:lnTo>
                    <a:cubicBezTo>
                      <a:pt x="11525" y="11769"/>
                      <a:pt x="11527" y="11775"/>
                      <a:pt x="11529" y="11781"/>
                    </a:cubicBezTo>
                    <a:lnTo>
                      <a:pt x="11529" y="11760"/>
                    </a:lnTo>
                    <a:cubicBezTo>
                      <a:pt x="11528" y="11761"/>
                      <a:pt x="11526" y="11762"/>
                      <a:pt x="11524" y="11763"/>
                    </a:cubicBezTo>
                    <a:lnTo>
                      <a:pt x="11524" y="11763"/>
                    </a:lnTo>
                    <a:cubicBezTo>
                      <a:pt x="11502" y="11664"/>
                      <a:pt x="11618" y="11567"/>
                      <a:pt x="11697" y="11488"/>
                    </a:cubicBezTo>
                    <a:cubicBezTo>
                      <a:pt x="11739" y="11530"/>
                      <a:pt x="11739" y="11551"/>
                      <a:pt x="11697" y="11613"/>
                    </a:cubicBezTo>
                    <a:cubicBezTo>
                      <a:pt x="11718" y="11593"/>
                      <a:pt x="11760" y="11572"/>
                      <a:pt x="11781" y="11530"/>
                    </a:cubicBezTo>
                    <a:cubicBezTo>
                      <a:pt x="11781" y="11488"/>
                      <a:pt x="11781" y="11446"/>
                      <a:pt x="11822" y="11383"/>
                    </a:cubicBezTo>
                    <a:lnTo>
                      <a:pt x="11864" y="11467"/>
                    </a:lnTo>
                    <a:cubicBezTo>
                      <a:pt x="11969" y="11341"/>
                      <a:pt x="12011" y="11174"/>
                      <a:pt x="12157" y="11049"/>
                    </a:cubicBezTo>
                    <a:cubicBezTo>
                      <a:pt x="12115" y="11007"/>
                      <a:pt x="11927" y="11049"/>
                      <a:pt x="12011" y="10860"/>
                    </a:cubicBezTo>
                    <a:lnTo>
                      <a:pt x="12011" y="10860"/>
                    </a:lnTo>
                    <a:cubicBezTo>
                      <a:pt x="12029" y="10879"/>
                      <a:pt x="12080" y="10897"/>
                      <a:pt x="12078" y="10944"/>
                    </a:cubicBezTo>
                    <a:lnTo>
                      <a:pt x="12078" y="10944"/>
                    </a:lnTo>
                    <a:cubicBezTo>
                      <a:pt x="12085" y="10923"/>
                      <a:pt x="12100" y="10896"/>
                      <a:pt x="12115" y="10881"/>
                    </a:cubicBezTo>
                    <a:lnTo>
                      <a:pt x="12115" y="10986"/>
                    </a:lnTo>
                    <a:cubicBezTo>
                      <a:pt x="12199" y="10923"/>
                      <a:pt x="12115" y="10902"/>
                      <a:pt x="12157" y="10860"/>
                    </a:cubicBezTo>
                    <a:lnTo>
                      <a:pt x="12157" y="10860"/>
                    </a:lnTo>
                    <a:cubicBezTo>
                      <a:pt x="12166" y="10865"/>
                      <a:pt x="12174" y="10866"/>
                      <a:pt x="12181" y="10866"/>
                    </a:cubicBezTo>
                    <a:cubicBezTo>
                      <a:pt x="12201" y="10866"/>
                      <a:pt x="12215" y="10854"/>
                      <a:pt x="12227" y="10854"/>
                    </a:cubicBezTo>
                    <a:cubicBezTo>
                      <a:pt x="12232" y="10854"/>
                      <a:pt x="12236" y="10856"/>
                      <a:pt x="12241" y="10860"/>
                    </a:cubicBezTo>
                    <a:cubicBezTo>
                      <a:pt x="12241" y="10881"/>
                      <a:pt x="12199" y="10902"/>
                      <a:pt x="12199" y="10944"/>
                    </a:cubicBezTo>
                    <a:cubicBezTo>
                      <a:pt x="12241" y="10881"/>
                      <a:pt x="12325" y="10818"/>
                      <a:pt x="12366" y="10818"/>
                    </a:cubicBezTo>
                    <a:cubicBezTo>
                      <a:pt x="12345" y="10797"/>
                      <a:pt x="12325" y="10777"/>
                      <a:pt x="12345" y="10714"/>
                    </a:cubicBezTo>
                    <a:cubicBezTo>
                      <a:pt x="12376" y="10667"/>
                      <a:pt x="12396" y="10655"/>
                      <a:pt x="12411" y="10655"/>
                    </a:cubicBezTo>
                    <a:cubicBezTo>
                      <a:pt x="12428" y="10655"/>
                      <a:pt x="12440" y="10670"/>
                      <a:pt x="12457" y="10670"/>
                    </a:cubicBezTo>
                    <a:cubicBezTo>
                      <a:pt x="12467" y="10670"/>
                      <a:pt x="12478" y="10665"/>
                      <a:pt x="12492" y="10651"/>
                    </a:cubicBezTo>
                    <a:cubicBezTo>
                      <a:pt x="12492" y="10609"/>
                      <a:pt x="12576" y="10546"/>
                      <a:pt x="12513" y="10505"/>
                    </a:cubicBezTo>
                    <a:cubicBezTo>
                      <a:pt x="12534" y="10463"/>
                      <a:pt x="12576" y="10463"/>
                      <a:pt x="12597" y="10463"/>
                    </a:cubicBezTo>
                    <a:cubicBezTo>
                      <a:pt x="12597" y="10383"/>
                      <a:pt x="12769" y="10168"/>
                      <a:pt x="12674" y="10168"/>
                    </a:cubicBezTo>
                    <a:cubicBezTo>
                      <a:pt x="12670" y="10168"/>
                      <a:pt x="12665" y="10169"/>
                      <a:pt x="12659" y="10170"/>
                    </a:cubicBezTo>
                    <a:lnTo>
                      <a:pt x="12638" y="10191"/>
                    </a:lnTo>
                    <a:cubicBezTo>
                      <a:pt x="12659" y="10044"/>
                      <a:pt x="12743" y="9940"/>
                      <a:pt x="12827" y="9835"/>
                    </a:cubicBezTo>
                    <a:cubicBezTo>
                      <a:pt x="12889" y="9709"/>
                      <a:pt x="12952" y="9605"/>
                      <a:pt x="12994" y="9479"/>
                    </a:cubicBezTo>
                    <a:lnTo>
                      <a:pt x="13015" y="9479"/>
                    </a:lnTo>
                    <a:cubicBezTo>
                      <a:pt x="13057" y="9333"/>
                      <a:pt x="13120" y="9165"/>
                      <a:pt x="13120" y="9040"/>
                    </a:cubicBezTo>
                    <a:cubicBezTo>
                      <a:pt x="13120" y="9006"/>
                      <a:pt x="13161" y="8972"/>
                      <a:pt x="13188" y="8972"/>
                    </a:cubicBezTo>
                    <a:cubicBezTo>
                      <a:pt x="13194" y="8972"/>
                      <a:pt x="13199" y="8973"/>
                      <a:pt x="13203" y="8977"/>
                    </a:cubicBezTo>
                    <a:cubicBezTo>
                      <a:pt x="13224" y="8872"/>
                      <a:pt x="13203" y="8852"/>
                      <a:pt x="13308" y="8705"/>
                    </a:cubicBezTo>
                    <a:cubicBezTo>
                      <a:pt x="13308" y="8747"/>
                      <a:pt x="13313" y="8756"/>
                      <a:pt x="13316" y="8756"/>
                    </a:cubicBezTo>
                    <a:cubicBezTo>
                      <a:pt x="13317" y="8756"/>
                      <a:pt x="13317" y="8756"/>
                      <a:pt x="13318" y="8756"/>
                    </a:cubicBezTo>
                    <a:lnTo>
                      <a:pt x="13318" y="8756"/>
                    </a:lnTo>
                    <a:cubicBezTo>
                      <a:pt x="13313" y="8765"/>
                      <a:pt x="13304" y="8785"/>
                      <a:pt x="13287" y="8831"/>
                    </a:cubicBezTo>
                    <a:cubicBezTo>
                      <a:pt x="13371" y="8684"/>
                      <a:pt x="13413" y="8663"/>
                      <a:pt x="13392" y="8475"/>
                    </a:cubicBezTo>
                    <a:lnTo>
                      <a:pt x="13392" y="8475"/>
                    </a:lnTo>
                    <a:cubicBezTo>
                      <a:pt x="13400" y="8491"/>
                      <a:pt x="13408" y="8498"/>
                      <a:pt x="13417" y="8498"/>
                    </a:cubicBezTo>
                    <a:cubicBezTo>
                      <a:pt x="13455" y="8498"/>
                      <a:pt x="13496" y="8375"/>
                      <a:pt x="13496" y="8308"/>
                    </a:cubicBezTo>
                    <a:lnTo>
                      <a:pt x="13496" y="8308"/>
                    </a:lnTo>
                    <a:lnTo>
                      <a:pt x="13413" y="8412"/>
                    </a:lnTo>
                    <a:cubicBezTo>
                      <a:pt x="13433" y="8328"/>
                      <a:pt x="13454" y="8266"/>
                      <a:pt x="13475" y="8182"/>
                    </a:cubicBezTo>
                    <a:lnTo>
                      <a:pt x="13538" y="8245"/>
                    </a:lnTo>
                    <a:cubicBezTo>
                      <a:pt x="13726" y="7952"/>
                      <a:pt x="13475" y="7659"/>
                      <a:pt x="13685" y="7450"/>
                    </a:cubicBezTo>
                    <a:cubicBezTo>
                      <a:pt x="13675" y="7437"/>
                      <a:pt x="13668" y="7432"/>
                      <a:pt x="13661" y="7432"/>
                    </a:cubicBezTo>
                    <a:cubicBezTo>
                      <a:pt x="13627" y="7432"/>
                      <a:pt x="13616" y="7551"/>
                      <a:pt x="13583" y="7551"/>
                    </a:cubicBezTo>
                    <a:cubicBezTo>
                      <a:pt x="13576" y="7551"/>
                      <a:pt x="13568" y="7546"/>
                      <a:pt x="13559" y="7533"/>
                    </a:cubicBezTo>
                    <a:cubicBezTo>
                      <a:pt x="13580" y="7387"/>
                      <a:pt x="13726" y="7240"/>
                      <a:pt x="13726" y="7199"/>
                    </a:cubicBezTo>
                    <a:cubicBezTo>
                      <a:pt x="13789" y="7010"/>
                      <a:pt x="13622" y="7010"/>
                      <a:pt x="13664" y="6801"/>
                    </a:cubicBezTo>
                    <a:lnTo>
                      <a:pt x="13664" y="6801"/>
                    </a:lnTo>
                    <a:cubicBezTo>
                      <a:pt x="13649" y="6808"/>
                      <a:pt x="13629" y="6816"/>
                      <a:pt x="13608" y="6816"/>
                    </a:cubicBezTo>
                    <a:cubicBezTo>
                      <a:pt x="13570" y="6816"/>
                      <a:pt x="13531" y="6791"/>
                      <a:pt x="13517" y="6696"/>
                    </a:cubicBezTo>
                    <a:cubicBezTo>
                      <a:pt x="13530" y="6606"/>
                      <a:pt x="13575" y="6564"/>
                      <a:pt x="13617" y="6564"/>
                    </a:cubicBezTo>
                    <a:cubicBezTo>
                      <a:pt x="13643" y="6564"/>
                      <a:pt x="13668" y="6581"/>
                      <a:pt x="13685" y="6613"/>
                    </a:cubicBezTo>
                    <a:cubicBezTo>
                      <a:pt x="13685" y="6643"/>
                      <a:pt x="13673" y="6663"/>
                      <a:pt x="13667" y="6663"/>
                    </a:cubicBezTo>
                    <a:cubicBezTo>
                      <a:pt x="13665" y="6663"/>
                      <a:pt x="13664" y="6660"/>
                      <a:pt x="13664" y="6655"/>
                    </a:cubicBezTo>
                    <a:lnTo>
                      <a:pt x="13664" y="6655"/>
                    </a:lnTo>
                    <a:cubicBezTo>
                      <a:pt x="13664" y="6699"/>
                      <a:pt x="13674" y="6743"/>
                      <a:pt x="13688" y="6743"/>
                    </a:cubicBezTo>
                    <a:cubicBezTo>
                      <a:pt x="13693" y="6743"/>
                      <a:pt x="13699" y="6736"/>
                      <a:pt x="13705" y="6717"/>
                    </a:cubicBezTo>
                    <a:lnTo>
                      <a:pt x="13685" y="6696"/>
                    </a:lnTo>
                    <a:cubicBezTo>
                      <a:pt x="13703" y="6642"/>
                      <a:pt x="13705" y="6476"/>
                      <a:pt x="13733" y="6476"/>
                    </a:cubicBezTo>
                    <a:cubicBezTo>
                      <a:pt x="13737" y="6476"/>
                      <a:pt x="13742" y="6479"/>
                      <a:pt x="13747" y="6487"/>
                    </a:cubicBezTo>
                    <a:cubicBezTo>
                      <a:pt x="13739" y="6436"/>
                      <a:pt x="13730" y="6416"/>
                      <a:pt x="13722" y="6416"/>
                    </a:cubicBezTo>
                    <a:cubicBezTo>
                      <a:pt x="13709" y="6416"/>
                      <a:pt x="13697" y="6458"/>
                      <a:pt x="13685" y="6508"/>
                    </a:cubicBezTo>
                    <a:cubicBezTo>
                      <a:pt x="13726" y="6320"/>
                      <a:pt x="13685" y="6215"/>
                      <a:pt x="13705" y="6027"/>
                    </a:cubicBezTo>
                    <a:lnTo>
                      <a:pt x="13705" y="6027"/>
                    </a:lnTo>
                    <a:cubicBezTo>
                      <a:pt x="13690" y="6058"/>
                      <a:pt x="13664" y="6077"/>
                      <a:pt x="13651" y="6077"/>
                    </a:cubicBezTo>
                    <a:cubicBezTo>
                      <a:pt x="13646" y="6077"/>
                      <a:pt x="13643" y="6074"/>
                      <a:pt x="13643" y="6069"/>
                    </a:cubicBezTo>
                    <a:cubicBezTo>
                      <a:pt x="13664" y="5776"/>
                      <a:pt x="13580" y="5943"/>
                      <a:pt x="13559" y="5755"/>
                    </a:cubicBezTo>
                    <a:cubicBezTo>
                      <a:pt x="13580" y="5629"/>
                      <a:pt x="13664" y="5776"/>
                      <a:pt x="13601" y="5587"/>
                    </a:cubicBezTo>
                    <a:cubicBezTo>
                      <a:pt x="13608" y="5550"/>
                      <a:pt x="13621" y="5537"/>
                      <a:pt x="13636" y="5537"/>
                    </a:cubicBezTo>
                    <a:cubicBezTo>
                      <a:pt x="13664" y="5537"/>
                      <a:pt x="13699" y="5581"/>
                      <a:pt x="13726" y="5608"/>
                    </a:cubicBezTo>
                    <a:cubicBezTo>
                      <a:pt x="13643" y="5441"/>
                      <a:pt x="13705" y="5274"/>
                      <a:pt x="13705" y="5169"/>
                    </a:cubicBezTo>
                    <a:lnTo>
                      <a:pt x="13705" y="5169"/>
                    </a:lnTo>
                    <a:lnTo>
                      <a:pt x="13747" y="5253"/>
                    </a:lnTo>
                    <a:cubicBezTo>
                      <a:pt x="13726" y="5211"/>
                      <a:pt x="13726" y="5148"/>
                      <a:pt x="13705" y="5106"/>
                    </a:cubicBezTo>
                    <a:lnTo>
                      <a:pt x="13664" y="5169"/>
                    </a:lnTo>
                    <a:cubicBezTo>
                      <a:pt x="13664" y="5127"/>
                      <a:pt x="13643" y="5064"/>
                      <a:pt x="13685" y="5064"/>
                    </a:cubicBezTo>
                    <a:cubicBezTo>
                      <a:pt x="13673" y="5057"/>
                      <a:pt x="13662" y="5054"/>
                      <a:pt x="13652" y="5054"/>
                    </a:cubicBezTo>
                    <a:cubicBezTo>
                      <a:pt x="13626" y="5054"/>
                      <a:pt x="13603" y="5071"/>
                      <a:pt x="13579" y="5071"/>
                    </a:cubicBezTo>
                    <a:cubicBezTo>
                      <a:pt x="13560" y="5071"/>
                      <a:pt x="13540" y="5060"/>
                      <a:pt x="13517" y="5023"/>
                    </a:cubicBezTo>
                    <a:cubicBezTo>
                      <a:pt x="13517" y="4960"/>
                      <a:pt x="13433" y="4834"/>
                      <a:pt x="13496" y="4792"/>
                    </a:cubicBezTo>
                    <a:lnTo>
                      <a:pt x="13496" y="4792"/>
                    </a:lnTo>
                    <a:cubicBezTo>
                      <a:pt x="13503" y="4858"/>
                      <a:pt x="13513" y="4876"/>
                      <a:pt x="13527" y="4876"/>
                    </a:cubicBezTo>
                    <a:cubicBezTo>
                      <a:pt x="13544" y="4876"/>
                      <a:pt x="13565" y="4847"/>
                      <a:pt x="13589" y="4847"/>
                    </a:cubicBezTo>
                    <a:cubicBezTo>
                      <a:pt x="13595" y="4847"/>
                      <a:pt x="13602" y="4850"/>
                      <a:pt x="13609" y="4855"/>
                    </a:cubicBezTo>
                    <a:lnTo>
                      <a:pt x="13609" y="4855"/>
                    </a:lnTo>
                    <a:cubicBezTo>
                      <a:pt x="13604" y="4837"/>
                      <a:pt x="13601" y="4816"/>
                      <a:pt x="13601" y="4792"/>
                    </a:cubicBezTo>
                    <a:cubicBezTo>
                      <a:pt x="13601" y="4786"/>
                      <a:pt x="13603" y="4784"/>
                      <a:pt x="13605" y="4784"/>
                    </a:cubicBezTo>
                    <a:cubicBezTo>
                      <a:pt x="13611" y="4784"/>
                      <a:pt x="13622" y="4799"/>
                      <a:pt x="13622" y="4813"/>
                    </a:cubicBezTo>
                    <a:cubicBezTo>
                      <a:pt x="13643" y="4583"/>
                      <a:pt x="13517" y="4730"/>
                      <a:pt x="13454" y="4520"/>
                    </a:cubicBezTo>
                    <a:cubicBezTo>
                      <a:pt x="13517" y="4520"/>
                      <a:pt x="13538" y="4437"/>
                      <a:pt x="13517" y="4416"/>
                    </a:cubicBezTo>
                    <a:lnTo>
                      <a:pt x="13517" y="4416"/>
                    </a:lnTo>
                    <a:cubicBezTo>
                      <a:pt x="13526" y="4452"/>
                      <a:pt x="13515" y="4469"/>
                      <a:pt x="13495" y="4469"/>
                    </a:cubicBezTo>
                    <a:cubicBezTo>
                      <a:pt x="13469" y="4469"/>
                      <a:pt x="13427" y="4442"/>
                      <a:pt x="13392" y="4395"/>
                    </a:cubicBezTo>
                    <a:cubicBezTo>
                      <a:pt x="13392" y="4248"/>
                      <a:pt x="13308" y="4248"/>
                      <a:pt x="13308" y="4186"/>
                    </a:cubicBezTo>
                    <a:lnTo>
                      <a:pt x="13308" y="4269"/>
                    </a:lnTo>
                    <a:cubicBezTo>
                      <a:pt x="13245" y="4248"/>
                      <a:pt x="13245" y="4186"/>
                      <a:pt x="13182" y="4102"/>
                    </a:cubicBezTo>
                    <a:cubicBezTo>
                      <a:pt x="13187" y="4100"/>
                      <a:pt x="13192" y="4099"/>
                      <a:pt x="13196" y="4099"/>
                    </a:cubicBezTo>
                    <a:cubicBezTo>
                      <a:pt x="13202" y="4099"/>
                      <a:pt x="13208" y="4101"/>
                      <a:pt x="13213" y="4105"/>
                    </a:cubicBezTo>
                    <a:lnTo>
                      <a:pt x="13213" y="4105"/>
                    </a:lnTo>
                    <a:cubicBezTo>
                      <a:pt x="13165" y="4011"/>
                      <a:pt x="13231" y="3855"/>
                      <a:pt x="13141" y="3746"/>
                    </a:cubicBezTo>
                    <a:cubicBezTo>
                      <a:pt x="13141" y="3663"/>
                      <a:pt x="13203" y="3704"/>
                      <a:pt x="13203" y="3642"/>
                    </a:cubicBezTo>
                    <a:cubicBezTo>
                      <a:pt x="13078" y="3495"/>
                      <a:pt x="13182" y="3432"/>
                      <a:pt x="13057" y="3286"/>
                    </a:cubicBezTo>
                    <a:cubicBezTo>
                      <a:pt x="13047" y="3325"/>
                      <a:pt x="13046" y="3346"/>
                      <a:pt x="13035" y="3346"/>
                    </a:cubicBezTo>
                    <a:cubicBezTo>
                      <a:pt x="13023" y="3346"/>
                      <a:pt x="12998" y="3320"/>
                      <a:pt x="12931" y="3265"/>
                    </a:cubicBezTo>
                    <a:lnTo>
                      <a:pt x="12931" y="3265"/>
                    </a:lnTo>
                    <a:cubicBezTo>
                      <a:pt x="12994" y="3349"/>
                      <a:pt x="13057" y="3453"/>
                      <a:pt x="13099" y="3537"/>
                    </a:cubicBezTo>
                    <a:lnTo>
                      <a:pt x="12952" y="3391"/>
                    </a:lnTo>
                    <a:lnTo>
                      <a:pt x="12952" y="3391"/>
                    </a:lnTo>
                    <a:cubicBezTo>
                      <a:pt x="12973" y="3474"/>
                      <a:pt x="13057" y="3558"/>
                      <a:pt x="13078" y="3600"/>
                    </a:cubicBezTo>
                    <a:cubicBezTo>
                      <a:pt x="13036" y="3568"/>
                      <a:pt x="13015" y="3553"/>
                      <a:pt x="13002" y="3553"/>
                    </a:cubicBezTo>
                    <a:cubicBezTo>
                      <a:pt x="12989" y="3553"/>
                      <a:pt x="12984" y="3568"/>
                      <a:pt x="12973" y="3600"/>
                    </a:cubicBezTo>
                    <a:cubicBezTo>
                      <a:pt x="13015" y="3453"/>
                      <a:pt x="12827" y="3411"/>
                      <a:pt x="12827" y="3244"/>
                    </a:cubicBezTo>
                    <a:lnTo>
                      <a:pt x="12952" y="3181"/>
                    </a:lnTo>
                    <a:cubicBezTo>
                      <a:pt x="12910" y="2951"/>
                      <a:pt x="12701" y="2888"/>
                      <a:pt x="12576" y="2616"/>
                    </a:cubicBezTo>
                    <a:lnTo>
                      <a:pt x="12576" y="2616"/>
                    </a:lnTo>
                    <a:lnTo>
                      <a:pt x="12597" y="2721"/>
                    </a:lnTo>
                    <a:cubicBezTo>
                      <a:pt x="12534" y="2721"/>
                      <a:pt x="12492" y="2574"/>
                      <a:pt x="12429" y="2512"/>
                    </a:cubicBezTo>
                    <a:cubicBezTo>
                      <a:pt x="12471" y="2491"/>
                      <a:pt x="12450" y="2428"/>
                      <a:pt x="12450" y="2386"/>
                    </a:cubicBezTo>
                    <a:lnTo>
                      <a:pt x="12450" y="2386"/>
                    </a:lnTo>
                    <a:cubicBezTo>
                      <a:pt x="12449" y="2387"/>
                      <a:pt x="12448" y="2388"/>
                      <a:pt x="12446" y="2388"/>
                    </a:cubicBezTo>
                    <a:cubicBezTo>
                      <a:pt x="12421" y="2388"/>
                      <a:pt x="12340" y="2255"/>
                      <a:pt x="12267" y="2255"/>
                    </a:cubicBezTo>
                    <a:cubicBezTo>
                      <a:pt x="12258" y="2255"/>
                      <a:pt x="12249" y="2256"/>
                      <a:pt x="12241" y="2261"/>
                    </a:cubicBezTo>
                    <a:lnTo>
                      <a:pt x="12199" y="2135"/>
                    </a:lnTo>
                    <a:cubicBezTo>
                      <a:pt x="12073" y="1926"/>
                      <a:pt x="11927" y="2030"/>
                      <a:pt x="11781" y="1863"/>
                    </a:cubicBezTo>
                    <a:cubicBezTo>
                      <a:pt x="11857" y="1863"/>
                      <a:pt x="11844" y="1819"/>
                      <a:pt x="11888" y="1819"/>
                    </a:cubicBezTo>
                    <a:cubicBezTo>
                      <a:pt x="11905" y="1819"/>
                      <a:pt x="11929" y="1825"/>
                      <a:pt x="11969" y="1842"/>
                    </a:cubicBezTo>
                    <a:cubicBezTo>
                      <a:pt x="11915" y="1806"/>
                      <a:pt x="11876" y="1754"/>
                      <a:pt x="11853" y="1754"/>
                    </a:cubicBezTo>
                    <a:cubicBezTo>
                      <a:pt x="11849" y="1754"/>
                      <a:pt x="11846" y="1756"/>
                      <a:pt x="11843" y="1758"/>
                    </a:cubicBezTo>
                    <a:cubicBezTo>
                      <a:pt x="11843" y="1717"/>
                      <a:pt x="11655" y="1675"/>
                      <a:pt x="11634" y="1591"/>
                    </a:cubicBezTo>
                    <a:cubicBezTo>
                      <a:pt x="11613" y="1591"/>
                      <a:pt x="11592" y="1596"/>
                      <a:pt x="11571" y="1596"/>
                    </a:cubicBezTo>
                    <a:cubicBezTo>
                      <a:pt x="11550" y="1596"/>
                      <a:pt x="11529" y="1591"/>
                      <a:pt x="11509" y="1570"/>
                    </a:cubicBezTo>
                    <a:cubicBezTo>
                      <a:pt x="11509" y="1549"/>
                      <a:pt x="11509" y="1549"/>
                      <a:pt x="11509" y="1549"/>
                    </a:cubicBezTo>
                    <a:cubicBezTo>
                      <a:pt x="11509" y="1552"/>
                      <a:pt x="11507" y="1553"/>
                      <a:pt x="11505" y="1553"/>
                    </a:cubicBezTo>
                    <a:cubicBezTo>
                      <a:pt x="11493" y="1553"/>
                      <a:pt x="11460" y="1532"/>
                      <a:pt x="11439" y="1532"/>
                    </a:cubicBezTo>
                    <a:cubicBezTo>
                      <a:pt x="11426" y="1532"/>
                      <a:pt x="11418" y="1541"/>
                      <a:pt x="11425" y="1570"/>
                    </a:cubicBezTo>
                    <a:cubicBezTo>
                      <a:pt x="11341" y="1298"/>
                      <a:pt x="10902" y="1235"/>
                      <a:pt x="10818" y="1005"/>
                    </a:cubicBezTo>
                    <a:cubicBezTo>
                      <a:pt x="10692" y="922"/>
                      <a:pt x="10504" y="859"/>
                      <a:pt x="10379" y="796"/>
                    </a:cubicBezTo>
                    <a:cubicBezTo>
                      <a:pt x="10379" y="796"/>
                      <a:pt x="10379" y="787"/>
                      <a:pt x="10385" y="787"/>
                    </a:cubicBezTo>
                    <a:cubicBezTo>
                      <a:pt x="10386" y="787"/>
                      <a:pt x="10388" y="787"/>
                      <a:pt x="10391" y="789"/>
                    </a:cubicBezTo>
                    <a:lnTo>
                      <a:pt x="10391" y="789"/>
                    </a:lnTo>
                    <a:cubicBezTo>
                      <a:pt x="10358" y="763"/>
                      <a:pt x="10331" y="754"/>
                      <a:pt x="10308" y="754"/>
                    </a:cubicBezTo>
                    <a:cubicBezTo>
                      <a:pt x="10262" y="754"/>
                      <a:pt x="10227" y="788"/>
                      <a:pt x="10178" y="788"/>
                    </a:cubicBezTo>
                    <a:cubicBezTo>
                      <a:pt x="10148" y="788"/>
                      <a:pt x="10112" y="775"/>
                      <a:pt x="10065" y="733"/>
                    </a:cubicBezTo>
                    <a:cubicBezTo>
                      <a:pt x="10034" y="687"/>
                      <a:pt x="10043" y="675"/>
                      <a:pt x="10063" y="675"/>
                    </a:cubicBezTo>
                    <a:cubicBezTo>
                      <a:pt x="10086" y="675"/>
                      <a:pt x="10122" y="689"/>
                      <a:pt x="10135" y="689"/>
                    </a:cubicBezTo>
                    <a:cubicBezTo>
                      <a:pt x="10142" y="689"/>
                      <a:pt x="10142" y="685"/>
                      <a:pt x="10128" y="670"/>
                    </a:cubicBezTo>
                    <a:cubicBezTo>
                      <a:pt x="10148" y="587"/>
                      <a:pt x="10086" y="566"/>
                      <a:pt x="10002" y="545"/>
                    </a:cubicBezTo>
                    <a:cubicBezTo>
                      <a:pt x="9918" y="524"/>
                      <a:pt x="9814" y="524"/>
                      <a:pt x="9772" y="440"/>
                    </a:cubicBezTo>
                    <a:lnTo>
                      <a:pt x="9814" y="440"/>
                    </a:lnTo>
                    <a:cubicBezTo>
                      <a:pt x="9709" y="357"/>
                      <a:pt x="9521" y="419"/>
                      <a:pt x="9332" y="336"/>
                    </a:cubicBezTo>
                    <a:cubicBezTo>
                      <a:pt x="9332" y="336"/>
                      <a:pt x="9353" y="336"/>
                      <a:pt x="9353" y="315"/>
                    </a:cubicBezTo>
                    <a:lnTo>
                      <a:pt x="9353" y="315"/>
                    </a:lnTo>
                    <a:cubicBezTo>
                      <a:pt x="9291" y="332"/>
                      <a:pt x="9211" y="339"/>
                      <a:pt x="9124" y="339"/>
                    </a:cubicBezTo>
                    <a:cubicBezTo>
                      <a:pt x="9006" y="339"/>
                      <a:pt x="8876" y="327"/>
                      <a:pt x="8768" y="315"/>
                    </a:cubicBezTo>
                    <a:cubicBezTo>
                      <a:pt x="8851" y="273"/>
                      <a:pt x="8872" y="294"/>
                      <a:pt x="8851" y="231"/>
                    </a:cubicBezTo>
                    <a:cubicBezTo>
                      <a:pt x="8845" y="229"/>
                      <a:pt x="8839" y="229"/>
                      <a:pt x="8835" y="229"/>
                    </a:cubicBezTo>
                    <a:cubicBezTo>
                      <a:pt x="8784" y="229"/>
                      <a:pt x="8829" y="317"/>
                      <a:pt x="8718" y="317"/>
                    </a:cubicBezTo>
                    <a:cubicBezTo>
                      <a:pt x="8708" y="317"/>
                      <a:pt x="8697" y="316"/>
                      <a:pt x="8684" y="315"/>
                    </a:cubicBezTo>
                    <a:cubicBezTo>
                      <a:pt x="8642" y="273"/>
                      <a:pt x="8537" y="231"/>
                      <a:pt x="8537" y="147"/>
                    </a:cubicBezTo>
                    <a:lnTo>
                      <a:pt x="8537" y="147"/>
                    </a:lnTo>
                    <a:lnTo>
                      <a:pt x="8684" y="168"/>
                    </a:lnTo>
                    <a:cubicBezTo>
                      <a:pt x="8656" y="123"/>
                      <a:pt x="8613" y="113"/>
                      <a:pt x="8568" y="113"/>
                    </a:cubicBezTo>
                    <a:cubicBezTo>
                      <a:pt x="8534" y="113"/>
                      <a:pt x="8499" y="118"/>
                      <a:pt x="8468" y="118"/>
                    </a:cubicBezTo>
                    <a:cubicBezTo>
                      <a:pt x="8446" y="118"/>
                      <a:pt x="8427" y="115"/>
                      <a:pt x="8412" y="106"/>
                    </a:cubicBezTo>
                    <a:lnTo>
                      <a:pt x="8433" y="64"/>
                    </a:lnTo>
                    <a:cubicBezTo>
                      <a:pt x="8224" y="64"/>
                      <a:pt x="8174" y="136"/>
                      <a:pt x="8030" y="136"/>
                    </a:cubicBezTo>
                    <a:cubicBezTo>
                      <a:pt x="8001" y="136"/>
                      <a:pt x="7969" y="133"/>
                      <a:pt x="7931" y="126"/>
                    </a:cubicBezTo>
                    <a:lnTo>
                      <a:pt x="7931" y="126"/>
                    </a:lnTo>
                    <a:lnTo>
                      <a:pt x="7952" y="168"/>
                    </a:lnTo>
                    <a:cubicBezTo>
                      <a:pt x="7917" y="188"/>
                      <a:pt x="7892" y="195"/>
                      <a:pt x="7872" y="195"/>
                    </a:cubicBezTo>
                    <a:cubicBezTo>
                      <a:pt x="7823" y="195"/>
                      <a:pt x="7805" y="152"/>
                      <a:pt x="7757" y="152"/>
                    </a:cubicBezTo>
                    <a:cubicBezTo>
                      <a:pt x="7742" y="152"/>
                      <a:pt x="7724" y="157"/>
                      <a:pt x="7700" y="168"/>
                    </a:cubicBezTo>
                    <a:lnTo>
                      <a:pt x="7659" y="64"/>
                    </a:lnTo>
                    <a:cubicBezTo>
                      <a:pt x="7575" y="64"/>
                      <a:pt x="7345" y="168"/>
                      <a:pt x="7177" y="189"/>
                    </a:cubicBezTo>
                    <a:cubicBezTo>
                      <a:pt x="7261" y="106"/>
                      <a:pt x="7449" y="64"/>
                      <a:pt x="7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12"/>
              <p:cNvSpPr/>
              <p:nvPr/>
            </p:nvSpPr>
            <p:spPr>
              <a:xfrm>
                <a:off x="10707725" y="24110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1"/>
                    </a:moveTo>
                    <a:lnTo>
                      <a:pt x="21" y="22"/>
                    </a:lnTo>
                    <a:lnTo>
                      <a:pt x="42" y="22"/>
                    </a:lnTo>
                    <a:cubicBezTo>
                      <a:pt x="42" y="22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12"/>
              <p:cNvSpPr/>
              <p:nvPr/>
            </p:nvSpPr>
            <p:spPr>
              <a:xfrm>
                <a:off x="10987575" y="23974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12"/>
              <p:cNvSpPr/>
              <p:nvPr/>
            </p:nvSpPr>
            <p:spPr>
              <a:xfrm>
                <a:off x="10691500" y="22902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12"/>
              <p:cNvSpPr/>
              <p:nvPr/>
            </p:nvSpPr>
            <p:spPr>
              <a:xfrm>
                <a:off x="10941550" y="24398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0"/>
                    </a:moveTo>
                    <a:lnTo>
                      <a:pt x="0" y="42"/>
                    </a:lnTo>
                    <a:cubicBezTo>
                      <a:pt x="42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12"/>
              <p:cNvSpPr/>
              <p:nvPr/>
            </p:nvSpPr>
            <p:spPr>
              <a:xfrm>
                <a:off x="10932125" y="24471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12"/>
              <p:cNvSpPr/>
              <p:nvPr/>
            </p:nvSpPr>
            <p:spPr>
              <a:xfrm>
                <a:off x="10992050" y="2251050"/>
                <a:ext cx="7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" y="5"/>
                      <a:pt x="10" y="1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16" y="24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12"/>
              <p:cNvSpPr/>
              <p:nvPr/>
            </p:nvSpPr>
            <p:spPr>
              <a:xfrm>
                <a:off x="11004300" y="23142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cubicBezTo>
                      <a:pt x="1" y="43"/>
                      <a:pt x="1" y="85"/>
                      <a:pt x="43" y="85"/>
                    </a:cubicBezTo>
                    <a:cubicBezTo>
                      <a:pt x="22" y="43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12"/>
              <p:cNvSpPr/>
              <p:nvPr/>
            </p:nvSpPr>
            <p:spPr>
              <a:xfrm>
                <a:off x="10953050" y="21934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21"/>
                    </a:moveTo>
                    <a:lnTo>
                      <a:pt x="2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12"/>
              <p:cNvSpPr/>
              <p:nvPr/>
            </p:nvSpPr>
            <p:spPr>
              <a:xfrm>
                <a:off x="11004300" y="231112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12"/>
              <p:cNvSpPr/>
              <p:nvPr/>
            </p:nvSpPr>
            <p:spPr>
              <a:xfrm>
                <a:off x="10876150" y="24675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21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12"/>
              <p:cNvSpPr/>
              <p:nvPr/>
            </p:nvSpPr>
            <p:spPr>
              <a:xfrm>
                <a:off x="10874050" y="24680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0"/>
                    </a:moveTo>
                    <a:cubicBezTo>
                      <a:pt x="22" y="21"/>
                      <a:pt x="1" y="21"/>
                      <a:pt x="1" y="42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12"/>
              <p:cNvSpPr/>
              <p:nvPr/>
            </p:nvSpPr>
            <p:spPr>
              <a:xfrm>
                <a:off x="10894450" y="2462675"/>
                <a:ext cx="5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8" extrusionOk="0">
                    <a:moveTo>
                      <a:pt x="121" y="1"/>
                    </a:moveTo>
                    <a:cubicBezTo>
                      <a:pt x="85" y="1"/>
                      <a:pt x="43" y="6"/>
                      <a:pt x="1" y="27"/>
                    </a:cubicBezTo>
                    <a:lnTo>
                      <a:pt x="1" y="48"/>
                    </a:lnTo>
                    <a:cubicBezTo>
                      <a:pt x="7" y="36"/>
                      <a:pt x="26" y="32"/>
                      <a:pt x="51" y="32"/>
                    </a:cubicBezTo>
                    <a:cubicBezTo>
                      <a:pt x="77" y="32"/>
                      <a:pt x="108" y="36"/>
                      <a:pt x="137" y="36"/>
                    </a:cubicBezTo>
                    <a:cubicBezTo>
                      <a:pt x="172" y="36"/>
                      <a:pt x="202" y="30"/>
                      <a:pt x="210" y="6"/>
                    </a:cubicBezTo>
                    <a:cubicBezTo>
                      <a:pt x="189" y="6"/>
                      <a:pt x="15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12"/>
              <p:cNvSpPr/>
              <p:nvPr/>
            </p:nvSpPr>
            <p:spPr>
              <a:xfrm>
                <a:off x="10920075" y="2460725"/>
                <a:ext cx="6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47" extrusionOk="0">
                    <a:moveTo>
                      <a:pt x="190" y="0"/>
                    </a:moveTo>
                    <a:cubicBezTo>
                      <a:pt x="174" y="9"/>
                      <a:pt x="162" y="16"/>
                      <a:pt x="151" y="24"/>
                    </a:cubicBezTo>
                    <a:lnTo>
                      <a:pt x="151" y="24"/>
                    </a:lnTo>
                    <a:cubicBezTo>
                      <a:pt x="164" y="17"/>
                      <a:pt x="177" y="9"/>
                      <a:pt x="190" y="0"/>
                    </a:cubicBezTo>
                    <a:close/>
                    <a:moveTo>
                      <a:pt x="151" y="24"/>
                    </a:moveTo>
                    <a:lnTo>
                      <a:pt x="151" y="24"/>
                    </a:lnTo>
                    <a:cubicBezTo>
                      <a:pt x="101" y="51"/>
                      <a:pt x="51" y="67"/>
                      <a:pt x="1" y="84"/>
                    </a:cubicBezTo>
                    <a:cubicBezTo>
                      <a:pt x="64" y="84"/>
                      <a:pt x="106" y="105"/>
                      <a:pt x="43" y="147"/>
                    </a:cubicBezTo>
                    <a:cubicBezTo>
                      <a:pt x="278" y="127"/>
                      <a:pt x="1" y="126"/>
                      <a:pt x="15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12"/>
              <p:cNvSpPr/>
              <p:nvPr/>
            </p:nvSpPr>
            <p:spPr>
              <a:xfrm>
                <a:off x="10937150" y="2453725"/>
                <a:ext cx="33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4" extrusionOk="0">
                    <a:moveTo>
                      <a:pt x="101" y="0"/>
                    </a:moveTo>
                    <a:cubicBezTo>
                      <a:pt x="89" y="0"/>
                      <a:pt x="73" y="3"/>
                      <a:pt x="51" y="8"/>
                    </a:cubicBezTo>
                    <a:cubicBezTo>
                      <a:pt x="0" y="46"/>
                      <a:pt x="18" y="54"/>
                      <a:pt x="45" y="54"/>
                    </a:cubicBezTo>
                    <a:cubicBezTo>
                      <a:pt x="62" y="54"/>
                      <a:pt x="84" y="50"/>
                      <a:pt x="92" y="50"/>
                    </a:cubicBezTo>
                    <a:cubicBezTo>
                      <a:pt x="123" y="20"/>
                      <a:pt x="131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12"/>
              <p:cNvSpPr/>
              <p:nvPr/>
            </p:nvSpPr>
            <p:spPr>
              <a:xfrm>
                <a:off x="11002750" y="2366500"/>
                <a:ext cx="15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51" y="0"/>
                    </a:moveTo>
                    <a:cubicBezTo>
                      <a:pt x="44" y="0"/>
                      <a:pt x="33" y="8"/>
                      <a:pt x="19" y="8"/>
                    </a:cubicBezTo>
                    <a:cubicBezTo>
                      <a:pt x="13" y="8"/>
                      <a:pt x="7" y="7"/>
                      <a:pt x="0" y="3"/>
                    </a:cubicBezTo>
                    <a:lnTo>
                      <a:pt x="0" y="3"/>
                    </a:lnTo>
                    <a:lnTo>
                      <a:pt x="63" y="45"/>
                    </a:lnTo>
                    <a:cubicBezTo>
                      <a:pt x="63" y="9"/>
                      <a:pt x="59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12"/>
              <p:cNvSpPr/>
              <p:nvPr/>
            </p:nvSpPr>
            <p:spPr>
              <a:xfrm>
                <a:off x="10998025" y="2344600"/>
                <a:ext cx="16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64" y="105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12"/>
              <p:cNvSpPr/>
              <p:nvPr/>
            </p:nvSpPr>
            <p:spPr>
              <a:xfrm>
                <a:off x="11013725" y="2332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105"/>
                    </a:moveTo>
                    <a:lnTo>
                      <a:pt x="1" y="1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12"/>
              <p:cNvSpPr/>
              <p:nvPr/>
            </p:nvSpPr>
            <p:spPr>
              <a:xfrm>
                <a:off x="10946250" y="2168850"/>
                <a:ext cx="2400" cy="22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21" y="0"/>
                    </a:moveTo>
                    <a:lnTo>
                      <a:pt x="0" y="84"/>
                    </a:lnTo>
                    <a:cubicBezTo>
                      <a:pt x="5" y="86"/>
                      <a:pt x="10" y="87"/>
                      <a:pt x="15" y="87"/>
                    </a:cubicBezTo>
                    <a:cubicBezTo>
                      <a:pt x="54" y="87"/>
                      <a:pt x="96" y="19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12"/>
              <p:cNvSpPr/>
              <p:nvPr/>
            </p:nvSpPr>
            <p:spPr>
              <a:xfrm>
                <a:off x="10865700" y="2143525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54" y="1"/>
                    </a:moveTo>
                    <a:cubicBezTo>
                      <a:pt x="35" y="1"/>
                      <a:pt x="17" y="3"/>
                      <a:pt x="0" y="9"/>
                    </a:cubicBezTo>
                    <a:cubicBezTo>
                      <a:pt x="68" y="26"/>
                      <a:pt x="122" y="56"/>
                      <a:pt x="162" y="56"/>
                    </a:cubicBezTo>
                    <a:cubicBezTo>
                      <a:pt x="172" y="56"/>
                      <a:pt x="181" y="55"/>
                      <a:pt x="189" y="51"/>
                    </a:cubicBezTo>
                    <a:cubicBezTo>
                      <a:pt x="158" y="20"/>
                      <a:pt x="105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12"/>
              <p:cNvSpPr/>
              <p:nvPr/>
            </p:nvSpPr>
            <p:spPr>
              <a:xfrm>
                <a:off x="10680000" y="2264575"/>
                <a:ext cx="5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21" y="0"/>
                    </a:moveTo>
                    <a:lnTo>
                      <a:pt x="0" y="126"/>
                    </a:lnTo>
                    <a:lnTo>
                      <a:pt x="21" y="6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12"/>
              <p:cNvSpPr/>
              <p:nvPr/>
            </p:nvSpPr>
            <p:spPr>
              <a:xfrm>
                <a:off x="10890275" y="2049725"/>
                <a:ext cx="173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83" extrusionOk="0">
                    <a:moveTo>
                      <a:pt x="57" y="1"/>
                    </a:moveTo>
                    <a:cubicBezTo>
                      <a:pt x="36" y="1"/>
                      <a:pt x="17" y="4"/>
                      <a:pt x="1" y="15"/>
                    </a:cubicBezTo>
                    <a:cubicBezTo>
                      <a:pt x="105" y="99"/>
                      <a:pt x="252" y="141"/>
                      <a:pt x="440" y="141"/>
                    </a:cubicBezTo>
                    <a:cubicBezTo>
                      <a:pt x="461" y="162"/>
                      <a:pt x="440" y="183"/>
                      <a:pt x="419" y="183"/>
                    </a:cubicBezTo>
                    <a:cubicBezTo>
                      <a:pt x="545" y="183"/>
                      <a:pt x="691" y="162"/>
                      <a:pt x="628" y="57"/>
                    </a:cubicBezTo>
                    <a:lnTo>
                      <a:pt x="628" y="57"/>
                    </a:lnTo>
                    <a:cubicBezTo>
                      <a:pt x="503" y="99"/>
                      <a:pt x="482" y="57"/>
                      <a:pt x="335" y="120"/>
                    </a:cubicBezTo>
                    <a:cubicBezTo>
                      <a:pt x="252" y="99"/>
                      <a:pt x="189" y="57"/>
                      <a:pt x="210" y="15"/>
                    </a:cubicBezTo>
                    <a:lnTo>
                      <a:pt x="210" y="15"/>
                    </a:lnTo>
                    <a:cubicBezTo>
                      <a:pt x="204" y="19"/>
                      <a:pt x="196" y="20"/>
                      <a:pt x="187" y="20"/>
                    </a:cubicBezTo>
                    <a:cubicBezTo>
                      <a:pt x="153" y="20"/>
                      <a:pt x="10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12"/>
              <p:cNvSpPr/>
              <p:nvPr/>
            </p:nvSpPr>
            <p:spPr>
              <a:xfrm>
                <a:off x="11105275" y="233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63"/>
                    </a:moveTo>
                    <a:cubicBezTo>
                      <a:pt x="0" y="22"/>
                      <a:pt x="0" y="1"/>
                      <a:pt x="0" y="1"/>
                    </a:cubicBezTo>
                    <a:cubicBezTo>
                      <a:pt x="0" y="42"/>
                      <a:pt x="0" y="84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12"/>
              <p:cNvSpPr/>
              <p:nvPr/>
            </p:nvSpPr>
            <p:spPr>
              <a:xfrm>
                <a:off x="11100025" y="236030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2" y="0"/>
                    </a:moveTo>
                    <a:cubicBezTo>
                      <a:pt x="22" y="21"/>
                      <a:pt x="1" y="42"/>
                      <a:pt x="22" y="42"/>
                    </a:cubicBezTo>
                    <a:cubicBezTo>
                      <a:pt x="22" y="42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12"/>
              <p:cNvSpPr/>
              <p:nvPr/>
            </p:nvSpPr>
            <p:spPr>
              <a:xfrm>
                <a:off x="11074925" y="220022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1" y="0"/>
                    </a:moveTo>
                    <a:lnTo>
                      <a:pt x="42" y="147"/>
                    </a:lnTo>
                    <a:cubicBezTo>
                      <a:pt x="84" y="147"/>
                      <a:pt x="42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12"/>
              <p:cNvSpPr/>
              <p:nvPr/>
            </p:nvSpPr>
            <p:spPr>
              <a:xfrm>
                <a:off x="10931075" y="2060025"/>
                <a:ext cx="21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2" extrusionOk="0">
                    <a:moveTo>
                      <a:pt x="1" y="1"/>
                    </a:moveTo>
                    <a:lnTo>
                      <a:pt x="84" y="22"/>
                    </a:lnTo>
                    <a:cubicBezTo>
                      <a:pt x="63" y="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12"/>
              <p:cNvSpPr/>
              <p:nvPr/>
            </p:nvSpPr>
            <p:spPr>
              <a:xfrm>
                <a:off x="11035700" y="2148450"/>
                <a:ext cx="21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2" extrusionOk="0">
                    <a:moveTo>
                      <a:pt x="0" y="0"/>
                    </a:moveTo>
                    <a:lnTo>
                      <a:pt x="84" y="42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12"/>
              <p:cNvSpPr/>
              <p:nvPr/>
            </p:nvSpPr>
            <p:spPr>
              <a:xfrm>
                <a:off x="11003275" y="2114450"/>
                <a:ext cx="31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0" extrusionOk="0">
                    <a:moveTo>
                      <a:pt x="21" y="0"/>
                    </a:moveTo>
                    <a:cubicBezTo>
                      <a:pt x="0" y="0"/>
                      <a:pt x="0" y="21"/>
                      <a:pt x="0" y="42"/>
                    </a:cubicBezTo>
                    <a:cubicBezTo>
                      <a:pt x="7" y="55"/>
                      <a:pt x="17" y="60"/>
                      <a:pt x="30" y="60"/>
                    </a:cubicBezTo>
                    <a:cubicBezTo>
                      <a:pt x="58" y="60"/>
                      <a:pt x="97" y="35"/>
                      <a:pt x="126" y="21"/>
                    </a:cubicBezTo>
                    <a:cubicBezTo>
                      <a:pt x="84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12"/>
              <p:cNvSpPr/>
              <p:nvPr/>
            </p:nvSpPr>
            <p:spPr>
              <a:xfrm>
                <a:off x="10828025" y="20375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2" y="0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12"/>
              <p:cNvSpPr/>
              <p:nvPr/>
            </p:nvSpPr>
            <p:spPr>
              <a:xfrm>
                <a:off x="10883475" y="20511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0"/>
                    </a:moveTo>
                    <a:cubicBezTo>
                      <a:pt x="22" y="21"/>
                      <a:pt x="22" y="21"/>
                      <a:pt x="1" y="42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12"/>
              <p:cNvSpPr/>
              <p:nvPr/>
            </p:nvSpPr>
            <p:spPr>
              <a:xfrm>
                <a:off x="11085925" y="2402100"/>
                <a:ext cx="5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4" extrusionOk="0">
                    <a:moveTo>
                      <a:pt x="14" y="0"/>
                    </a:moveTo>
                    <a:cubicBezTo>
                      <a:pt x="8" y="0"/>
                      <a:pt x="0" y="18"/>
                      <a:pt x="0" y="44"/>
                    </a:cubicBezTo>
                    <a:cubicBezTo>
                      <a:pt x="0" y="44"/>
                      <a:pt x="0" y="23"/>
                      <a:pt x="21" y="23"/>
                    </a:cubicBezTo>
                    <a:cubicBezTo>
                      <a:pt x="21" y="7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12"/>
              <p:cNvSpPr/>
              <p:nvPr/>
            </p:nvSpPr>
            <p:spPr>
              <a:xfrm>
                <a:off x="10749050" y="2555925"/>
                <a:ext cx="99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47" extrusionOk="0">
                    <a:moveTo>
                      <a:pt x="189" y="1"/>
                    </a:moveTo>
                    <a:cubicBezTo>
                      <a:pt x="251" y="54"/>
                      <a:pt x="203" y="58"/>
                      <a:pt x="146" y="58"/>
                    </a:cubicBezTo>
                    <a:cubicBezTo>
                      <a:pt x="137" y="58"/>
                      <a:pt x="127" y="58"/>
                      <a:pt x="118" y="58"/>
                    </a:cubicBezTo>
                    <a:cubicBezTo>
                      <a:pt x="53" y="58"/>
                      <a:pt x="0" y="63"/>
                      <a:pt x="126" y="147"/>
                    </a:cubicBezTo>
                    <a:cubicBezTo>
                      <a:pt x="105" y="105"/>
                      <a:pt x="398" y="126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12"/>
              <p:cNvSpPr/>
              <p:nvPr/>
            </p:nvSpPr>
            <p:spPr>
              <a:xfrm>
                <a:off x="10934225" y="2061075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42" y="2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12"/>
              <p:cNvSpPr/>
              <p:nvPr/>
            </p:nvSpPr>
            <p:spPr>
              <a:xfrm>
                <a:off x="11031000" y="2485975"/>
                <a:ext cx="1050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6" extrusionOk="0">
                    <a:moveTo>
                      <a:pt x="29" y="0"/>
                    </a:moveTo>
                    <a:cubicBezTo>
                      <a:pt x="21" y="0"/>
                      <a:pt x="11" y="5"/>
                      <a:pt x="0" y="16"/>
                    </a:cubicBezTo>
                    <a:lnTo>
                      <a:pt x="42" y="16"/>
                    </a:lnTo>
                    <a:cubicBezTo>
                      <a:pt x="42" y="5"/>
                      <a:pt x="37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12"/>
              <p:cNvSpPr/>
              <p:nvPr/>
            </p:nvSpPr>
            <p:spPr>
              <a:xfrm>
                <a:off x="11000125" y="251407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cubicBezTo>
                      <a:pt x="42" y="22"/>
                      <a:pt x="42" y="22"/>
                      <a:pt x="1" y="63"/>
                    </a:cubicBezTo>
                    <a:lnTo>
                      <a:pt x="21" y="63"/>
                    </a:lnTo>
                    <a:cubicBezTo>
                      <a:pt x="21" y="43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12"/>
              <p:cNvSpPr/>
              <p:nvPr/>
            </p:nvSpPr>
            <p:spPr>
              <a:xfrm>
                <a:off x="10969275" y="25381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63" y="0"/>
                    </a:moveTo>
                    <a:cubicBezTo>
                      <a:pt x="42" y="21"/>
                      <a:pt x="0" y="42"/>
                      <a:pt x="0" y="42"/>
                    </a:cubicBezTo>
                    <a:lnTo>
                      <a:pt x="21" y="42"/>
                    </a:lnTo>
                    <a:cubicBezTo>
                      <a:pt x="42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12"/>
              <p:cNvSpPr/>
              <p:nvPr/>
            </p:nvSpPr>
            <p:spPr>
              <a:xfrm>
                <a:off x="10704575" y="2077550"/>
                <a:ext cx="362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96" extrusionOk="0">
                    <a:moveTo>
                      <a:pt x="125" y="0"/>
                    </a:moveTo>
                    <a:cubicBezTo>
                      <a:pt x="116" y="0"/>
                      <a:pt x="83" y="19"/>
                      <a:pt x="1" y="74"/>
                    </a:cubicBezTo>
                    <a:cubicBezTo>
                      <a:pt x="43" y="74"/>
                      <a:pt x="84" y="95"/>
                      <a:pt x="105" y="95"/>
                    </a:cubicBezTo>
                    <a:cubicBezTo>
                      <a:pt x="63" y="81"/>
                      <a:pt x="144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12"/>
              <p:cNvSpPr/>
              <p:nvPr/>
            </p:nvSpPr>
            <p:spPr>
              <a:xfrm>
                <a:off x="10932650" y="20605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21" y="1"/>
                    </a:moveTo>
                    <a:cubicBezTo>
                      <a:pt x="0" y="1"/>
                      <a:pt x="0" y="22"/>
                      <a:pt x="0" y="22"/>
                    </a:cubicBezTo>
                    <a:cubicBezTo>
                      <a:pt x="14" y="22"/>
                      <a:pt x="28" y="13"/>
                      <a:pt x="42" y="13"/>
                    </a:cubicBezTo>
                    <a:cubicBezTo>
                      <a:pt x="49" y="13"/>
                      <a:pt x="56" y="15"/>
                      <a:pt x="63" y="22"/>
                    </a:cubicBezTo>
                    <a:lnTo>
                      <a:pt x="63" y="22"/>
                    </a:lnTo>
                    <a:cubicBezTo>
                      <a:pt x="42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12"/>
              <p:cNvSpPr/>
              <p:nvPr/>
            </p:nvSpPr>
            <p:spPr>
              <a:xfrm>
                <a:off x="11004300" y="2526625"/>
                <a:ext cx="58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69" extrusionOk="0">
                    <a:moveTo>
                      <a:pt x="231" y="1"/>
                    </a:moveTo>
                    <a:lnTo>
                      <a:pt x="1" y="168"/>
                    </a:lnTo>
                    <a:cubicBezTo>
                      <a:pt x="64" y="126"/>
                      <a:pt x="147" y="64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12"/>
              <p:cNvSpPr/>
              <p:nvPr/>
            </p:nvSpPr>
            <p:spPr>
              <a:xfrm>
                <a:off x="10984425" y="2542850"/>
                <a:ext cx="42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85" extrusionOk="0">
                    <a:moveTo>
                      <a:pt x="168" y="0"/>
                    </a:moveTo>
                    <a:cubicBezTo>
                      <a:pt x="105" y="0"/>
                      <a:pt x="64" y="21"/>
                      <a:pt x="22" y="42"/>
                    </a:cubicBezTo>
                    <a:cubicBezTo>
                      <a:pt x="22" y="63"/>
                      <a:pt x="1" y="63"/>
                      <a:pt x="1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12"/>
              <p:cNvSpPr/>
              <p:nvPr/>
            </p:nvSpPr>
            <p:spPr>
              <a:xfrm>
                <a:off x="10579550" y="2038075"/>
                <a:ext cx="535675" cy="551350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2054" extrusionOk="0">
                    <a:moveTo>
                      <a:pt x="10860" y="21"/>
                    </a:moveTo>
                    <a:cubicBezTo>
                      <a:pt x="10842" y="21"/>
                      <a:pt x="10825" y="23"/>
                      <a:pt x="10812" y="26"/>
                    </a:cubicBezTo>
                    <a:lnTo>
                      <a:pt x="10812" y="26"/>
                    </a:lnTo>
                    <a:cubicBezTo>
                      <a:pt x="10829" y="25"/>
                      <a:pt x="10845" y="23"/>
                      <a:pt x="10860" y="21"/>
                    </a:cubicBezTo>
                    <a:close/>
                    <a:moveTo>
                      <a:pt x="8329" y="230"/>
                    </a:moveTo>
                    <a:lnTo>
                      <a:pt x="8329" y="230"/>
                    </a:lnTo>
                    <a:cubicBezTo>
                      <a:pt x="8319" y="230"/>
                      <a:pt x="8311" y="232"/>
                      <a:pt x="8303" y="236"/>
                    </a:cubicBezTo>
                    <a:lnTo>
                      <a:pt x="8303" y="236"/>
                    </a:lnTo>
                    <a:cubicBezTo>
                      <a:pt x="8311" y="234"/>
                      <a:pt x="8320" y="232"/>
                      <a:pt x="8329" y="230"/>
                    </a:cubicBezTo>
                    <a:close/>
                    <a:moveTo>
                      <a:pt x="13243" y="718"/>
                    </a:moveTo>
                    <a:cubicBezTo>
                      <a:pt x="13247" y="724"/>
                      <a:pt x="13254" y="728"/>
                      <a:pt x="13267" y="732"/>
                    </a:cubicBezTo>
                    <a:lnTo>
                      <a:pt x="13243" y="718"/>
                    </a:lnTo>
                    <a:close/>
                    <a:moveTo>
                      <a:pt x="5839" y="1172"/>
                    </a:moveTo>
                    <a:cubicBezTo>
                      <a:pt x="5837" y="1174"/>
                      <a:pt x="5835" y="1176"/>
                      <a:pt x="5834" y="1178"/>
                    </a:cubicBezTo>
                    <a:lnTo>
                      <a:pt x="5834" y="1178"/>
                    </a:lnTo>
                    <a:cubicBezTo>
                      <a:pt x="5835" y="1176"/>
                      <a:pt x="5837" y="1174"/>
                      <a:pt x="5839" y="1172"/>
                    </a:cubicBezTo>
                    <a:close/>
                    <a:moveTo>
                      <a:pt x="17949" y="4016"/>
                    </a:moveTo>
                    <a:cubicBezTo>
                      <a:pt x="17944" y="4016"/>
                      <a:pt x="17938" y="4016"/>
                      <a:pt x="17933" y="4017"/>
                    </a:cubicBezTo>
                    <a:lnTo>
                      <a:pt x="17953" y="4017"/>
                    </a:lnTo>
                    <a:cubicBezTo>
                      <a:pt x="17953" y="4017"/>
                      <a:pt x="17953" y="4016"/>
                      <a:pt x="17952" y="4016"/>
                    </a:cubicBezTo>
                    <a:lnTo>
                      <a:pt x="17952" y="4016"/>
                    </a:lnTo>
                    <a:cubicBezTo>
                      <a:pt x="17951" y="4016"/>
                      <a:pt x="17950" y="4016"/>
                      <a:pt x="17949" y="4016"/>
                    </a:cubicBezTo>
                    <a:close/>
                    <a:moveTo>
                      <a:pt x="2868" y="4520"/>
                    </a:moveTo>
                    <a:cubicBezTo>
                      <a:pt x="2868" y="4520"/>
                      <a:pt x="2888" y="4541"/>
                      <a:pt x="2868" y="4562"/>
                    </a:cubicBezTo>
                    <a:cubicBezTo>
                      <a:pt x="2847" y="4624"/>
                      <a:pt x="2805" y="4645"/>
                      <a:pt x="2784" y="4645"/>
                    </a:cubicBezTo>
                    <a:cubicBezTo>
                      <a:pt x="2805" y="4603"/>
                      <a:pt x="2847" y="4562"/>
                      <a:pt x="2868" y="4520"/>
                    </a:cubicBezTo>
                    <a:close/>
                    <a:moveTo>
                      <a:pt x="19021" y="5085"/>
                    </a:moveTo>
                    <a:cubicBezTo>
                      <a:pt x="19025" y="5089"/>
                      <a:pt x="19030" y="5094"/>
                      <a:pt x="19035" y="5097"/>
                    </a:cubicBezTo>
                    <a:lnTo>
                      <a:pt x="19035" y="5097"/>
                    </a:lnTo>
                    <a:cubicBezTo>
                      <a:pt x="19029" y="5092"/>
                      <a:pt x="19024" y="5088"/>
                      <a:pt x="19021" y="5085"/>
                    </a:cubicBezTo>
                    <a:close/>
                    <a:moveTo>
                      <a:pt x="1989" y="4959"/>
                    </a:moveTo>
                    <a:cubicBezTo>
                      <a:pt x="2010" y="4959"/>
                      <a:pt x="2031" y="4980"/>
                      <a:pt x="2010" y="5022"/>
                    </a:cubicBezTo>
                    <a:cubicBezTo>
                      <a:pt x="2010" y="5020"/>
                      <a:pt x="2009" y="5019"/>
                      <a:pt x="2007" y="5019"/>
                    </a:cubicBezTo>
                    <a:cubicBezTo>
                      <a:pt x="1992" y="5019"/>
                      <a:pt x="1919" y="5091"/>
                      <a:pt x="1863" y="5147"/>
                    </a:cubicBezTo>
                    <a:cubicBezTo>
                      <a:pt x="1905" y="5106"/>
                      <a:pt x="1947" y="5022"/>
                      <a:pt x="1989" y="4959"/>
                    </a:cubicBezTo>
                    <a:close/>
                    <a:moveTo>
                      <a:pt x="1047" y="6486"/>
                    </a:moveTo>
                    <a:cubicBezTo>
                      <a:pt x="1046" y="6490"/>
                      <a:pt x="1046" y="6493"/>
                      <a:pt x="1045" y="6496"/>
                    </a:cubicBezTo>
                    <a:lnTo>
                      <a:pt x="1045" y="6496"/>
                    </a:lnTo>
                    <a:cubicBezTo>
                      <a:pt x="1046" y="6493"/>
                      <a:pt x="1046" y="6490"/>
                      <a:pt x="1047" y="6486"/>
                    </a:cubicBezTo>
                    <a:close/>
                    <a:moveTo>
                      <a:pt x="988" y="8751"/>
                    </a:moveTo>
                    <a:lnTo>
                      <a:pt x="988" y="8751"/>
                    </a:lnTo>
                    <a:cubicBezTo>
                      <a:pt x="987" y="8756"/>
                      <a:pt x="985" y="8762"/>
                      <a:pt x="984" y="8767"/>
                    </a:cubicBezTo>
                    <a:cubicBezTo>
                      <a:pt x="986" y="8761"/>
                      <a:pt x="987" y="8756"/>
                      <a:pt x="988" y="8751"/>
                    </a:cubicBezTo>
                    <a:close/>
                    <a:moveTo>
                      <a:pt x="21055" y="14166"/>
                    </a:moveTo>
                    <a:cubicBezTo>
                      <a:pt x="21054" y="14173"/>
                      <a:pt x="21052" y="14180"/>
                      <a:pt x="21050" y="14186"/>
                    </a:cubicBezTo>
                    <a:cubicBezTo>
                      <a:pt x="21053" y="14178"/>
                      <a:pt x="21054" y="14172"/>
                      <a:pt x="21055" y="14166"/>
                    </a:cubicBezTo>
                    <a:close/>
                    <a:moveTo>
                      <a:pt x="20339" y="14458"/>
                    </a:moveTo>
                    <a:lnTo>
                      <a:pt x="20339" y="14458"/>
                    </a:lnTo>
                    <a:cubicBezTo>
                      <a:pt x="20323" y="14508"/>
                      <a:pt x="20319" y="14538"/>
                      <a:pt x="20322" y="14556"/>
                    </a:cubicBezTo>
                    <a:lnTo>
                      <a:pt x="20322" y="14556"/>
                    </a:lnTo>
                    <a:cubicBezTo>
                      <a:pt x="20333" y="14524"/>
                      <a:pt x="20339" y="14491"/>
                      <a:pt x="20339" y="14458"/>
                    </a:cubicBezTo>
                    <a:close/>
                    <a:moveTo>
                      <a:pt x="20276" y="14605"/>
                    </a:moveTo>
                    <a:cubicBezTo>
                      <a:pt x="20269" y="14612"/>
                      <a:pt x="20264" y="14620"/>
                      <a:pt x="20262" y="14626"/>
                    </a:cubicBezTo>
                    <a:lnTo>
                      <a:pt x="20262" y="14626"/>
                    </a:lnTo>
                    <a:cubicBezTo>
                      <a:pt x="20266" y="14619"/>
                      <a:pt x="20271" y="14612"/>
                      <a:pt x="20276" y="14605"/>
                    </a:cubicBezTo>
                    <a:close/>
                    <a:moveTo>
                      <a:pt x="19972" y="15705"/>
                    </a:moveTo>
                    <a:cubicBezTo>
                      <a:pt x="19971" y="15705"/>
                      <a:pt x="19968" y="15708"/>
                      <a:pt x="19962" y="15714"/>
                    </a:cubicBezTo>
                    <a:cubicBezTo>
                      <a:pt x="19962" y="15718"/>
                      <a:pt x="19961" y="15722"/>
                      <a:pt x="19960" y="15726"/>
                    </a:cubicBezTo>
                    <a:lnTo>
                      <a:pt x="19960" y="15726"/>
                    </a:lnTo>
                    <a:cubicBezTo>
                      <a:pt x="19968" y="15714"/>
                      <a:pt x="19974" y="15705"/>
                      <a:pt x="19972" y="15705"/>
                    </a:cubicBezTo>
                    <a:close/>
                    <a:moveTo>
                      <a:pt x="19960" y="15726"/>
                    </a:moveTo>
                    <a:cubicBezTo>
                      <a:pt x="19945" y="15750"/>
                      <a:pt x="19923" y="15786"/>
                      <a:pt x="19934" y="15795"/>
                    </a:cubicBezTo>
                    <a:lnTo>
                      <a:pt x="19934" y="15795"/>
                    </a:lnTo>
                    <a:cubicBezTo>
                      <a:pt x="19946" y="15773"/>
                      <a:pt x="19956" y="15750"/>
                      <a:pt x="19960" y="15726"/>
                    </a:cubicBezTo>
                    <a:close/>
                    <a:moveTo>
                      <a:pt x="20506" y="15609"/>
                    </a:moveTo>
                    <a:lnTo>
                      <a:pt x="20485" y="15693"/>
                    </a:lnTo>
                    <a:cubicBezTo>
                      <a:pt x="20477" y="15697"/>
                      <a:pt x="20470" y="15700"/>
                      <a:pt x="20464" y="15702"/>
                    </a:cubicBezTo>
                    <a:lnTo>
                      <a:pt x="20464" y="15702"/>
                    </a:lnTo>
                    <a:cubicBezTo>
                      <a:pt x="20464" y="15696"/>
                      <a:pt x="20464" y="15693"/>
                      <a:pt x="20464" y="15693"/>
                    </a:cubicBezTo>
                    <a:lnTo>
                      <a:pt x="20464" y="15693"/>
                    </a:lnTo>
                    <a:cubicBezTo>
                      <a:pt x="20463" y="15696"/>
                      <a:pt x="20462" y="15699"/>
                      <a:pt x="20460" y="15702"/>
                    </a:cubicBezTo>
                    <a:lnTo>
                      <a:pt x="20460" y="15702"/>
                    </a:lnTo>
                    <a:cubicBezTo>
                      <a:pt x="20462" y="15702"/>
                      <a:pt x="20463" y="15702"/>
                      <a:pt x="20464" y="15702"/>
                    </a:cubicBezTo>
                    <a:lnTo>
                      <a:pt x="20464" y="15702"/>
                    </a:lnTo>
                    <a:cubicBezTo>
                      <a:pt x="20463" y="15720"/>
                      <a:pt x="20460" y="15765"/>
                      <a:pt x="20443" y="15797"/>
                    </a:cubicBezTo>
                    <a:cubicBezTo>
                      <a:pt x="20485" y="15714"/>
                      <a:pt x="20548" y="15609"/>
                      <a:pt x="20506" y="15609"/>
                    </a:cubicBezTo>
                    <a:close/>
                    <a:moveTo>
                      <a:pt x="16719" y="19271"/>
                    </a:moveTo>
                    <a:cubicBezTo>
                      <a:pt x="16719" y="19271"/>
                      <a:pt x="16719" y="19275"/>
                      <a:pt x="16721" y="19279"/>
                    </a:cubicBezTo>
                    <a:lnTo>
                      <a:pt x="16721" y="19279"/>
                    </a:lnTo>
                    <a:cubicBezTo>
                      <a:pt x="16721" y="19276"/>
                      <a:pt x="16721" y="19273"/>
                      <a:pt x="16719" y="19271"/>
                    </a:cubicBezTo>
                    <a:close/>
                    <a:moveTo>
                      <a:pt x="15024" y="20422"/>
                    </a:moveTo>
                    <a:cubicBezTo>
                      <a:pt x="15009" y="20422"/>
                      <a:pt x="15002" y="20424"/>
                      <a:pt x="14999" y="20429"/>
                    </a:cubicBezTo>
                    <a:lnTo>
                      <a:pt x="14999" y="20429"/>
                    </a:lnTo>
                    <a:cubicBezTo>
                      <a:pt x="15007" y="20427"/>
                      <a:pt x="15015" y="20424"/>
                      <a:pt x="15024" y="20422"/>
                    </a:cubicBezTo>
                    <a:close/>
                    <a:moveTo>
                      <a:pt x="6906" y="20861"/>
                    </a:moveTo>
                    <a:cubicBezTo>
                      <a:pt x="6906" y="20868"/>
                      <a:pt x="6912" y="20874"/>
                      <a:pt x="6925" y="20882"/>
                    </a:cubicBezTo>
                    <a:lnTo>
                      <a:pt x="6925" y="20882"/>
                    </a:lnTo>
                    <a:cubicBezTo>
                      <a:pt x="6920" y="20881"/>
                      <a:pt x="6906" y="20878"/>
                      <a:pt x="6906" y="20861"/>
                    </a:cubicBezTo>
                    <a:close/>
                    <a:moveTo>
                      <a:pt x="9961" y="0"/>
                    </a:moveTo>
                    <a:cubicBezTo>
                      <a:pt x="9919" y="21"/>
                      <a:pt x="9710" y="105"/>
                      <a:pt x="9584" y="105"/>
                    </a:cubicBezTo>
                    <a:cubicBezTo>
                      <a:pt x="9658" y="57"/>
                      <a:pt x="9634" y="45"/>
                      <a:pt x="9570" y="45"/>
                    </a:cubicBezTo>
                    <a:cubicBezTo>
                      <a:pt x="9500" y="45"/>
                      <a:pt x="9381" y="60"/>
                      <a:pt x="9289" y="60"/>
                    </a:cubicBezTo>
                    <a:cubicBezTo>
                      <a:pt x="9206" y="60"/>
                      <a:pt x="9145" y="48"/>
                      <a:pt x="9166" y="0"/>
                    </a:cubicBezTo>
                    <a:lnTo>
                      <a:pt x="9166" y="0"/>
                    </a:lnTo>
                    <a:cubicBezTo>
                      <a:pt x="9001" y="144"/>
                      <a:pt x="8555" y="147"/>
                      <a:pt x="8261" y="265"/>
                    </a:cubicBezTo>
                    <a:lnTo>
                      <a:pt x="8261" y="265"/>
                    </a:lnTo>
                    <a:cubicBezTo>
                      <a:pt x="8273" y="257"/>
                      <a:pt x="8286" y="243"/>
                      <a:pt x="8303" y="236"/>
                    </a:cubicBezTo>
                    <a:lnTo>
                      <a:pt x="8303" y="236"/>
                    </a:lnTo>
                    <a:cubicBezTo>
                      <a:pt x="8224" y="252"/>
                      <a:pt x="8172" y="256"/>
                      <a:pt x="8127" y="256"/>
                    </a:cubicBezTo>
                    <a:cubicBezTo>
                      <a:pt x="8077" y="256"/>
                      <a:pt x="8036" y="251"/>
                      <a:pt x="7973" y="251"/>
                    </a:cubicBezTo>
                    <a:cubicBezTo>
                      <a:pt x="7973" y="356"/>
                      <a:pt x="7722" y="460"/>
                      <a:pt x="7617" y="565"/>
                    </a:cubicBezTo>
                    <a:cubicBezTo>
                      <a:pt x="7387" y="523"/>
                      <a:pt x="7701" y="398"/>
                      <a:pt x="7596" y="335"/>
                    </a:cubicBezTo>
                    <a:lnTo>
                      <a:pt x="7596" y="335"/>
                    </a:lnTo>
                    <a:cubicBezTo>
                      <a:pt x="7638" y="398"/>
                      <a:pt x="7282" y="544"/>
                      <a:pt x="7366" y="586"/>
                    </a:cubicBezTo>
                    <a:cubicBezTo>
                      <a:pt x="7199" y="565"/>
                      <a:pt x="7220" y="586"/>
                      <a:pt x="7115" y="544"/>
                    </a:cubicBezTo>
                    <a:lnTo>
                      <a:pt x="7115" y="544"/>
                    </a:lnTo>
                    <a:cubicBezTo>
                      <a:pt x="7136" y="670"/>
                      <a:pt x="6989" y="607"/>
                      <a:pt x="6885" y="732"/>
                    </a:cubicBezTo>
                    <a:cubicBezTo>
                      <a:pt x="6849" y="739"/>
                      <a:pt x="6821" y="742"/>
                      <a:pt x="6800" y="742"/>
                    </a:cubicBezTo>
                    <a:cubicBezTo>
                      <a:pt x="6739" y="742"/>
                      <a:pt x="6728" y="722"/>
                      <a:pt x="6705" y="722"/>
                    </a:cubicBezTo>
                    <a:cubicBezTo>
                      <a:pt x="6684" y="722"/>
                      <a:pt x="6654" y="737"/>
                      <a:pt x="6571" y="795"/>
                    </a:cubicBezTo>
                    <a:cubicBezTo>
                      <a:pt x="6445" y="795"/>
                      <a:pt x="6634" y="670"/>
                      <a:pt x="6634" y="670"/>
                    </a:cubicBezTo>
                    <a:lnTo>
                      <a:pt x="6634" y="670"/>
                    </a:lnTo>
                    <a:cubicBezTo>
                      <a:pt x="6383" y="774"/>
                      <a:pt x="6550" y="816"/>
                      <a:pt x="6529" y="879"/>
                    </a:cubicBezTo>
                    <a:cubicBezTo>
                      <a:pt x="6438" y="928"/>
                      <a:pt x="6390" y="944"/>
                      <a:pt x="6360" y="944"/>
                    </a:cubicBezTo>
                    <a:cubicBezTo>
                      <a:pt x="6301" y="944"/>
                      <a:pt x="6320" y="879"/>
                      <a:pt x="6236" y="879"/>
                    </a:cubicBezTo>
                    <a:cubicBezTo>
                      <a:pt x="6090" y="984"/>
                      <a:pt x="5985" y="1130"/>
                      <a:pt x="5860" y="1193"/>
                    </a:cubicBezTo>
                    <a:cubicBezTo>
                      <a:pt x="5841" y="1193"/>
                      <a:pt x="5822" y="1193"/>
                      <a:pt x="5834" y="1178"/>
                    </a:cubicBezTo>
                    <a:lnTo>
                      <a:pt x="5834" y="1178"/>
                    </a:lnTo>
                    <a:cubicBezTo>
                      <a:pt x="5683" y="1343"/>
                      <a:pt x="5293" y="1488"/>
                      <a:pt x="5148" y="1695"/>
                    </a:cubicBezTo>
                    <a:lnTo>
                      <a:pt x="5106" y="1695"/>
                    </a:lnTo>
                    <a:cubicBezTo>
                      <a:pt x="5169" y="1716"/>
                      <a:pt x="5211" y="1737"/>
                      <a:pt x="5211" y="1779"/>
                    </a:cubicBezTo>
                    <a:cubicBezTo>
                      <a:pt x="5135" y="1836"/>
                      <a:pt x="5093" y="1928"/>
                      <a:pt x="5023" y="1928"/>
                    </a:cubicBezTo>
                    <a:cubicBezTo>
                      <a:pt x="5016" y="1928"/>
                      <a:pt x="5009" y="1927"/>
                      <a:pt x="5002" y="1925"/>
                    </a:cubicBezTo>
                    <a:cubicBezTo>
                      <a:pt x="5064" y="1883"/>
                      <a:pt x="5064" y="1862"/>
                      <a:pt x="5064" y="1821"/>
                    </a:cubicBezTo>
                    <a:lnTo>
                      <a:pt x="5064" y="1821"/>
                    </a:lnTo>
                    <a:lnTo>
                      <a:pt x="4981" y="1925"/>
                    </a:lnTo>
                    <a:cubicBezTo>
                      <a:pt x="4855" y="1904"/>
                      <a:pt x="5106" y="1800"/>
                      <a:pt x="5064" y="1737"/>
                    </a:cubicBezTo>
                    <a:lnTo>
                      <a:pt x="5064" y="1737"/>
                    </a:lnTo>
                    <a:cubicBezTo>
                      <a:pt x="4897" y="1904"/>
                      <a:pt x="4709" y="2113"/>
                      <a:pt x="4541" y="2218"/>
                    </a:cubicBezTo>
                    <a:cubicBezTo>
                      <a:pt x="4470" y="2165"/>
                      <a:pt x="4761" y="1991"/>
                      <a:pt x="4697" y="1991"/>
                    </a:cubicBezTo>
                    <a:cubicBezTo>
                      <a:pt x="4686" y="1991"/>
                      <a:pt x="4663" y="1996"/>
                      <a:pt x="4625" y="2009"/>
                    </a:cubicBezTo>
                    <a:cubicBezTo>
                      <a:pt x="4709" y="1967"/>
                      <a:pt x="4792" y="1925"/>
                      <a:pt x="4876" y="1883"/>
                    </a:cubicBezTo>
                    <a:cubicBezTo>
                      <a:pt x="4625" y="1883"/>
                      <a:pt x="5023" y="1779"/>
                      <a:pt x="4772" y="1779"/>
                    </a:cubicBezTo>
                    <a:cubicBezTo>
                      <a:pt x="4458" y="1967"/>
                      <a:pt x="4458" y="2072"/>
                      <a:pt x="4165" y="2281"/>
                    </a:cubicBezTo>
                    <a:cubicBezTo>
                      <a:pt x="4123" y="2365"/>
                      <a:pt x="4228" y="2323"/>
                      <a:pt x="4186" y="2406"/>
                    </a:cubicBezTo>
                    <a:cubicBezTo>
                      <a:pt x="3851" y="2825"/>
                      <a:pt x="3725" y="2511"/>
                      <a:pt x="3537" y="2867"/>
                    </a:cubicBezTo>
                    <a:cubicBezTo>
                      <a:pt x="3495" y="2992"/>
                      <a:pt x="3558" y="3097"/>
                      <a:pt x="3307" y="3243"/>
                    </a:cubicBezTo>
                    <a:lnTo>
                      <a:pt x="3307" y="3118"/>
                    </a:lnTo>
                    <a:cubicBezTo>
                      <a:pt x="3056" y="3369"/>
                      <a:pt x="3286" y="3369"/>
                      <a:pt x="2972" y="3599"/>
                    </a:cubicBezTo>
                    <a:cubicBezTo>
                      <a:pt x="2992" y="3521"/>
                      <a:pt x="3121" y="3388"/>
                      <a:pt x="3104" y="3388"/>
                    </a:cubicBezTo>
                    <a:lnTo>
                      <a:pt x="3104" y="3388"/>
                    </a:lnTo>
                    <a:cubicBezTo>
                      <a:pt x="3102" y="3388"/>
                      <a:pt x="3100" y="3388"/>
                      <a:pt x="3098" y="3390"/>
                    </a:cubicBezTo>
                    <a:cubicBezTo>
                      <a:pt x="2868" y="3536"/>
                      <a:pt x="3014" y="3557"/>
                      <a:pt x="2888" y="3704"/>
                    </a:cubicBezTo>
                    <a:lnTo>
                      <a:pt x="2805" y="3683"/>
                    </a:lnTo>
                    <a:cubicBezTo>
                      <a:pt x="2575" y="3976"/>
                      <a:pt x="2365" y="4352"/>
                      <a:pt x="2135" y="4708"/>
                    </a:cubicBezTo>
                    <a:cubicBezTo>
                      <a:pt x="2135" y="4693"/>
                      <a:pt x="2147" y="4643"/>
                      <a:pt x="2119" y="4643"/>
                    </a:cubicBezTo>
                    <a:cubicBezTo>
                      <a:pt x="2109" y="4643"/>
                      <a:pt x="2095" y="4650"/>
                      <a:pt x="2072" y="4666"/>
                    </a:cubicBezTo>
                    <a:cubicBezTo>
                      <a:pt x="1926" y="4917"/>
                      <a:pt x="1779" y="5147"/>
                      <a:pt x="1633" y="5398"/>
                    </a:cubicBezTo>
                    <a:cubicBezTo>
                      <a:pt x="1487" y="5629"/>
                      <a:pt x="1319" y="5859"/>
                      <a:pt x="1194" y="6089"/>
                    </a:cubicBezTo>
                    <a:lnTo>
                      <a:pt x="1173" y="6298"/>
                    </a:lnTo>
                    <a:cubicBezTo>
                      <a:pt x="1160" y="6324"/>
                      <a:pt x="1139" y="6342"/>
                      <a:pt x="1125" y="6342"/>
                    </a:cubicBezTo>
                    <a:cubicBezTo>
                      <a:pt x="1116" y="6342"/>
                      <a:pt x="1110" y="6335"/>
                      <a:pt x="1110" y="6319"/>
                    </a:cubicBezTo>
                    <a:cubicBezTo>
                      <a:pt x="1063" y="6393"/>
                      <a:pt x="1067" y="6406"/>
                      <a:pt x="1082" y="6406"/>
                    </a:cubicBezTo>
                    <a:cubicBezTo>
                      <a:pt x="1090" y="6406"/>
                      <a:pt x="1102" y="6403"/>
                      <a:pt x="1111" y="6403"/>
                    </a:cubicBezTo>
                    <a:cubicBezTo>
                      <a:pt x="1126" y="6403"/>
                      <a:pt x="1138" y="6410"/>
                      <a:pt x="1131" y="6445"/>
                    </a:cubicBezTo>
                    <a:cubicBezTo>
                      <a:pt x="1106" y="6506"/>
                      <a:pt x="1075" y="6538"/>
                      <a:pt x="1057" y="6538"/>
                    </a:cubicBezTo>
                    <a:cubicBezTo>
                      <a:pt x="1045" y="6538"/>
                      <a:pt x="1040" y="6524"/>
                      <a:pt x="1045" y="6496"/>
                    </a:cubicBezTo>
                    <a:lnTo>
                      <a:pt x="1045" y="6496"/>
                    </a:lnTo>
                    <a:cubicBezTo>
                      <a:pt x="1003" y="6683"/>
                      <a:pt x="941" y="6930"/>
                      <a:pt x="859" y="7156"/>
                    </a:cubicBezTo>
                    <a:cubicBezTo>
                      <a:pt x="796" y="7407"/>
                      <a:pt x="712" y="7658"/>
                      <a:pt x="608" y="7826"/>
                    </a:cubicBezTo>
                    <a:lnTo>
                      <a:pt x="608" y="7742"/>
                    </a:lnTo>
                    <a:lnTo>
                      <a:pt x="608" y="7742"/>
                    </a:lnTo>
                    <a:cubicBezTo>
                      <a:pt x="503" y="8014"/>
                      <a:pt x="671" y="8098"/>
                      <a:pt x="524" y="8349"/>
                    </a:cubicBezTo>
                    <a:lnTo>
                      <a:pt x="524" y="8286"/>
                    </a:lnTo>
                    <a:cubicBezTo>
                      <a:pt x="336" y="8893"/>
                      <a:pt x="273" y="9583"/>
                      <a:pt x="127" y="10064"/>
                    </a:cubicBezTo>
                    <a:cubicBezTo>
                      <a:pt x="210" y="10169"/>
                      <a:pt x="22" y="10692"/>
                      <a:pt x="189" y="10734"/>
                    </a:cubicBezTo>
                    <a:cubicBezTo>
                      <a:pt x="85" y="11090"/>
                      <a:pt x="64" y="10985"/>
                      <a:pt x="22" y="11508"/>
                    </a:cubicBezTo>
                    <a:cubicBezTo>
                      <a:pt x="1" y="11634"/>
                      <a:pt x="106" y="11696"/>
                      <a:pt x="147" y="11864"/>
                    </a:cubicBezTo>
                    <a:lnTo>
                      <a:pt x="64" y="11885"/>
                    </a:lnTo>
                    <a:lnTo>
                      <a:pt x="168" y="12094"/>
                    </a:lnTo>
                    <a:lnTo>
                      <a:pt x="64" y="12220"/>
                    </a:lnTo>
                    <a:cubicBezTo>
                      <a:pt x="85" y="12282"/>
                      <a:pt x="85" y="12324"/>
                      <a:pt x="106" y="12387"/>
                    </a:cubicBezTo>
                    <a:cubicBezTo>
                      <a:pt x="106" y="12331"/>
                      <a:pt x="122" y="12258"/>
                      <a:pt x="141" y="12258"/>
                    </a:cubicBezTo>
                    <a:cubicBezTo>
                      <a:pt x="143" y="12258"/>
                      <a:pt x="145" y="12259"/>
                      <a:pt x="147" y="12261"/>
                    </a:cubicBezTo>
                    <a:cubicBezTo>
                      <a:pt x="210" y="12492"/>
                      <a:pt x="168" y="12847"/>
                      <a:pt x="127" y="12868"/>
                    </a:cubicBezTo>
                    <a:cubicBezTo>
                      <a:pt x="168" y="13056"/>
                      <a:pt x="231" y="13245"/>
                      <a:pt x="294" y="13433"/>
                    </a:cubicBezTo>
                    <a:cubicBezTo>
                      <a:pt x="252" y="13433"/>
                      <a:pt x="231" y="13329"/>
                      <a:pt x="189" y="13266"/>
                    </a:cubicBezTo>
                    <a:lnTo>
                      <a:pt x="189" y="13266"/>
                    </a:lnTo>
                    <a:cubicBezTo>
                      <a:pt x="336" y="13559"/>
                      <a:pt x="127" y="13329"/>
                      <a:pt x="252" y="13601"/>
                    </a:cubicBezTo>
                    <a:cubicBezTo>
                      <a:pt x="252" y="13590"/>
                      <a:pt x="255" y="13586"/>
                      <a:pt x="259" y="13586"/>
                    </a:cubicBezTo>
                    <a:cubicBezTo>
                      <a:pt x="272" y="13586"/>
                      <a:pt x="299" y="13621"/>
                      <a:pt x="315" y="13621"/>
                    </a:cubicBezTo>
                    <a:cubicBezTo>
                      <a:pt x="294" y="13768"/>
                      <a:pt x="378" y="14082"/>
                      <a:pt x="461" y="14312"/>
                    </a:cubicBezTo>
                    <a:lnTo>
                      <a:pt x="399" y="14291"/>
                    </a:lnTo>
                    <a:lnTo>
                      <a:pt x="399" y="14291"/>
                    </a:lnTo>
                    <a:cubicBezTo>
                      <a:pt x="440" y="14500"/>
                      <a:pt x="524" y="14709"/>
                      <a:pt x="608" y="14940"/>
                    </a:cubicBezTo>
                    <a:cubicBezTo>
                      <a:pt x="691" y="15149"/>
                      <a:pt x="775" y="15379"/>
                      <a:pt x="880" y="15609"/>
                    </a:cubicBezTo>
                    <a:cubicBezTo>
                      <a:pt x="857" y="15519"/>
                      <a:pt x="877" y="15478"/>
                      <a:pt x="910" y="15478"/>
                    </a:cubicBezTo>
                    <a:cubicBezTo>
                      <a:pt x="938" y="15478"/>
                      <a:pt x="976" y="15509"/>
                      <a:pt x="1005" y="15567"/>
                    </a:cubicBezTo>
                    <a:lnTo>
                      <a:pt x="943" y="15651"/>
                    </a:lnTo>
                    <a:cubicBezTo>
                      <a:pt x="954" y="15660"/>
                      <a:pt x="962" y="15663"/>
                      <a:pt x="967" y="15663"/>
                    </a:cubicBezTo>
                    <a:cubicBezTo>
                      <a:pt x="991" y="15663"/>
                      <a:pt x="969" y="15598"/>
                      <a:pt x="988" y="15598"/>
                    </a:cubicBezTo>
                    <a:lnTo>
                      <a:pt x="988" y="15598"/>
                    </a:lnTo>
                    <a:cubicBezTo>
                      <a:pt x="996" y="15598"/>
                      <a:pt x="1013" y="15611"/>
                      <a:pt x="1047" y="15651"/>
                    </a:cubicBezTo>
                    <a:cubicBezTo>
                      <a:pt x="1081" y="15742"/>
                      <a:pt x="1066" y="15777"/>
                      <a:pt x="1035" y="15777"/>
                    </a:cubicBezTo>
                    <a:cubicBezTo>
                      <a:pt x="1009" y="15777"/>
                      <a:pt x="971" y="15752"/>
                      <a:pt x="943" y="15714"/>
                    </a:cubicBezTo>
                    <a:lnTo>
                      <a:pt x="943" y="15714"/>
                    </a:lnTo>
                    <a:lnTo>
                      <a:pt x="1068" y="15902"/>
                    </a:lnTo>
                    <a:cubicBezTo>
                      <a:pt x="1064" y="15906"/>
                      <a:pt x="1059" y="15908"/>
                      <a:pt x="1053" y="15908"/>
                    </a:cubicBezTo>
                    <a:cubicBezTo>
                      <a:pt x="1030" y="15908"/>
                      <a:pt x="997" y="15881"/>
                      <a:pt x="963" y="15881"/>
                    </a:cubicBezTo>
                    <a:cubicBezTo>
                      <a:pt x="1068" y="15944"/>
                      <a:pt x="1047" y="16279"/>
                      <a:pt x="1194" y="16342"/>
                    </a:cubicBezTo>
                    <a:lnTo>
                      <a:pt x="1194" y="16362"/>
                    </a:lnTo>
                    <a:cubicBezTo>
                      <a:pt x="1298" y="16593"/>
                      <a:pt x="1382" y="16739"/>
                      <a:pt x="1487" y="16886"/>
                    </a:cubicBezTo>
                    <a:cubicBezTo>
                      <a:pt x="1570" y="17032"/>
                      <a:pt x="1654" y="17158"/>
                      <a:pt x="1759" y="17325"/>
                    </a:cubicBezTo>
                    <a:cubicBezTo>
                      <a:pt x="1769" y="17320"/>
                      <a:pt x="1779" y="17318"/>
                      <a:pt x="1788" y="17318"/>
                    </a:cubicBezTo>
                    <a:cubicBezTo>
                      <a:pt x="1858" y="17318"/>
                      <a:pt x="1918" y="17437"/>
                      <a:pt x="2010" y="17492"/>
                    </a:cubicBezTo>
                    <a:cubicBezTo>
                      <a:pt x="2177" y="17743"/>
                      <a:pt x="2323" y="18036"/>
                      <a:pt x="2554" y="18308"/>
                    </a:cubicBezTo>
                    <a:cubicBezTo>
                      <a:pt x="2621" y="18368"/>
                      <a:pt x="2651" y="18385"/>
                      <a:pt x="2666" y="18385"/>
                    </a:cubicBezTo>
                    <a:cubicBezTo>
                      <a:pt x="2686" y="18385"/>
                      <a:pt x="2682" y="18356"/>
                      <a:pt x="2704" y="18356"/>
                    </a:cubicBezTo>
                    <a:cubicBezTo>
                      <a:pt x="2712" y="18356"/>
                      <a:pt x="2724" y="18360"/>
                      <a:pt x="2742" y="18371"/>
                    </a:cubicBezTo>
                    <a:cubicBezTo>
                      <a:pt x="2707" y="18423"/>
                      <a:pt x="2875" y="18606"/>
                      <a:pt x="2836" y="18606"/>
                    </a:cubicBezTo>
                    <a:cubicBezTo>
                      <a:pt x="2828" y="18606"/>
                      <a:pt x="2812" y="18598"/>
                      <a:pt x="2784" y="18580"/>
                    </a:cubicBezTo>
                    <a:lnTo>
                      <a:pt x="2784" y="18580"/>
                    </a:lnTo>
                    <a:cubicBezTo>
                      <a:pt x="3098" y="18894"/>
                      <a:pt x="3181" y="18978"/>
                      <a:pt x="3600" y="19292"/>
                    </a:cubicBezTo>
                    <a:cubicBezTo>
                      <a:pt x="3579" y="19229"/>
                      <a:pt x="3537" y="19187"/>
                      <a:pt x="3579" y="19187"/>
                    </a:cubicBezTo>
                    <a:cubicBezTo>
                      <a:pt x="3663" y="19229"/>
                      <a:pt x="3725" y="19355"/>
                      <a:pt x="3684" y="19355"/>
                    </a:cubicBezTo>
                    <a:lnTo>
                      <a:pt x="3663" y="19355"/>
                    </a:lnTo>
                    <a:cubicBezTo>
                      <a:pt x="3914" y="19522"/>
                      <a:pt x="4165" y="19773"/>
                      <a:pt x="4395" y="20003"/>
                    </a:cubicBezTo>
                    <a:cubicBezTo>
                      <a:pt x="4646" y="20233"/>
                      <a:pt x="4876" y="20443"/>
                      <a:pt x="5127" y="20505"/>
                    </a:cubicBezTo>
                    <a:lnTo>
                      <a:pt x="5106" y="20484"/>
                    </a:lnTo>
                    <a:lnTo>
                      <a:pt x="5106" y="20484"/>
                    </a:lnTo>
                    <a:cubicBezTo>
                      <a:pt x="5253" y="20568"/>
                      <a:pt x="5420" y="20631"/>
                      <a:pt x="5567" y="20673"/>
                    </a:cubicBezTo>
                    <a:cubicBezTo>
                      <a:pt x="5635" y="20718"/>
                      <a:pt x="5634" y="20728"/>
                      <a:pt x="5612" y="20728"/>
                    </a:cubicBezTo>
                    <a:cubicBezTo>
                      <a:pt x="5595" y="20728"/>
                      <a:pt x="5565" y="20722"/>
                      <a:pt x="5544" y="20722"/>
                    </a:cubicBezTo>
                    <a:cubicBezTo>
                      <a:pt x="5515" y="20722"/>
                      <a:pt x="5500" y="20732"/>
                      <a:pt x="5546" y="20777"/>
                    </a:cubicBezTo>
                    <a:cubicBezTo>
                      <a:pt x="6069" y="20924"/>
                      <a:pt x="6299" y="21175"/>
                      <a:pt x="6738" y="21259"/>
                    </a:cubicBezTo>
                    <a:cubicBezTo>
                      <a:pt x="6864" y="21426"/>
                      <a:pt x="7157" y="21531"/>
                      <a:pt x="7471" y="21614"/>
                    </a:cubicBezTo>
                    <a:cubicBezTo>
                      <a:pt x="7785" y="21677"/>
                      <a:pt x="8098" y="21740"/>
                      <a:pt x="8308" y="21844"/>
                    </a:cubicBezTo>
                    <a:lnTo>
                      <a:pt x="8308" y="21803"/>
                    </a:lnTo>
                    <a:cubicBezTo>
                      <a:pt x="8321" y="21800"/>
                      <a:pt x="8334" y="21799"/>
                      <a:pt x="8345" y="21799"/>
                    </a:cubicBezTo>
                    <a:cubicBezTo>
                      <a:pt x="8434" y="21799"/>
                      <a:pt x="8442" y="21868"/>
                      <a:pt x="8517" y="21886"/>
                    </a:cubicBezTo>
                    <a:cubicBezTo>
                      <a:pt x="8517" y="21844"/>
                      <a:pt x="8391" y="21823"/>
                      <a:pt x="8475" y="21803"/>
                    </a:cubicBezTo>
                    <a:lnTo>
                      <a:pt x="8475" y="21803"/>
                    </a:lnTo>
                    <a:cubicBezTo>
                      <a:pt x="8977" y="21886"/>
                      <a:pt x="9479" y="21970"/>
                      <a:pt x="10002" y="22012"/>
                    </a:cubicBezTo>
                    <a:cubicBezTo>
                      <a:pt x="10274" y="22033"/>
                      <a:pt x="10526" y="22054"/>
                      <a:pt x="10818" y="22054"/>
                    </a:cubicBezTo>
                    <a:cubicBezTo>
                      <a:pt x="11090" y="22033"/>
                      <a:pt x="11342" y="22033"/>
                      <a:pt x="11593" y="22012"/>
                    </a:cubicBezTo>
                    <a:cubicBezTo>
                      <a:pt x="11938" y="21973"/>
                      <a:pt x="11791" y="21777"/>
                      <a:pt x="12135" y="21777"/>
                    </a:cubicBezTo>
                    <a:cubicBezTo>
                      <a:pt x="12166" y="21777"/>
                      <a:pt x="12201" y="21778"/>
                      <a:pt x="12241" y="21782"/>
                    </a:cubicBezTo>
                    <a:lnTo>
                      <a:pt x="12137" y="21886"/>
                    </a:lnTo>
                    <a:cubicBezTo>
                      <a:pt x="12869" y="21677"/>
                      <a:pt x="13664" y="21593"/>
                      <a:pt x="14355" y="21259"/>
                    </a:cubicBezTo>
                    <a:lnTo>
                      <a:pt x="14355" y="21259"/>
                    </a:lnTo>
                    <a:cubicBezTo>
                      <a:pt x="14313" y="21279"/>
                      <a:pt x="14313" y="21321"/>
                      <a:pt x="14250" y="21342"/>
                    </a:cubicBezTo>
                    <a:cubicBezTo>
                      <a:pt x="14417" y="21342"/>
                      <a:pt x="14794" y="21133"/>
                      <a:pt x="14773" y="21070"/>
                    </a:cubicBezTo>
                    <a:cubicBezTo>
                      <a:pt x="14799" y="21062"/>
                      <a:pt x="14816" y="21058"/>
                      <a:pt x="14827" y="21058"/>
                    </a:cubicBezTo>
                    <a:cubicBezTo>
                      <a:pt x="14865" y="21058"/>
                      <a:pt x="14842" y="21095"/>
                      <a:pt x="14876" y="21095"/>
                    </a:cubicBezTo>
                    <a:cubicBezTo>
                      <a:pt x="14882" y="21095"/>
                      <a:pt x="14889" y="21094"/>
                      <a:pt x="14899" y="21091"/>
                    </a:cubicBezTo>
                    <a:cubicBezTo>
                      <a:pt x="15066" y="21070"/>
                      <a:pt x="15233" y="20861"/>
                      <a:pt x="15338" y="20861"/>
                    </a:cubicBezTo>
                    <a:cubicBezTo>
                      <a:pt x="15338" y="20861"/>
                      <a:pt x="15317" y="20882"/>
                      <a:pt x="15296" y="20903"/>
                    </a:cubicBezTo>
                    <a:cubicBezTo>
                      <a:pt x="15422" y="20819"/>
                      <a:pt x="15694" y="20694"/>
                      <a:pt x="15589" y="20694"/>
                    </a:cubicBezTo>
                    <a:cubicBezTo>
                      <a:pt x="15652" y="20652"/>
                      <a:pt x="15715" y="20631"/>
                      <a:pt x="15756" y="20589"/>
                    </a:cubicBezTo>
                    <a:lnTo>
                      <a:pt x="15840" y="20526"/>
                    </a:lnTo>
                    <a:cubicBezTo>
                      <a:pt x="15861" y="20526"/>
                      <a:pt x="15924" y="20484"/>
                      <a:pt x="15945" y="20463"/>
                    </a:cubicBezTo>
                    <a:cubicBezTo>
                      <a:pt x="16028" y="20380"/>
                      <a:pt x="16133" y="20317"/>
                      <a:pt x="16238" y="20275"/>
                    </a:cubicBezTo>
                    <a:cubicBezTo>
                      <a:pt x="16300" y="20108"/>
                      <a:pt x="16635" y="20024"/>
                      <a:pt x="16593" y="19899"/>
                    </a:cubicBezTo>
                    <a:lnTo>
                      <a:pt x="16593" y="19899"/>
                    </a:lnTo>
                    <a:cubicBezTo>
                      <a:pt x="16602" y="19913"/>
                      <a:pt x="16617" y="19919"/>
                      <a:pt x="16636" y="19919"/>
                    </a:cubicBezTo>
                    <a:cubicBezTo>
                      <a:pt x="16755" y="19919"/>
                      <a:pt x="17047" y="19669"/>
                      <a:pt x="17137" y="19543"/>
                    </a:cubicBezTo>
                    <a:lnTo>
                      <a:pt x="17137" y="19543"/>
                    </a:lnTo>
                    <a:cubicBezTo>
                      <a:pt x="17134" y="19555"/>
                      <a:pt x="17136" y="19559"/>
                      <a:pt x="17143" y="19559"/>
                    </a:cubicBezTo>
                    <a:cubicBezTo>
                      <a:pt x="17164" y="19559"/>
                      <a:pt x="17225" y="19516"/>
                      <a:pt x="17252" y="19516"/>
                    </a:cubicBezTo>
                    <a:cubicBezTo>
                      <a:pt x="17262" y="19516"/>
                      <a:pt x="17268" y="19523"/>
                      <a:pt x="17263" y="19543"/>
                    </a:cubicBezTo>
                    <a:cubicBezTo>
                      <a:pt x="17409" y="19417"/>
                      <a:pt x="17535" y="19292"/>
                      <a:pt x="17472" y="19271"/>
                    </a:cubicBezTo>
                    <a:cubicBezTo>
                      <a:pt x="17849" y="19145"/>
                      <a:pt x="17974" y="18706"/>
                      <a:pt x="18246" y="18706"/>
                    </a:cubicBezTo>
                    <a:cubicBezTo>
                      <a:pt x="18644" y="18246"/>
                      <a:pt x="19000" y="17827"/>
                      <a:pt x="19313" y="17409"/>
                    </a:cubicBezTo>
                    <a:lnTo>
                      <a:pt x="19313" y="17409"/>
                    </a:lnTo>
                    <a:cubicBezTo>
                      <a:pt x="19397" y="17492"/>
                      <a:pt x="18937" y="17848"/>
                      <a:pt x="19041" y="17911"/>
                    </a:cubicBezTo>
                    <a:cubicBezTo>
                      <a:pt x="19334" y="17513"/>
                      <a:pt x="19460" y="17220"/>
                      <a:pt x="19774" y="16823"/>
                    </a:cubicBezTo>
                    <a:cubicBezTo>
                      <a:pt x="19791" y="16801"/>
                      <a:pt x="19802" y="16792"/>
                      <a:pt x="19807" y="16792"/>
                    </a:cubicBezTo>
                    <a:lnTo>
                      <a:pt x="19807" y="16792"/>
                    </a:lnTo>
                    <a:cubicBezTo>
                      <a:pt x="19825" y="16792"/>
                      <a:pt x="19769" y="16920"/>
                      <a:pt x="19753" y="16969"/>
                    </a:cubicBezTo>
                    <a:cubicBezTo>
                      <a:pt x="19878" y="16739"/>
                      <a:pt x="20025" y="16530"/>
                      <a:pt x="20150" y="16321"/>
                    </a:cubicBezTo>
                    <a:cubicBezTo>
                      <a:pt x="20274" y="16114"/>
                      <a:pt x="20377" y="15908"/>
                      <a:pt x="20460" y="15702"/>
                    </a:cubicBezTo>
                    <a:lnTo>
                      <a:pt x="20460" y="15702"/>
                    </a:lnTo>
                    <a:cubicBezTo>
                      <a:pt x="20459" y="15703"/>
                      <a:pt x="20457" y="15703"/>
                      <a:pt x="20455" y="15703"/>
                    </a:cubicBezTo>
                    <a:cubicBezTo>
                      <a:pt x="20369" y="15703"/>
                      <a:pt x="20463" y="15361"/>
                      <a:pt x="20450" y="15288"/>
                    </a:cubicBezTo>
                    <a:lnTo>
                      <a:pt x="20450" y="15288"/>
                    </a:lnTo>
                    <a:cubicBezTo>
                      <a:pt x="20460" y="15305"/>
                      <a:pt x="20471" y="15313"/>
                      <a:pt x="20483" y="15313"/>
                    </a:cubicBezTo>
                    <a:cubicBezTo>
                      <a:pt x="20547" y="15313"/>
                      <a:pt x="20629" y="15086"/>
                      <a:pt x="20688" y="15086"/>
                    </a:cubicBezTo>
                    <a:cubicBezTo>
                      <a:pt x="20707" y="15086"/>
                      <a:pt x="20723" y="15109"/>
                      <a:pt x="20736" y="15170"/>
                    </a:cubicBezTo>
                    <a:cubicBezTo>
                      <a:pt x="20757" y="15107"/>
                      <a:pt x="20757" y="15044"/>
                      <a:pt x="20736" y="15044"/>
                    </a:cubicBezTo>
                    <a:cubicBezTo>
                      <a:pt x="20758" y="15000"/>
                      <a:pt x="20775" y="14973"/>
                      <a:pt x="20785" y="14973"/>
                    </a:cubicBezTo>
                    <a:cubicBezTo>
                      <a:pt x="20794" y="14973"/>
                      <a:pt x="20799" y="14995"/>
                      <a:pt x="20799" y="15044"/>
                    </a:cubicBezTo>
                    <a:cubicBezTo>
                      <a:pt x="20883" y="14730"/>
                      <a:pt x="20799" y="14814"/>
                      <a:pt x="20904" y="14542"/>
                    </a:cubicBezTo>
                    <a:cubicBezTo>
                      <a:pt x="20925" y="14563"/>
                      <a:pt x="20904" y="14605"/>
                      <a:pt x="20925" y="14647"/>
                    </a:cubicBezTo>
                    <a:cubicBezTo>
                      <a:pt x="20925" y="14584"/>
                      <a:pt x="20946" y="14500"/>
                      <a:pt x="20946" y="14417"/>
                    </a:cubicBezTo>
                    <a:cubicBezTo>
                      <a:pt x="20966" y="14333"/>
                      <a:pt x="20987" y="14228"/>
                      <a:pt x="21029" y="14124"/>
                    </a:cubicBezTo>
                    <a:cubicBezTo>
                      <a:pt x="21029" y="14142"/>
                      <a:pt x="21061" y="14128"/>
                      <a:pt x="21055" y="14166"/>
                    </a:cubicBezTo>
                    <a:lnTo>
                      <a:pt x="21055" y="14166"/>
                    </a:lnTo>
                    <a:cubicBezTo>
                      <a:pt x="21153" y="13778"/>
                      <a:pt x="21094" y="13447"/>
                      <a:pt x="21238" y="13036"/>
                    </a:cubicBezTo>
                    <a:cubicBezTo>
                      <a:pt x="21255" y="13065"/>
                      <a:pt x="21268" y="13076"/>
                      <a:pt x="21278" y="13076"/>
                    </a:cubicBezTo>
                    <a:cubicBezTo>
                      <a:pt x="21319" y="13076"/>
                      <a:pt x="21322" y="12885"/>
                      <a:pt x="21406" y="12868"/>
                    </a:cubicBezTo>
                    <a:lnTo>
                      <a:pt x="21406" y="12617"/>
                    </a:lnTo>
                    <a:lnTo>
                      <a:pt x="21343" y="12701"/>
                    </a:lnTo>
                    <a:cubicBezTo>
                      <a:pt x="21385" y="12492"/>
                      <a:pt x="21322" y="12303"/>
                      <a:pt x="21364" y="12115"/>
                    </a:cubicBezTo>
                    <a:lnTo>
                      <a:pt x="21364" y="12115"/>
                    </a:lnTo>
                    <a:lnTo>
                      <a:pt x="21406" y="12282"/>
                    </a:lnTo>
                    <a:lnTo>
                      <a:pt x="21406" y="11885"/>
                    </a:lnTo>
                    <a:lnTo>
                      <a:pt x="21364" y="12094"/>
                    </a:lnTo>
                    <a:cubicBezTo>
                      <a:pt x="21322" y="11885"/>
                      <a:pt x="21238" y="12115"/>
                      <a:pt x="21280" y="11843"/>
                    </a:cubicBezTo>
                    <a:lnTo>
                      <a:pt x="21280" y="11843"/>
                    </a:lnTo>
                    <a:cubicBezTo>
                      <a:pt x="21282" y="11846"/>
                      <a:pt x="21283" y="11847"/>
                      <a:pt x="21284" y="11847"/>
                    </a:cubicBezTo>
                    <a:cubicBezTo>
                      <a:pt x="21299" y="11847"/>
                      <a:pt x="21285" y="11605"/>
                      <a:pt x="21343" y="11508"/>
                    </a:cubicBezTo>
                    <a:cubicBezTo>
                      <a:pt x="21322" y="11404"/>
                      <a:pt x="21280" y="11299"/>
                      <a:pt x="21301" y="11132"/>
                    </a:cubicBezTo>
                    <a:cubicBezTo>
                      <a:pt x="21307" y="11113"/>
                      <a:pt x="21319" y="11107"/>
                      <a:pt x="21333" y="11107"/>
                    </a:cubicBezTo>
                    <a:cubicBezTo>
                      <a:pt x="21356" y="11107"/>
                      <a:pt x="21385" y="11123"/>
                      <a:pt x="21405" y="11123"/>
                    </a:cubicBezTo>
                    <a:cubicBezTo>
                      <a:pt x="21415" y="11123"/>
                      <a:pt x="21422" y="11120"/>
                      <a:pt x="21427" y="11111"/>
                    </a:cubicBezTo>
                    <a:cubicBezTo>
                      <a:pt x="21346" y="11010"/>
                      <a:pt x="21382" y="10638"/>
                      <a:pt x="21292" y="10499"/>
                    </a:cubicBezTo>
                    <a:lnTo>
                      <a:pt x="21292" y="10499"/>
                    </a:lnTo>
                    <a:cubicBezTo>
                      <a:pt x="21305" y="10512"/>
                      <a:pt x="21324" y="10518"/>
                      <a:pt x="21339" y="10518"/>
                    </a:cubicBezTo>
                    <a:cubicBezTo>
                      <a:pt x="21353" y="10518"/>
                      <a:pt x="21364" y="10512"/>
                      <a:pt x="21364" y="10504"/>
                    </a:cubicBezTo>
                    <a:cubicBezTo>
                      <a:pt x="21343" y="10483"/>
                      <a:pt x="21322" y="10462"/>
                      <a:pt x="21301" y="10420"/>
                    </a:cubicBezTo>
                    <a:cubicBezTo>
                      <a:pt x="21301" y="10336"/>
                      <a:pt x="21301" y="10316"/>
                      <a:pt x="21364" y="10316"/>
                    </a:cubicBezTo>
                    <a:cubicBezTo>
                      <a:pt x="21351" y="10222"/>
                      <a:pt x="21333" y="10199"/>
                      <a:pt x="21316" y="10199"/>
                    </a:cubicBezTo>
                    <a:cubicBezTo>
                      <a:pt x="21299" y="10199"/>
                      <a:pt x="21282" y="10223"/>
                      <a:pt x="21271" y="10223"/>
                    </a:cubicBezTo>
                    <a:cubicBezTo>
                      <a:pt x="21258" y="10223"/>
                      <a:pt x="21252" y="10193"/>
                      <a:pt x="21259" y="10064"/>
                    </a:cubicBezTo>
                    <a:lnTo>
                      <a:pt x="21259" y="10064"/>
                    </a:lnTo>
                    <a:cubicBezTo>
                      <a:pt x="21259" y="10106"/>
                      <a:pt x="21259" y="10085"/>
                      <a:pt x="21280" y="10148"/>
                    </a:cubicBezTo>
                    <a:cubicBezTo>
                      <a:pt x="21280" y="9771"/>
                      <a:pt x="21134" y="9458"/>
                      <a:pt x="21092" y="9144"/>
                    </a:cubicBezTo>
                    <a:cubicBezTo>
                      <a:pt x="21104" y="9126"/>
                      <a:pt x="21114" y="9119"/>
                      <a:pt x="21123" y="9119"/>
                    </a:cubicBezTo>
                    <a:cubicBezTo>
                      <a:pt x="21168" y="9119"/>
                      <a:pt x="21181" y="9315"/>
                      <a:pt x="21215" y="9315"/>
                    </a:cubicBezTo>
                    <a:cubicBezTo>
                      <a:pt x="21222" y="9315"/>
                      <a:pt x="21230" y="9308"/>
                      <a:pt x="21238" y="9290"/>
                    </a:cubicBezTo>
                    <a:cubicBezTo>
                      <a:pt x="21197" y="9060"/>
                      <a:pt x="21092" y="8830"/>
                      <a:pt x="21008" y="8600"/>
                    </a:cubicBezTo>
                    <a:cubicBezTo>
                      <a:pt x="20925" y="8370"/>
                      <a:pt x="20820" y="8160"/>
                      <a:pt x="20757" y="7930"/>
                    </a:cubicBezTo>
                    <a:lnTo>
                      <a:pt x="20757" y="7930"/>
                    </a:lnTo>
                    <a:lnTo>
                      <a:pt x="20778" y="8014"/>
                    </a:lnTo>
                    <a:cubicBezTo>
                      <a:pt x="20633" y="7993"/>
                      <a:pt x="20714" y="7683"/>
                      <a:pt x="20571" y="7474"/>
                    </a:cubicBezTo>
                    <a:lnTo>
                      <a:pt x="20571" y="7474"/>
                    </a:lnTo>
                    <a:cubicBezTo>
                      <a:pt x="20596" y="7508"/>
                      <a:pt x="20627" y="7515"/>
                      <a:pt x="20644" y="7515"/>
                    </a:cubicBezTo>
                    <a:cubicBezTo>
                      <a:pt x="20656" y="7515"/>
                      <a:pt x="20661" y="7512"/>
                      <a:pt x="20653" y="7512"/>
                    </a:cubicBezTo>
                    <a:cubicBezTo>
                      <a:pt x="20611" y="7365"/>
                      <a:pt x="20527" y="7219"/>
                      <a:pt x="20443" y="7051"/>
                    </a:cubicBezTo>
                    <a:cubicBezTo>
                      <a:pt x="20339" y="6905"/>
                      <a:pt x="20255" y="6738"/>
                      <a:pt x="20109" y="6528"/>
                    </a:cubicBezTo>
                    <a:lnTo>
                      <a:pt x="20109" y="6528"/>
                    </a:lnTo>
                    <a:lnTo>
                      <a:pt x="20171" y="6570"/>
                    </a:lnTo>
                    <a:cubicBezTo>
                      <a:pt x="20109" y="6382"/>
                      <a:pt x="19962" y="6131"/>
                      <a:pt x="19878" y="5942"/>
                    </a:cubicBezTo>
                    <a:cubicBezTo>
                      <a:pt x="19833" y="5927"/>
                      <a:pt x="19788" y="5869"/>
                      <a:pt x="19766" y="5869"/>
                    </a:cubicBezTo>
                    <a:cubicBezTo>
                      <a:pt x="19758" y="5869"/>
                      <a:pt x="19753" y="5877"/>
                      <a:pt x="19753" y="5901"/>
                    </a:cubicBezTo>
                    <a:cubicBezTo>
                      <a:pt x="19606" y="5273"/>
                      <a:pt x="19021" y="5001"/>
                      <a:pt x="18811" y="4478"/>
                    </a:cubicBezTo>
                    <a:lnTo>
                      <a:pt x="18811" y="4478"/>
                    </a:lnTo>
                    <a:cubicBezTo>
                      <a:pt x="18841" y="4507"/>
                      <a:pt x="18891" y="4537"/>
                      <a:pt x="18904" y="4537"/>
                    </a:cubicBezTo>
                    <a:cubicBezTo>
                      <a:pt x="18909" y="4537"/>
                      <a:pt x="18907" y="4532"/>
                      <a:pt x="18895" y="4520"/>
                    </a:cubicBezTo>
                    <a:lnTo>
                      <a:pt x="18581" y="4185"/>
                    </a:lnTo>
                    <a:lnTo>
                      <a:pt x="18581" y="4185"/>
                    </a:lnTo>
                    <a:cubicBezTo>
                      <a:pt x="18560" y="4269"/>
                      <a:pt x="18581" y="4269"/>
                      <a:pt x="18623" y="4373"/>
                    </a:cubicBezTo>
                    <a:cubicBezTo>
                      <a:pt x="18539" y="4352"/>
                      <a:pt x="18435" y="4269"/>
                      <a:pt x="18372" y="4185"/>
                    </a:cubicBezTo>
                    <a:lnTo>
                      <a:pt x="18372" y="4185"/>
                    </a:lnTo>
                    <a:cubicBezTo>
                      <a:pt x="18411" y="4214"/>
                      <a:pt x="18436" y="4227"/>
                      <a:pt x="18449" y="4227"/>
                    </a:cubicBezTo>
                    <a:cubicBezTo>
                      <a:pt x="18495" y="4227"/>
                      <a:pt x="18430" y="4098"/>
                      <a:pt x="18414" y="4017"/>
                    </a:cubicBezTo>
                    <a:cubicBezTo>
                      <a:pt x="18414" y="4038"/>
                      <a:pt x="18372" y="4038"/>
                      <a:pt x="18351" y="4059"/>
                    </a:cubicBezTo>
                    <a:cubicBezTo>
                      <a:pt x="18320" y="3966"/>
                      <a:pt x="18297" y="3948"/>
                      <a:pt x="18272" y="3948"/>
                    </a:cubicBezTo>
                    <a:cubicBezTo>
                      <a:pt x="18256" y="3948"/>
                      <a:pt x="18238" y="3955"/>
                      <a:pt x="18216" y="3955"/>
                    </a:cubicBezTo>
                    <a:cubicBezTo>
                      <a:pt x="18180" y="3955"/>
                      <a:pt x="18132" y="3935"/>
                      <a:pt x="18058" y="3829"/>
                    </a:cubicBezTo>
                    <a:lnTo>
                      <a:pt x="18100" y="3808"/>
                    </a:lnTo>
                    <a:cubicBezTo>
                      <a:pt x="18016" y="3745"/>
                      <a:pt x="17912" y="3683"/>
                      <a:pt x="17807" y="3578"/>
                    </a:cubicBezTo>
                    <a:cubicBezTo>
                      <a:pt x="17812" y="3559"/>
                      <a:pt x="17821" y="3552"/>
                      <a:pt x="17832" y="3552"/>
                    </a:cubicBezTo>
                    <a:cubicBezTo>
                      <a:pt x="17868" y="3552"/>
                      <a:pt x="17930" y="3622"/>
                      <a:pt x="17965" y="3622"/>
                    </a:cubicBezTo>
                    <a:cubicBezTo>
                      <a:pt x="17968" y="3622"/>
                      <a:pt x="17972" y="3621"/>
                      <a:pt x="17974" y="3620"/>
                    </a:cubicBezTo>
                    <a:cubicBezTo>
                      <a:pt x="17828" y="3494"/>
                      <a:pt x="17619" y="3453"/>
                      <a:pt x="17535" y="3285"/>
                    </a:cubicBezTo>
                    <a:lnTo>
                      <a:pt x="17535" y="3285"/>
                    </a:lnTo>
                    <a:cubicBezTo>
                      <a:pt x="17619" y="3327"/>
                      <a:pt x="17702" y="3411"/>
                      <a:pt x="17765" y="3453"/>
                    </a:cubicBezTo>
                    <a:cubicBezTo>
                      <a:pt x="17681" y="3264"/>
                      <a:pt x="17661" y="3264"/>
                      <a:pt x="17556" y="3160"/>
                    </a:cubicBezTo>
                    <a:lnTo>
                      <a:pt x="17577" y="3160"/>
                    </a:lnTo>
                    <a:cubicBezTo>
                      <a:pt x="17514" y="3076"/>
                      <a:pt x="17430" y="3013"/>
                      <a:pt x="17368" y="2929"/>
                    </a:cubicBezTo>
                    <a:lnTo>
                      <a:pt x="17368" y="2929"/>
                    </a:lnTo>
                    <a:lnTo>
                      <a:pt x="17409" y="2992"/>
                    </a:lnTo>
                    <a:cubicBezTo>
                      <a:pt x="17121" y="2992"/>
                      <a:pt x="17044" y="2744"/>
                      <a:pt x="16773" y="2639"/>
                    </a:cubicBezTo>
                    <a:lnTo>
                      <a:pt x="16773" y="2639"/>
                    </a:lnTo>
                    <a:cubicBezTo>
                      <a:pt x="16814" y="2651"/>
                      <a:pt x="16839" y="2656"/>
                      <a:pt x="16852" y="2656"/>
                    </a:cubicBezTo>
                    <a:cubicBezTo>
                      <a:pt x="16906" y="2656"/>
                      <a:pt x="16799" y="2583"/>
                      <a:pt x="16844" y="2553"/>
                    </a:cubicBezTo>
                    <a:cubicBezTo>
                      <a:pt x="16803" y="2490"/>
                      <a:pt x="16719" y="2385"/>
                      <a:pt x="16761" y="2385"/>
                    </a:cubicBezTo>
                    <a:cubicBezTo>
                      <a:pt x="16593" y="2365"/>
                      <a:pt x="16593" y="2197"/>
                      <a:pt x="16363" y="2155"/>
                    </a:cubicBezTo>
                    <a:cubicBezTo>
                      <a:pt x="16363" y="2134"/>
                      <a:pt x="16217" y="2051"/>
                      <a:pt x="16280" y="2030"/>
                    </a:cubicBezTo>
                    <a:cubicBezTo>
                      <a:pt x="16240" y="2005"/>
                      <a:pt x="16221" y="1996"/>
                      <a:pt x="16213" y="1996"/>
                    </a:cubicBezTo>
                    <a:lnTo>
                      <a:pt x="16213" y="1996"/>
                    </a:lnTo>
                    <a:cubicBezTo>
                      <a:pt x="16189" y="1996"/>
                      <a:pt x="16296" y="2097"/>
                      <a:pt x="16280" y="2113"/>
                    </a:cubicBezTo>
                    <a:cubicBezTo>
                      <a:pt x="15987" y="2009"/>
                      <a:pt x="15736" y="1632"/>
                      <a:pt x="15296" y="1507"/>
                    </a:cubicBezTo>
                    <a:cubicBezTo>
                      <a:pt x="14940" y="1381"/>
                      <a:pt x="14857" y="1423"/>
                      <a:pt x="14522" y="1318"/>
                    </a:cubicBezTo>
                    <a:cubicBezTo>
                      <a:pt x="14480" y="1277"/>
                      <a:pt x="14512" y="1266"/>
                      <a:pt x="14553" y="1266"/>
                    </a:cubicBezTo>
                    <a:cubicBezTo>
                      <a:pt x="14595" y="1266"/>
                      <a:pt x="14648" y="1277"/>
                      <a:pt x="14648" y="1277"/>
                    </a:cubicBezTo>
                    <a:cubicBezTo>
                      <a:pt x="14501" y="1151"/>
                      <a:pt x="14355" y="1109"/>
                      <a:pt x="14187" y="1067"/>
                    </a:cubicBezTo>
                    <a:cubicBezTo>
                      <a:pt x="14229" y="1046"/>
                      <a:pt x="14208" y="1025"/>
                      <a:pt x="14166" y="984"/>
                    </a:cubicBezTo>
                    <a:cubicBezTo>
                      <a:pt x="14133" y="967"/>
                      <a:pt x="14108" y="962"/>
                      <a:pt x="14087" y="962"/>
                    </a:cubicBezTo>
                    <a:cubicBezTo>
                      <a:pt x="14060" y="962"/>
                      <a:pt x="14039" y="970"/>
                      <a:pt x="14013" y="970"/>
                    </a:cubicBezTo>
                    <a:cubicBezTo>
                      <a:pt x="13984" y="970"/>
                      <a:pt x="13950" y="961"/>
                      <a:pt x="13894" y="921"/>
                    </a:cubicBezTo>
                    <a:cubicBezTo>
                      <a:pt x="13915" y="900"/>
                      <a:pt x="13978" y="879"/>
                      <a:pt x="14062" y="879"/>
                    </a:cubicBezTo>
                    <a:cubicBezTo>
                      <a:pt x="13894" y="837"/>
                      <a:pt x="13727" y="816"/>
                      <a:pt x="13539" y="774"/>
                    </a:cubicBezTo>
                    <a:cubicBezTo>
                      <a:pt x="13528" y="753"/>
                      <a:pt x="13559" y="748"/>
                      <a:pt x="13601" y="748"/>
                    </a:cubicBezTo>
                    <a:cubicBezTo>
                      <a:pt x="13643" y="748"/>
                      <a:pt x="13695" y="753"/>
                      <a:pt x="13727" y="753"/>
                    </a:cubicBezTo>
                    <a:cubicBezTo>
                      <a:pt x="13581" y="705"/>
                      <a:pt x="13372" y="656"/>
                      <a:pt x="13247" y="656"/>
                    </a:cubicBezTo>
                    <a:cubicBezTo>
                      <a:pt x="13210" y="656"/>
                      <a:pt x="13181" y="660"/>
                      <a:pt x="13162" y="670"/>
                    </a:cubicBezTo>
                    <a:lnTo>
                      <a:pt x="13243" y="718"/>
                    </a:lnTo>
                    <a:lnTo>
                      <a:pt x="13243" y="718"/>
                    </a:lnTo>
                    <a:cubicBezTo>
                      <a:pt x="13227" y="697"/>
                      <a:pt x="13275" y="670"/>
                      <a:pt x="13308" y="670"/>
                    </a:cubicBezTo>
                    <a:cubicBezTo>
                      <a:pt x="13497" y="670"/>
                      <a:pt x="13539" y="774"/>
                      <a:pt x="13539" y="795"/>
                    </a:cubicBezTo>
                    <a:cubicBezTo>
                      <a:pt x="13497" y="795"/>
                      <a:pt x="13455" y="774"/>
                      <a:pt x="13413" y="774"/>
                    </a:cubicBezTo>
                    <a:cubicBezTo>
                      <a:pt x="13476" y="942"/>
                      <a:pt x="13873" y="921"/>
                      <a:pt x="14103" y="1025"/>
                    </a:cubicBezTo>
                    <a:lnTo>
                      <a:pt x="13978" y="1088"/>
                    </a:lnTo>
                    <a:cubicBezTo>
                      <a:pt x="14062" y="1088"/>
                      <a:pt x="14145" y="1088"/>
                      <a:pt x="14250" y="1109"/>
                    </a:cubicBezTo>
                    <a:cubicBezTo>
                      <a:pt x="14268" y="1145"/>
                      <a:pt x="14286" y="1197"/>
                      <a:pt x="14210" y="1197"/>
                    </a:cubicBezTo>
                    <a:cubicBezTo>
                      <a:pt x="14198" y="1197"/>
                      <a:pt x="14183" y="1196"/>
                      <a:pt x="14166" y="1193"/>
                    </a:cubicBezTo>
                    <a:lnTo>
                      <a:pt x="14166" y="1193"/>
                    </a:lnTo>
                    <a:cubicBezTo>
                      <a:pt x="14313" y="1297"/>
                      <a:pt x="14334" y="1214"/>
                      <a:pt x="14438" y="1339"/>
                    </a:cubicBezTo>
                    <a:lnTo>
                      <a:pt x="14417" y="1339"/>
                    </a:lnTo>
                    <a:lnTo>
                      <a:pt x="14606" y="1381"/>
                    </a:lnTo>
                    <a:cubicBezTo>
                      <a:pt x="14577" y="1395"/>
                      <a:pt x="14578" y="1429"/>
                      <a:pt x="14554" y="1429"/>
                    </a:cubicBezTo>
                    <a:cubicBezTo>
                      <a:pt x="14544" y="1429"/>
                      <a:pt x="14528" y="1422"/>
                      <a:pt x="14501" y="1402"/>
                    </a:cubicBezTo>
                    <a:lnTo>
                      <a:pt x="14501" y="1402"/>
                    </a:lnTo>
                    <a:cubicBezTo>
                      <a:pt x="14741" y="1582"/>
                      <a:pt x="14962" y="1571"/>
                      <a:pt x="15036" y="1679"/>
                    </a:cubicBezTo>
                    <a:lnTo>
                      <a:pt x="15036" y="1679"/>
                    </a:lnTo>
                    <a:cubicBezTo>
                      <a:pt x="15032" y="1678"/>
                      <a:pt x="15028" y="1676"/>
                      <a:pt x="15024" y="1674"/>
                    </a:cubicBezTo>
                    <a:lnTo>
                      <a:pt x="15024" y="1674"/>
                    </a:lnTo>
                    <a:lnTo>
                      <a:pt x="15045" y="1695"/>
                    </a:lnTo>
                    <a:cubicBezTo>
                      <a:pt x="15042" y="1689"/>
                      <a:pt x="15039" y="1684"/>
                      <a:pt x="15036" y="1679"/>
                    </a:cubicBezTo>
                    <a:lnTo>
                      <a:pt x="15036" y="1679"/>
                    </a:lnTo>
                    <a:cubicBezTo>
                      <a:pt x="15142" y="1726"/>
                      <a:pt x="15190" y="1741"/>
                      <a:pt x="15214" y="1741"/>
                    </a:cubicBezTo>
                    <a:cubicBezTo>
                      <a:pt x="15255" y="1741"/>
                      <a:pt x="15222" y="1695"/>
                      <a:pt x="15296" y="1695"/>
                    </a:cubicBezTo>
                    <a:cubicBezTo>
                      <a:pt x="15322" y="1695"/>
                      <a:pt x="15361" y="1701"/>
                      <a:pt x="15422" y="1716"/>
                    </a:cubicBezTo>
                    <a:lnTo>
                      <a:pt x="15505" y="1988"/>
                    </a:lnTo>
                    <a:lnTo>
                      <a:pt x="15568" y="1946"/>
                    </a:lnTo>
                    <a:cubicBezTo>
                      <a:pt x="15610" y="1967"/>
                      <a:pt x="15694" y="2009"/>
                      <a:pt x="15652" y="2030"/>
                    </a:cubicBezTo>
                    <a:cubicBezTo>
                      <a:pt x="15685" y="2038"/>
                      <a:pt x="15705" y="2041"/>
                      <a:pt x="15717" y="2041"/>
                    </a:cubicBezTo>
                    <a:cubicBezTo>
                      <a:pt x="15763" y="2041"/>
                      <a:pt x="15673" y="1988"/>
                      <a:pt x="15756" y="1988"/>
                    </a:cubicBezTo>
                    <a:cubicBezTo>
                      <a:pt x="15903" y="2176"/>
                      <a:pt x="16259" y="2302"/>
                      <a:pt x="16238" y="2427"/>
                    </a:cubicBezTo>
                    <a:cubicBezTo>
                      <a:pt x="16301" y="2412"/>
                      <a:pt x="16185" y="2336"/>
                      <a:pt x="16215" y="2336"/>
                    </a:cubicBezTo>
                    <a:cubicBezTo>
                      <a:pt x="16224" y="2336"/>
                      <a:pt x="16249" y="2344"/>
                      <a:pt x="16300" y="2365"/>
                    </a:cubicBezTo>
                    <a:cubicBezTo>
                      <a:pt x="16280" y="2511"/>
                      <a:pt x="16531" y="2511"/>
                      <a:pt x="16635" y="2678"/>
                    </a:cubicBezTo>
                    <a:cubicBezTo>
                      <a:pt x="16629" y="2680"/>
                      <a:pt x="16623" y="2680"/>
                      <a:pt x="16617" y="2680"/>
                    </a:cubicBezTo>
                    <a:cubicBezTo>
                      <a:pt x="16568" y="2680"/>
                      <a:pt x="16513" y="2639"/>
                      <a:pt x="16501" y="2639"/>
                    </a:cubicBezTo>
                    <a:lnTo>
                      <a:pt x="16501" y="2639"/>
                    </a:lnTo>
                    <a:cubicBezTo>
                      <a:pt x="16493" y="2639"/>
                      <a:pt x="16505" y="2658"/>
                      <a:pt x="16552" y="2720"/>
                    </a:cubicBezTo>
                    <a:cubicBezTo>
                      <a:pt x="16558" y="2719"/>
                      <a:pt x="16564" y="2719"/>
                      <a:pt x="16570" y="2719"/>
                    </a:cubicBezTo>
                    <a:cubicBezTo>
                      <a:pt x="16727" y="2719"/>
                      <a:pt x="16829" y="2974"/>
                      <a:pt x="16970" y="3055"/>
                    </a:cubicBezTo>
                    <a:cubicBezTo>
                      <a:pt x="16977" y="3048"/>
                      <a:pt x="16985" y="3045"/>
                      <a:pt x="16996" y="3045"/>
                    </a:cubicBezTo>
                    <a:cubicBezTo>
                      <a:pt x="17082" y="3045"/>
                      <a:pt x="17285" y="3261"/>
                      <a:pt x="17472" y="3411"/>
                    </a:cubicBezTo>
                    <a:cubicBezTo>
                      <a:pt x="17451" y="3432"/>
                      <a:pt x="17805" y="3806"/>
                      <a:pt x="17952" y="4016"/>
                    </a:cubicBezTo>
                    <a:lnTo>
                      <a:pt x="17952" y="4016"/>
                    </a:lnTo>
                    <a:cubicBezTo>
                      <a:pt x="18060" y="4019"/>
                      <a:pt x="18233" y="4194"/>
                      <a:pt x="18351" y="4331"/>
                    </a:cubicBezTo>
                    <a:cubicBezTo>
                      <a:pt x="18336" y="4339"/>
                      <a:pt x="18320" y="4344"/>
                      <a:pt x="18303" y="4344"/>
                    </a:cubicBezTo>
                    <a:cubicBezTo>
                      <a:pt x="18273" y="4344"/>
                      <a:pt x="18237" y="4329"/>
                      <a:pt x="18184" y="4290"/>
                    </a:cubicBezTo>
                    <a:lnTo>
                      <a:pt x="18184" y="4290"/>
                    </a:lnTo>
                    <a:lnTo>
                      <a:pt x="18288" y="4415"/>
                    </a:lnTo>
                    <a:cubicBezTo>
                      <a:pt x="18351" y="4436"/>
                      <a:pt x="18393" y="4457"/>
                      <a:pt x="18477" y="4541"/>
                    </a:cubicBezTo>
                    <a:lnTo>
                      <a:pt x="18393" y="4562"/>
                    </a:lnTo>
                    <a:cubicBezTo>
                      <a:pt x="18560" y="4729"/>
                      <a:pt x="18769" y="4875"/>
                      <a:pt x="18916" y="5147"/>
                    </a:cubicBezTo>
                    <a:cubicBezTo>
                      <a:pt x="18961" y="5132"/>
                      <a:pt x="18941" y="4976"/>
                      <a:pt x="19013" y="4976"/>
                    </a:cubicBezTo>
                    <a:cubicBezTo>
                      <a:pt x="19040" y="4976"/>
                      <a:pt x="19082" y="4999"/>
                      <a:pt x="19146" y="5064"/>
                    </a:cubicBezTo>
                    <a:cubicBezTo>
                      <a:pt x="19133" y="5090"/>
                      <a:pt x="19111" y="5117"/>
                      <a:pt x="19081" y="5117"/>
                    </a:cubicBezTo>
                    <a:cubicBezTo>
                      <a:pt x="19067" y="5117"/>
                      <a:pt x="19052" y="5111"/>
                      <a:pt x="19035" y="5097"/>
                    </a:cubicBezTo>
                    <a:lnTo>
                      <a:pt x="19035" y="5097"/>
                    </a:lnTo>
                    <a:cubicBezTo>
                      <a:pt x="19062" y="5121"/>
                      <a:pt x="19108" y="5158"/>
                      <a:pt x="19125" y="5210"/>
                    </a:cubicBezTo>
                    <a:cubicBezTo>
                      <a:pt x="19083" y="5189"/>
                      <a:pt x="19041" y="5168"/>
                      <a:pt x="19000" y="5147"/>
                    </a:cubicBezTo>
                    <a:lnTo>
                      <a:pt x="19000" y="5147"/>
                    </a:lnTo>
                    <a:cubicBezTo>
                      <a:pt x="19062" y="5273"/>
                      <a:pt x="19083" y="5168"/>
                      <a:pt x="19146" y="5273"/>
                    </a:cubicBezTo>
                    <a:cubicBezTo>
                      <a:pt x="19083" y="5294"/>
                      <a:pt x="19146" y="5357"/>
                      <a:pt x="19104" y="5357"/>
                    </a:cubicBezTo>
                    <a:cubicBezTo>
                      <a:pt x="19083" y="5336"/>
                      <a:pt x="19083" y="5273"/>
                      <a:pt x="19041" y="5252"/>
                    </a:cubicBezTo>
                    <a:lnTo>
                      <a:pt x="19041" y="5252"/>
                    </a:lnTo>
                    <a:cubicBezTo>
                      <a:pt x="19104" y="5357"/>
                      <a:pt x="19146" y="5503"/>
                      <a:pt x="19146" y="5566"/>
                    </a:cubicBezTo>
                    <a:cubicBezTo>
                      <a:pt x="19157" y="5555"/>
                      <a:pt x="19172" y="5545"/>
                      <a:pt x="19193" y="5545"/>
                    </a:cubicBezTo>
                    <a:cubicBezTo>
                      <a:pt x="19214" y="5545"/>
                      <a:pt x="19240" y="5555"/>
                      <a:pt x="19272" y="5587"/>
                    </a:cubicBezTo>
                    <a:cubicBezTo>
                      <a:pt x="19397" y="5796"/>
                      <a:pt x="19272" y="5691"/>
                      <a:pt x="19313" y="5817"/>
                    </a:cubicBezTo>
                    <a:cubicBezTo>
                      <a:pt x="19369" y="5854"/>
                      <a:pt x="19407" y="5971"/>
                      <a:pt x="19459" y="5971"/>
                    </a:cubicBezTo>
                    <a:cubicBezTo>
                      <a:pt x="19466" y="5971"/>
                      <a:pt x="19473" y="5969"/>
                      <a:pt x="19481" y="5963"/>
                    </a:cubicBezTo>
                    <a:cubicBezTo>
                      <a:pt x="19523" y="6026"/>
                      <a:pt x="19502" y="6047"/>
                      <a:pt x="19502" y="6089"/>
                    </a:cubicBezTo>
                    <a:cubicBezTo>
                      <a:pt x="19544" y="6131"/>
                      <a:pt x="19627" y="6256"/>
                      <a:pt x="19690" y="6340"/>
                    </a:cubicBezTo>
                    <a:cubicBezTo>
                      <a:pt x="19733" y="6411"/>
                      <a:pt x="19766" y="6462"/>
                      <a:pt x="19782" y="6462"/>
                    </a:cubicBezTo>
                    <a:cubicBezTo>
                      <a:pt x="19790" y="6462"/>
                      <a:pt x="19795" y="6451"/>
                      <a:pt x="19795" y="6424"/>
                    </a:cubicBezTo>
                    <a:lnTo>
                      <a:pt x="19795" y="6403"/>
                    </a:lnTo>
                    <a:cubicBezTo>
                      <a:pt x="20067" y="6738"/>
                      <a:pt x="20150" y="7177"/>
                      <a:pt x="20339" y="7533"/>
                    </a:cubicBezTo>
                    <a:lnTo>
                      <a:pt x="20297" y="7533"/>
                    </a:lnTo>
                    <a:cubicBezTo>
                      <a:pt x="20422" y="7742"/>
                      <a:pt x="20527" y="8014"/>
                      <a:pt x="20632" y="8181"/>
                    </a:cubicBezTo>
                    <a:cubicBezTo>
                      <a:pt x="20651" y="8239"/>
                      <a:pt x="20635" y="8330"/>
                      <a:pt x="20600" y="8330"/>
                    </a:cubicBezTo>
                    <a:cubicBezTo>
                      <a:pt x="20597" y="8330"/>
                      <a:pt x="20594" y="8330"/>
                      <a:pt x="20590" y="8328"/>
                    </a:cubicBezTo>
                    <a:lnTo>
                      <a:pt x="20590" y="8328"/>
                    </a:lnTo>
                    <a:cubicBezTo>
                      <a:pt x="20653" y="8495"/>
                      <a:pt x="20715" y="8495"/>
                      <a:pt x="20736" y="8767"/>
                    </a:cubicBezTo>
                    <a:cubicBezTo>
                      <a:pt x="20705" y="8717"/>
                      <a:pt x="20691" y="8705"/>
                      <a:pt x="20684" y="8705"/>
                    </a:cubicBezTo>
                    <a:cubicBezTo>
                      <a:pt x="20679" y="8705"/>
                      <a:pt x="20679" y="8712"/>
                      <a:pt x="20679" y="8716"/>
                    </a:cubicBezTo>
                    <a:lnTo>
                      <a:pt x="20679" y="8716"/>
                    </a:lnTo>
                    <a:cubicBezTo>
                      <a:pt x="20678" y="8708"/>
                      <a:pt x="20672" y="8679"/>
                      <a:pt x="20653" y="8600"/>
                    </a:cubicBezTo>
                    <a:lnTo>
                      <a:pt x="20653" y="8600"/>
                    </a:lnTo>
                    <a:cubicBezTo>
                      <a:pt x="20694" y="8830"/>
                      <a:pt x="20674" y="8893"/>
                      <a:pt x="20799" y="9123"/>
                    </a:cubicBezTo>
                    <a:cubicBezTo>
                      <a:pt x="20790" y="9116"/>
                      <a:pt x="20782" y="9113"/>
                      <a:pt x="20776" y="9113"/>
                    </a:cubicBezTo>
                    <a:cubicBezTo>
                      <a:pt x="20724" y="9113"/>
                      <a:pt x="20762" y="9323"/>
                      <a:pt x="20799" y="9416"/>
                    </a:cubicBezTo>
                    <a:lnTo>
                      <a:pt x="20820" y="9248"/>
                    </a:lnTo>
                    <a:cubicBezTo>
                      <a:pt x="20841" y="9353"/>
                      <a:pt x="20862" y="9479"/>
                      <a:pt x="20883" y="9583"/>
                    </a:cubicBezTo>
                    <a:lnTo>
                      <a:pt x="20778" y="9541"/>
                    </a:lnTo>
                    <a:lnTo>
                      <a:pt x="20778" y="9541"/>
                    </a:lnTo>
                    <a:cubicBezTo>
                      <a:pt x="20778" y="9667"/>
                      <a:pt x="20799" y="9771"/>
                      <a:pt x="20820" y="9876"/>
                    </a:cubicBezTo>
                    <a:cubicBezTo>
                      <a:pt x="20862" y="9981"/>
                      <a:pt x="20883" y="10085"/>
                      <a:pt x="20925" y="10190"/>
                    </a:cubicBezTo>
                    <a:cubicBezTo>
                      <a:pt x="20987" y="10378"/>
                      <a:pt x="21029" y="10567"/>
                      <a:pt x="20946" y="10755"/>
                    </a:cubicBezTo>
                    <a:cubicBezTo>
                      <a:pt x="20954" y="10772"/>
                      <a:pt x="20961" y="10780"/>
                      <a:pt x="20966" y="10780"/>
                    </a:cubicBezTo>
                    <a:cubicBezTo>
                      <a:pt x="20994" y="10780"/>
                      <a:pt x="20983" y="10584"/>
                      <a:pt x="21022" y="10584"/>
                    </a:cubicBezTo>
                    <a:cubicBezTo>
                      <a:pt x="21029" y="10584"/>
                      <a:pt x="21038" y="10591"/>
                      <a:pt x="21050" y="10608"/>
                    </a:cubicBezTo>
                    <a:cubicBezTo>
                      <a:pt x="21050" y="10818"/>
                      <a:pt x="20946" y="11069"/>
                      <a:pt x="20946" y="11132"/>
                    </a:cubicBezTo>
                    <a:cubicBezTo>
                      <a:pt x="20904" y="11424"/>
                      <a:pt x="21071" y="11404"/>
                      <a:pt x="21029" y="11717"/>
                    </a:cubicBezTo>
                    <a:cubicBezTo>
                      <a:pt x="21044" y="11703"/>
                      <a:pt x="21063" y="11691"/>
                      <a:pt x="21083" y="11691"/>
                    </a:cubicBezTo>
                    <a:cubicBezTo>
                      <a:pt x="21121" y="11691"/>
                      <a:pt x="21162" y="11734"/>
                      <a:pt x="21176" y="11885"/>
                    </a:cubicBezTo>
                    <a:cubicBezTo>
                      <a:pt x="21150" y="12025"/>
                      <a:pt x="21101" y="12096"/>
                      <a:pt x="21062" y="12096"/>
                    </a:cubicBezTo>
                    <a:cubicBezTo>
                      <a:pt x="21037" y="12096"/>
                      <a:pt x="21016" y="12067"/>
                      <a:pt x="21008" y="12010"/>
                    </a:cubicBezTo>
                    <a:cubicBezTo>
                      <a:pt x="21008" y="11968"/>
                      <a:pt x="21029" y="11927"/>
                      <a:pt x="21029" y="11927"/>
                    </a:cubicBezTo>
                    <a:cubicBezTo>
                      <a:pt x="21029" y="11880"/>
                      <a:pt x="21018" y="11812"/>
                      <a:pt x="21004" y="11812"/>
                    </a:cubicBezTo>
                    <a:cubicBezTo>
                      <a:pt x="20998" y="11812"/>
                      <a:pt x="20993" y="11821"/>
                      <a:pt x="20987" y="11843"/>
                    </a:cubicBezTo>
                    <a:lnTo>
                      <a:pt x="21008" y="11885"/>
                    </a:lnTo>
                    <a:cubicBezTo>
                      <a:pt x="20970" y="11979"/>
                      <a:pt x="20950" y="12228"/>
                      <a:pt x="20915" y="12228"/>
                    </a:cubicBezTo>
                    <a:cubicBezTo>
                      <a:pt x="20911" y="12228"/>
                      <a:pt x="20908" y="12226"/>
                      <a:pt x="20904" y="12220"/>
                    </a:cubicBezTo>
                    <a:lnTo>
                      <a:pt x="20904" y="12220"/>
                    </a:lnTo>
                    <a:cubicBezTo>
                      <a:pt x="20912" y="12283"/>
                      <a:pt x="20920" y="12307"/>
                      <a:pt x="20928" y="12307"/>
                    </a:cubicBezTo>
                    <a:cubicBezTo>
                      <a:pt x="20935" y="12307"/>
                      <a:pt x="20943" y="12284"/>
                      <a:pt x="20951" y="12251"/>
                    </a:cubicBezTo>
                    <a:lnTo>
                      <a:pt x="20951" y="12251"/>
                    </a:lnTo>
                    <a:cubicBezTo>
                      <a:pt x="20907" y="12482"/>
                      <a:pt x="20917" y="12642"/>
                      <a:pt x="20841" y="12889"/>
                    </a:cubicBezTo>
                    <a:cubicBezTo>
                      <a:pt x="20867" y="12863"/>
                      <a:pt x="20894" y="12836"/>
                      <a:pt x="20904" y="12836"/>
                    </a:cubicBezTo>
                    <a:lnTo>
                      <a:pt x="20904" y="12836"/>
                    </a:lnTo>
                    <a:cubicBezTo>
                      <a:pt x="20911" y="12836"/>
                      <a:pt x="20911" y="12845"/>
                      <a:pt x="20904" y="12868"/>
                    </a:cubicBezTo>
                    <a:cubicBezTo>
                      <a:pt x="20799" y="13266"/>
                      <a:pt x="20925" y="13056"/>
                      <a:pt x="20883" y="13349"/>
                    </a:cubicBezTo>
                    <a:cubicBezTo>
                      <a:pt x="20857" y="13394"/>
                      <a:pt x="20839" y="13404"/>
                      <a:pt x="20826" y="13404"/>
                    </a:cubicBezTo>
                    <a:cubicBezTo>
                      <a:pt x="20816" y="13404"/>
                      <a:pt x="20808" y="13399"/>
                      <a:pt x="20801" y="13399"/>
                    </a:cubicBezTo>
                    <a:cubicBezTo>
                      <a:pt x="20787" y="13399"/>
                      <a:pt x="20777" y="13421"/>
                      <a:pt x="20757" y="13559"/>
                    </a:cubicBezTo>
                    <a:cubicBezTo>
                      <a:pt x="20736" y="13614"/>
                      <a:pt x="20720" y="13635"/>
                      <a:pt x="20708" y="13635"/>
                    </a:cubicBezTo>
                    <a:cubicBezTo>
                      <a:pt x="20683" y="13635"/>
                      <a:pt x="20674" y="13552"/>
                      <a:pt x="20674" y="13496"/>
                    </a:cubicBezTo>
                    <a:cubicBezTo>
                      <a:pt x="20674" y="13768"/>
                      <a:pt x="20485" y="13956"/>
                      <a:pt x="20443" y="14103"/>
                    </a:cubicBezTo>
                    <a:lnTo>
                      <a:pt x="20464" y="13956"/>
                    </a:lnTo>
                    <a:lnTo>
                      <a:pt x="20464" y="13956"/>
                    </a:lnTo>
                    <a:cubicBezTo>
                      <a:pt x="20443" y="14040"/>
                      <a:pt x="20422" y="14103"/>
                      <a:pt x="20401" y="14165"/>
                    </a:cubicBezTo>
                    <a:lnTo>
                      <a:pt x="20485" y="14124"/>
                    </a:lnTo>
                    <a:lnTo>
                      <a:pt x="20485" y="14124"/>
                    </a:lnTo>
                    <a:cubicBezTo>
                      <a:pt x="20464" y="14186"/>
                      <a:pt x="20443" y="14249"/>
                      <a:pt x="20422" y="14249"/>
                    </a:cubicBezTo>
                    <a:cubicBezTo>
                      <a:pt x="20422" y="14333"/>
                      <a:pt x="20527" y="14228"/>
                      <a:pt x="20527" y="14396"/>
                    </a:cubicBezTo>
                    <a:cubicBezTo>
                      <a:pt x="20464" y="14479"/>
                      <a:pt x="20443" y="14730"/>
                      <a:pt x="20339" y="14730"/>
                    </a:cubicBezTo>
                    <a:cubicBezTo>
                      <a:pt x="20410" y="14598"/>
                      <a:pt x="20405" y="14577"/>
                      <a:pt x="20384" y="14577"/>
                    </a:cubicBezTo>
                    <a:cubicBezTo>
                      <a:pt x="20374" y="14577"/>
                      <a:pt x="20360" y="14581"/>
                      <a:pt x="20349" y="14581"/>
                    </a:cubicBezTo>
                    <a:cubicBezTo>
                      <a:pt x="20336" y="14581"/>
                      <a:pt x="20325" y="14576"/>
                      <a:pt x="20322" y="14556"/>
                    </a:cubicBezTo>
                    <a:lnTo>
                      <a:pt x="20322" y="14556"/>
                    </a:lnTo>
                    <a:cubicBezTo>
                      <a:pt x="20311" y="14586"/>
                      <a:pt x="20296" y="14617"/>
                      <a:pt x="20276" y="14647"/>
                    </a:cubicBezTo>
                    <a:cubicBezTo>
                      <a:pt x="20262" y="14647"/>
                      <a:pt x="20258" y="14638"/>
                      <a:pt x="20262" y="14626"/>
                    </a:cubicBezTo>
                    <a:lnTo>
                      <a:pt x="20262" y="14626"/>
                    </a:lnTo>
                    <a:cubicBezTo>
                      <a:pt x="20099" y="14873"/>
                      <a:pt x="20293" y="14801"/>
                      <a:pt x="20150" y="15086"/>
                    </a:cubicBezTo>
                    <a:cubicBezTo>
                      <a:pt x="20147" y="15078"/>
                      <a:pt x="20140" y="15075"/>
                      <a:pt x="20133" y="15075"/>
                    </a:cubicBezTo>
                    <a:cubicBezTo>
                      <a:pt x="20100" y="15075"/>
                      <a:pt x="20042" y="15140"/>
                      <a:pt x="20025" y="15191"/>
                    </a:cubicBezTo>
                    <a:cubicBezTo>
                      <a:pt x="20047" y="15147"/>
                      <a:pt x="20066" y="15129"/>
                      <a:pt x="20081" y="15129"/>
                    </a:cubicBezTo>
                    <a:cubicBezTo>
                      <a:pt x="20109" y="15129"/>
                      <a:pt x="20122" y="15193"/>
                      <a:pt x="20109" y="15274"/>
                    </a:cubicBezTo>
                    <a:cubicBezTo>
                      <a:pt x="19983" y="15463"/>
                      <a:pt x="20025" y="15505"/>
                      <a:pt x="19962" y="15609"/>
                    </a:cubicBezTo>
                    <a:lnTo>
                      <a:pt x="20046" y="15505"/>
                    </a:lnTo>
                    <a:lnTo>
                      <a:pt x="20046" y="15505"/>
                    </a:lnTo>
                    <a:cubicBezTo>
                      <a:pt x="20067" y="15567"/>
                      <a:pt x="20004" y="15651"/>
                      <a:pt x="19941" y="15797"/>
                    </a:cubicBezTo>
                    <a:cubicBezTo>
                      <a:pt x="19938" y="15797"/>
                      <a:pt x="19936" y="15797"/>
                      <a:pt x="19934" y="15795"/>
                    </a:cubicBezTo>
                    <a:lnTo>
                      <a:pt x="19934" y="15795"/>
                    </a:lnTo>
                    <a:cubicBezTo>
                      <a:pt x="19862" y="15926"/>
                      <a:pt x="19676" y="16045"/>
                      <a:pt x="19606" y="16237"/>
                    </a:cubicBezTo>
                    <a:cubicBezTo>
                      <a:pt x="19585" y="16253"/>
                      <a:pt x="19571" y="16258"/>
                      <a:pt x="19560" y="16258"/>
                    </a:cubicBezTo>
                    <a:cubicBezTo>
                      <a:pt x="19538" y="16258"/>
                      <a:pt x="19529" y="16237"/>
                      <a:pt x="19506" y="16237"/>
                    </a:cubicBezTo>
                    <a:cubicBezTo>
                      <a:pt x="19495" y="16237"/>
                      <a:pt x="19481" y="16242"/>
                      <a:pt x="19460" y="16258"/>
                    </a:cubicBezTo>
                    <a:cubicBezTo>
                      <a:pt x="19376" y="16509"/>
                      <a:pt x="19272" y="16467"/>
                      <a:pt x="19146" y="16718"/>
                    </a:cubicBezTo>
                    <a:cubicBezTo>
                      <a:pt x="19179" y="16712"/>
                      <a:pt x="19202" y="16705"/>
                      <a:pt x="19215" y="16705"/>
                    </a:cubicBezTo>
                    <a:cubicBezTo>
                      <a:pt x="19242" y="16705"/>
                      <a:pt x="19224" y="16736"/>
                      <a:pt x="19167" y="16865"/>
                    </a:cubicBezTo>
                    <a:cubicBezTo>
                      <a:pt x="19251" y="16739"/>
                      <a:pt x="19334" y="16593"/>
                      <a:pt x="19397" y="16467"/>
                    </a:cubicBezTo>
                    <a:lnTo>
                      <a:pt x="19397" y="16467"/>
                    </a:lnTo>
                    <a:cubicBezTo>
                      <a:pt x="19376" y="16551"/>
                      <a:pt x="19334" y="16655"/>
                      <a:pt x="19313" y="16760"/>
                    </a:cubicBezTo>
                    <a:cubicBezTo>
                      <a:pt x="19397" y="16634"/>
                      <a:pt x="19439" y="16488"/>
                      <a:pt x="19481" y="16425"/>
                    </a:cubicBezTo>
                    <a:lnTo>
                      <a:pt x="19481" y="16425"/>
                    </a:lnTo>
                    <a:cubicBezTo>
                      <a:pt x="19467" y="16520"/>
                      <a:pt x="19463" y="16545"/>
                      <a:pt x="19478" y="16545"/>
                    </a:cubicBezTo>
                    <a:cubicBezTo>
                      <a:pt x="19486" y="16545"/>
                      <a:pt x="19501" y="16537"/>
                      <a:pt x="19523" y="16530"/>
                    </a:cubicBezTo>
                    <a:lnTo>
                      <a:pt x="19523" y="16530"/>
                    </a:lnTo>
                    <a:cubicBezTo>
                      <a:pt x="19439" y="16572"/>
                      <a:pt x="19397" y="16676"/>
                      <a:pt x="19355" y="16760"/>
                    </a:cubicBezTo>
                    <a:cubicBezTo>
                      <a:pt x="19313" y="16844"/>
                      <a:pt x="19272" y="16948"/>
                      <a:pt x="19167" y="17011"/>
                    </a:cubicBezTo>
                    <a:lnTo>
                      <a:pt x="19062" y="16906"/>
                    </a:lnTo>
                    <a:cubicBezTo>
                      <a:pt x="18790" y="17116"/>
                      <a:pt x="18749" y="17409"/>
                      <a:pt x="18414" y="17681"/>
                    </a:cubicBezTo>
                    <a:lnTo>
                      <a:pt x="18539" y="17618"/>
                    </a:lnTo>
                    <a:lnTo>
                      <a:pt x="18539" y="17618"/>
                    </a:lnTo>
                    <a:cubicBezTo>
                      <a:pt x="18539" y="17702"/>
                      <a:pt x="18351" y="17806"/>
                      <a:pt x="18267" y="17911"/>
                    </a:cubicBezTo>
                    <a:cubicBezTo>
                      <a:pt x="18262" y="17900"/>
                      <a:pt x="18254" y="17896"/>
                      <a:pt x="18244" y="17896"/>
                    </a:cubicBezTo>
                    <a:cubicBezTo>
                      <a:pt x="18214" y="17896"/>
                      <a:pt x="18163" y="17932"/>
                      <a:pt x="18100" y="17932"/>
                    </a:cubicBezTo>
                    <a:cubicBezTo>
                      <a:pt x="18142" y="17953"/>
                      <a:pt x="17891" y="18162"/>
                      <a:pt x="17912" y="18246"/>
                    </a:cubicBezTo>
                    <a:lnTo>
                      <a:pt x="17723" y="18329"/>
                    </a:lnTo>
                    <a:cubicBezTo>
                      <a:pt x="17451" y="18538"/>
                      <a:pt x="17535" y="18706"/>
                      <a:pt x="17263" y="18894"/>
                    </a:cubicBezTo>
                    <a:cubicBezTo>
                      <a:pt x="17305" y="18790"/>
                      <a:pt x="17158" y="18873"/>
                      <a:pt x="17305" y="18685"/>
                    </a:cubicBezTo>
                    <a:lnTo>
                      <a:pt x="17305" y="18685"/>
                    </a:lnTo>
                    <a:cubicBezTo>
                      <a:pt x="17221" y="18769"/>
                      <a:pt x="17137" y="18810"/>
                      <a:pt x="17158" y="18852"/>
                    </a:cubicBezTo>
                    <a:cubicBezTo>
                      <a:pt x="17096" y="18852"/>
                      <a:pt x="16970" y="19103"/>
                      <a:pt x="16844" y="19124"/>
                    </a:cubicBezTo>
                    <a:cubicBezTo>
                      <a:pt x="16824" y="19166"/>
                      <a:pt x="16844" y="19229"/>
                      <a:pt x="16740" y="19292"/>
                    </a:cubicBezTo>
                    <a:cubicBezTo>
                      <a:pt x="16728" y="19292"/>
                      <a:pt x="16723" y="19285"/>
                      <a:pt x="16721" y="19279"/>
                    </a:cubicBezTo>
                    <a:lnTo>
                      <a:pt x="16721" y="19279"/>
                    </a:lnTo>
                    <a:cubicBezTo>
                      <a:pt x="16715" y="19311"/>
                      <a:pt x="16623" y="19399"/>
                      <a:pt x="16695" y="19399"/>
                    </a:cubicBezTo>
                    <a:cubicBezTo>
                      <a:pt x="16701" y="19399"/>
                      <a:pt x="16709" y="19398"/>
                      <a:pt x="16719" y="19396"/>
                    </a:cubicBezTo>
                    <a:lnTo>
                      <a:pt x="16719" y="19396"/>
                    </a:lnTo>
                    <a:cubicBezTo>
                      <a:pt x="16342" y="19480"/>
                      <a:pt x="15945" y="19982"/>
                      <a:pt x="15610" y="20066"/>
                    </a:cubicBezTo>
                    <a:cubicBezTo>
                      <a:pt x="15547" y="20108"/>
                      <a:pt x="15422" y="20191"/>
                      <a:pt x="15317" y="20275"/>
                    </a:cubicBezTo>
                    <a:cubicBezTo>
                      <a:pt x="15192" y="20338"/>
                      <a:pt x="15087" y="20401"/>
                      <a:pt x="15003" y="20463"/>
                    </a:cubicBezTo>
                    <a:cubicBezTo>
                      <a:pt x="15003" y="20450"/>
                      <a:pt x="14995" y="20437"/>
                      <a:pt x="14999" y="20429"/>
                    </a:cubicBezTo>
                    <a:lnTo>
                      <a:pt x="14999" y="20429"/>
                    </a:lnTo>
                    <a:cubicBezTo>
                      <a:pt x="14742" y="20513"/>
                      <a:pt x="14910" y="20634"/>
                      <a:pt x="14585" y="20735"/>
                    </a:cubicBezTo>
                    <a:cubicBezTo>
                      <a:pt x="14392" y="20735"/>
                      <a:pt x="14680" y="20628"/>
                      <a:pt x="14643" y="20628"/>
                    </a:cubicBezTo>
                    <a:cubicBezTo>
                      <a:pt x="14640" y="20628"/>
                      <a:pt x="14635" y="20629"/>
                      <a:pt x="14627" y="20631"/>
                    </a:cubicBezTo>
                    <a:cubicBezTo>
                      <a:pt x="14606" y="20610"/>
                      <a:pt x="14581" y="20601"/>
                      <a:pt x="14553" y="20601"/>
                    </a:cubicBezTo>
                    <a:cubicBezTo>
                      <a:pt x="14422" y="20601"/>
                      <a:pt x="14224" y="20799"/>
                      <a:pt x="14023" y="20799"/>
                    </a:cubicBezTo>
                    <a:cubicBezTo>
                      <a:pt x="14015" y="20799"/>
                      <a:pt x="14007" y="20799"/>
                      <a:pt x="13999" y="20798"/>
                    </a:cubicBezTo>
                    <a:lnTo>
                      <a:pt x="14041" y="20777"/>
                    </a:lnTo>
                    <a:cubicBezTo>
                      <a:pt x="13852" y="20777"/>
                      <a:pt x="13664" y="20966"/>
                      <a:pt x="13371" y="21028"/>
                    </a:cubicBezTo>
                    <a:cubicBezTo>
                      <a:pt x="13371" y="21028"/>
                      <a:pt x="13371" y="21007"/>
                      <a:pt x="13371" y="21007"/>
                    </a:cubicBezTo>
                    <a:cubicBezTo>
                      <a:pt x="13204" y="21154"/>
                      <a:pt x="12827" y="21259"/>
                      <a:pt x="12555" y="21342"/>
                    </a:cubicBezTo>
                    <a:cubicBezTo>
                      <a:pt x="12639" y="21259"/>
                      <a:pt x="12681" y="21279"/>
                      <a:pt x="12618" y="21217"/>
                    </a:cubicBezTo>
                    <a:lnTo>
                      <a:pt x="12618" y="21217"/>
                    </a:lnTo>
                    <a:cubicBezTo>
                      <a:pt x="12492" y="21259"/>
                      <a:pt x="12681" y="21321"/>
                      <a:pt x="12430" y="21384"/>
                    </a:cubicBezTo>
                    <a:cubicBezTo>
                      <a:pt x="12346" y="21363"/>
                      <a:pt x="12158" y="21363"/>
                      <a:pt x="12116" y="21300"/>
                    </a:cubicBezTo>
                    <a:lnTo>
                      <a:pt x="12346" y="21259"/>
                    </a:lnTo>
                    <a:cubicBezTo>
                      <a:pt x="12315" y="21238"/>
                      <a:pt x="12281" y="21230"/>
                      <a:pt x="12245" y="21230"/>
                    </a:cubicBezTo>
                    <a:cubicBezTo>
                      <a:pt x="12139" y="21230"/>
                      <a:pt x="12022" y="21300"/>
                      <a:pt x="11927" y="21300"/>
                    </a:cubicBezTo>
                    <a:lnTo>
                      <a:pt x="11927" y="21259"/>
                    </a:lnTo>
                    <a:cubicBezTo>
                      <a:pt x="11572" y="21321"/>
                      <a:pt x="11572" y="21426"/>
                      <a:pt x="11195" y="21468"/>
                    </a:cubicBezTo>
                    <a:lnTo>
                      <a:pt x="11237" y="21489"/>
                    </a:lnTo>
                    <a:cubicBezTo>
                      <a:pt x="11174" y="21527"/>
                      <a:pt x="11131" y="21538"/>
                      <a:pt x="11097" y="21538"/>
                    </a:cubicBezTo>
                    <a:cubicBezTo>
                      <a:pt x="11049" y="21538"/>
                      <a:pt x="11018" y="21515"/>
                      <a:pt x="10966" y="21515"/>
                    </a:cubicBezTo>
                    <a:cubicBezTo>
                      <a:pt x="10934" y="21515"/>
                      <a:pt x="10895" y="21524"/>
                      <a:pt x="10839" y="21551"/>
                    </a:cubicBezTo>
                    <a:lnTo>
                      <a:pt x="10777" y="21447"/>
                    </a:lnTo>
                    <a:cubicBezTo>
                      <a:pt x="10630" y="21510"/>
                      <a:pt x="10295" y="21572"/>
                      <a:pt x="10044" y="21572"/>
                    </a:cubicBezTo>
                    <a:cubicBezTo>
                      <a:pt x="10170" y="21510"/>
                      <a:pt x="10484" y="21468"/>
                      <a:pt x="10651" y="21426"/>
                    </a:cubicBezTo>
                    <a:cubicBezTo>
                      <a:pt x="10526" y="21426"/>
                      <a:pt x="10191" y="21426"/>
                      <a:pt x="10107" y="21489"/>
                    </a:cubicBezTo>
                    <a:cubicBezTo>
                      <a:pt x="10151" y="21474"/>
                      <a:pt x="10196" y="21459"/>
                      <a:pt x="10240" y="21459"/>
                    </a:cubicBezTo>
                    <a:cubicBezTo>
                      <a:pt x="10259" y="21459"/>
                      <a:pt x="10277" y="21462"/>
                      <a:pt x="10295" y="21468"/>
                    </a:cubicBezTo>
                    <a:cubicBezTo>
                      <a:pt x="10168" y="21532"/>
                      <a:pt x="10003" y="21559"/>
                      <a:pt x="9811" y="21559"/>
                    </a:cubicBezTo>
                    <a:cubicBezTo>
                      <a:pt x="9752" y="21559"/>
                      <a:pt x="9690" y="21556"/>
                      <a:pt x="9626" y="21551"/>
                    </a:cubicBezTo>
                    <a:cubicBezTo>
                      <a:pt x="9689" y="21363"/>
                      <a:pt x="8894" y="21426"/>
                      <a:pt x="8726" y="21238"/>
                    </a:cubicBezTo>
                    <a:cubicBezTo>
                      <a:pt x="8245" y="21217"/>
                      <a:pt x="7805" y="21007"/>
                      <a:pt x="7261" y="20819"/>
                    </a:cubicBezTo>
                    <a:lnTo>
                      <a:pt x="7261" y="20819"/>
                    </a:lnTo>
                    <a:cubicBezTo>
                      <a:pt x="7310" y="20896"/>
                      <a:pt x="7310" y="20917"/>
                      <a:pt x="7288" y="20917"/>
                    </a:cubicBezTo>
                    <a:cubicBezTo>
                      <a:pt x="7261" y="20917"/>
                      <a:pt x="7202" y="20887"/>
                      <a:pt x="7155" y="20887"/>
                    </a:cubicBezTo>
                    <a:cubicBezTo>
                      <a:pt x="7125" y="20887"/>
                      <a:pt x="7100" y="20900"/>
                      <a:pt x="7094" y="20945"/>
                    </a:cubicBezTo>
                    <a:cubicBezTo>
                      <a:pt x="7009" y="20916"/>
                      <a:pt x="6952" y="20898"/>
                      <a:pt x="6925" y="20882"/>
                    </a:cubicBezTo>
                    <a:lnTo>
                      <a:pt x="6925" y="20882"/>
                    </a:lnTo>
                    <a:cubicBezTo>
                      <a:pt x="6926" y="20882"/>
                      <a:pt x="6927" y="20882"/>
                      <a:pt x="6927" y="20882"/>
                    </a:cubicBezTo>
                    <a:lnTo>
                      <a:pt x="6906" y="20861"/>
                    </a:lnTo>
                    <a:lnTo>
                      <a:pt x="6906" y="20861"/>
                    </a:lnTo>
                    <a:cubicBezTo>
                      <a:pt x="6906" y="20861"/>
                      <a:pt x="6906" y="20861"/>
                      <a:pt x="6906" y="20861"/>
                    </a:cubicBezTo>
                    <a:lnTo>
                      <a:pt x="6571" y="20631"/>
                    </a:lnTo>
                    <a:cubicBezTo>
                      <a:pt x="6549" y="20602"/>
                      <a:pt x="6558" y="20593"/>
                      <a:pt x="6578" y="20593"/>
                    </a:cubicBezTo>
                    <a:cubicBezTo>
                      <a:pt x="6610" y="20593"/>
                      <a:pt x="6669" y="20613"/>
                      <a:pt x="6689" y="20613"/>
                    </a:cubicBezTo>
                    <a:cubicBezTo>
                      <a:pt x="6694" y="20613"/>
                      <a:pt x="6697" y="20612"/>
                      <a:pt x="6697" y="20610"/>
                    </a:cubicBezTo>
                    <a:cubicBezTo>
                      <a:pt x="6445" y="20484"/>
                      <a:pt x="6613" y="20484"/>
                      <a:pt x="6466" y="20380"/>
                    </a:cubicBezTo>
                    <a:lnTo>
                      <a:pt x="6466" y="20380"/>
                    </a:lnTo>
                    <a:cubicBezTo>
                      <a:pt x="6474" y="20403"/>
                      <a:pt x="6459" y="20415"/>
                      <a:pt x="6428" y="20415"/>
                    </a:cubicBezTo>
                    <a:cubicBezTo>
                      <a:pt x="6377" y="20415"/>
                      <a:pt x="6286" y="20382"/>
                      <a:pt x="6194" y="20317"/>
                    </a:cubicBezTo>
                    <a:lnTo>
                      <a:pt x="6194" y="20317"/>
                    </a:lnTo>
                    <a:cubicBezTo>
                      <a:pt x="6257" y="20380"/>
                      <a:pt x="6320" y="20443"/>
                      <a:pt x="6383" y="20484"/>
                    </a:cubicBezTo>
                    <a:cubicBezTo>
                      <a:pt x="5985" y="20380"/>
                      <a:pt x="6132" y="20212"/>
                      <a:pt x="5734" y="20108"/>
                    </a:cubicBezTo>
                    <a:lnTo>
                      <a:pt x="5881" y="20108"/>
                    </a:lnTo>
                    <a:cubicBezTo>
                      <a:pt x="5671" y="20045"/>
                      <a:pt x="5211" y="19731"/>
                      <a:pt x="4981" y="19710"/>
                    </a:cubicBezTo>
                    <a:cubicBezTo>
                      <a:pt x="4965" y="19694"/>
                      <a:pt x="4949" y="19654"/>
                      <a:pt x="4979" y="19654"/>
                    </a:cubicBezTo>
                    <a:cubicBezTo>
                      <a:pt x="4988" y="19654"/>
                      <a:pt x="5003" y="19658"/>
                      <a:pt x="5023" y="19668"/>
                    </a:cubicBezTo>
                    <a:cubicBezTo>
                      <a:pt x="4625" y="19375"/>
                      <a:pt x="4060" y="19103"/>
                      <a:pt x="3830" y="18769"/>
                    </a:cubicBezTo>
                    <a:lnTo>
                      <a:pt x="3893" y="18769"/>
                    </a:lnTo>
                    <a:cubicBezTo>
                      <a:pt x="3809" y="18727"/>
                      <a:pt x="3725" y="18706"/>
                      <a:pt x="3663" y="18601"/>
                    </a:cubicBezTo>
                    <a:cubicBezTo>
                      <a:pt x="3684" y="18601"/>
                      <a:pt x="3704" y="18601"/>
                      <a:pt x="3684" y="18580"/>
                    </a:cubicBezTo>
                    <a:cubicBezTo>
                      <a:pt x="3642" y="18538"/>
                      <a:pt x="3453" y="18455"/>
                      <a:pt x="3391" y="18350"/>
                    </a:cubicBezTo>
                    <a:lnTo>
                      <a:pt x="3391" y="18350"/>
                    </a:lnTo>
                    <a:lnTo>
                      <a:pt x="3495" y="18392"/>
                    </a:lnTo>
                    <a:cubicBezTo>
                      <a:pt x="3202" y="17994"/>
                      <a:pt x="2909" y="17911"/>
                      <a:pt x="2637" y="17597"/>
                    </a:cubicBezTo>
                    <a:cubicBezTo>
                      <a:pt x="2721" y="17534"/>
                      <a:pt x="2533" y="17199"/>
                      <a:pt x="2449" y="17032"/>
                    </a:cubicBezTo>
                    <a:cubicBezTo>
                      <a:pt x="2323" y="16802"/>
                      <a:pt x="2177" y="16614"/>
                      <a:pt x="2031" y="16425"/>
                    </a:cubicBezTo>
                    <a:cubicBezTo>
                      <a:pt x="1884" y="16237"/>
                      <a:pt x="1738" y="16049"/>
                      <a:pt x="1612" y="15818"/>
                    </a:cubicBezTo>
                    <a:cubicBezTo>
                      <a:pt x="1591" y="15484"/>
                      <a:pt x="1215" y="14793"/>
                      <a:pt x="1152" y="14270"/>
                    </a:cubicBezTo>
                    <a:cubicBezTo>
                      <a:pt x="1152" y="14295"/>
                      <a:pt x="1145" y="14305"/>
                      <a:pt x="1133" y="14305"/>
                    </a:cubicBezTo>
                    <a:cubicBezTo>
                      <a:pt x="1106" y="14305"/>
                      <a:pt x="1056" y="14246"/>
                      <a:pt x="1026" y="14186"/>
                    </a:cubicBezTo>
                    <a:cubicBezTo>
                      <a:pt x="1005" y="14061"/>
                      <a:pt x="859" y="13893"/>
                      <a:pt x="963" y="13873"/>
                    </a:cubicBezTo>
                    <a:lnTo>
                      <a:pt x="963" y="13873"/>
                    </a:lnTo>
                    <a:lnTo>
                      <a:pt x="963" y="13914"/>
                    </a:lnTo>
                    <a:cubicBezTo>
                      <a:pt x="1047" y="13810"/>
                      <a:pt x="963" y="13559"/>
                      <a:pt x="922" y="13370"/>
                    </a:cubicBezTo>
                    <a:lnTo>
                      <a:pt x="796" y="13370"/>
                    </a:lnTo>
                    <a:cubicBezTo>
                      <a:pt x="880" y="12826"/>
                      <a:pt x="524" y="12031"/>
                      <a:pt x="691" y="11738"/>
                    </a:cubicBezTo>
                    <a:cubicBezTo>
                      <a:pt x="650" y="11613"/>
                      <a:pt x="650" y="11466"/>
                      <a:pt x="629" y="11341"/>
                    </a:cubicBezTo>
                    <a:lnTo>
                      <a:pt x="691" y="11341"/>
                    </a:lnTo>
                    <a:cubicBezTo>
                      <a:pt x="712" y="11006"/>
                      <a:pt x="733" y="10839"/>
                      <a:pt x="733" y="10399"/>
                    </a:cubicBezTo>
                    <a:lnTo>
                      <a:pt x="775" y="10504"/>
                    </a:lnTo>
                    <a:cubicBezTo>
                      <a:pt x="796" y="10253"/>
                      <a:pt x="608" y="10169"/>
                      <a:pt x="608" y="9960"/>
                    </a:cubicBezTo>
                    <a:lnTo>
                      <a:pt x="733" y="9897"/>
                    </a:lnTo>
                    <a:cubicBezTo>
                      <a:pt x="775" y="9479"/>
                      <a:pt x="963" y="9081"/>
                      <a:pt x="963" y="8663"/>
                    </a:cubicBezTo>
                    <a:cubicBezTo>
                      <a:pt x="963" y="8682"/>
                      <a:pt x="1000" y="8683"/>
                      <a:pt x="988" y="8751"/>
                    </a:cubicBezTo>
                    <a:lnTo>
                      <a:pt x="988" y="8751"/>
                    </a:lnTo>
                    <a:cubicBezTo>
                      <a:pt x="1036" y="8541"/>
                      <a:pt x="1236" y="8074"/>
                      <a:pt x="1106" y="8074"/>
                    </a:cubicBezTo>
                    <a:cubicBezTo>
                      <a:pt x="1106" y="8074"/>
                      <a:pt x="1106" y="8074"/>
                      <a:pt x="1106" y="8074"/>
                    </a:cubicBezTo>
                    <a:lnTo>
                      <a:pt x="1106" y="8074"/>
                    </a:lnTo>
                    <a:cubicBezTo>
                      <a:pt x="1179" y="8036"/>
                      <a:pt x="1218" y="7642"/>
                      <a:pt x="1256" y="7428"/>
                    </a:cubicBezTo>
                    <a:lnTo>
                      <a:pt x="1319" y="7491"/>
                    </a:lnTo>
                    <a:cubicBezTo>
                      <a:pt x="1298" y="7282"/>
                      <a:pt x="1277" y="7261"/>
                      <a:pt x="1340" y="7010"/>
                    </a:cubicBezTo>
                    <a:cubicBezTo>
                      <a:pt x="1357" y="6985"/>
                      <a:pt x="1373" y="6973"/>
                      <a:pt x="1384" y="6973"/>
                    </a:cubicBezTo>
                    <a:cubicBezTo>
                      <a:pt x="1402" y="6973"/>
                      <a:pt x="1407" y="7001"/>
                      <a:pt x="1382" y="7051"/>
                    </a:cubicBezTo>
                    <a:cubicBezTo>
                      <a:pt x="1487" y="6863"/>
                      <a:pt x="1361" y="6863"/>
                      <a:pt x="1507" y="6633"/>
                    </a:cubicBezTo>
                    <a:cubicBezTo>
                      <a:pt x="1507" y="6675"/>
                      <a:pt x="1507" y="6717"/>
                      <a:pt x="1507" y="6758"/>
                    </a:cubicBezTo>
                    <a:cubicBezTo>
                      <a:pt x="1612" y="6549"/>
                      <a:pt x="1570" y="6549"/>
                      <a:pt x="1570" y="6424"/>
                    </a:cubicBezTo>
                    <a:cubicBezTo>
                      <a:pt x="1610" y="6303"/>
                      <a:pt x="1766" y="6067"/>
                      <a:pt x="1834" y="6067"/>
                    </a:cubicBezTo>
                    <a:cubicBezTo>
                      <a:pt x="1837" y="6067"/>
                      <a:pt x="1840" y="6067"/>
                      <a:pt x="1842" y="6068"/>
                    </a:cubicBezTo>
                    <a:cubicBezTo>
                      <a:pt x="1821" y="6026"/>
                      <a:pt x="1842" y="5880"/>
                      <a:pt x="1926" y="5775"/>
                    </a:cubicBezTo>
                    <a:cubicBezTo>
                      <a:pt x="1947" y="5775"/>
                      <a:pt x="1947" y="5817"/>
                      <a:pt x="1926" y="5859"/>
                    </a:cubicBezTo>
                    <a:cubicBezTo>
                      <a:pt x="2135" y="5545"/>
                      <a:pt x="2135" y="5336"/>
                      <a:pt x="2323" y="5168"/>
                    </a:cubicBezTo>
                    <a:cubicBezTo>
                      <a:pt x="2344" y="5168"/>
                      <a:pt x="2365" y="5168"/>
                      <a:pt x="2386" y="5147"/>
                    </a:cubicBezTo>
                    <a:lnTo>
                      <a:pt x="2386" y="5147"/>
                    </a:lnTo>
                    <a:cubicBezTo>
                      <a:pt x="2227" y="5386"/>
                      <a:pt x="2106" y="5567"/>
                      <a:pt x="2112" y="5567"/>
                    </a:cubicBezTo>
                    <a:cubicBezTo>
                      <a:pt x="2113" y="5567"/>
                      <a:pt x="2113" y="5567"/>
                      <a:pt x="2114" y="5566"/>
                    </a:cubicBezTo>
                    <a:cubicBezTo>
                      <a:pt x="2119" y="5570"/>
                      <a:pt x="2124" y="5572"/>
                      <a:pt x="2131" y="5572"/>
                    </a:cubicBezTo>
                    <a:cubicBezTo>
                      <a:pt x="2164" y="5572"/>
                      <a:pt x="2220" y="5522"/>
                      <a:pt x="2254" y="5522"/>
                    </a:cubicBezTo>
                    <a:cubicBezTo>
                      <a:pt x="2276" y="5522"/>
                      <a:pt x="2289" y="5542"/>
                      <a:pt x="2282" y="5608"/>
                    </a:cubicBezTo>
                    <a:cubicBezTo>
                      <a:pt x="2344" y="5440"/>
                      <a:pt x="2407" y="5085"/>
                      <a:pt x="2554" y="4938"/>
                    </a:cubicBezTo>
                    <a:cubicBezTo>
                      <a:pt x="2575" y="4917"/>
                      <a:pt x="2596" y="4917"/>
                      <a:pt x="2596" y="4917"/>
                    </a:cubicBezTo>
                    <a:lnTo>
                      <a:pt x="2596" y="4938"/>
                    </a:lnTo>
                    <a:cubicBezTo>
                      <a:pt x="2616" y="4896"/>
                      <a:pt x="2658" y="4854"/>
                      <a:pt x="2658" y="4813"/>
                    </a:cubicBezTo>
                    <a:cubicBezTo>
                      <a:pt x="2721" y="4771"/>
                      <a:pt x="2742" y="4729"/>
                      <a:pt x="2784" y="4666"/>
                    </a:cubicBezTo>
                    <a:cubicBezTo>
                      <a:pt x="2787" y="4667"/>
                      <a:pt x="2790" y="4668"/>
                      <a:pt x="2793" y="4668"/>
                    </a:cubicBezTo>
                    <a:cubicBezTo>
                      <a:pt x="2858" y="4668"/>
                      <a:pt x="2975" y="4474"/>
                      <a:pt x="3035" y="4394"/>
                    </a:cubicBezTo>
                    <a:cubicBezTo>
                      <a:pt x="2986" y="4362"/>
                      <a:pt x="3039" y="4291"/>
                      <a:pt x="3005" y="4291"/>
                    </a:cubicBezTo>
                    <a:cubicBezTo>
                      <a:pt x="2995" y="4291"/>
                      <a:pt x="2979" y="4297"/>
                      <a:pt x="2951" y="4310"/>
                    </a:cubicBezTo>
                    <a:cubicBezTo>
                      <a:pt x="2972" y="4310"/>
                      <a:pt x="2930" y="4331"/>
                      <a:pt x="2888" y="4394"/>
                    </a:cubicBezTo>
                    <a:cubicBezTo>
                      <a:pt x="2888" y="4415"/>
                      <a:pt x="2868" y="4436"/>
                      <a:pt x="2868" y="4436"/>
                    </a:cubicBezTo>
                    <a:cubicBezTo>
                      <a:pt x="2826" y="4499"/>
                      <a:pt x="2763" y="4582"/>
                      <a:pt x="2700" y="4666"/>
                    </a:cubicBezTo>
                    <a:cubicBezTo>
                      <a:pt x="2721" y="4562"/>
                      <a:pt x="2763" y="4478"/>
                      <a:pt x="2868" y="4394"/>
                    </a:cubicBezTo>
                    <a:cubicBezTo>
                      <a:pt x="2868" y="4310"/>
                      <a:pt x="2868" y="4248"/>
                      <a:pt x="2888" y="4185"/>
                    </a:cubicBezTo>
                    <a:cubicBezTo>
                      <a:pt x="3056" y="4122"/>
                      <a:pt x="3307" y="3934"/>
                      <a:pt x="3370" y="3934"/>
                    </a:cubicBezTo>
                    <a:cubicBezTo>
                      <a:pt x="3579" y="3641"/>
                      <a:pt x="3914" y="3306"/>
                      <a:pt x="3997" y="3055"/>
                    </a:cubicBezTo>
                    <a:cubicBezTo>
                      <a:pt x="4039" y="2999"/>
                      <a:pt x="4072" y="2999"/>
                      <a:pt x="4101" y="2999"/>
                    </a:cubicBezTo>
                    <a:cubicBezTo>
                      <a:pt x="4116" y="2999"/>
                      <a:pt x="4130" y="2999"/>
                      <a:pt x="4144" y="2992"/>
                    </a:cubicBezTo>
                    <a:lnTo>
                      <a:pt x="4144" y="2992"/>
                    </a:lnTo>
                    <a:cubicBezTo>
                      <a:pt x="4102" y="3055"/>
                      <a:pt x="4060" y="3097"/>
                      <a:pt x="4039" y="3139"/>
                    </a:cubicBezTo>
                    <a:cubicBezTo>
                      <a:pt x="4186" y="2971"/>
                      <a:pt x="4479" y="2720"/>
                      <a:pt x="4458" y="2616"/>
                    </a:cubicBezTo>
                    <a:cubicBezTo>
                      <a:pt x="4502" y="2592"/>
                      <a:pt x="4527" y="2583"/>
                      <a:pt x="4542" y="2583"/>
                    </a:cubicBezTo>
                    <a:cubicBezTo>
                      <a:pt x="4580" y="2583"/>
                      <a:pt x="4540" y="2644"/>
                      <a:pt x="4554" y="2644"/>
                    </a:cubicBezTo>
                    <a:cubicBezTo>
                      <a:pt x="4563" y="2644"/>
                      <a:pt x="4591" y="2622"/>
                      <a:pt x="4667" y="2553"/>
                    </a:cubicBezTo>
                    <a:lnTo>
                      <a:pt x="4667" y="2553"/>
                    </a:lnTo>
                    <a:lnTo>
                      <a:pt x="4646" y="2595"/>
                    </a:lnTo>
                    <a:cubicBezTo>
                      <a:pt x="4960" y="2427"/>
                      <a:pt x="5148" y="2239"/>
                      <a:pt x="5357" y="2030"/>
                    </a:cubicBezTo>
                    <a:cubicBezTo>
                      <a:pt x="5462" y="1904"/>
                      <a:pt x="5588" y="1821"/>
                      <a:pt x="5713" y="1737"/>
                    </a:cubicBezTo>
                    <a:cubicBezTo>
                      <a:pt x="5776" y="1695"/>
                      <a:pt x="5860" y="1653"/>
                      <a:pt x="5943" y="1611"/>
                    </a:cubicBezTo>
                    <a:cubicBezTo>
                      <a:pt x="6006" y="1569"/>
                      <a:pt x="6111" y="1549"/>
                      <a:pt x="6194" y="1528"/>
                    </a:cubicBezTo>
                    <a:cubicBezTo>
                      <a:pt x="6166" y="1528"/>
                      <a:pt x="6148" y="1537"/>
                      <a:pt x="6132" y="1537"/>
                    </a:cubicBezTo>
                    <a:cubicBezTo>
                      <a:pt x="6125" y="1537"/>
                      <a:pt x="6118" y="1535"/>
                      <a:pt x="6111" y="1528"/>
                    </a:cubicBezTo>
                    <a:cubicBezTo>
                      <a:pt x="6320" y="1444"/>
                      <a:pt x="6508" y="1339"/>
                      <a:pt x="6717" y="1256"/>
                    </a:cubicBezTo>
                    <a:cubicBezTo>
                      <a:pt x="6906" y="1172"/>
                      <a:pt x="7115" y="1067"/>
                      <a:pt x="7324" y="984"/>
                    </a:cubicBezTo>
                    <a:cubicBezTo>
                      <a:pt x="7533" y="900"/>
                      <a:pt x="7743" y="816"/>
                      <a:pt x="7973" y="774"/>
                    </a:cubicBezTo>
                    <a:cubicBezTo>
                      <a:pt x="8182" y="712"/>
                      <a:pt x="8391" y="670"/>
                      <a:pt x="8601" y="670"/>
                    </a:cubicBezTo>
                    <a:cubicBezTo>
                      <a:pt x="8852" y="649"/>
                      <a:pt x="8873" y="586"/>
                      <a:pt x="9019" y="523"/>
                    </a:cubicBezTo>
                    <a:lnTo>
                      <a:pt x="9082" y="586"/>
                    </a:lnTo>
                    <a:lnTo>
                      <a:pt x="9312" y="481"/>
                    </a:lnTo>
                    <a:cubicBezTo>
                      <a:pt x="9381" y="462"/>
                      <a:pt x="9446" y="455"/>
                      <a:pt x="9509" y="455"/>
                    </a:cubicBezTo>
                    <a:cubicBezTo>
                      <a:pt x="9711" y="455"/>
                      <a:pt x="9896" y="529"/>
                      <a:pt x="10121" y="529"/>
                    </a:cubicBezTo>
                    <a:cubicBezTo>
                      <a:pt x="10213" y="529"/>
                      <a:pt x="10311" y="516"/>
                      <a:pt x="10421" y="481"/>
                    </a:cubicBezTo>
                    <a:lnTo>
                      <a:pt x="10358" y="440"/>
                    </a:lnTo>
                    <a:cubicBezTo>
                      <a:pt x="10425" y="440"/>
                      <a:pt x="10522" y="436"/>
                      <a:pt x="10612" y="436"/>
                    </a:cubicBezTo>
                    <a:cubicBezTo>
                      <a:pt x="10747" y="436"/>
                      <a:pt x="10865" y="444"/>
                      <a:pt x="10839" y="481"/>
                    </a:cubicBezTo>
                    <a:cubicBezTo>
                      <a:pt x="10855" y="481"/>
                      <a:pt x="10883" y="446"/>
                      <a:pt x="10922" y="446"/>
                    </a:cubicBezTo>
                    <a:cubicBezTo>
                      <a:pt x="10935" y="446"/>
                      <a:pt x="10949" y="450"/>
                      <a:pt x="10965" y="460"/>
                    </a:cubicBezTo>
                    <a:lnTo>
                      <a:pt x="10965" y="502"/>
                    </a:lnTo>
                    <a:cubicBezTo>
                      <a:pt x="11111" y="481"/>
                      <a:pt x="11237" y="481"/>
                      <a:pt x="11383" y="460"/>
                    </a:cubicBezTo>
                    <a:lnTo>
                      <a:pt x="11383" y="460"/>
                    </a:lnTo>
                    <a:cubicBezTo>
                      <a:pt x="11697" y="544"/>
                      <a:pt x="11321" y="628"/>
                      <a:pt x="11760" y="691"/>
                    </a:cubicBezTo>
                    <a:cubicBezTo>
                      <a:pt x="11791" y="694"/>
                      <a:pt x="11827" y="696"/>
                      <a:pt x="11866" y="696"/>
                    </a:cubicBezTo>
                    <a:cubicBezTo>
                      <a:pt x="12037" y="696"/>
                      <a:pt x="12251" y="662"/>
                      <a:pt x="12199" y="628"/>
                    </a:cubicBezTo>
                    <a:cubicBezTo>
                      <a:pt x="12137" y="607"/>
                      <a:pt x="12032" y="565"/>
                      <a:pt x="12032" y="523"/>
                    </a:cubicBezTo>
                    <a:lnTo>
                      <a:pt x="12032" y="523"/>
                    </a:lnTo>
                    <a:lnTo>
                      <a:pt x="12199" y="544"/>
                    </a:lnTo>
                    <a:cubicBezTo>
                      <a:pt x="12220" y="502"/>
                      <a:pt x="12241" y="460"/>
                      <a:pt x="12262" y="398"/>
                    </a:cubicBezTo>
                    <a:cubicBezTo>
                      <a:pt x="12283" y="419"/>
                      <a:pt x="12304" y="419"/>
                      <a:pt x="12325" y="440"/>
                    </a:cubicBezTo>
                    <a:lnTo>
                      <a:pt x="12409" y="356"/>
                    </a:lnTo>
                    <a:lnTo>
                      <a:pt x="12262" y="356"/>
                    </a:lnTo>
                    <a:cubicBezTo>
                      <a:pt x="12241" y="293"/>
                      <a:pt x="12199" y="230"/>
                      <a:pt x="12011" y="168"/>
                    </a:cubicBezTo>
                    <a:lnTo>
                      <a:pt x="11739" y="188"/>
                    </a:lnTo>
                    <a:lnTo>
                      <a:pt x="11655" y="126"/>
                    </a:lnTo>
                    <a:lnTo>
                      <a:pt x="11886" y="147"/>
                    </a:lnTo>
                    <a:cubicBezTo>
                      <a:pt x="11823" y="115"/>
                      <a:pt x="11765" y="105"/>
                      <a:pt x="11713" y="105"/>
                    </a:cubicBezTo>
                    <a:cubicBezTo>
                      <a:pt x="11661" y="105"/>
                      <a:pt x="11614" y="115"/>
                      <a:pt x="11572" y="126"/>
                    </a:cubicBezTo>
                    <a:cubicBezTo>
                      <a:pt x="11551" y="105"/>
                      <a:pt x="11509" y="63"/>
                      <a:pt x="11467" y="63"/>
                    </a:cubicBezTo>
                    <a:lnTo>
                      <a:pt x="11174" y="147"/>
                    </a:lnTo>
                    <a:cubicBezTo>
                      <a:pt x="11153" y="84"/>
                      <a:pt x="11300" y="63"/>
                      <a:pt x="11132" y="21"/>
                    </a:cubicBezTo>
                    <a:lnTo>
                      <a:pt x="11132" y="21"/>
                    </a:lnTo>
                    <a:cubicBezTo>
                      <a:pt x="10986" y="63"/>
                      <a:pt x="11237" y="126"/>
                      <a:pt x="11028" y="147"/>
                    </a:cubicBezTo>
                    <a:cubicBezTo>
                      <a:pt x="10937" y="101"/>
                      <a:pt x="10934" y="67"/>
                      <a:pt x="10876" y="67"/>
                    </a:cubicBezTo>
                    <a:cubicBezTo>
                      <a:pt x="10854" y="67"/>
                      <a:pt x="10823" y="72"/>
                      <a:pt x="10777" y="84"/>
                    </a:cubicBezTo>
                    <a:cubicBezTo>
                      <a:pt x="10762" y="54"/>
                      <a:pt x="10778" y="35"/>
                      <a:pt x="10812" y="26"/>
                    </a:cubicBezTo>
                    <a:lnTo>
                      <a:pt x="10812" y="26"/>
                    </a:lnTo>
                    <a:cubicBezTo>
                      <a:pt x="10667" y="39"/>
                      <a:pt x="10477" y="28"/>
                      <a:pt x="10421" y="84"/>
                    </a:cubicBezTo>
                    <a:cubicBezTo>
                      <a:pt x="10366" y="60"/>
                      <a:pt x="10285" y="57"/>
                      <a:pt x="10205" y="57"/>
                    </a:cubicBezTo>
                    <a:cubicBezTo>
                      <a:pt x="10179" y="57"/>
                      <a:pt x="10153" y="58"/>
                      <a:pt x="10128" y="58"/>
                    </a:cubicBezTo>
                    <a:cubicBezTo>
                      <a:pt x="10029" y="58"/>
                      <a:pt x="9950" y="52"/>
                      <a:pt x="9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12"/>
              <p:cNvSpPr/>
              <p:nvPr/>
            </p:nvSpPr>
            <p:spPr>
              <a:xfrm>
                <a:off x="10960900" y="2560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21" y="1"/>
                      <a:pt x="21" y="22"/>
                      <a:pt x="0" y="22"/>
                    </a:cubicBezTo>
                    <a:cubicBezTo>
                      <a:pt x="21" y="22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12"/>
              <p:cNvSpPr/>
              <p:nvPr/>
            </p:nvSpPr>
            <p:spPr>
              <a:xfrm>
                <a:off x="10651225" y="2146875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1" y="21"/>
                      <a:pt x="1" y="21"/>
                      <a:pt x="1" y="42"/>
                    </a:cubicBezTo>
                    <a:cubicBezTo>
                      <a:pt x="1" y="42"/>
                      <a:pt x="1" y="63"/>
                      <a:pt x="1" y="63"/>
                    </a:cubicBezTo>
                    <a:cubicBezTo>
                      <a:pt x="1" y="63"/>
                      <a:pt x="21" y="42"/>
                      <a:pt x="21" y="42"/>
                    </a:cubicBezTo>
                    <a:cubicBezTo>
                      <a:pt x="21" y="21"/>
                      <a:pt x="21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12"/>
              <p:cNvSpPr/>
              <p:nvPr/>
            </p:nvSpPr>
            <p:spPr>
              <a:xfrm>
                <a:off x="11074400" y="21981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2"/>
                    </a:moveTo>
                    <a:cubicBezTo>
                      <a:pt x="1" y="2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12"/>
              <p:cNvSpPr/>
              <p:nvPr/>
            </p:nvSpPr>
            <p:spPr>
              <a:xfrm>
                <a:off x="10580075" y="23331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1" y="0"/>
                    </a:moveTo>
                    <a:lnTo>
                      <a:pt x="1" y="63"/>
                    </a:lnTo>
                    <a:lnTo>
                      <a:pt x="22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12"/>
              <p:cNvSpPr/>
              <p:nvPr/>
            </p:nvSpPr>
            <p:spPr>
              <a:xfrm>
                <a:off x="11039350" y="21379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1"/>
                    </a:moveTo>
                    <a:cubicBezTo>
                      <a:pt x="1" y="1"/>
                      <a:pt x="1" y="22"/>
                      <a:pt x="22" y="42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12"/>
              <p:cNvSpPr/>
              <p:nvPr/>
            </p:nvSpPr>
            <p:spPr>
              <a:xfrm>
                <a:off x="11015825" y="2113925"/>
                <a:ext cx="31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0" y="0"/>
                    </a:moveTo>
                    <a:cubicBezTo>
                      <a:pt x="63" y="63"/>
                      <a:pt x="84" y="105"/>
                      <a:pt x="126" y="126"/>
                    </a:cubicBezTo>
                    <a:cubicBezTo>
                      <a:pt x="84" y="84"/>
                      <a:pt x="42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12"/>
              <p:cNvSpPr/>
              <p:nvPr/>
            </p:nvSpPr>
            <p:spPr>
              <a:xfrm>
                <a:off x="11000650" y="2101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cubicBezTo>
                      <a:pt x="32" y="1"/>
                      <a:pt x="27" y="6"/>
                      <a:pt x="21" y="11"/>
                    </a:cubicBezTo>
                    <a:lnTo>
                      <a:pt x="42" y="1"/>
                    </a:lnTo>
                    <a:close/>
                    <a:moveTo>
                      <a:pt x="21" y="11"/>
                    </a:moveTo>
                    <a:lnTo>
                      <a:pt x="0" y="22"/>
                    </a:lnTo>
                    <a:cubicBezTo>
                      <a:pt x="11" y="22"/>
                      <a:pt x="16" y="17"/>
                      <a:pt x="21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12"/>
              <p:cNvSpPr/>
              <p:nvPr/>
            </p:nvSpPr>
            <p:spPr>
              <a:xfrm>
                <a:off x="11089600" y="2432475"/>
                <a:ext cx="10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1"/>
                    </a:moveTo>
                    <a:cubicBezTo>
                      <a:pt x="20" y="1"/>
                      <a:pt x="20" y="21"/>
                      <a:pt x="20" y="21"/>
                    </a:cubicBezTo>
                    <a:cubicBezTo>
                      <a:pt x="4" y="55"/>
                      <a:pt x="0" y="68"/>
                      <a:pt x="4" y="68"/>
                    </a:cubicBezTo>
                    <a:cubicBezTo>
                      <a:pt x="9" y="68"/>
                      <a:pt x="29" y="38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12"/>
              <p:cNvSpPr/>
              <p:nvPr/>
            </p:nvSpPr>
            <p:spPr>
              <a:xfrm>
                <a:off x="11113125" y="2325250"/>
                <a:ext cx="10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7" extrusionOk="0">
                    <a:moveTo>
                      <a:pt x="0" y="0"/>
                    </a:moveTo>
                    <a:cubicBezTo>
                      <a:pt x="0" y="42"/>
                      <a:pt x="21" y="84"/>
                      <a:pt x="21" y="147"/>
                    </a:cubicBezTo>
                    <a:cubicBezTo>
                      <a:pt x="42" y="63"/>
                      <a:pt x="4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12"/>
              <p:cNvSpPr/>
              <p:nvPr/>
            </p:nvSpPr>
            <p:spPr>
              <a:xfrm>
                <a:off x="11010075" y="2526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12"/>
              <p:cNvSpPr/>
              <p:nvPr/>
            </p:nvSpPr>
            <p:spPr>
              <a:xfrm>
                <a:off x="11113625" y="2328900"/>
                <a:ext cx="5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9" extrusionOk="0">
                    <a:moveTo>
                      <a:pt x="1" y="1"/>
                    </a:moveTo>
                    <a:cubicBezTo>
                      <a:pt x="1" y="63"/>
                      <a:pt x="1" y="126"/>
                      <a:pt x="1" y="189"/>
                    </a:cubicBezTo>
                    <a:cubicBezTo>
                      <a:pt x="22" y="126"/>
                      <a:pt x="22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12"/>
              <p:cNvSpPr/>
              <p:nvPr/>
            </p:nvSpPr>
            <p:spPr>
              <a:xfrm>
                <a:off x="10912775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12"/>
              <p:cNvSpPr/>
              <p:nvPr/>
            </p:nvSpPr>
            <p:spPr>
              <a:xfrm>
                <a:off x="10911200" y="20527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lnTo>
                      <a:pt x="1" y="0"/>
                    </a:lnTo>
                    <a:cubicBezTo>
                      <a:pt x="21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12"/>
              <p:cNvSpPr/>
              <p:nvPr/>
            </p:nvSpPr>
            <p:spPr>
              <a:xfrm>
                <a:off x="10908575" y="2051975"/>
                <a:ext cx="26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1" extrusionOk="0">
                    <a:moveTo>
                      <a:pt x="24" y="0"/>
                    </a:moveTo>
                    <a:cubicBezTo>
                      <a:pt x="15" y="0"/>
                      <a:pt x="7" y="3"/>
                      <a:pt x="1" y="9"/>
                    </a:cubicBezTo>
                    <a:lnTo>
                      <a:pt x="106" y="30"/>
                    </a:lnTo>
                    <a:cubicBezTo>
                      <a:pt x="76" y="15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12"/>
              <p:cNvSpPr/>
              <p:nvPr/>
            </p:nvSpPr>
            <p:spPr>
              <a:xfrm>
                <a:off x="10942575" y="2064225"/>
                <a:ext cx="84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89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5" y="20"/>
                      <a:pt x="10" y="20"/>
                      <a:pt x="15" y="20"/>
                    </a:cubicBezTo>
                    <a:cubicBezTo>
                      <a:pt x="100" y="20"/>
                      <a:pt x="237" y="189"/>
                      <a:pt x="336" y="189"/>
                    </a:cubicBezTo>
                    <a:cubicBezTo>
                      <a:pt x="252" y="147"/>
                      <a:pt x="147" y="42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12"/>
              <p:cNvSpPr/>
              <p:nvPr/>
            </p:nvSpPr>
            <p:spPr>
              <a:xfrm>
                <a:off x="10972400" y="2090900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71" y="29"/>
                      <a:pt x="100" y="78"/>
                      <a:pt x="74" y="78"/>
                    </a:cubicBezTo>
                    <a:cubicBezTo>
                      <a:pt x="62" y="78"/>
                      <a:pt x="40" y="68"/>
                      <a:pt x="1" y="42"/>
                    </a:cubicBezTo>
                    <a:lnTo>
                      <a:pt x="1" y="42"/>
                    </a:lnTo>
                    <a:cubicBezTo>
                      <a:pt x="85" y="133"/>
                      <a:pt x="113" y="160"/>
                      <a:pt x="122" y="160"/>
                    </a:cubicBezTo>
                    <a:cubicBezTo>
                      <a:pt x="133" y="160"/>
                      <a:pt x="108" y="110"/>
                      <a:pt x="142" y="110"/>
                    </a:cubicBezTo>
                    <a:cubicBezTo>
                      <a:pt x="163" y="110"/>
                      <a:pt x="206" y="129"/>
                      <a:pt x="294" y="189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12"/>
              <p:cNvSpPr/>
              <p:nvPr/>
            </p:nvSpPr>
            <p:spPr>
              <a:xfrm>
                <a:off x="10996000" y="2109525"/>
                <a:ext cx="3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06" extrusionOk="0">
                    <a:moveTo>
                      <a:pt x="25" y="1"/>
                    </a:moveTo>
                    <a:cubicBezTo>
                      <a:pt x="1" y="1"/>
                      <a:pt x="56" y="71"/>
                      <a:pt x="40" y="71"/>
                    </a:cubicBezTo>
                    <a:cubicBezTo>
                      <a:pt x="88" y="91"/>
                      <a:pt x="119" y="106"/>
                      <a:pt x="129" y="106"/>
                    </a:cubicBezTo>
                    <a:cubicBezTo>
                      <a:pt x="142" y="106"/>
                      <a:pt x="127" y="86"/>
                      <a:pt x="82" y="30"/>
                    </a:cubicBezTo>
                    <a:cubicBezTo>
                      <a:pt x="50" y="9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12"/>
              <p:cNvSpPr/>
              <p:nvPr/>
            </p:nvSpPr>
            <p:spPr>
              <a:xfrm>
                <a:off x="11092725" y="2247825"/>
                <a:ext cx="15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7" extrusionOk="0">
                    <a:moveTo>
                      <a:pt x="0" y="1"/>
                    </a:moveTo>
                    <a:cubicBezTo>
                      <a:pt x="14" y="42"/>
                      <a:pt x="21" y="56"/>
                      <a:pt x="26" y="56"/>
                    </a:cubicBezTo>
                    <a:cubicBezTo>
                      <a:pt x="35" y="56"/>
                      <a:pt x="3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12"/>
              <p:cNvSpPr/>
              <p:nvPr/>
            </p:nvSpPr>
            <p:spPr>
              <a:xfrm>
                <a:off x="11109450" y="2273450"/>
                <a:ext cx="16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9" extrusionOk="0">
                    <a:moveTo>
                      <a:pt x="1" y="1"/>
                    </a:moveTo>
                    <a:lnTo>
                      <a:pt x="42" y="168"/>
                    </a:lnTo>
                    <a:lnTo>
                      <a:pt x="63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12"/>
              <p:cNvSpPr/>
              <p:nvPr/>
            </p:nvSpPr>
            <p:spPr>
              <a:xfrm>
                <a:off x="11101075" y="229700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84"/>
                      <a:pt x="43" y="147"/>
                      <a:pt x="43" y="210"/>
                    </a:cubicBezTo>
                    <a:cubicBezTo>
                      <a:pt x="43" y="168"/>
                      <a:pt x="43" y="105"/>
                      <a:pt x="22" y="6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12"/>
              <p:cNvSpPr/>
              <p:nvPr/>
            </p:nvSpPr>
            <p:spPr>
              <a:xfrm>
                <a:off x="10973975" y="2532225"/>
                <a:ext cx="31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12" extrusionOk="0">
                    <a:moveTo>
                      <a:pt x="83" y="0"/>
                    </a:moveTo>
                    <a:cubicBezTo>
                      <a:pt x="63" y="0"/>
                      <a:pt x="35" y="14"/>
                      <a:pt x="0" y="49"/>
                    </a:cubicBezTo>
                    <a:lnTo>
                      <a:pt x="84" y="112"/>
                    </a:lnTo>
                    <a:cubicBezTo>
                      <a:pt x="126" y="56"/>
                      <a:pt x="121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12"/>
              <p:cNvSpPr/>
              <p:nvPr/>
            </p:nvSpPr>
            <p:spPr>
              <a:xfrm>
                <a:off x="10853150" y="2572400"/>
                <a:ext cx="68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2" extrusionOk="0">
                    <a:moveTo>
                      <a:pt x="152" y="1"/>
                    </a:moveTo>
                    <a:cubicBezTo>
                      <a:pt x="99" y="1"/>
                      <a:pt x="42" y="11"/>
                      <a:pt x="0" y="32"/>
                    </a:cubicBezTo>
                    <a:cubicBezTo>
                      <a:pt x="70" y="32"/>
                      <a:pt x="149" y="41"/>
                      <a:pt x="206" y="41"/>
                    </a:cubicBezTo>
                    <a:cubicBezTo>
                      <a:pt x="235" y="41"/>
                      <a:pt x="258" y="39"/>
                      <a:pt x="272" y="32"/>
                    </a:cubicBezTo>
                    <a:cubicBezTo>
                      <a:pt x="251" y="11"/>
                      <a:pt x="204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12"/>
              <p:cNvSpPr/>
              <p:nvPr/>
            </p:nvSpPr>
            <p:spPr>
              <a:xfrm>
                <a:off x="10599950" y="2363425"/>
                <a:ext cx="16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89" extrusionOk="0">
                    <a:moveTo>
                      <a:pt x="1" y="1"/>
                    </a:moveTo>
                    <a:lnTo>
                      <a:pt x="22" y="84"/>
                    </a:lnTo>
                    <a:lnTo>
                      <a:pt x="64" y="1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97" name="Google Shape;3097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4795" y="3818802"/>
            <a:ext cx="1217250" cy="1221450"/>
            <a:chOff x="3371702" y="3945782"/>
            <a:chExt cx="1217250" cy="1221450"/>
          </a:xfrm>
        </p:grpSpPr>
        <p:sp>
          <p:nvSpPr>
            <p:cNvPr id="3098" name="Google Shape;3098;p12"/>
            <p:cNvSpPr/>
            <p:nvPr/>
          </p:nvSpPr>
          <p:spPr>
            <a:xfrm>
              <a:off x="3382350" y="3968675"/>
              <a:ext cx="1186400" cy="1182850"/>
            </a:xfrm>
            <a:custGeom>
              <a:avLst/>
              <a:gdLst/>
              <a:ahLst/>
              <a:cxnLst/>
              <a:rect l="l" t="t" r="r" b="b"/>
              <a:pathLst>
                <a:path w="47456" h="47314" extrusionOk="0">
                  <a:moveTo>
                    <a:pt x="24137" y="12514"/>
                  </a:moveTo>
                  <a:cubicBezTo>
                    <a:pt x="27996" y="12514"/>
                    <a:pt x="31776" y="14568"/>
                    <a:pt x="33834" y="17769"/>
                  </a:cubicBezTo>
                  <a:cubicBezTo>
                    <a:pt x="34274" y="18439"/>
                    <a:pt x="34630" y="19171"/>
                    <a:pt x="34922" y="19945"/>
                  </a:cubicBezTo>
                  <a:cubicBezTo>
                    <a:pt x="38333" y="26808"/>
                    <a:pt x="32956" y="34132"/>
                    <a:pt x="25883" y="35094"/>
                  </a:cubicBezTo>
                  <a:cubicBezTo>
                    <a:pt x="25489" y="35176"/>
                    <a:pt x="25069" y="35204"/>
                    <a:pt x="24641" y="35204"/>
                  </a:cubicBezTo>
                  <a:cubicBezTo>
                    <a:pt x="23752" y="35204"/>
                    <a:pt x="22832" y="35081"/>
                    <a:pt x="22054" y="35052"/>
                  </a:cubicBezTo>
                  <a:cubicBezTo>
                    <a:pt x="21322" y="34885"/>
                    <a:pt x="20590" y="34634"/>
                    <a:pt x="19878" y="34278"/>
                  </a:cubicBezTo>
                  <a:cubicBezTo>
                    <a:pt x="19167" y="33922"/>
                    <a:pt x="18497" y="33462"/>
                    <a:pt x="17828" y="32897"/>
                  </a:cubicBezTo>
                  <a:cubicBezTo>
                    <a:pt x="17096" y="32165"/>
                    <a:pt x="16363" y="31684"/>
                    <a:pt x="15882" y="30951"/>
                  </a:cubicBezTo>
                  <a:cubicBezTo>
                    <a:pt x="14899" y="29738"/>
                    <a:pt x="13915" y="28503"/>
                    <a:pt x="13685" y="26913"/>
                  </a:cubicBezTo>
                  <a:cubicBezTo>
                    <a:pt x="13434" y="26160"/>
                    <a:pt x="13287" y="25386"/>
                    <a:pt x="13204" y="24611"/>
                  </a:cubicBezTo>
                  <a:cubicBezTo>
                    <a:pt x="12995" y="22310"/>
                    <a:pt x="13518" y="20050"/>
                    <a:pt x="14606" y="18104"/>
                  </a:cubicBezTo>
                  <a:cubicBezTo>
                    <a:pt x="14899" y="17581"/>
                    <a:pt x="15233" y="17100"/>
                    <a:pt x="15610" y="16640"/>
                  </a:cubicBezTo>
                  <a:cubicBezTo>
                    <a:pt x="16614" y="15572"/>
                    <a:pt x="17577" y="14589"/>
                    <a:pt x="18874" y="13857"/>
                  </a:cubicBezTo>
                  <a:cubicBezTo>
                    <a:pt x="19523" y="13522"/>
                    <a:pt x="20192" y="13250"/>
                    <a:pt x="20904" y="13020"/>
                  </a:cubicBezTo>
                  <a:cubicBezTo>
                    <a:pt x="21963" y="12676"/>
                    <a:pt x="23053" y="12514"/>
                    <a:pt x="24137" y="12514"/>
                  </a:cubicBezTo>
                  <a:close/>
                  <a:moveTo>
                    <a:pt x="19558" y="1"/>
                  </a:moveTo>
                  <a:cubicBezTo>
                    <a:pt x="16786" y="1"/>
                    <a:pt x="13678" y="1477"/>
                    <a:pt x="11718" y="3604"/>
                  </a:cubicBezTo>
                  <a:cubicBezTo>
                    <a:pt x="11488" y="4106"/>
                    <a:pt x="12451" y="6052"/>
                    <a:pt x="11990" y="7621"/>
                  </a:cubicBezTo>
                  <a:cubicBezTo>
                    <a:pt x="11802" y="8354"/>
                    <a:pt x="11467" y="9086"/>
                    <a:pt x="10860" y="9777"/>
                  </a:cubicBezTo>
                  <a:cubicBezTo>
                    <a:pt x="9668" y="11158"/>
                    <a:pt x="7450" y="12350"/>
                    <a:pt x="3474" y="12810"/>
                  </a:cubicBezTo>
                  <a:cubicBezTo>
                    <a:pt x="3474" y="12810"/>
                    <a:pt x="1" y="17581"/>
                    <a:pt x="922" y="23837"/>
                  </a:cubicBezTo>
                  <a:cubicBezTo>
                    <a:pt x="922" y="23858"/>
                    <a:pt x="9772" y="24486"/>
                    <a:pt x="4730" y="36036"/>
                  </a:cubicBezTo>
                  <a:cubicBezTo>
                    <a:pt x="4730" y="36036"/>
                    <a:pt x="9354" y="43233"/>
                    <a:pt x="12743" y="44008"/>
                  </a:cubicBezTo>
                  <a:cubicBezTo>
                    <a:pt x="12743" y="44008"/>
                    <a:pt x="13643" y="43003"/>
                    <a:pt x="15087" y="42292"/>
                  </a:cubicBezTo>
                  <a:cubicBezTo>
                    <a:pt x="15568" y="42062"/>
                    <a:pt x="16112" y="41852"/>
                    <a:pt x="16719" y="41727"/>
                  </a:cubicBezTo>
                  <a:cubicBezTo>
                    <a:pt x="17055" y="41669"/>
                    <a:pt x="17387" y="41642"/>
                    <a:pt x="17714" y="41642"/>
                  </a:cubicBezTo>
                  <a:cubicBezTo>
                    <a:pt x="20356" y="41642"/>
                    <a:pt x="22659" y="43433"/>
                    <a:pt x="24168" y="45556"/>
                  </a:cubicBezTo>
                  <a:cubicBezTo>
                    <a:pt x="24544" y="46079"/>
                    <a:pt x="24921" y="46665"/>
                    <a:pt x="25319" y="47314"/>
                  </a:cubicBezTo>
                  <a:cubicBezTo>
                    <a:pt x="25319" y="47314"/>
                    <a:pt x="25322" y="47314"/>
                    <a:pt x="25329" y="47314"/>
                  </a:cubicBezTo>
                  <a:cubicBezTo>
                    <a:pt x="25636" y="47314"/>
                    <a:pt x="32510" y="47274"/>
                    <a:pt x="36785" y="43715"/>
                  </a:cubicBezTo>
                  <a:cubicBezTo>
                    <a:pt x="36785" y="43715"/>
                    <a:pt x="36492" y="42878"/>
                    <a:pt x="36303" y="41664"/>
                  </a:cubicBezTo>
                  <a:cubicBezTo>
                    <a:pt x="35655" y="38526"/>
                    <a:pt x="36617" y="33881"/>
                    <a:pt x="40279" y="33399"/>
                  </a:cubicBezTo>
                  <a:cubicBezTo>
                    <a:pt x="40608" y="33352"/>
                    <a:pt x="40926" y="33329"/>
                    <a:pt x="41241" y="33329"/>
                  </a:cubicBezTo>
                  <a:cubicBezTo>
                    <a:pt x="41346" y="33329"/>
                    <a:pt x="41451" y="33331"/>
                    <a:pt x="41555" y="33337"/>
                  </a:cubicBezTo>
                  <a:cubicBezTo>
                    <a:pt x="41633" y="33340"/>
                    <a:pt x="41710" y="33342"/>
                    <a:pt x="41788" y="33342"/>
                  </a:cubicBezTo>
                  <a:cubicBezTo>
                    <a:pt x="43915" y="33342"/>
                    <a:pt x="45841" y="31963"/>
                    <a:pt x="46305" y="29863"/>
                  </a:cubicBezTo>
                  <a:cubicBezTo>
                    <a:pt x="46326" y="29759"/>
                    <a:pt x="46326" y="29675"/>
                    <a:pt x="46347" y="29591"/>
                  </a:cubicBezTo>
                  <a:cubicBezTo>
                    <a:pt x="46556" y="28775"/>
                    <a:pt x="46765" y="27896"/>
                    <a:pt x="46933" y="27018"/>
                  </a:cubicBezTo>
                  <a:cubicBezTo>
                    <a:pt x="47058" y="26369"/>
                    <a:pt x="47184" y="25720"/>
                    <a:pt x="47267" y="25093"/>
                  </a:cubicBezTo>
                  <a:cubicBezTo>
                    <a:pt x="47456" y="23649"/>
                    <a:pt x="46723" y="22205"/>
                    <a:pt x="45426" y="21536"/>
                  </a:cubicBezTo>
                  <a:cubicBezTo>
                    <a:pt x="44505" y="21075"/>
                    <a:pt x="43438" y="20406"/>
                    <a:pt x="42560" y="19527"/>
                  </a:cubicBezTo>
                  <a:cubicBezTo>
                    <a:pt x="42099" y="19046"/>
                    <a:pt x="41681" y="18502"/>
                    <a:pt x="41388" y="17895"/>
                  </a:cubicBezTo>
                  <a:cubicBezTo>
                    <a:pt x="41095" y="17288"/>
                    <a:pt x="40928" y="16619"/>
                    <a:pt x="40928" y="15886"/>
                  </a:cubicBezTo>
                  <a:cubicBezTo>
                    <a:pt x="40948" y="15154"/>
                    <a:pt x="41158" y="14359"/>
                    <a:pt x="41597" y="13480"/>
                  </a:cubicBezTo>
                  <a:cubicBezTo>
                    <a:pt x="42036" y="12622"/>
                    <a:pt x="42727" y="11681"/>
                    <a:pt x="43731" y="10676"/>
                  </a:cubicBezTo>
                  <a:cubicBezTo>
                    <a:pt x="43731" y="10676"/>
                    <a:pt x="41597" y="7621"/>
                    <a:pt x="38856" y="5299"/>
                  </a:cubicBezTo>
                  <a:cubicBezTo>
                    <a:pt x="38166" y="4713"/>
                    <a:pt x="37433" y="4190"/>
                    <a:pt x="36701" y="3751"/>
                  </a:cubicBezTo>
                  <a:cubicBezTo>
                    <a:pt x="36076" y="3462"/>
                    <a:pt x="35364" y="2964"/>
                    <a:pt x="34736" y="2964"/>
                  </a:cubicBezTo>
                  <a:cubicBezTo>
                    <a:pt x="34545" y="2964"/>
                    <a:pt x="34361" y="3010"/>
                    <a:pt x="34190" y="3123"/>
                  </a:cubicBezTo>
                  <a:cubicBezTo>
                    <a:pt x="32287" y="4174"/>
                    <a:pt x="30195" y="5414"/>
                    <a:pt x="27929" y="5414"/>
                  </a:cubicBezTo>
                  <a:cubicBezTo>
                    <a:pt x="27579" y="5414"/>
                    <a:pt x="27225" y="5384"/>
                    <a:pt x="26867" y="5320"/>
                  </a:cubicBezTo>
                  <a:cubicBezTo>
                    <a:pt x="24419" y="4839"/>
                    <a:pt x="23938" y="1407"/>
                    <a:pt x="22473" y="675"/>
                  </a:cubicBezTo>
                  <a:cubicBezTo>
                    <a:pt x="21602" y="211"/>
                    <a:pt x="20604" y="1"/>
                    <a:pt x="19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2"/>
            <p:cNvSpPr/>
            <p:nvPr/>
          </p:nvSpPr>
          <p:spPr>
            <a:xfrm>
              <a:off x="3807625" y="4378750"/>
              <a:ext cx="378750" cy="356450"/>
            </a:xfrm>
            <a:custGeom>
              <a:avLst/>
              <a:gdLst/>
              <a:ahLst/>
              <a:cxnLst/>
              <a:rect l="l" t="t" r="r" b="b"/>
              <a:pathLst>
                <a:path w="15150" h="14258" extrusionOk="0">
                  <a:moveTo>
                    <a:pt x="7219" y="1"/>
                  </a:moveTo>
                  <a:cubicBezTo>
                    <a:pt x="6473" y="1"/>
                    <a:pt x="5735" y="124"/>
                    <a:pt x="5043" y="383"/>
                  </a:cubicBezTo>
                  <a:cubicBezTo>
                    <a:pt x="4458" y="592"/>
                    <a:pt x="3893" y="864"/>
                    <a:pt x="3390" y="1199"/>
                  </a:cubicBezTo>
                  <a:cubicBezTo>
                    <a:pt x="2344" y="1848"/>
                    <a:pt x="1507" y="2768"/>
                    <a:pt x="942" y="3835"/>
                  </a:cubicBezTo>
                  <a:cubicBezTo>
                    <a:pt x="670" y="4358"/>
                    <a:pt x="440" y="4923"/>
                    <a:pt x="315" y="5509"/>
                  </a:cubicBezTo>
                  <a:cubicBezTo>
                    <a:pt x="252" y="6074"/>
                    <a:pt x="1" y="6807"/>
                    <a:pt x="1" y="7309"/>
                  </a:cubicBezTo>
                  <a:cubicBezTo>
                    <a:pt x="252" y="8522"/>
                    <a:pt x="503" y="9987"/>
                    <a:pt x="1235" y="10970"/>
                  </a:cubicBezTo>
                  <a:cubicBezTo>
                    <a:pt x="1591" y="11452"/>
                    <a:pt x="1968" y="11933"/>
                    <a:pt x="2386" y="12393"/>
                  </a:cubicBezTo>
                  <a:cubicBezTo>
                    <a:pt x="2805" y="12853"/>
                    <a:pt x="3307" y="13293"/>
                    <a:pt x="3914" y="13649"/>
                  </a:cubicBezTo>
                  <a:cubicBezTo>
                    <a:pt x="4514" y="14135"/>
                    <a:pt x="5119" y="14258"/>
                    <a:pt x="5725" y="14258"/>
                  </a:cubicBezTo>
                  <a:cubicBezTo>
                    <a:pt x="6344" y="14258"/>
                    <a:pt x="6962" y="14130"/>
                    <a:pt x="7575" y="14130"/>
                  </a:cubicBezTo>
                  <a:cubicBezTo>
                    <a:pt x="8538" y="14130"/>
                    <a:pt x="9521" y="13649"/>
                    <a:pt x="10505" y="13397"/>
                  </a:cubicBezTo>
                  <a:cubicBezTo>
                    <a:pt x="14166" y="11703"/>
                    <a:pt x="15150" y="7058"/>
                    <a:pt x="13455" y="3647"/>
                  </a:cubicBezTo>
                  <a:cubicBezTo>
                    <a:pt x="13183" y="3166"/>
                    <a:pt x="12869" y="2705"/>
                    <a:pt x="12513" y="2308"/>
                  </a:cubicBezTo>
                  <a:cubicBezTo>
                    <a:pt x="11194" y="852"/>
                    <a:pt x="9182" y="1"/>
                    <a:pt x="7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0" name="Google Shape;3100;p12"/>
            <p:cNvGrpSpPr/>
            <p:nvPr/>
          </p:nvGrpSpPr>
          <p:grpSpPr>
            <a:xfrm>
              <a:off x="3371702" y="3945782"/>
              <a:ext cx="1217250" cy="1221450"/>
              <a:chOff x="7150700" y="3949950"/>
              <a:chExt cx="1217250" cy="1221450"/>
            </a:xfrm>
          </p:grpSpPr>
          <p:sp>
            <p:nvSpPr>
              <p:cNvPr id="3101" name="Google Shape;3101;p12"/>
              <p:cNvSpPr/>
              <p:nvPr/>
            </p:nvSpPr>
            <p:spPr>
              <a:xfrm>
                <a:off x="7657575" y="4296250"/>
                <a:ext cx="178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252" extrusionOk="0">
                    <a:moveTo>
                      <a:pt x="712" y="0"/>
                    </a:moveTo>
                    <a:cubicBezTo>
                      <a:pt x="640" y="12"/>
                      <a:pt x="555" y="38"/>
                      <a:pt x="464" y="69"/>
                    </a:cubicBezTo>
                    <a:lnTo>
                      <a:pt x="464" y="69"/>
                    </a:lnTo>
                    <a:cubicBezTo>
                      <a:pt x="496" y="63"/>
                      <a:pt x="514" y="63"/>
                      <a:pt x="503" y="63"/>
                    </a:cubicBezTo>
                    <a:cubicBezTo>
                      <a:pt x="545" y="63"/>
                      <a:pt x="670" y="21"/>
                      <a:pt x="712" y="0"/>
                    </a:cubicBezTo>
                    <a:close/>
                    <a:moveTo>
                      <a:pt x="464" y="69"/>
                    </a:moveTo>
                    <a:cubicBezTo>
                      <a:pt x="436" y="75"/>
                      <a:pt x="396" y="85"/>
                      <a:pt x="356" y="105"/>
                    </a:cubicBezTo>
                    <a:cubicBezTo>
                      <a:pt x="349" y="109"/>
                      <a:pt x="342" y="112"/>
                      <a:pt x="335" y="116"/>
                    </a:cubicBezTo>
                    <a:lnTo>
                      <a:pt x="335" y="116"/>
                    </a:lnTo>
                    <a:cubicBezTo>
                      <a:pt x="378" y="100"/>
                      <a:pt x="422" y="84"/>
                      <a:pt x="464" y="69"/>
                    </a:cubicBezTo>
                    <a:close/>
                    <a:moveTo>
                      <a:pt x="335" y="116"/>
                    </a:moveTo>
                    <a:cubicBezTo>
                      <a:pt x="307" y="126"/>
                      <a:pt x="279" y="137"/>
                      <a:pt x="252" y="147"/>
                    </a:cubicBezTo>
                    <a:cubicBezTo>
                      <a:pt x="147" y="189"/>
                      <a:pt x="1" y="251"/>
                      <a:pt x="84" y="251"/>
                    </a:cubicBezTo>
                    <a:cubicBezTo>
                      <a:pt x="183" y="193"/>
                      <a:pt x="226" y="170"/>
                      <a:pt x="335" y="1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12"/>
              <p:cNvSpPr/>
              <p:nvPr/>
            </p:nvSpPr>
            <p:spPr>
              <a:xfrm>
                <a:off x="7477625" y="4639400"/>
                <a:ext cx="16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9" extrusionOk="0">
                    <a:moveTo>
                      <a:pt x="1" y="0"/>
                    </a:moveTo>
                    <a:cubicBezTo>
                      <a:pt x="18" y="34"/>
                      <a:pt x="35" y="69"/>
                      <a:pt x="52" y="69"/>
                    </a:cubicBezTo>
                    <a:cubicBezTo>
                      <a:pt x="56" y="69"/>
                      <a:pt x="60" y="67"/>
                      <a:pt x="64" y="63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12"/>
              <p:cNvSpPr/>
              <p:nvPr/>
            </p:nvSpPr>
            <p:spPr>
              <a:xfrm>
                <a:off x="7480250" y="466765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cubicBezTo>
                      <a:pt x="1" y="21"/>
                      <a:pt x="1" y="63"/>
                      <a:pt x="21" y="63"/>
                    </a:cubicBezTo>
                    <a:cubicBezTo>
                      <a:pt x="21" y="42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12"/>
              <p:cNvSpPr/>
              <p:nvPr/>
            </p:nvSpPr>
            <p:spPr>
              <a:xfrm>
                <a:off x="7483925" y="4478800"/>
                <a:ext cx="21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171" extrusionOk="0">
                    <a:moveTo>
                      <a:pt x="84" y="1"/>
                    </a:moveTo>
                    <a:cubicBezTo>
                      <a:pt x="77" y="13"/>
                      <a:pt x="72" y="26"/>
                      <a:pt x="67" y="39"/>
                    </a:cubicBezTo>
                    <a:lnTo>
                      <a:pt x="67" y="39"/>
                    </a:lnTo>
                    <a:cubicBezTo>
                      <a:pt x="74" y="27"/>
                      <a:pt x="79" y="15"/>
                      <a:pt x="84" y="1"/>
                    </a:cubicBezTo>
                    <a:close/>
                    <a:moveTo>
                      <a:pt x="67" y="39"/>
                    </a:moveTo>
                    <a:cubicBezTo>
                      <a:pt x="45" y="83"/>
                      <a:pt x="16" y="119"/>
                      <a:pt x="0" y="168"/>
                    </a:cubicBezTo>
                    <a:cubicBezTo>
                      <a:pt x="4" y="170"/>
                      <a:pt x="7" y="171"/>
                      <a:pt x="10" y="171"/>
                    </a:cubicBezTo>
                    <a:cubicBezTo>
                      <a:pt x="37" y="171"/>
                      <a:pt x="44" y="105"/>
                      <a:pt x="67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12"/>
              <p:cNvSpPr/>
              <p:nvPr/>
            </p:nvSpPr>
            <p:spPr>
              <a:xfrm>
                <a:off x="7631950" y="431402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1"/>
                    </a:moveTo>
                    <a:lnTo>
                      <a:pt x="0" y="43"/>
                    </a:lnTo>
                    <a:lnTo>
                      <a:pt x="0" y="64"/>
                    </a:lnTo>
                    <a:cubicBezTo>
                      <a:pt x="42" y="43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12"/>
              <p:cNvSpPr/>
              <p:nvPr/>
            </p:nvSpPr>
            <p:spPr>
              <a:xfrm>
                <a:off x="7515825" y="44113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21" y="1"/>
                    </a:moveTo>
                    <a:lnTo>
                      <a:pt x="0" y="105"/>
                    </a:lnTo>
                    <a:lnTo>
                      <a:pt x="42" y="42"/>
                    </a:lnTo>
                    <a:cubicBezTo>
                      <a:pt x="42" y="4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12"/>
              <p:cNvSpPr/>
              <p:nvPr/>
            </p:nvSpPr>
            <p:spPr>
              <a:xfrm>
                <a:off x="7550350" y="4371575"/>
                <a:ext cx="21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06" extrusionOk="0">
                    <a:moveTo>
                      <a:pt x="42" y="0"/>
                    </a:moveTo>
                    <a:cubicBezTo>
                      <a:pt x="0" y="21"/>
                      <a:pt x="42" y="84"/>
                      <a:pt x="42" y="105"/>
                    </a:cubicBezTo>
                    <a:cubicBezTo>
                      <a:pt x="42" y="84"/>
                      <a:pt x="63" y="42"/>
                      <a:pt x="84" y="21"/>
                    </a:cubicBezTo>
                    <a:cubicBezTo>
                      <a:pt x="84" y="0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12"/>
              <p:cNvSpPr/>
              <p:nvPr/>
            </p:nvSpPr>
            <p:spPr>
              <a:xfrm>
                <a:off x="7741800" y="42842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0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12"/>
              <p:cNvSpPr/>
              <p:nvPr/>
            </p:nvSpPr>
            <p:spPr>
              <a:xfrm>
                <a:off x="7680600" y="4293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42" y="22"/>
                    </a:lnTo>
                    <a:cubicBezTo>
                      <a:pt x="42" y="2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12"/>
              <p:cNvSpPr/>
              <p:nvPr/>
            </p:nvSpPr>
            <p:spPr>
              <a:xfrm>
                <a:off x="7499600" y="471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42"/>
                    </a:moveTo>
                    <a:cubicBezTo>
                      <a:pt x="43" y="42"/>
                      <a:pt x="43" y="42"/>
                      <a:pt x="43" y="42"/>
                    </a:cubicBezTo>
                    <a:cubicBezTo>
                      <a:pt x="1" y="1"/>
                      <a:pt x="22" y="22"/>
                      <a:pt x="43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12"/>
              <p:cNvSpPr/>
              <p:nvPr/>
            </p:nvSpPr>
            <p:spPr>
              <a:xfrm>
                <a:off x="7915450" y="4814575"/>
                <a:ext cx="74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77" extrusionOk="0">
                    <a:moveTo>
                      <a:pt x="220" y="1"/>
                    </a:moveTo>
                    <a:cubicBezTo>
                      <a:pt x="204" y="1"/>
                      <a:pt x="175" y="8"/>
                      <a:pt x="127" y="24"/>
                    </a:cubicBezTo>
                    <a:cubicBezTo>
                      <a:pt x="161" y="24"/>
                      <a:pt x="0" y="176"/>
                      <a:pt x="76" y="176"/>
                    </a:cubicBezTo>
                    <a:cubicBezTo>
                      <a:pt x="93" y="176"/>
                      <a:pt x="122" y="169"/>
                      <a:pt x="168" y="149"/>
                    </a:cubicBezTo>
                    <a:lnTo>
                      <a:pt x="168" y="149"/>
                    </a:lnTo>
                    <a:cubicBezTo>
                      <a:pt x="148" y="155"/>
                      <a:pt x="134" y="158"/>
                      <a:pt x="125" y="158"/>
                    </a:cubicBezTo>
                    <a:cubicBezTo>
                      <a:pt x="60" y="158"/>
                      <a:pt x="298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12"/>
              <p:cNvSpPr/>
              <p:nvPr/>
            </p:nvSpPr>
            <p:spPr>
              <a:xfrm>
                <a:off x="7628800" y="4316125"/>
                <a:ext cx="21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85" y="1"/>
                    </a:moveTo>
                    <a:cubicBezTo>
                      <a:pt x="64" y="1"/>
                      <a:pt x="43" y="21"/>
                      <a:pt x="1" y="42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12"/>
              <p:cNvSpPr/>
              <p:nvPr/>
            </p:nvSpPr>
            <p:spPr>
              <a:xfrm>
                <a:off x="7583300" y="4804175"/>
                <a:ext cx="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4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84"/>
                    </a:cubicBezTo>
                    <a:cubicBezTo>
                      <a:pt x="1" y="63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12"/>
              <p:cNvSpPr/>
              <p:nvPr/>
            </p:nvSpPr>
            <p:spPr>
              <a:xfrm>
                <a:off x="7525225" y="47403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1" y="1"/>
                    </a:moveTo>
                    <a:lnTo>
                      <a:pt x="43" y="84"/>
                    </a:lnTo>
                    <a:cubicBezTo>
                      <a:pt x="43" y="42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12"/>
              <p:cNvSpPr/>
              <p:nvPr/>
            </p:nvSpPr>
            <p:spPr>
              <a:xfrm>
                <a:off x="7625150" y="4829800"/>
                <a:ext cx="26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64" extrusionOk="0">
                    <a:moveTo>
                      <a:pt x="0" y="0"/>
                    </a:moveTo>
                    <a:cubicBezTo>
                      <a:pt x="12" y="24"/>
                      <a:pt x="31" y="34"/>
                      <a:pt x="48" y="39"/>
                    </a:cubicBezTo>
                    <a:lnTo>
                      <a:pt x="48" y="39"/>
                    </a:lnTo>
                    <a:cubicBezTo>
                      <a:pt x="26" y="26"/>
                      <a:pt x="13" y="13"/>
                      <a:pt x="0" y="0"/>
                    </a:cubicBezTo>
                    <a:close/>
                    <a:moveTo>
                      <a:pt x="48" y="39"/>
                    </a:moveTo>
                    <a:lnTo>
                      <a:pt x="48" y="39"/>
                    </a:lnTo>
                    <a:cubicBezTo>
                      <a:pt x="63" y="47"/>
                      <a:pt x="81" y="55"/>
                      <a:pt x="105" y="63"/>
                    </a:cubicBezTo>
                    <a:cubicBezTo>
                      <a:pt x="105" y="63"/>
                      <a:pt x="84" y="42"/>
                      <a:pt x="84" y="42"/>
                    </a:cubicBezTo>
                    <a:cubicBezTo>
                      <a:pt x="75" y="42"/>
                      <a:pt x="62" y="42"/>
                      <a:pt x="48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12"/>
              <p:cNvSpPr/>
              <p:nvPr/>
            </p:nvSpPr>
            <p:spPr>
              <a:xfrm>
                <a:off x="7666475" y="4848625"/>
                <a:ext cx="21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0" y="1"/>
                    </a:moveTo>
                    <a:lnTo>
                      <a:pt x="84" y="43"/>
                    </a:lnTo>
                    <a:cubicBezTo>
                      <a:pt x="84" y="43"/>
                      <a:pt x="84" y="22"/>
                      <a:pt x="63" y="22"/>
                    </a:cubicBezTo>
                    <a:cubicBezTo>
                      <a:pt x="42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12"/>
              <p:cNvSpPr/>
              <p:nvPr/>
            </p:nvSpPr>
            <p:spPr>
              <a:xfrm>
                <a:off x="7869950" y="4307750"/>
                <a:ext cx="73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27" extrusionOk="0">
                    <a:moveTo>
                      <a:pt x="252" y="22"/>
                    </a:moveTo>
                    <a:cubicBezTo>
                      <a:pt x="252" y="84"/>
                      <a:pt x="1" y="1"/>
                      <a:pt x="294" y="126"/>
                    </a:cubicBezTo>
                    <a:cubicBezTo>
                      <a:pt x="273" y="84"/>
                      <a:pt x="252" y="43"/>
                      <a:pt x="252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12"/>
              <p:cNvSpPr/>
              <p:nvPr/>
            </p:nvSpPr>
            <p:spPr>
              <a:xfrm>
                <a:off x="7630900" y="43150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22"/>
                      <a:pt x="1" y="22"/>
                      <a:pt x="1" y="43"/>
                    </a:cubicBezTo>
                    <a:cubicBezTo>
                      <a:pt x="21" y="22"/>
                      <a:pt x="21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12"/>
              <p:cNvSpPr/>
              <p:nvPr/>
            </p:nvSpPr>
            <p:spPr>
              <a:xfrm>
                <a:off x="7640850" y="4806775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0" y="1"/>
                    </a:moveTo>
                    <a:lnTo>
                      <a:pt x="188" y="133"/>
                    </a:lnTo>
                    <a:lnTo>
                      <a:pt x="188" y="133"/>
                    </a:lnTo>
                    <a:cubicBezTo>
                      <a:pt x="132" y="92"/>
                      <a:pt x="75" y="38"/>
                      <a:pt x="0" y="1"/>
                    </a:cubicBezTo>
                    <a:close/>
                    <a:moveTo>
                      <a:pt x="188" y="133"/>
                    </a:moveTo>
                    <a:cubicBezTo>
                      <a:pt x="195" y="138"/>
                      <a:pt x="202" y="143"/>
                      <a:pt x="209" y="147"/>
                    </a:cubicBezTo>
                    <a:lnTo>
                      <a:pt x="188" y="1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12"/>
              <p:cNvSpPr/>
              <p:nvPr/>
            </p:nvSpPr>
            <p:spPr>
              <a:xfrm>
                <a:off x="7664375" y="4819350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3" y="84"/>
                      <a:pt x="63" y="126"/>
                      <a:pt x="105" y="167"/>
                    </a:cubicBezTo>
                    <a:cubicBezTo>
                      <a:pt x="126" y="146"/>
                      <a:pt x="147" y="146"/>
                      <a:pt x="147" y="1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12"/>
              <p:cNvSpPr/>
              <p:nvPr/>
            </p:nvSpPr>
            <p:spPr>
              <a:xfrm>
                <a:off x="7652875" y="43041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21" y="0"/>
                      <a:pt x="21" y="0"/>
                      <a:pt x="0" y="21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12"/>
              <p:cNvSpPr/>
              <p:nvPr/>
            </p:nvSpPr>
            <p:spPr>
              <a:xfrm>
                <a:off x="8055125" y="44594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lnTo>
                      <a:pt x="18" y="27"/>
                    </a:lnTo>
                    <a:lnTo>
                      <a:pt x="18" y="27"/>
                    </a:lnTo>
                    <a:cubicBezTo>
                      <a:pt x="15" y="19"/>
                      <a:pt x="10" y="10"/>
                      <a:pt x="1" y="1"/>
                    </a:cubicBezTo>
                    <a:close/>
                    <a:moveTo>
                      <a:pt x="18" y="27"/>
                    </a:moveTo>
                    <a:cubicBezTo>
                      <a:pt x="22" y="36"/>
                      <a:pt x="22" y="42"/>
                      <a:pt x="22" y="42"/>
                    </a:cubicBezTo>
                    <a:cubicBezTo>
                      <a:pt x="22" y="63"/>
                      <a:pt x="22" y="63"/>
                      <a:pt x="42" y="63"/>
                    </a:cubicBezTo>
                    <a:lnTo>
                      <a:pt x="18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12"/>
              <p:cNvSpPr/>
              <p:nvPr/>
            </p:nvSpPr>
            <p:spPr>
              <a:xfrm>
                <a:off x="7461425" y="4278850"/>
                <a:ext cx="617275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24691" h="23359" extrusionOk="0">
                    <a:moveTo>
                      <a:pt x="10361" y="307"/>
                    </a:moveTo>
                    <a:lnTo>
                      <a:pt x="10361" y="307"/>
                    </a:lnTo>
                    <a:cubicBezTo>
                      <a:pt x="10330" y="311"/>
                      <a:pt x="10300" y="316"/>
                      <a:pt x="10274" y="320"/>
                    </a:cubicBezTo>
                    <a:cubicBezTo>
                      <a:pt x="10323" y="320"/>
                      <a:pt x="10351" y="313"/>
                      <a:pt x="10361" y="307"/>
                    </a:cubicBezTo>
                    <a:close/>
                    <a:moveTo>
                      <a:pt x="9437" y="487"/>
                    </a:moveTo>
                    <a:lnTo>
                      <a:pt x="9207" y="550"/>
                    </a:lnTo>
                    <a:lnTo>
                      <a:pt x="9353" y="508"/>
                    </a:lnTo>
                    <a:lnTo>
                      <a:pt x="9437" y="487"/>
                    </a:lnTo>
                    <a:close/>
                    <a:moveTo>
                      <a:pt x="7784" y="989"/>
                    </a:moveTo>
                    <a:lnTo>
                      <a:pt x="7679" y="1031"/>
                    </a:lnTo>
                    <a:cubicBezTo>
                      <a:pt x="7690" y="1031"/>
                      <a:pt x="7690" y="1037"/>
                      <a:pt x="7681" y="1045"/>
                    </a:cubicBezTo>
                    <a:lnTo>
                      <a:pt x="7681" y="1045"/>
                    </a:lnTo>
                    <a:cubicBezTo>
                      <a:pt x="7729" y="1021"/>
                      <a:pt x="7766" y="1001"/>
                      <a:pt x="7784" y="989"/>
                    </a:cubicBezTo>
                    <a:close/>
                    <a:moveTo>
                      <a:pt x="7681" y="1045"/>
                    </a:moveTo>
                    <a:lnTo>
                      <a:pt x="7681" y="1045"/>
                    </a:lnTo>
                    <a:cubicBezTo>
                      <a:pt x="7630" y="1071"/>
                      <a:pt x="7565" y="1102"/>
                      <a:pt x="7498" y="1134"/>
                    </a:cubicBezTo>
                    <a:lnTo>
                      <a:pt x="7498" y="1134"/>
                    </a:lnTo>
                    <a:cubicBezTo>
                      <a:pt x="7534" y="1121"/>
                      <a:pt x="7579" y="1102"/>
                      <a:pt x="7637" y="1073"/>
                    </a:cubicBezTo>
                    <a:cubicBezTo>
                      <a:pt x="7658" y="1063"/>
                      <a:pt x="7673" y="1053"/>
                      <a:pt x="7681" y="1045"/>
                    </a:cubicBezTo>
                    <a:close/>
                    <a:moveTo>
                      <a:pt x="7310" y="1220"/>
                    </a:moveTo>
                    <a:cubicBezTo>
                      <a:pt x="7278" y="1235"/>
                      <a:pt x="7247" y="1249"/>
                      <a:pt x="7219" y="1261"/>
                    </a:cubicBezTo>
                    <a:cubicBezTo>
                      <a:pt x="7242" y="1254"/>
                      <a:pt x="7278" y="1237"/>
                      <a:pt x="7310" y="1220"/>
                    </a:cubicBezTo>
                    <a:close/>
                    <a:moveTo>
                      <a:pt x="6256" y="1701"/>
                    </a:moveTo>
                    <a:cubicBezTo>
                      <a:pt x="6206" y="1721"/>
                      <a:pt x="6195" y="1726"/>
                      <a:pt x="6194" y="1732"/>
                    </a:cubicBezTo>
                    <a:lnTo>
                      <a:pt x="6194" y="1732"/>
                    </a:lnTo>
                    <a:cubicBezTo>
                      <a:pt x="6214" y="1721"/>
                      <a:pt x="6235" y="1711"/>
                      <a:pt x="6256" y="1701"/>
                    </a:cubicBezTo>
                    <a:close/>
                    <a:moveTo>
                      <a:pt x="5064" y="2538"/>
                    </a:moveTo>
                    <a:cubicBezTo>
                      <a:pt x="5062" y="2540"/>
                      <a:pt x="5061" y="2541"/>
                      <a:pt x="5061" y="2541"/>
                    </a:cubicBezTo>
                    <a:lnTo>
                      <a:pt x="5061" y="2541"/>
                    </a:lnTo>
                    <a:cubicBezTo>
                      <a:pt x="5062" y="2540"/>
                      <a:pt x="5063" y="2539"/>
                      <a:pt x="5064" y="2538"/>
                    </a:cubicBezTo>
                    <a:close/>
                    <a:moveTo>
                      <a:pt x="20443" y="2580"/>
                    </a:moveTo>
                    <a:cubicBezTo>
                      <a:pt x="20526" y="2621"/>
                      <a:pt x="20547" y="2663"/>
                      <a:pt x="20526" y="2684"/>
                    </a:cubicBezTo>
                    <a:cubicBezTo>
                      <a:pt x="20485" y="2663"/>
                      <a:pt x="20443" y="2642"/>
                      <a:pt x="20401" y="2600"/>
                    </a:cubicBezTo>
                    <a:lnTo>
                      <a:pt x="20380" y="2600"/>
                    </a:lnTo>
                    <a:cubicBezTo>
                      <a:pt x="20401" y="2600"/>
                      <a:pt x="20422" y="2580"/>
                      <a:pt x="20443" y="2580"/>
                    </a:cubicBezTo>
                    <a:close/>
                    <a:moveTo>
                      <a:pt x="20233" y="3542"/>
                    </a:moveTo>
                    <a:cubicBezTo>
                      <a:pt x="20254" y="3563"/>
                      <a:pt x="20275" y="3584"/>
                      <a:pt x="20317" y="3647"/>
                    </a:cubicBezTo>
                    <a:cubicBezTo>
                      <a:pt x="20275" y="3605"/>
                      <a:pt x="20254" y="3563"/>
                      <a:pt x="20233" y="3542"/>
                    </a:cubicBezTo>
                    <a:close/>
                    <a:moveTo>
                      <a:pt x="21410" y="3725"/>
                    </a:moveTo>
                    <a:cubicBezTo>
                      <a:pt x="21409" y="3727"/>
                      <a:pt x="21407" y="3728"/>
                      <a:pt x="21405" y="3730"/>
                    </a:cubicBezTo>
                    <a:cubicBezTo>
                      <a:pt x="21410" y="3730"/>
                      <a:pt x="21411" y="3728"/>
                      <a:pt x="21410" y="3725"/>
                    </a:cubicBezTo>
                    <a:close/>
                    <a:moveTo>
                      <a:pt x="20605" y="3791"/>
                    </a:moveTo>
                    <a:cubicBezTo>
                      <a:pt x="20620" y="3791"/>
                      <a:pt x="20636" y="3798"/>
                      <a:pt x="20652" y="3814"/>
                    </a:cubicBezTo>
                    <a:cubicBezTo>
                      <a:pt x="20610" y="3814"/>
                      <a:pt x="20673" y="3940"/>
                      <a:pt x="20715" y="4023"/>
                    </a:cubicBezTo>
                    <a:cubicBezTo>
                      <a:pt x="20673" y="3960"/>
                      <a:pt x="20610" y="3898"/>
                      <a:pt x="20547" y="3835"/>
                    </a:cubicBezTo>
                    <a:cubicBezTo>
                      <a:pt x="20560" y="3809"/>
                      <a:pt x="20581" y="3791"/>
                      <a:pt x="20605" y="3791"/>
                    </a:cubicBezTo>
                    <a:close/>
                    <a:moveTo>
                      <a:pt x="3285" y="4316"/>
                    </a:moveTo>
                    <a:cubicBezTo>
                      <a:pt x="3285" y="4316"/>
                      <a:pt x="3285" y="4337"/>
                      <a:pt x="3264" y="4358"/>
                    </a:cubicBezTo>
                    <a:lnTo>
                      <a:pt x="3264" y="4337"/>
                    </a:lnTo>
                    <a:cubicBezTo>
                      <a:pt x="3264" y="4337"/>
                      <a:pt x="3285" y="4316"/>
                      <a:pt x="3285" y="4316"/>
                    </a:cubicBezTo>
                    <a:close/>
                    <a:moveTo>
                      <a:pt x="2574" y="4881"/>
                    </a:moveTo>
                    <a:lnTo>
                      <a:pt x="2574" y="4902"/>
                    </a:lnTo>
                    <a:cubicBezTo>
                      <a:pt x="2575" y="4900"/>
                      <a:pt x="2577" y="4899"/>
                      <a:pt x="2578" y="4897"/>
                    </a:cubicBezTo>
                    <a:lnTo>
                      <a:pt x="2578" y="4897"/>
                    </a:lnTo>
                    <a:cubicBezTo>
                      <a:pt x="2577" y="4891"/>
                      <a:pt x="2576" y="4886"/>
                      <a:pt x="2574" y="4881"/>
                    </a:cubicBezTo>
                    <a:close/>
                    <a:moveTo>
                      <a:pt x="22546" y="5234"/>
                    </a:moveTo>
                    <a:cubicBezTo>
                      <a:pt x="22550" y="5241"/>
                      <a:pt x="22553" y="5249"/>
                      <a:pt x="22556" y="5258"/>
                    </a:cubicBezTo>
                    <a:cubicBezTo>
                      <a:pt x="22554" y="5248"/>
                      <a:pt x="22550" y="5240"/>
                      <a:pt x="22546" y="5234"/>
                    </a:cubicBezTo>
                    <a:close/>
                    <a:moveTo>
                      <a:pt x="23684" y="7008"/>
                    </a:moveTo>
                    <a:cubicBezTo>
                      <a:pt x="23685" y="7011"/>
                      <a:pt x="23685" y="7013"/>
                      <a:pt x="23686" y="7015"/>
                    </a:cubicBezTo>
                    <a:cubicBezTo>
                      <a:pt x="23685" y="7013"/>
                      <a:pt x="23685" y="7011"/>
                      <a:pt x="23684" y="7008"/>
                    </a:cubicBezTo>
                    <a:close/>
                    <a:moveTo>
                      <a:pt x="1005" y="9945"/>
                    </a:moveTo>
                    <a:cubicBezTo>
                      <a:pt x="1002" y="9959"/>
                      <a:pt x="999" y="9973"/>
                      <a:pt x="996" y="9987"/>
                    </a:cubicBezTo>
                    <a:lnTo>
                      <a:pt x="996" y="9987"/>
                    </a:lnTo>
                    <a:lnTo>
                      <a:pt x="1005" y="9945"/>
                    </a:lnTo>
                    <a:close/>
                    <a:moveTo>
                      <a:pt x="23895" y="12037"/>
                    </a:moveTo>
                    <a:lnTo>
                      <a:pt x="23895" y="12037"/>
                    </a:lnTo>
                    <a:cubicBezTo>
                      <a:pt x="23904" y="12073"/>
                      <a:pt x="23913" y="12114"/>
                      <a:pt x="23924" y="12149"/>
                    </a:cubicBezTo>
                    <a:lnTo>
                      <a:pt x="23924" y="12149"/>
                    </a:lnTo>
                    <a:cubicBezTo>
                      <a:pt x="23920" y="12123"/>
                      <a:pt x="23911" y="12086"/>
                      <a:pt x="23895" y="12037"/>
                    </a:cubicBezTo>
                    <a:close/>
                    <a:moveTo>
                      <a:pt x="1486" y="17456"/>
                    </a:moveTo>
                    <a:cubicBezTo>
                      <a:pt x="1505" y="17480"/>
                      <a:pt x="1522" y="17499"/>
                      <a:pt x="1537" y="17513"/>
                    </a:cubicBezTo>
                    <a:lnTo>
                      <a:pt x="1537" y="17513"/>
                    </a:lnTo>
                    <a:cubicBezTo>
                      <a:pt x="1521" y="17494"/>
                      <a:pt x="1505" y="17475"/>
                      <a:pt x="1486" y="17456"/>
                    </a:cubicBezTo>
                    <a:close/>
                    <a:moveTo>
                      <a:pt x="2679" y="18486"/>
                    </a:moveTo>
                    <a:cubicBezTo>
                      <a:pt x="2675" y="18486"/>
                      <a:pt x="2675" y="18491"/>
                      <a:pt x="2679" y="18502"/>
                    </a:cubicBezTo>
                    <a:cubicBezTo>
                      <a:pt x="2692" y="18505"/>
                      <a:pt x="2705" y="18508"/>
                      <a:pt x="2717" y="18512"/>
                    </a:cubicBezTo>
                    <a:lnTo>
                      <a:pt x="2717" y="18512"/>
                    </a:lnTo>
                    <a:cubicBezTo>
                      <a:pt x="2699" y="18499"/>
                      <a:pt x="2684" y="18486"/>
                      <a:pt x="2679" y="18486"/>
                    </a:cubicBezTo>
                    <a:close/>
                    <a:moveTo>
                      <a:pt x="2717" y="18512"/>
                    </a:moveTo>
                    <a:cubicBezTo>
                      <a:pt x="2732" y="18523"/>
                      <a:pt x="2749" y="18534"/>
                      <a:pt x="2765" y="18538"/>
                    </a:cubicBezTo>
                    <a:lnTo>
                      <a:pt x="2765" y="18538"/>
                    </a:lnTo>
                    <a:cubicBezTo>
                      <a:pt x="2751" y="18527"/>
                      <a:pt x="2735" y="18519"/>
                      <a:pt x="2717" y="18512"/>
                    </a:cubicBezTo>
                    <a:close/>
                    <a:moveTo>
                      <a:pt x="21196" y="18837"/>
                    </a:moveTo>
                    <a:lnTo>
                      <a:pt x="21175" y="18858"/>
                    </a:lnTo>
                    <a:cubicBezTo>
                      <a:pt x="21176" y="18859"/>
                      <a:pt x="21176" y="18861"/>
                      <a:pt x="21177" y="18862"/>
                    </a:cubicBezTo>
                    <a:lnTo>
                      <a:pt x="21177" y="18862"/>
                    </a:lnTo>
                    <a:cubicBezTo>
                      <a:pt x="21184" y="18854"/>
                      <a:pt x="21190" y="18845"/>
                      <a:pt x="21196" y="18837"/>
                    </a:cubicBezTo>
                    <a:close/>
                    <a:moveTo>
                      <a:pt x="18288" y="21453"/>
                    </a:moveTo>
                    <a:cubicBezTo>
                      <a:pt x="18288" y="21453"/>
                      <a:pt x="18267" y="21453"/>
                      <a:pt x="18267" y="21474"/>
                    </a:cubicBezTo>
                    <a:lnTo>
                      <a:pt x="18288" y="21453"/>
                    </a:lnTo>
                    <a:close/>
                    <a:moveTo>
                      <a:pt x="6877" y="22092"/>
                    </a:moveTo>
                    <a:lnTo>
                      <a:pt x="6877" y="22092"/>
                    </a:lnTo>
                    <a:cubicBezTo>
                      <a:pt x="6871" y="22094"/>
                      <a:pt x="6866" y="22096"/>
                      <a:pt x="6863" y="22101"/>
                    </a:cubicBezTo>
                    <a:cubicBezTo>
                      <a:pt x="6863" y="22101"/>
                      <a:pt x="6870" y="22098"/>
                      <a:pt x="6877" y="22092"/>
                    </a:cubicBezTo>
                    <a:close/>
                    <a:moveTo>
                      <a:pt x="12644" y="0"/>
                    </a:moveTo>
                    <a:cubicBezTo>
                      <a:pt x="12478" y="0"/>
                      <a:pt x="12439" y="31"/>
                      <a:pt x="12303" y="48"/>
                    </a:cubicBezTo>
                    <a:lnTo>
                      <a:pt x="12241" y="6"/>
                    </a:lnTo>
                    <a:lnTo>
                      <a:pt x="11948" y="48"/>
                    </a:lnTo>
                    <a:cubicBezTo>
                      <a:pt x="11550" y="69"/>
                      <a:pt x="11236" y="48"/>
                      <a:pt x="10734" y="131"/>
                    </a:cubicBezTo>
                    <a:lnTo>
                      <a:pt x="10797" y="131"/>
                    </a:lnTo>
                    <a:cubicBezTo>
                      <a:pt x="10639" y="149"/>
                      <a:pt x="10336" y="225"/>
                      <a:pt x="10265" y="225"/>
                    </a:cubicBezTo>
                    <a:cubicBezTo>
                      <a:pt x="10251" y="225"/>
                      <a:pt x="10246" y="222"/>
                      <a:pt x="10253" y="215"/>
                    </a:cubicBezTo>
                    <a:lnTo>
                      <a:pt x="10253" y="215"/>
                    </a:lnTo>
                    <a:cubicBezTo>
                      <a:pt x="10232" y="236"/>
                      <a:pt x="10190" y="257"/>
                      <a:pt x="10106" y="257"/>
                    </a:cubicBezTo>
                    <a:cubicBezTo>
                      <a:pt x="9960" y="278"/>
                      <a:pt x="9813" y="320"/>
                      <a:pt x="9667" y="341"/>
                    </a:cubicBezTo>
                    <a:cubicBezTo>
                      <a:pt x="9554" y="374"/>
                      <a:pt x="9517" y="382"/>
                      <a:pt x="9503" y="382"/>
                    </a:cubicBezTo>
                    <a:cubicBezTo>
                      <a:pt x="9490" y="382"/>
                      <a:pt x="9497" y="375"/>
                      <a:pt x="9482" y="375"/>
                    </a:cubicBezTo>
                    <a:cubicBezTo>
                      <a:pt x="9463" y="375"/>
                      <a:pt x="9405" y="388"/>
                      <a:pt x="9207" y="445"/>
                    </a:cubicBezTo>
                    <a:cubicBezTo>
                      <a:pt x="9033" y="484"/>
                      <a:pt x="8734" y="594"/>
                      <a:pt x="8755" y="594"/>
                    </a:cubicBezTo>
                    <a:cubicBezTo>
                      <a:pt x="8757" y="594"/>
                      <a:pt x="8761" y="593"/>
                      <a:pt x="8767" y="592"/>
                    </a:cubicBezTo>
                    <a:cubicBezTo>
                      <a:pt x="8830" y="571"/>
                      <a:pt x="8955" y="550"/>
                      <a:pt x="8956" y="550"/>
                    </a:cubicBezTo>
                    <a:lnTo>
                      <a:pt x="8956" y="550"/>
                    </a:lnTo>
                    <a:lnTo>
                      <a:pt x="8788" y="592"/>
                    </a:lnTo>
                    <a:cubicBezTo>
                      <a:pt x="8788" y="613"/>
                      <a:pt x="8767" y="634"/>
                      <a:pt x="8767" y="634"/>
                    </a:cubicBezTo>
                    <a:cubicBezTo>
                      <a:pt x="8746" y="634"/>
                      <a:pt x="8725" y="655"/>
                      <a:pt x="8684" y="655"/>
                    </a:cubicBezTo>
                    <a:lnTo>
                      <a:pt x="8621" y="696"/>
                    </a:lnTo>
                    <a:lnTo>
                      <a:pt x="8767" y="655"/>
                    </a:lnTo>
                    <a:cubicBezTo>
                      <a:pt x="8809" y="655"/>
                      <a:pt x="8872" y="634"/>
                      <a:pt x="9060" y="592"/>
                    </a:cubicBezTo>
                    <a:lnTo>
                      <a:pt x="9207" y="550"/>
                    </a:lnTo>
                    <a:cubicBezTo>
                      <a:pt x="9353" y="529"/>
                      <a:pt x="9437" y="487"/>
                      <a:pt x="9521" y="466"/>
                    </a:cubicBezTo>
                    <a:cubicBezTo>
                      <a:pt x="9541" y="466"/>
                      <a:pt x="9583" y="466"/>
                      <a:pt x="9646" y="445"/>
                    </a:cubicBezTo>
                    <a:cubicBezTo>
                      <a:pt x="9751" y="403"/>
                      <a:pt x="9834" y="383"/>
                      <a:pt x="9939" y="362"/>
                    </a:cubicBezTo>
                    <a:lnTo>
                      <a:pt x="9939" y="362"/>
                    </a:lnTo>
                    <a:cubicBezTo>
                      <a:pt x="9956" y="362"/>
                      <a:pt x="9865" y="388"/>
                      <a:pt x="9925" y="388"/>
                    </a:cubicBezTo>
                    <a:cubicBezTo>
                      <a:pt x="9940" y="388"/>
                      <a:pt x="9964" y="387"/>
                      <a:pt x="10002" y="383"/>
                    </a:cubicBezTo>
                    <a:cubicBezTo>
                      <a:pt x="10065" y="362"/>
                      <a:pt x="10033" y="362"/>
                      <a:pt x="10012" y="362"/>
                    </a:cubicBezTo>
                    <a:cubicBezTo>
                      <a:pt x="9991" y="362"/>
                      <a:pt x="9981" y="362"/>
                      <a:pt x="10085" y="341"/>
                    </a:cubicBezTo>
                    <a:cubicBezTo>
                      <a:pt x="10232" y="320"/>
                      <a:pt x="10190" y="341"/>
                      <a:pt x="10357" y="299"/>
                    </a:cubicBezTo>
                    <a:cubicBezTo>
                      <a:pt x="10366" y="299"/>
                      <a:pt x="10368" y="302"/>
                      <a:pt x="10361" y="307"/>
                    </a:cubicBezTo>
                    <a:lnTo>
                      <a:pt x="10361" y="307"/>
                    </a:lnTo>
                    <a:cubicBezTo>
                      <a:pt x="10500" y="284"/>
                      <a:pt x="10669" y="253"/>
                      <a:pt x="10755" y="236"/>
                    </a:cubicBezTo>
                    <a:cubicBezTo>
                      <a:pt x="10872" y="236"/>
                      <a:pt x="11123" y="209"/>
                      <a:pt x="11208" y="209"/>
                    </a:cubicBezTo>
                    <a:cubicBezTo>
                      <a:pt x="11230" y="209"/>
                      <a:pt x="11240" y="211"/>
                      <a:pt x="11236" y="215"/>
                    </a:cubicBezTo>
                    <a:cubicBezTo>
                      <a:pt x="11278" y="215"/>
                      <a:pt x="11487" y="173"/>
                      <a:pt x="11634" y="173"/>
                    </a:cubicBezTo>
                    <a:cubicBezTo>
                      <a:pt x="11383" y="215"/>
                      <a:pt x="12136" y="173"/>
                      <a:pt x="12073" y="236"/>
                    </a:cubicBezTo>
                    <a:cubicBezTo>
                      <a:pt x="12178" y="215"/>
                      <a:pt x="12345" y="215"/>
                      <a:pt x="12513" y="215"/>
                    </a:cubicBezTo>
                    <a:cubicBezTo>
                      <a:pt x="12701" y="215"/>
                      <a:pt x="12910" y="236"/>
                      <a:pt x="13057" y="236"/>
                    </a:cubicBezTo>
                    <a:cubicBezTo>
                      <a:pt x="13057" y="236"/>
                      <a:pt x="13039" y="245"/>
                      <a:pt x="13014" y="245"/>
                    </a:cubicBezTo>
                    <a:lnTo>
                      <a:pt x="13014" y="245"/>
                    </a:lnTo>
                    <a:cubicBezTo>
                      <a:pt x="13001" y="242"/>
                      <a:pt x="12987" y="239"/>
                      <a:pt x="12973" y="236"/>
                    </a:cubicBezTo>
                    <a:lnTo>
                      <a:pt x="12973" y="236"/>
                    </a:lnTo>
                    <a:cubicBezTo>
                      <a:pt x="12987" y="243"/>
                      <a:pt x="13001" y="245"/>
                      <a:pt x="13013" y="245"/>
                    </a:cubicBezTo>
                    <a:cubicBezTo>
                      <a:pt x="13014" y="245"/>
                      <a:pt x="13014" y="245"/>
                      <a:pt x="13014" y="245"/>
                    </a:cubicBezTo>
                    <a:lnTo>
                      <a:pt x="13014" y="245"/>
                    </a:lnTo>
                    <a:cubicBezTo>
                      <a:pt x="13171" y="281"/>
                      <a:pt x="13232" y="300"/>
                      <a:pt x="13329" y="320"/>
                    </a:cubicBezTo>
                    <a:cubicBezTo>
                      <a:pt x="13350" y="299"/>
                      <a:pt x="13412" y="299"/>
                      <a:pt x="13517" y="278"/>
                    </a:cubicBezTo>
                    <a:cubicBezTo>
                      <a:pt x="13601" y="278"/>
                      <a:pt x="13726" y="299"/>
                      <a:pt x="13789" y="299"/>
                    </a:cubicBezTo>
                    <a:cubicBezTo>
                      <a:pt x="14019" y="383"/>
                      <a:pt x="13663" y="341"/>
                      <a:pt x="13726" y="403"/>
                    </a:cubicBezTo>
                    <a:cubicBezTo>
                      <a:pt x="13720" y="384"/>
                      <a:pt x="13754" y="379"/>
                      <a:pt x="13802" y="379"/>
                    </a:cubicBezTo>
                    <a:cubicBezTo>
                      <a:pt x="13860" y="379"/>
                      <a:pt x="13939" y="387"/>
                      <a:pt x="13991" y="387"/>
                    </a:cubicBezTo>
                    <a:cubicBezTo>
                      <a:pt x="14035" y="387"/>
                      <a:pt x="14060" y="381"/>
                      <a:pt x="14040" y="362"/>
                    </a:cubicBezTo>
                    <a:lnTo>
                      <a:pt x="14040" y="362"/>
                    </a:lnTo>
                    <a:cubicBezTo>
                      <a:pt x="14207" y="445"/>
                      <a:pt x="14187" y="424"/>
                      <a:pt x="14249" y="487"/>
                    </a:cubicBezTo>
                    <a:cubicBezTo>
                      <a:pt x="14261" y="469"/>
                      <a:pt x="14280" y="463"/>
                      <a:pt x="14303" y="463"/>
                    </a:cubicBezTo>
                    <a:cubicBezTo>
                      <a:pt x="14354" y="463"/>
                      <a:pt x="14428" y="491"/>
                      <a:pt x="14513" y="491"/>
                    </a:cubicBezTo>
                    <a:cubicBezTo>
                      <a:pt x="14529" y="491"/>
                      <a:pt x="14546" y="490"/>
                      <a:pt x="14563" y="487"/>
                    </a:cubicBezTo>
                    <a:cubicBezTo>
                      <a:pt x="14793" y="613"/>
                      <a:pt x="14605" y="592"/>
                      <a:pt x="14877" y="634"/>
                    </a:cubicBezTo>
                    <a:cubicBezTo>
                      <a:pt x="14929" y="675"/>
                      <a:pt x="14898" y="686"/>
                      <a:pt x="14853" y="686"/>
                    </a:cubicBezTo>
                    <a:cubicBezTo>
                      <a:pt x="14809" y="686"/>
                      <a:pt x="14752" y="675"/>
                      <a:pt x="14751" y="675"/>
                    </a:cubicBezTo>
                    <a:lnTo>
                      <a:pt x="14751" y="675"/>
                    </a:lnTo>
                    <a:cubicBezTo>
                      <a:pt x="14813" y="696"/>
                      <a:pt x="14853" y="704"/>
                      <a:pt x="14880" y="704"/>
                    </a:cubicBezTo>
                    <a:cubicBezTo>
                      <a:pt x="14961" y="704"/>
                      <a:pt x="14913" y="629"/>
                      <a:pt x="14961" y="613"/>
                    </a:cubicBezTo>
                    <a:lnTo>
                      <a:pt x="14961" y="613"/>
                    </a:lnTo>
                    <a:cubicBezTo>
                      <a:pt x="15275" y="675"/>
                      <a:pt x="15086" y="717"/>
                      <a:pt x="15191" y="780"/>
                    </a:cubicBezTo>
                    <a:cubicBezTo>
                      <a:pt x="15379" y="822"/>
                      <a:pt x="15547" y="822"/>
                      <a:pt x="15693" y="864"/>
                    </a:cubicBezTo>
                    <a:cubicBezTo>
                      <a:pt x="15714" y="885"/>
                      <a:pt x="15735" y="906"/>
                      <a:pt x="15693" y="906"/>
                    </a:cubicBezTo>
                    <a:cubicBezTo>
                      <a:pt x="15923" y="906"/>
                      <a:pt x="16300" y="1136"/>
                      <a:pt x="16551" y="1157"/>
                    </a:cubicBezTo>
                    <a:cubicBezTo>
                      <a:pt x="16572" y="1157"/>
                      <a:pt x="16572" y="1178"/>
                      <a:pt x="16572" y="1199"/>
                    </a:cubicBezTo>
                    <a:cubicBezTo>
                      <a:pt x="16572" y="1115"/>
                      <a:pt x="16572" y="1073"/>
                      <a:pt x="16593" y="1031"/>
                    </a:cubicBezTo>
                    <a:cubicBezTo>
                      <a:pt x="16718" y="1094"/>
                      <a:pt x="16844" y="1073"/>
                      <a:pt x="16865" y="1157"/>
                    </a:cubicBezTo>
                    <a:cubicBezTo>
                      <a:pt x="16829" y="1139"/>
                      <a:pt x="16805" y="1133"/>
                      <a:pt x="16786" y="1133"/>
                    </a:cubicBezTo>
                    <a:cubicBezTo>
                      <a:pt x="16760" y="1133"/>
                      <a:pt x="16742" y="1145"/>
                      <a:pt x="16718" y="1157"/>
                    </a:cubicBezTo>
                    <a:lnTo>
                      <a:pt x="16865" y="1178"/>
                    </a:lnTo>
                    <a:cubicBezTo>
                      <a:pt x="16883" y="1221"/>
                      <a:pt x="16874" y="1235"/>
                      <a:pt x="16852" y="1235"/>
                    </a:cubicBezTo>
                    <a:cubicBezTo>
                      <a:pt x="16811" y="1235"/>
                      <a:pt x="16722" y="1185"/>
                      <a:pt x="16679" y="1185"/>
                    </a:cubicBezTo>
                    <a:cubicBezTo>
                      <a:pt x="16667" y="1185"/>
                      <a:pt x="16659" y="1189"/>
                      <a:pt x="16656" y="1199"/>
                    </a:cubicBezTo>
                    <a:cubicBezTo>
                      <a:pt x="16886" y="1282"/>
                      <a:pt x="17200" y="1303"/>
                      <a:pt x="17367" y="1429"/>
                    </a:cubicBezTo>
                    <a:cubicBezTo>
                      <a:pt x="17363" y="1453"/>
                      <a:pt x="17345" y="1461"/>
                      <a:pt x="17321" y="1461"/>
                    </a:cubicBezTo>
                    <a:cubicBezTo>
                      <a:pt x="17253" y="1461"/>
                      <a:pt x="17130" y="1393"/>
                      <a:pt x="17095" y="1393"/>
                    </a:cubicBezTo>
                    <a:cubicBezTo>
                      <a:pt x="17077" y="1393"/>
                      <a:pt x="17084" y="1412"/>
                      <a:pt x="17137" y="1471"/>
                    </a:cubicBezTo>
                    <a:cubicBezTo>
                      <a:pt x="17053" y="1408"/>
                      <a:pt x="16969" y="1345"/>
                      <a:pt x="16886" y="1303"/>
                    </a:cubicBezTo>
                    <a:lnTo>
                      <a:pt x="16886" y="1303"/>
                    </a:lnTo>
                    <a:cubicBezTo>
                      <a:pt x="16930" y="1373"/>
                      <a:pt x="16932" y="1393"/>
                      <a:pt x="16917" y="1393"/>
                    </a:cubicBezTo>
                    <a:cubicBezTo>
                      <a:pt x="16897" y="1393"/>
                      <a:pt x="16849" y="1360"/>
                      <a:pt x="16826" y="1360"/>
                    </a:cubicBezTo>
                    <a:cubicBezTo>
                      <a:pt x="16808" y="1360"/>
                      <a:pt x="16806" y="1380"/>
                      <a:pt x="16844" y="1450"/>
                    </a:cubicBezTo>
                    <a:cubicBezTo>
                      <a:pt x="17011" y="1554"/>
                      <a:pt x="17116" y="1596"/>
                      <a:pt x="17220" y="1638"/>
                    </a:cubicBezTo>
                    <a:cubicBezTo>
                      <a:pt x="17304" y="1680"/>
                      <a:pt x="17409" y="1722"/>
                      <a:pt x="17576" y="1826"/>
                    </a:cubicBezTo>
                    <a:cubicBezTo>
                      <a:pt x="17681" y="1826"/>
                      <a:pt x="17597" y="1743"/>
                      <a:pt x="17702" y="1722"/>
                    </a:cubicBezTo>
                    <a:cubicBezTo>
                      <a:pt x="18246" y="1889"/>
                      <a:pt x="17911" y="2224"/>
                      <a:pt x="18329" y="2287"/>
                    </a:cubicBezTo>
                    <a:cubicBezTo>
                      <a:pt x="18406" y="2287"/>
                      <a:pt x="18477" y="2252"/>
                      <a:pt x="18553" y="2252"/>
                    </a:cubicBezTo>
                    <a:cubicBezTo>
                      <a:pt x="18624" y="2252"/>
                      <a:pt x="18700" y="2281"/>
                      <a:pt x="18790" y="2391"/>
                    </a:cubicBezTo>
                    <a:lnTo>
                      <a:pt x="18622" y="2454"/>
                    </a:lnTo>
                    <a:cubicBezTo>
                      <a:pt x="18739" y="2554"/>
                      <a:pt x="18810" y="2568"/>
                      <a:pt x="18868" y="2568"/>
                    </a:cubicBezTo>
                    <a:cubicBezTo>
                      <a:pt x="18889" y="2568"/>
                      <a:pt x="18909" y="2566"/>
                      <a:pt x="18928" y="2566"/>
                    </a:cubicBezTo>
                    <a:cubicBezTo>
                      <a:pt x="18990" y="2566"/>
                      <a:pt x="19052" y="2583"/>
                      <a:pt x="19166" y="2726"/>
                    </a:cubicBezTo>
                    <a:cubicBezTo>
                      <a:pt x="19161" y="2727"/>
                      <a:pt x="19155" y="2728"/>
                      <a:pt x="19148" y="2728"/>
                    </a:cubicBezTo>
                    <a:cubicBezTo>
                      <a:pt x="19073" y="2728"/>
                      <a:pt x="18955" y="2635"/>
                      <a:pt x="18937" y="2635"/>
                    </a:cubicBezTo>
                    <a:cubicBezTo>
                      <a:pt x="18934" y="2635"/>
                      <a:pt x="18934" y="2637"/>
                      <a:pt x="18936" y="2642"/>
                    </a:cubicBezTo>
                    <a:cubicBezTo>
                      <a:pt x="18998" y="2758"/>
                      <a:pt x="19046" y="2783"/>
                      <a:pt x="19091" y="2783"/>
                    </a:cubicBezTo>
                    <a:cubicBezTo>
                      <a:pt x="19124" y="2783"/>
                      <a:pt x="19157" y="2769"/>
                      <a:pt x="19193" y="2769"/>
                    </a:cubicBezTo>
                    <a:cubicBezTo>
                      <a:pt x="19223" y="2769"/>
                      <a:pt x="19255" y="2778"/>
                      <a:pt x="19292" y="2810"/>
                    </a:cubicBezTo>
                    <a:lnTo>
                      <a:pt x="19250" y="2935"/>
                    </a:lnTo>
                    <a:cubicBezTo>
                      <a:pt x="19396" y="3061"/>
                      <a:pt x="19585" y="3186"/>
                      <a:pt x="19752" y="3291"/>
                    </a:cubicBezTo>
                    <a:cubicBezTo>
                      <a:pt x="19857" y="3354"/>
                      <a:pt x="19941" y="3416"/>
                      <a:pt x="20045" y="3458"/>
                    </a:cubicBezTo>
                    <a:cubicBezTo>
                      <a:pt x="20129" y="3521"/>
                      <a:pt x="20213" y="3605"/>
                      <a:pt x="20296" y="3668"/>
                    </a:cubicBezTo>
                    <a:cubicBezTo>
                      <a:pt x="20254" y="3688"/>
                      <a:pt x="20171" y="3668"/>
                      <a:pt x="20192" y="3772"/>
                    </a:cubicBezTo>
                    <a:cubicBezTo>
                      <a:pt x="20652" y="4107"/>
                      <a:pt x="20987" y="4651"/>
                      <a:pt x="21217" y="5132"/>
                    </a:cubicBezTo>
                    <a:lnTo>
                      <a:pt x="21447" y="5216"/>
                    </a:lnTo>
                    <a:cubicBezTo>
                      <a:pt x="21483" y="5252"/>
                      <a:pt x="21457" y="5304"/>
                      <a:pt x="21422" y="5304"/>
                    </a:cubicBezTo>
                    <a:cubicBezTo>
                      <a:pt x="21417" y="5304"/>
                      <a:pt x="21411" y="5302"/>
                      <a:pt x="21405" y="5300"/>
                    </a:cubicBezTo>
                    <a:lnTo>
                      <a:pt x="21405" y="5300"/>
                    </a:lnTo>
                    <a:cubicBezTo>
                      <a:pt x="21424" y="5356"/>
                      <a:pt x="21439" y="5375"/>
                      <a:pt x="21453" y="5375"/>
                    </a:cubicBezTo>
                    <a:cubicBezTo>
                      <a:pt x="21482" y="5375"/>
                      <a:pt x="21507" y="5294"/>
                      <a:pt x="21552" y="5294"/>
                    </a:cubicBezTo>
                    <a:cubicBezTo>
                      <a:pt x="21559" y="5294"/>
                      <a:pt x="21565" y="5296"/>
                      <a:pt x="21573" y="5300"/>
                    </a:cubicBezTo>
                    <a:cubicBezTo>
                      <a:pt x="21641" y="5385"/>
                      <a:pt x="21625" y="5457"/>
                      <a:pt x="21571" y="5457"/>
                    </a:cubicBezTo>
                    <a:cubicBezTo>
                      <a:pt x="21560" y="5457"/>
                      <a:pt x="21546" y="5454"/>
                      <a:pt x="21531" y="5446"/>
                    </a:cubicBezTo>
                    <a:lnTo>
                      <a:pt x="21531" y="5446"/>
                    </a:lnTo>
                    <a:cubicBezTo>
                      <a:pt x="21845" y="5655"/>
                      <a:pt x="22305" y="6199"/>
                      <a:pt x="22347" y="6618"/>
                    </a:cubicBezTo>
                    <a:lnTo>
                      <a:pt x="22284" y="6555"/>
                    </a:lnTo>
                    <a:lnTo>
                      <a:pt x="22284" y="6555"/>
                    </a:lnTo>
                    <a:cubicBezTo>
                      <a:pt x="22368" y="6848"/>
                      <a:pt x="22682" y="6743"/>
                      <a:pt x="22682" y="7057"/>
                    </a:cubicBezTo>
                    <a:lnTo>
                      <a:pt x="22640" y="7015"/>
                    </a:lnTo>
                    <a:lnTo>
                      <a:pt x="22640" y="7015"/>
                    </a:lnTo>
                    <a:cubicBezTo>
                      <a:pt x="22723" y="7225"/>
                      <a:pt x="22807" y="7434"/>
                      <a:pt x="22891" y="7622"/>
                    </a:cubicBezTo>
                    <a:lnTo>
                      <a:pt x="22891" y="7664"/>
                    </a:lnTo>
                    <a:cubicBezTo>
                      <a:pt x="22995" y="7873"/>
                      <a:pt x="23100" y="8082"/>
                      <a:pt x="23184" y="8271"/>
                    </a:cubicBezTo>
                    <a:cubicBezTo>
                      <a:pt x="23246" y="8459"/>
                      <a:pt x="23288" y="8647"/>
                      <a:pt x="23309" y="8836"/>
                    </a:cubicBezTo>
                    <a:cubicBezTo>
                      <a:pt x="23515" y="8856"/>
                      <a:pt x="23438" y="9443"/>
                      <a:pt x="23673" y="9443"/>
                    </a:cubicBezTo>
                    <a:cubicBezTo>
                      <a:pt x="23677" y="9443"/>
                      <a:pt x="23682" y="9443"/>
                      <a:pt x="23686" y="9442"/>
                    </a:cubicBezTo>
                    <a:lnTo>
                      <a:pt x="23686" y="9442"/>
                    </a:lnTo>
                    <a:cubicBezTo>
                      <a:pt x="23665" y="9819"/>
                      <a:pt x="23602" y="9735"/>
                      <a:pt x="23665" y="10259"/>
                    </a:cubicBezTo>
                    <a:cubicBezTo>
                      <a:pt x="23686" y="10384"/>
                      <a:pt x="23832" y="10426"/>
                      <a:pt x="23895" y="10614"/>
                    </a:cubicBezTo>
                    <a:lnTo>
                      <a:pt x="23790" y="10614"/>
                    </a:lnTo>
                    <a:cubicBezTo>
                      <a:pt x="23832" y="10698"/>
                      <a:pt x="23895" y="10761"/>
                      <a:pt x="23937" y="10844"/>
                    </a:cubicBezTo>
                    <a:lnTo>
                      <a:pt x="23832" y="10991"/>
                    </a:lnTo>
                    <a:lnTo>
                      <a:pt x="23874" y="11137"/>
                    </a:lnTo>
                    <a:cubicBezTo>
                      <a:pt x="23874" y="11081"/>
                      <a:pt x="23891" y="11008"/>
                      <a:pt x="23924" y="11008"/>
                    </a:cubicBezTo>
                    <a:cubicBezTo>
                      <a:pt x="23928" y="11008"/>
                      <a:pt x="23932" y="11010"/>
                      <a:pt x="23937" y="11012"/>
                    </a:cubicBezTo>
                    <a:cubicBezTo>
                      <a:pt x="23979" y="11137"/>
                      <a:pt x="23979" y="11284"/>
                      <a:pt x="23958" y="11409"/>
                    </a:cubicBezTo>
                    <a:cubicBezTo>
                      <a:pt x="23937" y="11535"/>
                      <a:pt x="23895" y="11639"/>
                      <a:pt x="23874" y="11639"/>
                    </a:cubicBezTo>
                    <a:cubicBezTo>
                      <a:pt x="23916" y="11828"/>
                      <a:pt x="23958" y="12037"/>
                      <a:pt x="23979" y="12246"/>
                    </a:cubicBezTo>
                    <a:cubicBezTo>
                      <a:pt x="23955" y="12234"/>
                      <a:pt x="23938" y="12196"/>
                      <a:pt x="23924" y="12149"/>
                    </a:cubicBezTo>
                    <a:lnTo>
                      <a:pt x="23924" y="12149"/>
                    </a:lnTo>
                    <a:cubicBezTo>
                      <a:pt x="23950" y="12304"/>
                      <a:pt x="23824" y="12143"/>
                      <a:pt x="23895" y="12393"/>
                    </a:cubicBezTo>
                    <a:cubicBezTo>
                      <a:pt x="23899" y="12384"/>
                      <a:pt x="23903" y="12381"/>
                      <a:pt x="23908" y="12381"/>
                    </a:cubicBezTo>
                    <a:cubicBezTo>
                      <a:pt x="23924" y="12381"/>
                      <a:pt x="23941" y="12435"/>
                      <a:pt x="23958" y="12435"/>
                    </a:cubicBezTo>
                    <a:cubicBezTo>
                      <a:pt x="23916" y="12581"/>
                      <a:pt x="23874" y="12916"/>
                      <a:pt x="23874" y="13167"/>
                    </a:cubicBezTo>
                    <a:lnTo>
                      <a:pt x="23832" y="13104"/>
                    </a:lnTo>
                    <a:cubicBezTo>
                      <a:pt x="23811" y="13334"/>
                      <a:pt x="23770" y="13564"/>
                      <a:pt x="23749" y="13816"/>
                    </a:cubicBezTo>
                    <a:cubicBezTo>
                      <a:pt x="23707" y="14046"/>
                      <a:pt x="23665" y="14297"/>
                      <a:pt x="23581" y="14548"/>
                    </a:cubicBezTo>
                    <a:cubicBezTo>
                      <a:pt x="23616" y="14478"/>
                      <a:pt x="23648" y="14448"/>
                      <a:pt x="23669" y="14448"/>
                    </a:cubicBezTo>
                    <a:cubicBezTo>
                      <a:pt x="23699" y="14448"/>
                      <a:pt x="23710" y="14505"/>
                      <a:pt x="23686" y="14590"/>
                    </a:cubicBezTo>
                    <a:lnTo>
                      <a:pt x="23602" y="14632"/>
                    </a:lnTo>
                    <a:cubicBezTo>
                      <a:pt x="23606" y="14651"/>
                      <a:pt x="23611" y="14658"/>
                      <a:pt x="23617" y="14658"/>
                    </a:cubicBezTo>
                    <a:cubicBezTo>
                      <a:pt x="23633" y="14658"/>
                      <a:pt x="23654" y="14608"/>
                      <a:pt x="23664" y="14608"/>
                    </a:cubicBezTo>
                    <a:cubicBezTo>
                      <a:pt x="23670" y="14608"/>
                      <a:pt x="23672" y="14628"/>
                      <a:pt x="23665" y="14694"/>
                    </a:cubicBezTo>
                    <a:cubicBezTo>
                      <a:pt x="23638" y="14766"/>
                      <a:pt x="23615" y="14796"/>
                      <a:pt x="23597" y="14796"/>
                    </a:cubicBezTo>
                    <a:cubicBezTo>
                      <a:pt x="23574" y="14796"/>
                      <a:pt x="23560" y="14745"/>
                      <a:pt x="23560" y="14673"/>
                    </a:cubicBezTo>
                    <a:lnTo>
                      <a:pt x="23518" y="14904"/>
                    </a:lnTo>
                    <a:cubicBezTo>
                      <a:pt x="23498" y="14904"/>
                      <a:pt x="23498" y="14862"/>
                      <a:pt x="23498" y="14841"/>
                    </a:cubicBezTo>
                    <a:cubicBezTo>
                      <a:pt x="23498" y="14945"/>
                      <a:pt x="23309" y="15196"/>
                      <a:pt x="23330" y="15343"/>
                    </a:cubicBezTo>
                    <a:lnTo>
                      <a:pt x="23309" y="15343"/>
                    </a:lnTo>
                    <a:cubicBezTo>
                      <a:pt x="23226" y="15594"/>
                      <a:pt x="23142" y="15761"/>
                      <a:pt x="23079" y="15929"/>
                    </a:cubicBezTo>
                    <a:cubicBezTo>
                      <a:pt x="23016" y="16096"/>
                      <a:pt x="22954" y="16243"/>
                      <a:pt x="22849" y="16431"/>
                    </a:cubicBezTo>
                    <a:cubicBezTo>
                      <a:pt x="22891" y="16452"/>
                      <a:pt x="22807" y="16598"/>
                      <a:pt x="22786" y="16724"/>
                    </a:cubicBezTo>
                    <a:cubicBezTo>
                      <a:pt x="22598" y="16975"/>
                      <a:pt x="22409" y="17268"/>
                      <a:pt x="22200" y="17561"/>
                    </a:cubicBezTo>
                    <a:cubicBezTo>
                      <a:pt x="22054" y="17791"/>
                      <a:pt x="22179" y="17645"/>
                      <a:pt x="22137" y="17749"/>
                    </a:cubicBezTo>
                    <a:cubicBezTo>
                      <a:pt x="22105" y="17749"/>
                      <a:pt x="21958" y="17926"/>
                      <a:pt x="21944" y="17926"/>
                    </a:cubicBezTo>
                    <a:cubicBezTo>
                      <a:pt x="21940" y="17926"/>
                      <a:pt x="21947" y="17912"/>
                      <a:pt x="21970" y="17875"/>
                    </a:cubicBezTo>
                    <a:lnTo>
                      <a:pt x="21970" y="17875"/>
                    </a:lnTo>
                    <a:cubicBezTo>
                      <a:pt x="21824" y="18063"/>
                      <a:pt x="21740" y="18168"/>
                      <a:pt x="21656" y="18293"/>
                    </a:cubicBezTo>
                    <a:cubicBezTo>
                      <a:pt x="21552" y="18419"/>
                      <a:pt x="21447" y="18565"/>
                      <a:pt x="21259" y="18774"/>
                    </a:cubicBezTo>
                    <a:cubicBezTo>
                      <a:pt x="21303" y="18745"/>
                      <a:pt x="21337" y="18715"/>
                      <a:pt x="21353" y="18715"/>
                    </a:cubicBezTo>
                    <a:cubicBezTo>
                      <a:pt x="21360" y="18715"/>
                      <a:pt x="21363" y="18720"/>
                      <a:pt x="21363" y="18733"/>
                    </a:cubicBezTo>
                    <a:cubicBezTo>
                      <a:pt x="21312" y="18801"/>
                      <a:pt x="21233" y="18869"/>
                      <a:pt x="21194" y="18869"/>
                    </a:cubicBezTo>
                    <a:cubicBezTo>
                      <a:pt x="21187" y="18869"/>
                      <a:pt x="21181" y="18867"/>
                      <a:pt x="21177" y="18862"/>
                    </a:cubicBezTo>
                    <a:lnTo>
                      <a:pt x="21177" y="18862"/>
                    </a:lnTo>
                    <a:cubicBezTo>
                      <a:pt x="20989" y="19105"/>
                      <a:pt x="20706" y="19346"/>
                      <a:pt x="20443" y="19549"/>
                    </a:cubicBezTo>
                    <a:cubicBezTo>
                      <a:pt x="20157" y="19753"/>
                      <a:pt x="19891" y="19937"/>
                      <a:pt x="19723" y="20121"/>
                    </a:cubicBezTo>
                    <a:lnTo>
                      <a:pt x="19723" y="20121"/>
                    </a:lnTo>
                    <a:lnTo>
                      <a:pt x="19334" y="20448"/>
                    </a:lnTo>
                    <a:cubicBezTo>
                      <a:pt x="19285" y="20483"/>
                      <a:pt x="19263" y="20495"/>
                      <a:pt x="19257" y="20495"/>
                    </a:cubicBezTo>
                    <a:cubicBezTo>
                      <a:pt x="19242" y="20495"/>
                      <a:pt x="19333" y="20410"/>
                      <a:pt x="19310" y="20410"/>
                    </a:cubicBezTo>
                    <a:cubicBezTo>
                      <a:pt x="19305" y="20410"/>
                      <a:pt x="19293" y="20415"/>
                      <a:pt x="19271" y="20427"/>
                    </a:cubicBezTo>
                    <a:cubicBezTo>
                      <a:pt x="19062" y="20616"/>
                      <a:pt x="18852" y="20720"/>
                      <a:pt x="18685" y="20825"/>
                    </a:cubicBezTo>
                    <a:cubicBezTo>
                      <a:pt x="18497" y="20930"/>
                      <a:pt x="18308" y="21013"/>
                      <a:pt x="18120" y="21160"/>
                    </a:cubicBezTo>
                    <a:cubicBezTo>
                      <a:pt x="17723" y="21181"/>
                      <a:pt x="16990" y="21725"/>
                      <a:pt x="16488" y="21746"/>
                    </a:cubicBezTo>
                    <a:lnTo>
                      <a:pt x="16530" y="21787"/>
                    </a:lnTo>
                    <a:cubicBezTo>
                      <a:pt x="16485" y="21824"/>
                      <a:pt x="16451" y="21832"/>
                      <a:pt x="16419" y="21832"/>
                    </a:cubicBezTo>
                    <a:cubicBezTo>
                      <a:pt x="16389" y="21832"/>
                      <a:pt x="16361" y="21825"/>
                      <a:pt x="16325" y="21825"/>
                    </a:cubicBezTo>
                    <a:cubicBezTo>
                      <a:pt x="16311" y="21825"/>
                      <a:pt x="16296" y="21826"/>
                      <a:pt x="16279" y="21829"/>
                    </a:cubicBezTo>
                    <a:cubicBezTo>
                      <a:pt x="16300" y="21850"/>
                      <a:pt x="16336" y="21850"/>
                      <a:pt x="16360" y="21850"/>
                    </a:cubicBezTo>
                    <a:cubicBezTo>
                      <a:pt x="16383" y="21850"/>
                      <a:pt x="16394" y="21850"/>
                      <a:pt x="16363" y="21871"/>
                    </a:cubicBezTo>
                    <a:cubicBezTo>
                      <a:pt x="16111" y="21976"/>
                      <a:pt x="15860" y="22059"/>
                      <a:pt x="15609" y="22122"/>
                    </a:cubicBezTo>
                    <a:cubicBezTo>
                      <a:pt x="15337" y="22185"/>
                      <a:pt x="15065" y="22248"/>
                      <a:pt x="14793" y="22269"/>
                    </a:cubicBezTo>
                    <a:cubicBezTo>
                      <a:pt x="14521" y="22311"/>
                      <a:pt x="14249" y="22331"/>
                      <a:pt x="13977" y="22331"/>
                    </a:cubicBezTo>
                    <a:cubicBezTo>
                      <a:pt x="13705" y="22352"/>
                      <a:pt x="13412" y="22373"/>
                      <a:pt x="13182" y="22373"/>
                    </a:cubicBezTo>
                    <a:cubicBezTo>
                      <a:pt x="13172" y="22373"/>
                      <a:pt x="13162" y="22372"/>
                      <a:pt x="13153" y="22372"/>
                    </a:cubicBezTo>
                    <a:cubicBezTo>
                      <a:pt x="12879" y="22372"/>
                      <a:pt x="12936" y="22605"/>
                      <a:pt x="12705" y="22605"/>
                    </a:cubicBezTo>
                    <a:cubicBezTo>
                      <a:pt x="12652" y="22605"/>
                      <a:pt x="12583" y="22592"/>
                      <a:pt x="12492" y="22562"/>
                    </a:cubicBezTo>
                    <a:lnTo>
                      <a:pt x="12638" y="22436"/>
                    </a:lnTo>
                    <a:lnTo>
                      <a:pt x="12638" y="22436"/>
                    </a:lnTo>
                    <a:cubicBezTo>
                      <a:pt x="12460" y="22475"/>
                      <a:pt x="12279" y="22489"/>
                      <a:pt x="12095" y="22489"/>
                    </a:cubicBezTo>
                    <a:cubicBezTo>
                      <a:pt x="11584" y="22489"/>
                      <a:pt x="11055" y="22379"/>
                      <a:pt x="10530" y="22379"/>
                    </a:cubicBezTo>
                    <a:cubicBezTo>
                      <a:pt x="10423" y="22379"/>
                      <a:pt x="10317" y="22383"/>
                      <a:pt x="10211" y="22394"/>
                    </a:cubicBezTo>
                    <a:cubicBezTo>
                      <a:pt x="10245" y="22360"/>
                      <a:pt x="10265" y="22326"/>
                      <a:pt x="10306" y="22326"/>
                    </a:cubicBezTo>
                    <a:cubicBezTo>
                      <a:pt x="10315" y="22326"/>
                      <a:pt x="10325" y="22328"/>
                      <a:pt x="10337" y="22331"/>
                    </a:cubicBezTo>
                    <a:cubicBezTo>
                      <a:pt x="10289" y="22284"/>
                      <a:pt x="10184" y="22261"/>
                      <a:pt x="10072" y="22261"/>
                    </a:cubicBezTo>
                    <a:cubicBezTo>
                      <a:pt x="10034" y="22261"/>
                      <a:pt x="9997" y="22263"/>
                      <a:pt x="9960" y="22269"/>
                    </a:cubicBezTo>
                    <a:cubicBezTo>
                      <a:pt x="9918" y="22269"/>
                      <a:pt x="9897" y="22269"/>
                      <a:pt x="9855" y="22290"/>
                    </a:cubicBezTo>
                    <a:cubicBezTo>
                      <a:pt x="9855" y="22290"/>
                      <a:pt x="9855" y="22290"/>
                      <a:pt x="9855" y="22311"/>
                    </a:cubicBezTo>
                    <a:cubicBezTo>
                      <a:pt x="9834" y="22331"/>
                      <a:pt x="9793" y="22331"/>
                      <a:pt x="9793" y="22373"/>
                    </a:cubicBezTo>
                    <a:cubicBezTo>
                      <a:pt x="9667" y="22331"/>
                      <a:pt x="9772" y="22269"/>
                      <a:pt x="9730" y="22227"/>
                    </a:cubicBezTo>
                    <a:cubicBezTo>
                      <a:pt x="9675" y="22188"/>
                      <a:pt x="9601" y="22181"/>
                      <a:pt x="9526" y="22181"/>
                    </a:cubicBezTo>
                    <a:cubicBezTo>
                      <a:pt x="9483" y="22181"/>
                      <a:pt x="9441" y="22183"/>
                      <a:pt x="9402" y="22183"/>
                    </a:cubicBezTo>
                    <a:cubicBezTo>
                      <a:pt x="9327" y="22183"/>
                      <a:pt x="9266" y="22174"/>
                      <a:pt x="9249" y="22122"/>
                    </a:cubicBezTo>
                    <a:cubicBezTo>
                      <a:pt x="9249" y="22109"/>
                      <a:pt x="9273" y="22104"/>
                      <a:pt x="9296" y="22102"/>
                    </a:cubicBezTo>
                    <a:lnTo>
                      <a:pt x="9296" y="22102"/>
                    </a:lnTo>
                    <a:cubicBezTo>
                      <a:pt x="9301" y="22103"/>
                      <a:pt x="9306" y="22103"/>
                      <a:pt x="9310" y="22103"/>
                    </a:cubicBezTo>
                    <a:cubicBezTo>
                      <a:pt x="9318" y="22103"/>
                      <a:pt x="9325" y="22102"/>
                      <a:pt x="9332" y="22101"/>
                    </a:cubicBezTo>
                    <a:cubicBezTo>
                      <a:pt x="9324" y="22101"/>
                      <a:pt x="9310" y="22101"/>
                      <a:pt x="9296" y="22102"/>
                    </a:cubicBezTo>
                    <a:lnTo>
                      <a:pt x="9296" y="22102"/>
                    </a:lnTo>
                    <a:cubicBezTo>
                      <a:pt x="9202" y="22096"/>
                      <a:pt x="9050" y="22031"/>
                      <a:pt x="8974" y="22031"/>
                    </a:cubicBezTo>
                    <a:cubicBezTo>
                      <a:pt x="8934" y="22031"/>
                      <a:pt x="8915" y="22049"/>
                      <a:pt x="8935" y="22101"/>
                    </a:cubicBezTo>
                    <a:cubicBezTo>
                      <a:pt x="8684" y="21934"/>
                      <a:pt x="8412" y="21955"/>
                      <a:pt x="8223" y="21787"/>
                    </a:cubicBezTo>
                    <a:cubicBezTo>
                      <a:pt x="8202" y="21797"/>
                      <a:pt x="8180" y="21801"/>
                      <a:pt x="8158" y="21801"/>
                    </a:cubicBezTo>
                    <a:cubicBezTo>
                      <a:pt x="8027" y="21801"/>
                      <a:pt x="7891" y="21656"/>
                      <a:pt x="7777" y="21656"/>
                    </a:cubicBezTo>
                    <a:cubicBezTo>
                      <a:pt x="7742" y="21656"/>
                      <a:pt x="7709" y="21669"/>
                      <a:pt x="7679" y="21704"/>
                    </a:cubicBezTo>
                    <a:cubicBezTo>
                      <a:pt x="7805" y="21515"/>
                      <a:pt x="7324" y="21306"/>
                      <a:pt x="7114" y="21306"/>
                    </a:cubicBezTo>
                    <a:cubicBezTo>
                      <a:pt x="7198" y="21264"/>
                      <a:pt x="7031" y="21160"/>
                      <a:pt x="7135" y="21118"/>
                    </a:cubicBezTo>
                    <a:cubicBezTo>
                      <a:pt x="7028" y="21051"/>
                      <a:pt x="6913" y="21001"/>
                      <a:pt x="6833" y="21001"/>
                    </a:cubicBezTo>
                    <a:cubicBezTo>
                      <a:pt x="6787" y="21001"/>
                      <a:pt x="6753" y="21017"/>
                      <a:pt x="6738" y="21055"/>
                    </a:cubicBezTo>
                    <a:cubicBezTo>
                      <a:pt x="6591" y="20637"/>
                      <a:pt x="5984" y="20804"/>
                      <a:pt x="6047" y="20386"/>
                    </a:cubicBezTo>
                    <a:cubicBezTo>
                      <a:pt x="5984" y="20344"/>
                      <a:pt x="5901" y="20323"/>
                      <a:pt x="5838" y="20281"/>
                    </a:cubicBezTo>
                    <a:lnTo>
                      <a:pt x="5817" y="20281"/>
                    </a:lnTo>
                    <a:cubicBezTo>
                      <a:pt x="5817" y="20281"/>
                      <a:pt x="5796" y="20260"/>
                      <a:pt x="5775" y="20239"/>
                    </a:cubicBezTo>
                    <a:lnTo>
                      <a:pt x="5671" y="20176"/>
                    </a:lnTo>
                    <a:cubicBezTo>
                      <a:pt x="5545" y="20072"/>
                      <a:pt x="5399" y="19988"/>
                      <a:pt x="5273" y="19904"/>
                    </a:cubicBezTo>
                    <a:cubicBezTo>
                      <a:pt x="5022" y="19737"/>
                      <a:pt x="4771" y="19570"/>
                      <a:pt x="4541" y="19402"/>
                    </a:cubicBezTo>
                    <a:cubicBezTo>
                      <a:pt x="4563" y="19380"/>
                      <a:pt x="4588" y="19371"/>
                      <a:pt x="4614" y="19371"/>
                    </a:cubicBezTo>
                    <a:cubicBezTo>
                      <a:pt x="4756" y="19371"/>
                      <a:pt x="4953" y="19638"/>
                      <a:pt x="5099" y="19638"/>
                    </a:cubicBezTo>
                    <a:cubicBezTo>
                      <a:pt x="5132" y="19638"/>
                      <a:pt x="5163" y="19624"/>
                      <a:pt x="5189" y="19590"/>
                    </a:cubicBezTo>
                    <a:cubicBezTo>
                      <a:pt x="4708" y="19298"/>
                      <a:pt x="4331" y="19256"/>
                      <a:pt x="4039" y="18858"/>
                    </a:cubicBezTo>
                    <a:cubicBezTo>
                      <a:pt x="4023" y="18811"/>
                      <a:pt x="4037" y="18796"/>
                      <a:pt x="4063" y="18796"/>
                    </a:cubicBezTo>
                    <a:cubicBezTo>
                      <a:pt x="4108" y="18796"/>
                      <a:pt x="4188" y="18837"/>
                      <a:pt x="4227" y="18837"/>
                    </a:cubicBezTo>
                    <a:cubicBezTo>
                      <a:pt x="4122" y="18774"/>
                      <a:pt x="4039" y="18691"/>
                      <a:pt x="3976" y="18607"/>
                    </a:cubicBezTo>
                    <a:cubicBezTo>
                      <a:pt x="3955" y="18586"/>
                      <a:pt x="3934" y="18544"/>
                      <a:pt x="3934" y="18523"/>
                    </a:cubicBezTo>
                    <a:lnTo>
                      <a:pt x="3850" y="18440"/>
                    </a:lnTo>
                    <a:lnTo>
                      <a:pt x="3725" y="18272"/>
                    </a:lnTo>
                    <a:cubicBezTo>
                      <a:pt x="3578" y="18063"/>
                      <a:pt x="3411" y="17875"/>
                      <a:pt x="3223" y="17728"/>
                    </a:cubicBezTo>
                    <a:cubicBezTo>
                      <a:pt x="3243" y="17728"/>
                      <a:pt x="3285" y="17749"/>
                      <a:pt x="3327" y="17770"/>
                    </a:cubicBezTo>
                    <a:cubicBezTo>
                      <a:pt x="3276" y="17719"/>
                      <a:pt x="3239" y="17627"/>
                      <a:pt x="3183" y="17627"/>
                    </a:cubicBezTo>
                    <a:cubicBezTo>
                      <a:pt x="3169" y="17627"/>
                      <a:pt x="3155" y="17633"/>
                      <a:pt x="3139" y="17645"/>
                    </a:cubicBezTo>
                    <a:lnTo>
                      <a:pt x="3223" y="17707"/>
                    </a:lnTo>
                    <a:cubicBezTo>
                      <a:pt x="3211" y="17770"/>
                      <a:pt x="3168" y="17792"/>
                      <a:pt x="3111" y="17792"/>
                    </a:cubicBezTo>
                    <a:cubicBezTo>
                      <a:pt x="2971" y="17792"/>
                      <a:pt x="2742" y="17662"/>
                      <a:pt x="2657" y="17662"/>
                    </a:cubicBezTo>
                    <a:cubicBezTo>
                      <a:pt x="2655" y="17662"/>
                      <a:pt x="2653" y="17662"/>
                      <a:pt x="2651" y="17662"/>
                    </a:cubicBezTo>
                    <a:lnTo>
                      <a:pt x="2651" y="17662"/>
                    </a:lnTo>
                    <a:cubicBezTo>
                      <a:pt x="2977" y="17572"/>
                      <a:pt x="2434" y="17225"/>
                      <a:pt x="2909" y="17184"/>
                    </a:cubicBezTo>
                    <a:cubicBezTo>
                      <a:pt x="2886" y="17161"/>
                      <a:pt x="2850" y="17145"/>
                      <a:pt x="2812" y="17145"/>
                    </a:cubicBezTo>
                    <a:cubicBezTo>
                      <a:pt x="2781" y="17145"/>
                      <a:pt x="2749" y="17156"/>
                      <a:pt x="2720" y="17184"/>
                    </a:cubicBezTo>
                    <a:cubicBezTo>
                      <a:pt x="2684" y="17112"/>
                      <a:pt x="2695" y="17055"/>
                      <a:pt x="2781" y="17055"/>
                    </a:cubicBezTo>
                    <a:cubicBezTo>
                      <a:pt x="2794" y="17055"/>
                      <a:pt x="2808" y="17056"/>
                      <a:pt x="2825" y="17059"/>
                    </a:cubicBezTo>
                    <a:cubicBezTo>
                      <a:pt x="2595" y="16829"/>
                      <a:pt x="2553" y="16996"/>
                      <a:pt x="2407" y="16745"/>
                    </a:cubicBezTo>
                    <a:cubicBezTo>
                      <a:pt x="2420" y="16738"/>
                      <a:pt x="2434" y="16736"/>
                      <a:pt x="2450" y="16736"/>
                    </a:cubicBezTo>
                    <a:cubicBezTo>
                      <a:pt x="2481" y="16736"/>
                      <a:pt x="2518" y="16745"/>
                      <a:pt x="2574" y="16745"/>
                    </a:cubicBezTo>
                    <a:cubicBezTo>
                      <a:pt x="2407" y="16682"/>
                      <a:pt x="2218" y="16598"/>
                      <a:pt x="2135" y="16368"/>
                    </a:cubicBezTo>
                    <a:cubicBezTo>
                      <a:pt x="2162" y="16368"/>
                      <a:pt x="2181" y="16340"/>
                      <a:pt x="2203" y="16340"/>
                    </a:cubicBezTo>
                    <a:cubicBezTo>
                      <a:pt x="2214" y="16340"/>
                      <a:pt x="2225" y="16347"/>
                      <a:pt x="2239" y="16368"/>
                    </a:cubicBezTo>
                    <a:cubicBezTo>
                      <a:pt x="2030" y="16012"/>
                      <a:pt x="1653" y="15845"/>
                      <a:pt x="1611" y="15364"/>
                    </a:cubicBezTo>
                    <a:lnTo>
                      <a:pt x="1611" y="15364"/>
                    </a:lnTo>
                    <a:cubicBezTo>
                      <a:pt x="1643" y="15371"/>
                      <a:pt x="1668" y="15375"/>
                      <a:pt x="1687" y="15375"/>
                    </a:cubicBezTo>
                    <a:cubicBezTo>
                      <a:pt x="1830" y="15375"/>
                      <a:pt x="1654" y="15187"/>
                      <a:pt x="1821" y="15113"/>
                    </a:cubicBezTo>
                    <a:lnTo>
                      <a:pt x="1716" y="14904"/>
                    </a:lnTo>
                    <a:cubicBezTo>
                      <a:pt x="1674" y="14924"/>
                      <a:pt x="1653" y="14966"/>
                      <a:pt x="1632" y="15008"/>
                    </a:cubicBezTo>
                    <a:cubicBezTo>
                      <a:pt x="1611" y="14904"/>
                      <a:pt x="1570" y="14820"/>
                      <a:pt x="1507" y="14715"/>
                    </a:cubicBezTo>
                    <a:cubicBezTo>
                      <a:pt x="1444" y="14548"/>
                      <a:pt x="1402" y="14485"/>
                      <a:pt x="1402" y="14380"/>
                    </a:cubicBezTo>
                    <a:lnTo>
                      <a:pt x="1402" y="14380"/>
                    </a:lnTo>
                    <a:lnTo>
                      <a:pt x="1528" y="14527"/>
                    </a:lnTo>
                    <a:cubicBezTo>
                      <a:pt x="1486" y="14380"/>
                      <a:pt x="1423" y="14255"/>
                      <a:pt x="1381" y="14129"/>
                    </a:cubicBezTo>
                    <a:lnTo>
                      <a:pt x="1360" y="14380"/>
                    </a:lnTo>
                    <a:cubicBezTo>
                      <a:pt x="1318" y="14325"/>
                      <a:pt x="1280" y="14312"/>
                      <a:pt x="1248" y="14312"/>
                    </a:cubicBezTo>
                    <a:cubicBezTo>
                      <a:pt x="1214" y="14312"/>
                      <a:pt x="1186" y="14326"/>
                      <a:pt x="1162" y="14326"/>
                    </a:cubicBezTo>
                    <a:cubicBezTo>
                      <a:pt x="1129" y="14326"/>
                      <a:pt x="1105" y="14299"/>
                      <a:pt x="1088" y="14171"/>
                    </a:cubicBezTo>
                    <a:lnTo>
                      <a:pt x="1088" y="14171"/>
                    </a:lnTo>
                    <a:cubicBezTo>
                      <a:pt x="1091" y="14174"/>
                      <a:pt x="1094" y="14176"/>
                      <a:pt x="1095" y="14176"/>
                    </a:cubicBezTo>
                    <a:cubicBezTo>
                      <a:pt x="1119" y="14176"/>
                      <a:pt x="1052" y="13931"/>
                      <a:pt x="1130" y="13795"/>
                    </a:cubicBezTo>
                    <a:cubicBezTo>
                      <a:pt x="1046" y="13690"/>
                      <a:pt x="963" y="13585"/>
                      <a:pt x="963" y="13418"/>
                    </a:cubicBezTo>
                    <a:cubicBezTo>
                      <a:pt x="987" y="13394"/>
                      <a:pt x="1027" y="13388"/>
                      <a:pt x="1070" y="13388"/>
                    </a:cubicBezTo>
                    <a:cubicBezTo>
                      <a:pt x="1104" y="13388"/>
                      <a:pt x="1140" y="13392"/>
                      <a:pt x="1170" y="13392"/>
                    </a:cubicBezTo>
                    <a:cubicBezTo>
                      <a:pt x="1199" y="13392"/>
                      <a:pt x="1222" y="13389"/>
                      <a:pt x="1235" y="13376"/>
                    </a:cubicBezTo>
                    <a:cubicBezTo>
                      <a:pt x="1051" y="13295"/>
                      <a:pt x="1106" y="12876"/>
                      <a:pt x="916" y="12757"/>
                    </a:cubicBezTo>
                    <a:lnTo>
                      <a:pt x="916" y="12757"/>
                    </a:lnTo>
                    <a:cubicBezTo>
                      <a:pt x="939" y="12768"/>
                      <a:pt x="967" y="12773"/>
                      <a:pt x="993" y="12773"/>
                    </a:cubicBezTo>
                    <a:cubicBezTo>
                      <a:pt x="1036" y="12773"/>
                      <a:pt x="1076" y="12760"/>
                      <a:pt x="1088" y="12748"/>
                    </a:cubicBezTo>
                    <a:lnTo>
                      <a:pt x="942" y="12686"/>
                    </a:lnTo>
                    <a:cubicBezTo>
                      <a:pt x="963" y="12581"/>
                      <a:pt x="984" y="12560"/>
                      <a:pt x="1067" y="12560"/>
                    </a:cubicBezTo>
                    <a:cubicBezTo>
                      <a:pt x="1067" y="12464"/>
                      <a:pt x="1044" y="12439"/>
                      <a:pt x="1014" y="12439"/>
                    </a:cubicBezTo>
                    <a:cubicBezTo>
                      <a:pt x="979" y="12439"/>
                      <a:pt x="936" y="12472"/>
                      <a:pt x="909" y="12472"/>
                    </a:cubicBezTo>
                    <a:cubicBezTo>
                      <a:pt x="882" y="12472"/>
                      <a:pt x="871" y="12439"/>
                      <a:pt x="900" y="12309"/>
                    </a:cubicBezTo>
                    <a:lnTo>
                      <a:pt x="900" y="12309"/>
                    </a:lnTo>
                    <a:cubicBezTo>
                      <a:pt x="921" y="12330"/>
                      <a:pt x="921" y="12309"/>
                      <a:pt x="963" y="12372"/>
                    </a:cubicBezTo>
                    <a:cubicBezTo>
                      <a:pt x="984" y="11995"/>
                      <a:pt x="816" y="11639"/>
                      <a:pt x="900" y="11284"/>
                    </a:cubicBezTo>
                    <a:cubicBezTo>
                      <a:pt x="918" y="11276"/>
                      <a:pt x="933" y="11272"/>
                      <a:pt x="946" y="11272"/>
                    </a:cubicBezTo>
                    <a:cubicBezTo>
                      <a:pt x="1045" y="11272"/>
                      <a:pt x="985" y="11497"/>
                      <a:pt x="1056" y="11497"/>
                    </a:cubicBezTo>
                    <a:cubicBezTo>
                      <a:pt x="1069" y="11497"/>
                      <a:pt x="1086" y="11489"/>
                      <a:pt x="1109" y="11472"/>
                    </a:cubicBezTo>
                    <a:cubicBezTo>
                      <a:pt x="1069" y="11005"/>
                      <a:pt x="910" y="10459"/>
                      <a:pt x="996" y="9987"/>
                    </a:cubicBezTo>
                    <a:lnTo>
                      <a:pt x="996" y="9987"/>
                    </a:lnTo>
                    <a:lnTo>
                      <a:pt x="984" y="10049"/>
                    </a:lnTo>
                    <a:cubicBezTo>
                      <a:pt x="741" y="9948"/>
                      <a:pt x="1124" y="9710"/>
                      <a:pt x="1074" y="9468"/>
                    </a:cubicBezTo>
                    <a:lnTo>
                      <a:pt x="1074" y="9468"/>
                    </a:lnTo>
                    <a:cubicBezTo>
                      <a:pt x="1095" y="9506"/>
                      <a:pt x="1156" y="9532"/>
                      <a:pt x="1171" y="9532"/>
                    </a:cubicBezTo>
                    <a:cubicBezTo>
                      <a:pt x="1175" y="9532"/>
                      <a:pt x="1176" y="9530"/>
                      <a:pt x="1172" y="9526"/>
                    </a:cubicBezTo>
                    <a:cubicBezTo>
                      <a:pt x="1277" y="9212"/>
                      <a:pt x="1235" y="8836"/>
                      <a:pt x="1298" y="8334"/>
                    </a:cubicBezTo>
                    <a:lnTo>
                      <a:pt x="1339" y="8417"/>
                    </a:lnTo>
                    <a:cubicBezTo>
                      <a:pt x="1444" y="8229"/>
                      <a:pt x="1507" y="7915"/>
                      <a:pt x="1611" y="7727"/>
                    </a:cubicBezTo>
                    <a:cubicBezTo>
                      <a:pt x="1576" y="7656"/>
                      <a:pt x="1615" y="7571"/>
                      <a:pt x="1566" y="7571"/>
                    </a:cubicBezTo>
                    <a:cubicBezTo>
                      <a:pt x="1556" y="7571"/>
                      <a:pt x="1544" y="7574"/>
                      <a:pt x="1528" y="7580"/>
                    </a:cubicBezTo>
                    <a:cubicBezTo>
                      <a:pt x="1779" y="7329"/>
                      <a:pt x="1842" y="7015"/>
                      <a:pt x="1925" y="6722"/>
                    </a:cubicBezTo>
                    <a:cubicBezTo>
                      <a:pt x="2009" y="6429"/>
                      <a:pt x="2114" y="6137"/>
                      <a:pt x="2344" y="5927"/>
                    </a:cubicBezTo>
                    <a:lnTo>
                      <a:pt x="2344" y="5927"/>
                    </a:lnTo>
                    <a:cubicBezTo>
                      <a:pt x="2326" y="5980"/>
                      <a:pt x="2309" y="6062"/>
                      <a:pt x="2316" y="6062"/>
                    </a:cubicBezTo>
                    <a:cubicBezTo>
                      <a:pt x="2317" y="6062"/>
                      <a:pt x="2319" y="6060"/>
                      <a:pt x="2323" y="6053"/>
                    </a:cubicBezTo>
                    <a:cubicBezTo>
                      <a:pt x="2386" y="5906"/>
                      <a:pt x="2469" y="5739"/>
                      <a:pt x="2532" y="5593"/>
                    </a:cubicBezTo>
                    <a:cubicBezTo>
                      <a:pt x="2448" y="5593"/>
                      <a:pt x="2469" y="5634"/>
                      <a:pt x="2365" y="5697"/>
                    </a:cubicBezTo>
                    <a:cubicBezTo>
                      <a:pt x="2365" y="5613"/>
                      <a:pt x="2407" y="5467"/>
                      <a:pt x="2490" y="5362"/>
                    </a:cubicBezTo>
                    <a:lnTo>
                      <a:pt x="2490" y="5362"/>
                    </a:lnTo>
                    <a:cubicBezTo>
                      <a:pt x="2458" y="5450"/>
                      <a:pt x="2463" y="5480"/>
                      <a:pt x="2485" y="5480"/>
                    </a:cubicBezTo>
                    <a:cubicBezTo>
                      <a:pt x="2522" y="5480"/>
                      <a:pt x="2606" y="5401"/>
                      <a:pt x="2658" y="5362"/>
                    </a:cubicBezTo>
                    <a:cubicBezTo>
                      <a:pt x="2637" y="5362"/>
                      <a:pt x="2637" y="5321"/>
                      <a:pt x="2616" y="5321"/>
                    </a:cubicBezTo>
                    <a:cubicBezTo>
                      <a:pt x="2846" y="5174"/>
                      <a:pt x="2511" y="5216"/>
                      <a:pt x="2783" y="4965"/>
                    </a:cubicBezTo>
                    <a:lnTo>
                      <a:pt x="2783" y="4965"/>
                    </a:lnTo>
                    <a:lnTo>
                      <a:pt x="2804" y="4986"/>
                    </a:lnTo>
                    <a:cubicBezTo>
                      <a:pt x="2867" y="4881"/>
                      <a:pt x="2909" y="4756"/>
                      <a:pt x="2992" y="4630"/>
                    </a:cubicBezTo>
                    <a:cubicBezTo>
                      <a:pt x="3097" y="4630"/>
                      <a:pt x="2951" y="4777"/>
                      <a:pt x="2971" y="4818"/>
                    </a:cubicBezTo>
                    <a:cubicBezTo>
                      <a:pt x="3076" y="4651"/>
                      <a:pt x="3118" y="4442"/>
                      <a:pt x="3264" y="4337"/>
                    </a:cubicBezTo>
                    <a:lnTo>
                      <a:pt x="3264" y="4337"/>
                    </a:lnTo>
                    <a:cubicBezTo>
                      <a:pt x="3223" y="4421"/>
                      <a:pt x="3160" y="4505"/>
                      <a:pt x="3139" y="4567"/>
                    </a:cubicBezTo>
                    <a:cubicBezTo>
                      <a:pt x="3264" y="4484"/>
                      <a:pt x="3285" y="4463"/>
                      <a:pt x="3327" y="4400"/>
                    </a:cubicBezTo>
                    <a:lnTo>
                      <a:pt x="3327" y="4421"/>
                    </a:lnTo>
                    <a:cubicBezTo>
                      <a:pt x="3348" y="4400"/>
                      <a:pt x="3369" y="4358"/>
                      <a:pt x="3411" y="4337"/>
                    </a:cubicBezTo>
                    <a:lnTo>
                      <a:pt x="3662" y="4107"/>
                    </a:lnTo>
                    <a:lnTo>
                      <a:pt x="3578" y="4170"/>
                    </a:lnTo>
                    <a:cubicBezTo>
                      <a:pt x="3662" y="3877"/>
                      <a:pt x="3913" y="3772"/>
                      <a:pt x="4101" y="3458"/>
                    </a:cubicBezTo>
                    <a:lnTo>
                      <a:pt x="4101" y="3458"/>
                    </a:lnTo>
                    <a:cubicBezTo>
                      <a:pt x="4032" y="3579"/>
                      <a:pt x="4020" y="3611"/>
                      <a:pt x="4031" y="3611"/>
                    </a:cubicBezTo>
                    <a:cubicBezTo>
                      <a:pt x="4044" y="3611"/>
                      <a:pt x="4084" y="3572"/>
                      <a:pt x="4108" y="3572"/>
                    </a:cubicBezTo>
                    <a:cubicBezTo>
                      <a:pt x="4114" y="3572"/>
                      <a:pt x="4120" y="3576"/>
                      <a:pt x="4122" y="3584"/>
                    </a:cubicBezTo>
                    <a:cubicBezTo>
                      <a:pt x="4173" y="3550"/>
                      <a:pt x="4251" y="3489"/>
                      <a:pt x="4268" y="3489"/>
                    </a:cubicBezTo>
                    <a:cubicBezTo>
                      <a:pt x="4272" y="3489"/>
                      <a:pt x="4273" y="3492"/>
                      <a:pt x="4269" y="3500"/>
                    </a:cubicBezTo>
                    <a:cubicBezTo>
                      <a:pt x="4373" y="3354"/>
                      <a:pt x="4478" y="3312"/>
                      <a:pt x="4624" y="3124"/>
                    </a:cubicBezTo>
                    <a:cubicBezTo>
                      <a:pt x="4624" y="3124"/>
                      <a:pt x="4705" y="3043"/>
                      <a:pt x="4726" y="3043"/>
                    </a:cubicBezTo>
                    <a:cubicBezTo>
                      <a:pt x="4732" y="3043"/>
                      <a:pt x="4733" y="3048"/>
                      <a:pt x="4729" y="3061"/>
                    </a:cubicBezTo>
                    <a:cubicBezTo>
                      <a:pt x="4779" y="3004"/>
                      <a:pt x="4790" y="2986"/>
                      <a:pt x="4783" y="2986"/>
                    </a:cubicBezTo>
                    <a:cubicBezTo>
                      <a:pt x="4770" y="2986"/>
                      <a:pt x="4702" y="3042"/>
                      <a:pt x="4689" y="3042"/>
                    </a:cubicBezTo>
                    <a:cubicBezTo>
                      <a:pt x="4688" y="3042"/>
                      <a:pt x="4687" y="3041"/>
                      <a:pt x="4687" y="3040"/>
                    </a:cubicBezTo>
                    <a:cubicBezTo>
                      <a:pt x="4896" y="2789"/>
                      <a:pt x="5273" y="2559"/>
                      <a:pt x="5629" y="2245"/>
                    </a:cubicBezTo>
                    <a:cubicBezTo>
                      <a:pt x="5922" y="1973"/>
                      <a:pt x="5984" y="1910"/>
                      <a:pt x="6298" y="1701"/>
                    </a:cubicBezTo>
                    <a:cubicBezTo>
                      <a:pt x="6313" y="1695"/>
                      <a:pt x="6322" y="1692"/>
                      <a:pt x="6327" y="1692"/>
                    </a:cubicBezTo>
                    <a:cubicBezTo>
                      <a:pt x="6353" y="1692"/>
                      <a:pt x="6215" y="1784"/>
                      <a:pt x="6215" y="1784"/>
                    </a:cubicBezTo>
                    <a:cubicBezTo>
                      <a:pt x="6397" y="1683"/>
                      <a:pt x="6521" y="1601"/>
                      <a:pt x="6681" y="1520"/>
                    </a:cubicBezTo>
                    <a:lnTo>
                      <a:pt x="6681" y="1520"/>
                    </a:lnTo>
                    <a:cubicBezTo>
                      <a:pt x="6680" y="1521"/>
                      <a:pt x="6679" y="1521"/>
                      <a:pt x="6679" y="1521"/>
                    </a:cubicBezTo>
                    <a:cubicBezTo>
                      <a:pt x="6680" y="1521"/>
                      <a:pt x="6714" y="1506"/>
                      <a:pt x="6759" y="1492"/>
                    </a:cubicBezTo>
                    <a:cubicBezTo>
                      <a:pt x="6884" y="1429"/>
                      <a:pt x="6821" y="1429"/>
                      <a:pt x="7010" y="1345"/>
                    </a:cubicBezTo>
                    <a:lnTo>
                      <a:pt x="7010" y="1345"/>
                    </a:lnTo>
                    <a:cubicBezTo>
                      <a:pt x="6989" y="1366"/>
                      <a:pt x="6947" y="1387"/>
                      <a:pt x="6884" y="1429"/>
                    </a:cubicBezTo>
                    <a:cubicBezTo>
                      <a:pt x="7052" y="1345"/>
                      <a:pt x="7198" y="1261"/>
                      <a:pt x="7386" y="1178"/>
                    </a:cubicBezTo>
                    <a:cubicBezTo>
                      <a:pt x="7391" y="1175"/>
                      <a:pt x="7393" y="1174"/>
                      <a:pt x="7394" y="1174"/>
                    </a:cubicBezTo>
                    <a:lnTo>
                      <a:pt x="7394" y="1174"/>
                    </a:lnTo>
                    <a:cubicBezTo>
                      <a:pt x="7396" y="1174"/>
                      <a:pt x="7355" y="1197"/>
                      <a:pt x="7310" y="1220"/>
                    </a:cubicBezTo>
                    <a:lnTo>
                      <a:pt x="7310" y="1220"/>
                    </a:lnTo>
                    <a:cubicBezTo>
                      <a:pt x="7370" y="1193"/>
                      <a:pt x="7435" y="1163"/>
                      <a:pt x="7498" y="1134"/>
                    </a:cubicBezTo>
                    <a:lnTo>
                      <a:pt x="7498" y="1134"/>
                    </a:lnTo>
                    <a:cubicBezTo>
                      <a:pt x="7431" y="1157"/>
                      <a:pt x="7400" y="1157"/>
                      <a:pt x="7386" y="1157"/>
                    </a:cubicBezTo>
                    <a:lnTo>
                      <a:pt x="7512" y="1115"/>
                    </a:lnTo>
                    <a:lnTo>
                      <a:pt x="7512" y="1115"/>
                    </a:lnTo>
                    <a:cubicBezTo>
                      <a:pt x="7365" y="1136"/>
                      <a:pt x="7010" y="1324"/>
                      <a:pt x="6780" y="1471"/>
                    </a:cubicBezTo>
                    <a:lnTo>
                      <a:pt x="6863" y="1387"/>
                    </a:lnTo>
                    <a:lnTo>
                      <a:pt x="6863" y="1387"/>
                    </a:lnTo>
                    <a:cubicBezTo>
                      <a:pt x="6780" y="1429"/>
                      <a:pt x="6717" y="1492"/>
                      <a:pt x="6633" y="1533"/>
                    </a:cubicBezTo>
                    <a:cubicBezTo>
                      <a:pt x="6610" y="1541"/>
                      <a:pt x="6590" y="1546"/>
                      <a:pt x="6580" y="1546"/>
                    </a:cubicBezTo>
                    <a:cubicBezTo>
                      <a:pt x="6562" y="1546"/>
                      <a:pt x="6574" y="1531"/>
                      <a:pt x="6654" y="1492"/>
                    </a:cubicBezTo>
                    <a:lnTo>
                      <a:pt x="6654" y="1492"/>
                    </a:lnTo>
                    <a:cubicBezTo>
                      <a:pt x="6466" y="1575"/>
                      <a:pt x="6508" y="1596"/>
                      <a:pt x="6340" y="1659"/>
                    </a:cubicBezTo>
                    <a:lnTo>
                      <a:pt x="6361" y="1659"/>
                    </a:lnTo>
                    <a:lnTo>
                      <a:pt x="6194" y="1764"/>
                    </a:lnTo>
                    <a:cubicBezTo>
                      <a:pt x="6205" y="1742"/>
                      <a:pt x="6193" y="1737"/>
                      <a:pt x="6194" y="1732"/>
                    </a:cubicBezTo>
                    <a:lnTo>
                      <a:pt x="6194" y="1732"/>
                    </a:lnTo>
                    <a:cubicBezTo>
                      <a:pt x="5925" y="1870"/>
                      <a:pt x="5808" y="2018"/>
                      <a:pt x="5692" y="2056"/>
                    </a:cubicBezTo>
                    <a:lnTo>
                      <a:pt x="5712" y="2056"/>
                    </a:lnTo>
                    <a:cubicBezTo>
                      <a:pt x="5336" y="2328"/>
                      <a:pt x="5692" y="2098"/>
                      <a:pt x="5420" y="2349"/>
                    </a:cubicBezTo>
                    <a:lnTo>
                      <a:pt x="5189" y="2412"/>
                    </a:lnTo>
                    <a:lnTo>
                      <a:pt x="5168" y="2475"/>
                    </a:lnTo>
                    <a:cubicBezTo>
                      <a:pt x="5132" y="2493"/>
                      <a:pt x="5065" y="2542"/>
                      <a:pt x="5061" y="2542"/>
                    </a:cubicBezTo>
                    <a:cubicBezTo>
                      <a:pt x="5061" y="2542"/>
                      <a:pt x="5060" y="2542"/>
                      <a:pt x="5061" y="2541"/>
                    </a:cubicBezTo>
                    <a:lnTo>
                      <a:pt x="5061" y="2541"/>
                    </a:lnTo>
                    <a:cubicBezTo>
                      <a:pt x="5016" y="2593"/>
                      <a:pt x="5008" y="2606"/>
                      <a:pt x="5012" y="2606"/>
                    </a:cubicBezTo>
                    <a:cubicBezTo>
                      <a:pt x="5016" y="2606"/>
                      <a:pt x="5032" y="2594"/>
                      <a:pt x="5037" y="2594"/>
                    </a:cubicBezTo>
                    <a:lnTo>
                      <a:pt x="5037" y="2594"/>
                    </a:lnTo>
                    <a:cubicBezTo>
                      <a:pt x="5040" y="2594"/>
                      <a:pt x="5038" y="2600"/>
                      <a:pt x="5022" y="2621"/>
                    </a:cubicBezTo>
                    <a:cubicBezTo>
                      <a:pt x="4819" y="2723"/>
                      <a:pt x="4557" y="3041"/>
                      <a:pt x="4465" y="3041"/>
                    </a:cubicBezTo>
                    <a:cubicBezTo>
                      <a:pt x="4462" y="3041"/>
                      <a:pt x="4460" y="3040"/>
                      <a:pt x="4457" y="3040"/>
                    </a:cubicBezTo>
                    <a:lnTo>
                      <a:pt x="4457" y="3040"/>
                    </a:lnTo>
                    <a:cubicBezTo>
                      <a:pt x="4449" y="3055"/>
                      <a:pt x="4451" y="3061"/>
                      <a:pt x="4457" y="3061"/>
                    </a:cubicBezTo>
                    <a:cubicBezTo>
                      <a:pt x="4474" y="3061"/>
                      <a:pt x="4526" y="3021"/>
                      <a:pt x="4538" y="3021"/>
                    </a:cubicBezTo>
                    <a:cubicBezTo>
                      <a:pt x="4545" y="3021"/>
                      <a:pt x="4534" y="3040"/>
                      <a:pt x="4478" y="3103"/>
                    </a:cubicBezTo>
                    <a:cubicBezTo>
                      <a:pt x="4473" y="3102"/>
                      <a:pt x="4468" y="3101"/>
                      <a:pt x="4463" y="3101"/>
                    </a:cubicBezTo>
                    <a:cubicBezTo>
                      <a:pt x="4363" y="3101"/>
                      <a:pt x="4260" y="3297"/>
                      <a:pt x="4080" y="3416"/>
                    </a:cubicBezTo>
                    <a:cubicBezTo>
                      <a:pt x="4095" y="3358"/>
                      <a:pt x="4182" y="3289"/>
                      <a:pt x="4167" y="3289"/>
                    </a:cubicBezTo>
                    <a:cubicBezTo>
                      <a:pt x="4161" y="3289"/>
                      <a:pt x="4137" y="3301"/>
                      <a:pt x="4080" y="3333"/>
                    </a:cubicBezTo>
                    <a:cubicBezTo>
                      <a:pt x="4039" y="3479"/>
                      <a:pt x="3767" y="3605"/>
                      <a:pt x="3641" y="3751"/>
                    </a:cubicBezTo>
                    <a:cubicBezTo>
                      <a:pt x="3683" y="3793"/>
                      <a:pt x="3369" y="4044"/>
                      <a:pt x="3181" y="4274"/>
                    </a:cubicBezTo>
                    <a:cubicBezTo>
                      <a:pt x="3118" y="4295"/>
                      <a:pt x="2768" y="4687"/>
                      <a:pt x="2578" y="4897"/>
                    </a:cubicBezTo>
                    <a:lnTo>
                      <a:pt x="2578" y="4897"/>
                    </a:lnTo>
                    <a:cubicBezTo>
                      <a:pt x="2598" y="5008"/>
                      <a:pt x="2422" y="5225"/>
                      <a:pt x="2323" y="5404"/>
                    </a:cubicBezTo>
                    <a:cubicBezTo>
                      <a:pt x="2281" y="5362"/>
                      <a:pt x="2281" y="5321"/>
                      <a:pt x="2323" y="5195"/>
                    </a:cubicBezTo>
                    <a:lnTo>
                      <a:pt x="2323" y="5195"/>
                    </a:lnTo>
                    <a:lnTo>
                      <a:pt x="2197" y="5362"/>
                    </a:lnTo>
                    <a:cubicBezTo>
                      <a:pt x="2197" y="5425"/>
                      <a:pt x="2197" y="5488"/>
                      <a:pt x="2135" y="5613"/>
                    </a:cubicBezTo>
                    <a:lnTo>
                      <a:pt x="2072" y="5530"/>
                    </a:lnTo>
                    <a:cubicBezTo>
                      <a:pt x="1925" y="5760"/>
                      <a:pt x="1883" y="6032"/>
                      <a:pt x="1653" y="6304"/>
                    </a:cubicBezTo>
                    <a:cubicBezTo>
                      <a:pt x="1668" y="6315"/>
                      <a:pt x="1688" y="6318"/>
                      <a:pt x="1710" y="6318"/>
                    </a:cubicBezTo>
                    <a:cubicBezTo>
                      <a:pt x="1748" y="6318"/>
                      <a:pt x="1794" y="6309"/>
                      <a:pt x="1833" y="6309"/>
                    </a:cubicBezTo>
                    <a:cubicBezTo>
                      <a:pt x="1908" y="6309"/>
                      <a:pt x="1961" y="6342"/>
                      <a:pt x="1904" y="6534"/>
                    </a:cubicBezTo>
                    <a:cubicBezTo>
                      <a:pt x="1842" y="6534"/>
                      <a:pt x="1758" y="6492"/>
                      <a:pt x="1800" y="6409"/>
                    </a:cubicBezTo>
                    <a:lnTo>
                      <a:pt x="1800" y="6409"/>
                    </a:lnTo>
                    <a:cubicBezTo>
                      <a:pt x="1779" y="6429"/>
                      <a:pt x="1779" y="6534"/>
                      <a:pt x="1737" y="6576"/>
                    </a:cubicBezTo>
                    <a:lnTo>
                      <a:pt x="1716" y="6409"/>
                    </a:lnTo>
                    <a:lnTo>
                      <a:pt x="1716" y="6409"/>
                    </a:lnTo>
                    <a:cubicBezTo>
                      <a:pt x="1611" y="6534"/>
                      <a:pt x="1737" y="6513"/>
                      <a:pt x="1674" y="6618"/>
                    </a:cubicBezTo>
                    <a:cubicBezTo>
                      <a:pt x="1663" y="6611"/>
                      <a:pt x="1654" y="6608"/>
                      <a:pt x="1645" y="6608"/>
                    </a:cubicBezTo>
                    <a:cubicBezTo>
                      <a:pt x="1612" y="6608"/>
                      <a:pt x="1593" y="6649"/>
                      <a:pt x="1569" y="6649"/>
                    </a:cubicBezTo>
                    <a:cubicBezTo>
                      <a:pt x="1562" y="6649"/>
                      <a:pt x="1556" y="6646"/>
                      <a:pt x="1549" y="6639"/>
                    </a:cubicBezTo>
                    <a:cubicBezTo>
                      <a:pt x="1570" y="6597"/>
                      <a:pt x="1632" y="6555"/>
                      <a:pt x="1632" y="6492"/>
                    </a:cubicBezTo>
                    <a:lnTo>
                      <a:pt x="1632" y="6492"/>
                    </a:lnTo>
                    <a:cubicBezTo>
                      <a:pt x="1549" y="6618"/>
                      <a:pt x="1423" y="6764"/>
                      <a:pt x="1360" y="6785"/>
                    </a:cubicBezTo>
                    <a:cubicBezTo>
                      <a:pt x="1402" y="6785"/>
                      <a:pt x="1444" y="6827"/>
                      <a:pt x="1402" y="6911"/>
                    </a:cubicBezTo>
                    <a:cubicBezTo>
                      <a:pt x="1350" y="7036"/>
                      <a:pt x="1318" y="7052"/>
                      <a:pt x="1290" y="7052"/>
                    </a:cubicBezTo>
                    <a:cubicBezTo>
                      <a:pt x="1280" y="7052"/>
                      <a:pt x="1271" y="7050"/>
                      <a:pt x="1261" y="7050"/>
                    </a:cubicBezTo>
                    <a:cubicBezTo>
                      <a:pt x="1242" y="7050"/>
                      <a:pt x="1221" y="7057"/>
                      <a:pt x="1193" y="7099"/>
                    </a:cubicBezTo>
                    <a:cubicBezTo>
                      <a:pt x="1214" y="7183"/>
                      <a:pt x="1088" y="7308"/>
                      <a:pt x="1193" y="7371"/>
                    </a:cubicBezTo>
                    <a:cubicBezTo>
                      <a:pt x="1172" y="7434"/>
                      <a:pt x="1109" y="7434"/>
                      <a:pt x="1067" y="7455"/>
                    </a:cubicBezTo>
                    <a:cubicBezTo>
                      <a:pt x="1049" y="7586"/>
                      <a:pt x="877" y="7972"/>
                      <a:pt x="980" y="7972"/>
                    </a:cubicBezTo>
                    <a:cubicBezTo>
                      <a:pt x="992" y="7972"/>
                      <a:pt x="1007" y="7967"/>
                      <a:pt x="1026" y="7957"/>
                    </a:cubicBezTo>
                    <a:lnTo>
                      <a:pt x="1046" y="7936"/>
                    </a:lnTo>
                    <a:cubicBezTo>
                      <a:pt x="1046" y="7936"/>
                      <a:pt x="1046" y="7957"/>
                      <a:pt x="1046" y="7957"/>
                    </a:cubicBezTo>
                    <a:cubicBezTo>
                      <a:pt x="1026" y="8417"/>
                      <a:pt x="691" y="8836"/>
                      <a:pt x="649" y="9296"/>
                    </a:cubicBezTo>
                    <a:lnTo>
                      <a:pt x="607" y="9296"/>
                    </a:lnTo>
                    <a:cubicBezTo>
                      <a:pt x="607" y="9568"/>
                      <a:pt x="523" y="9903"/>
                      <a:pt x="607" y="10091"/>
                    </a:cubicBezTo>
                    <a:cubicBezTo>
                      <a:pt x="589" y="10162"/>
                      <a:pt x="512" y="10247"/>
                      <a:pt x="463" y="10247"/>
                    </a:cubicBezTo>
                    <a:cubicBezTo>
                      <a:pt x="454" y="10247"/>
                      <a:pt x="446" y="10244"/>
                      <a:pt x="440" y="10238"/>
                    </a:cubicBezTo>
                    <a:lnTo>
                      <a:pt x="440" y="10238"/>
                    </a:lnTo>
                    <a:cubicBezTo>
                      <a:pt x="461" y="10447"/>
                      <a:pt x="502" y="10468"/>
                      <a:pt x="398" y="10761"/>
                    </a:cubicBezTo>
                    <a:cubicBezTo>
                      <a:pt x="371" y="10694"/>
                      <a:pt x="353" y="10678"/>
                      <a:pt x="342" y="10678"/>
                    </a:cubicBezTo>
                    <a:cubicBezTo>
                      <a:pt x="337" y="10678"/>
                      <a:pt x="333" y="10682"/>
                      <a:pt x="331" y="10685"/>
                    </a:cubicBezTo>
                    <a:lnTo>
                      <a:pt x="331" y="10685"/>
                    </a:lnTo>
                    <a:cubicBezTo>
                      <a:pt x="335" y="10673"/>
                      <a:pt x="344" y="10637"/>
                      <a:pt x="356" y="10551"/>
                    </a:cubicBezTo>
                    <a:lnTo>
                      <a:pt x="356" y="10551"/>
                    </a:lnTo>
                    <a:cubicBezTo>
                      <a:pt x="272" y="10823"/>
                      <a:pt x="189" y="10886"/>
                      <a:pt x="314" y="11179"/>
                    </a:cubicBezTo>
                    <a:cubicBezTo>
                      <a:pt x="297" y="11165"/>
                      <a:pt x="281" y="11158"/>
                      <a:pt x="267" y="11158"/>
                    </a:cubicBezTo>
                    <a:cubicBezTo>
                      <a:pt x="179" y="11158"/>
                      <a:pt x="153" y="11406"/>
                      <a:pt x="189" y="11514"/>
                    </a:cubicBezTo>
                    <a:lnTo>
                      <a:pt x="293" y="11326"/>
                    </a:lnTo>
                    <a:lnTo>
                      <a:pt x="293" y="11326"/>
                    </a:lnTo>
                    <a:cubicBezTo>
                      <a:pt x="293" y="11472"/>
                      <a:pt x="293" y="11598"/>
                      <a:pt x="272" y="11723"/>
                    </a:cubicBezTo>
                    <a:lnTo>
                      <a:pt x="126" y="11639"/>
                    </a:lnTo>
                    <a:lnTo>
                      <a:pt x="126" y="11639"/>
                    </a:lnTo>
                    <a:cubicBezTo>
                      <a:pt x="0" y="11932"/>
                      <a:pt x="105" y="12183"/>
                      <a:pt x="210" y="12414"/>
                    </a:cubicBezTo>
                    <a:cubicBezTo>
                      <a:pt x="293" y="12644"/>
                      <a:pt x="377" y="12853"/>
                      <a:pt x="230" y="13083"/>
                    </a:cubicBezTo>
                    <a:cubicBezTo>
                      <a:pt x="248" y="13104"/>
                      <a:pt x="262" y="13112"/>
                      <a:pt x="272" y="13112"/>
                    </a:cubicBezTo>
                    <a:cubicBezTo>
                      <a:pt x="328" y="13112"/>
                      <a:pt x="305" y="12873"/>
                      <a:pt x="389" y="12873"/>
                    </a:cubicBezTo>
                    <a:cubicBezTo>
                      <a:pt x="402" y="12873"/>
                      <a:pt x="419" y="12880"/>
                      <a:pt x="440" y="12895"/>
                    </a:cubicBezTo>
                    <a:cubicBezTo>
                      <a:pt x="440" y="13146"/>
                      <a:pt x="230" y="13460"/>
                      <a:pt x="251" y="13544"/>
                    </a:cubicBezTo>
                    <a:cubicBezTo>
                      <a:pt x="210" y="13920"/>
                      <a:pt x="565" y="13816"/>
                      <a:pt x="586" y="14192"/>
                    </a:cubicBezTo>
                    <a:cubicBezTo>
                      <a:pt x="606" y="14162"/>
                      <a:pt x="656" y="14127"/>
                      <a:pt x="716" y="14127"/>
                    </a:cubicBezTo>
                    <a:cubicBezTo>
                      <a:pt x="780" y="14127"/>
                      <a:pt x="856" y="14167"/>
                      <a:pt x="921" y="14297"/>
                    </a:cubicBezTo>
                    <a:cubicBezTo>
                      <a:pt x="951" y="14463"/>
                      <a:pt x="839" y="14586"/>
                      <a:pt x="744" y="14586"/>
                    </a:cubicBezTo>
                    <a:cubicBezTo>
                      <a:pt x="707" y="14586"/>
                      <a:pt x="672" y="14568"/>
                      <a:pt x="649" y="14527"/>
                    </a:cubicBezTo>
                    <a:cubicBezTo>
                      <a:pt x="628" y="14464"/>
                      <a:pt x="628" y="14422"/>
                      <a:pt x="649" y="14422"/>
                    </a:cubicBezTo>
                    <a:cubicBezTo>
                      <a:pt x="620" y="14379"/>
                      <a:pt x="581" y="14315"/>
                      <a:pt x="546" y="14315"/>
                    </a:cubicBezTo>
                    <a:cubicBezTo>
                      <a:pt x="530" y="14315"/>
                      <a:pt x="515" y="14327"/>
                      <a:pt x="502" y="14360"/>
                    </a:cubicBezTo>
                    <a:lnTo>
                      <a:pt x="586" y="14380"/>
                    </a:lnTo>
                    <a:cubicBezTo>
                      <a:pt x="547" y="14518"/>
                      <a:pt x="637" y="14823"/>
                      <a:pt x="543" y="14823"/>
                    </a:cubicBezTo>
                    <a:cubicBezTo>
                      <a:pt x="537" y="14823"/>
                      <a:pt x="531" y="14822"/>
                      <a:pt x="523" y="14820"/>
                    </a:cubicBezTo>
                    <a:lnTo>
                      <a:pt x="523" y="14820"/>
                    </a:lnTo>
                    <a:cubicBezTo>
                      <a:pt x="548" y="14844"/>
                      <a:pt x="572" y="14855"/>
                      <a:pt x="593" y="14855"/>
                    </a:cubicBezTo>
                    <a:cubicBezTo>
                      <a:pt x="607" y="14855"/>
                      <a:pt x="619" y="14849"/>
                      <a:pt x="628" y="14841"/>
                    </a:cubicBezTo>
                    <a:cubicBezTo>
                      <a:pt x="628" y="14841"/>
                      <a:pt x="649" y="14820"/>
                      <a:pt x="649" y="14820"/>
                    </a:cubicBezTo>
                    <a:cubicBezTo>
                      <a:pt x="649" y="14842"/>
                      <a:pt x="649" y="14849"/>
                      <a:pt x="649" y="14883"/>
                    </a:cubicBezTo>
                    <a:cubicBezTo>
                      <a:pt x="649" y="14945"/>
                      <a:pt x="670" y="15029"/>
                      <a:pt x="691" y="15092"/>
                    </a:cubicBezTo>
                    <a:cubicBezTo>
                      <a:pt x="712" y="15217"/>
                      <a:pt x="754" y="15364"/>
                      <a:pt x="774" y="15552"/>
                    </a:cubicBezTo>
                    <a:cubicBezTo>
                      <a:pt x="790" y="15505"/>
                      <a:pt x="829" y="15446"/>
                      <a:pt x="848" y="15446"/>
                    </a:cubicBezTo>
                    <a:cubicBezTo>
                      <a:pt x="854" y="15446"/>
                      <a:pt x="858" y="15453"/>
                      <a:pt x="858" y="15468"/>
                    </a:cubicBezTo>
                    <a:cubicBezTo>
                      <a:pt x="942" y="15992"/>
                      <a:pt x="1046" y="15636"/>
                      <a:pt x="1193" y="15950"/>
                    </a:cubicBezTo>
                    <a:cubicBezTo>
                      <a:pt x="1172" y="16180"/>
                      <a:pt x="942" y="15992"/>
                      <a:pt x="1151" y="16285"/>
                    </a:cubicBezTo>
                    <a:cubicBezTo>
                      <a:pt x="1170" y="16378"/>
                      <a:pt x="1143" y="16409"/>
                      <a:pt x="1099" y="16409"/>
                    </a:cubicBezTo>
                    <a:cubicBezTo>
                      <a:pt x="1046" y="16409"/>
                      <a:pt x="967" y="16361"/>
                      <a:pt x="921" y="16326"/>
                    </a:cubicBezTo>
                    <a:lnTo>
                      <a:pt x="921" y="16326"/>
                    </a:lnTo>
                    <a:cubicBezTo>
                      <a:pt x="1172" y="16577"/>
                      <a:pt x="1130" y="16933"/>
                      <a:pt x="1193" y="17101"/>
                    </a:cubicBezTo>
                    <a:cubicBezTo>
                      <a:pt x="1151" y="17059"/>
                      <a:pt x="1109" y="17017"/>
                      <a:pt x="1068" y="16975"/>
                    </a:cubicBezTo>
                    <a:lnTo>
                      <a:pt x="1068" y="16975"/>
                    </a:lnTo>
                    <a:cubicBezTo>
                      <a:pt x="1151" y="17059"/>
                      <a:pt x="1193" y="17122"/>
                      <a:pt x="1235" y="17205"/>
                    </a:cubicBezTo>
                    <a:lnTo>
                      <a:pt x="1298" y="17059"/>
                    </a:lnTo>
                    <a:cubicBezTo>
                      <a:pt x="1339" y="17163"/>
                      <a:pt x="1381" y="17226"/>
                      <a:pt x="1318" y="17247"/>
                    </a:cubicBezTo>
                    <a:cubicBezTo>
                      <a:pt x="1330" y="17251"/>
                      <a:pt x="1341" y="17253"/>
                      <a:pt x="1351" y="17253"/>
                    </a:cubicBezTo>
                    <a:cubicBezTo>
                      <a:pt x="1427" y="17253"/>
                      <a:pt x="1466" y="17155"/>
                      <a:pt x="1567" y="17155"/>
                    </a:cubicBezTo>
                    <a:cubicBezTo>
                      <a:pt x="1597" y="17155"/>
                      <a:pt x="1631" y="17163"/>
                      <a:pt x="1674" y="17184"/>
                    </a:cubicBezTo>
                    <a:cubicBezTo>
                      <a:pt x="1695" y="17331"/>
                      <a:pt x="1946" y="17477"/>
                      <a:pt x="1842" y="17603"/>
                    </a:cubicBezTo>
                    <a:cubicBezTo>
                      <a:pt x="1787" y="17494"/>
                      <a:pt x="1754" y="17460"/>
                      <a:pt x="1728" y="17460"/>
                    </a:cubicBezTo>
                    <a:cubicBezTo>
                      <a:pt x="1686" y="17460"/>
                      <a:pt x="1665" y="17550"/>
                      <a:pt x="1609" y="17550"/>
                    </a:cubicBezTo>
                    <a:cubicBezTo>
                      <a:pt x="1589" y="17550"/>
                      <a:pt x="1566" y="17540"/>
                      <a:pt x="1537" y="17513"/>
                    </a:cubicBezTo>
                    <a:lnTo>
                      <a:pt x="1537" y="17513"/>
                    </a:lnTo>
                    <a:cubicBezTo>
                      <a:pt x="1574" y="17558"/>
                      <a:pt x="1603" y="17607"/>
                      <a:pt x="1632" y="17665"/>
                    </a:cubicBezTo>
                    <a:cubicBezTo>
                      <a:pt x="1632" y="17683"/>
                      <a:pt x="1625" y="17690"/>
                      <a:pt x="1615" y="17690"/>
                    </a:cubicBezTo>
                    <a:cubicBezTo>
                      <a:pt x="1601" y="17690"/>
                      <a:pt x="1582" y="17678"/>
                      <a:pt x="1570" y="17665"/>
                    </a:cubicBezTo>
                    <a:lnTo>
                      <a:pt x="1570" y="17665"/>
                    </a:lnTo>
                    <a:cubicBezTo>
                      <a:pt x="1618" y="17861"/>
                      <a:pt x="1681" y="17883"/>
                      <a:pt x="1757" y="17883"/>
                    </a:cubicBezTo>
                    <a:cubicBezTo>
                      <a:pt x="1779" y="17883"/>
                      <a:pt x="1803" y="17881"/>
                      <a:pt x="1828" y="17881"/>
                    </a:cubicBezTo>
                    <a:cubicBezTo>
                      <a:pt x="1899" y="17881"/>
                      <a:pt x="1981" y="17897"/>
                      <a:pt x="2072" y="18021"/>
                    </a:cubicBezTo>
                    <a:cubicBezTo>
                      <a:pt x="1967" y="18042"/>
                      <a:pt x="1967" y="18209"/>
                      <a:pt x="2030" y="18251"/>
                    </a:cubicBezTo>
                    <a:cubicBezTo>
                      <a:pt x="1976" y="18171"/>
                      <a:pt x="2026" y="18133"/>
                      <a:pt x="2107" y="18133"/>
                    </a:cubicBezTo>
                    <a:cubicBezTo>
                      <a:pt x="2152" y="18133"/>
                      <a:pt x="2207" y="18145"/>
                      <a:pt x="2260" y="18168"/>
                    </a:cubicBezTo>
                    <a:cubicBezTo>
                      <a:pt x="2365" y="18419"/>
                      <a:pt x="2490" y="18356"/>
                      <a:pt x="2553" y="18461"/>
                    </a:cubicBezTo>
                    <a:lnTo>
                      <a:pt x="2490" y="18314"/>
                    </a:lnTo>
                    <a:cubicBezTo>
                      <a:pt x="2499" y="18312"/>
                      <a:pt x="2508" y="18311"/>
                      <a:pt x="2517" y="18311"/>
                    </a:cubicBezTo>
                    <a:cubicBezTo>
                      <a:pt x="2610" y="18311"/>
                      <a:pt x="2689" y="18409"/>
                      <a:pt x="2804" y="18523"/>
                    </a:cubicBezTo>
                    <a:cubicBezTo>
                      <a:pt x="2796" y="18535"/>
                      <a:pt x="2787" y="18539"/>
                      <a:pt x="2776" y="18539"/>
                    </a:cubicBezTo>
                    <a:cubicBezTo>
                      <a:pt x="2772" y="18539"/>
                      <a:pt x="2769" y="18539"/>
                      <a:pt x="2765" y="18538"/>
                    </a:cubicBezTo>
                    <a:lnTo>
                      <a:pt x="2765" y="18538"/>
                    </a:lnTo>
                    <a:cubicBezTo>
                      <a:pt x="2826" y="18583"/>
                      <a:pt x="2852" y="18663"/>
                      <a:pt x="2867" y="18753"/>
                    </a:cubicBezTo>
                    <a:cubicBezTo>
                      <a:pt x="2888" y="18816"/>
                      <a:pt x="2909" y="18879"/>
                      <a:pt x="2930" y="18942"/>
                    </a:cubicBezTo>
                    <a:cubicBezTo>
                      <a:pt x="2951" y="18984"/>
                      <a:pt x="2971" y="19005"/>
                      <a:pt x="2992" y="19025"/>
                    </a:cubicBezTo>
                    <a:cubicBezTo>
                      <a:pt x="3013" y="19046"/>
                      <a:pt x="3013" y="19046"/>
                      <a:pt x="3034" y="19067"/>
                    </a:cubicBezTo>
                    <a:lnTo>
                      <a:pt x="3055" y="19067"/>
                    </a:lnTo>
                    <a:cubicBezTo>
                      <a:pt x="3076" y="19214"/>
                      <a:pt x="2909" y="19193"/>
                      <a:pt x="2951" y="19298"/>
                    </a:cubicBezTo>
                    <a:cubicBezTo>
                      <a:pt x="3264" y="19507"/>
                      <a:pt x="3097" y="19695"/>
                      <a:pt x="3411" y="19883"/>
                    </a:cubicBezTo>
                    <a:cubicBezTo>
                      <a:pt x="3423" y="19788"/>
                      <a:pt x="3421" y="19754"/>
                      <a:pt x="3464" y="19754"/>
                    </a:cubicBezTo>
                    <a:cubicBezTo>
                      <a:pt x="3497" y="19754"/>
                      <a:pt x="3554" y="19773"/>
                      <a:pt x="3662" y="19800"/>
                    </a:cubicBezTo>
                    <a:cubicBezTo>
                      <a:pt x="3515" y="19695"/>
                      <a:pt x="3348" y="19590"/>
                      <a:pt x="3202" y="19444"/>
                    </a:cubicBezTo>
                    <a:lnTo>
                      <a:pt x="3202" y="19444"/>
                    </a:lnTo>
                    <a:cubicBezTo>
                      <a:pt x="3327" y="19507"/>
                      <a:pt x="3474" y="19549"/>
                      <a:pt x="3599" y="19590"/>
                    </a:cubicBezTo>
                    <a:cubicBezTo>
                      <a:pt x="3474" y="19486"/>
                      <a:pt x="3285" y="19381"/>
                      <a:pt x="3243" y="19298"/>
                    </a:cubicBezTo>
                    <a:lnTo>
                      <a:pt x="3243" y="19298"/>
                    </a:lnTo>
                    <a:cubicBezTo>
                      <a:pt x="3321" y="19324"/>
                      <a:pt x="3360" y="19339"/>
                      <a:pt x="3381" y="19339"/>
                    </a:cubicBezTo>
                    <a:cubicBezTo>
                      <a:pt x="3411" y="19339"/>
                      <a:pt x="3407" y="19308"/>
                      <a:pt x="3432" y="19235"/>
                    </a:cubicBezTo>
                    <a:cubicBezTo>
                      <a:pt x="3432" y="19549"/>
                      <a:pt x="3808" y="19486"/>
                      <a:pt x="3892" y="19758"/>
                    </a:cubicBezTo>
                    <a:lnTo>
                      <a:pt x="3683" y="19967"/>
                    </a:lnTo>
                    <a:cubicBezTo>
                      <a:pt x="3871" y="20344"/>
                      <a:pt x="4311" y="20302"/>
                      <a:pt x="4604" y="20678"/>
                    </a:cubicBezTo>
                    <a:lnTo>
                      <a:pt x="4541" y="20532"/>
                    </a:lnTo>
                    <a:cubicBezTo>
                      <a:pt x="4556" y="20525"/>
                      <a:pt x="4570" y="20521"/>
                      <a:pt x="4584" y="20521"/>
                    </a:cubicBezTo>
                    <a:cubicBezTo>
                      <a:pt x="4692" y="20521"/>
                      <a:pt x="4788" y="20707"/>
                      <a:pt x="4917" y="20762"/>
                    </a:cubicBezTo>
                    <a:cubicBezTo>
                      <a:pt x="4834" y="20846"/>
                      <a:pt x="4876" y="20930"/>
                      <a:pt x="4876" y="21013"/>
                    </a:cubicBezTo>
                    <a:cubicBezTo>
                      <a:pt x="4879" y="21010"/>
                      <a:pt x="4884" y="21008"/>
                      <a:pt x="4890" y="21008"/>
                    </a:cubicBezTo>
                    <a:cubicBezTo>
                      <a:pt x="4919" y="21008"/>
                      <a:pt x="4974" y="21045"/>
                      <a:pt x="5043" y="21097"/>
                    </a:cubicBezTo>
                    <a:cubicBezTo>
                      <a:pt x="5106" y="21160"/>
                      <a:pt x="5168" y="21181"/>
                      <a:pt x="5210" y="21181"/>
                    </a:cubicBezTo>
                    <a:cubicBezTo>
                      <a:pt x="5252" y="21181"/>
                      <a:pt x="5294" y="21181"/>
                      <a:pt x="5336" y="21160"/>
                    </a:cubicBezTo>
                    <a:lnTo>
                      <a:pt x="5440" y="21390"/>
                    </a:lnTo>
                    <a:cubicBezTo>
                      <a:pt x="5733" y="21683"/>
                      <a:pt x="5984" y="21432"/>
                      <a:pt x="6277" y="21662"/>
                    </a:cubicBezTo>
                    <a:cubicBezTo>
                      <a:pt x="6143" y="21679"/>
                      <a:pt x="6197" y="21790"/>
                      <a:pt x="6084" y="21790"/>
                    </a:cubicBezTo>
                    <a:cubicBezTo>
                      <a:pt x="6055" y="21790"/>
                      <a:pt x="6017" y="21783"/>
                      <a:pt x="5964" y="21766"/>
                    </a:cubicBezTo>
                    <a:lnTo>
                      <a:pt x="5964" y="21766"/>
                    </a:lnTo>
                    <a:cubicBezTo>
                      <a:pt x="6045" y="21832"/>
                      <a:pt x="6127" y="21884"/>
                      <a:pt x="6169" y="21884"/>
                    </a:cubicBezTo>
                    <a:cubicBezTo>
                      <a:pt x="6181" y="21884"/>
                      <a:pt x="6189" y="21880"/>
                      <a:pt x="6194" y="21871"/>
                    </a:cubicBezTo>
                    <a:cubicBezTo>
                      <a:pt x="6236" y="21955"/>
                      <a:pt x="6570" y="21934"/>
                      <a:pt x="6633" y="22080"/>
                    </a:cubicBezTo>
                    <a:cubicBezTo>
                      <a:pt x="6690" y="22066"/>
                      <a:pt x="6737" y="22023"/>
                      <a:pt x="6794" y="22023"/>
                    </a:cubicBezTo>
                    <a:cubicBezTo>
                      <a:pt x="6821" y="22023"/>
                      <a:pt x="6851" y="22033"/>
                      <a:pt x="6884" y="22059"/>
                    </a:cubicBezTo>
                    <a:cubicBezTo>
                      <a:pt x="6896" y="22072"/>
                      <a:pt x="6887" y="22084"/>
                      <a:pt x="6877" y="22092"/>
                    </a:cubicBezTo>
                    <a:lnTo>
                      <a:pt x="6877" y="22092"/>
                    </a:lnTo>
                    <a:cubicBezTo>
                      <a:pt x="6882" y="22091"/>
                      <a:pt x="6888" y="22090"/>
                      <a:pt x="6895" y="22090"/>
                    </a:cubicBezTo>
                    <a:cubicBezTo>
                      <a:pt x="6918" y="22090"/>
                      <a:pt x="6950" y="22096"/>
                      <a:pt x="6978" y="22096"/>
                    </a:cubicBezTo>
                    <a:cubicBezTo>
                      <a:pt x="7025" y="22096"/>
                      <a:pt x="7062" y="22080"/>
                      <a:pt x="7031" y="21997"/>
                    </a:cubicBezTo>
                    <a:lnTo>
                      <a:pt x="7031" y="21997"/>
                    </a:lnTo>
                    <a:cubicBezTo>
                      <a:pt x="7135" y="22227"/>
                      <a:pt x="7386" y="22352"/>
                      <a:pt x="7637" y="22436"/>
                    </a:cubicBezTo>
                    <a:cubicBezTo>
                      <a:pt x="7889" y="22541"/>
                      <a:pt x="8140" y="22624"/>
                      <a:pt x="8265" y="22792"/>
                    </a:cubicBezTo>
                    <a:cubicBezTo>
                      <a:pt x="8537" y="22855"/>
                      <a:pt x="8872" y="22938"/>
                      <a:pt x="9123" y="23001"/>
                    </a:cubicBezTo>
                    <a:cubicBezTo>
                      <a:pt x="9108" y="23016"/>
                      <a:pt x="9104" y="23031"/>
                      <a:pt x="9088" y="23031"/>
                    </a:cubicBezTo>
                    <a:cubicBezTo>
                      <a:pt x="9081" y="23031"/>
                      <a:pt x="9073" y="23028"/>
                      <a:pt x="9060" y="23022"/>
                    </a:cubicBezTo>
                    <a:lnTo>
                      <a:pt x="9060" y="23022"/>
                    </a:lnTo>
                    <a:cubicBezTo>
                      <a:pt x="9124" y="23054"/>
                      <a:pt x="9174" y="23066"/>
                      <a:pt x="9214" y="23066"/>
                    </a:cubicBezTo>
                    <a:cubicBezTo>
                      <a:pt x="9342" y="23066"/>
                      <a:pt x="9385" y="22947"/>
                      <a:pt x="9522" y="22947"/>
                    </a:cubicBezTo>
                    <a:cubicBezTo>
                      <a:pt x="9570" y="22947"/>
                      <a:pt x="9630" y="22961"/>
                      <a:pt x="9709" y="23001"/>
                    </a:cubicBezTo>
                    <a:cubicBezTo>
                      <a:pt x="9789" y="23065"/>
                      <a:pt x="9771" y="23092"/>
                      <a:pt x="9721" y="23092"/>
                    </a:cubicBezTo>
                    <a:cubicBezTo>
                      <a:pt x="9705" y="23092"/>
                      <a:pt x="9687" y="23090"/>
                      <a:pt x="9667" y="23085"/>
                    </a:cubicBezTo>
                    <a:cubicBezTo>
                      <a:pt x="9636" y="23085"/>
                      <a:pt x="9604" y="23079"/>
                      <a:pt x="9586" y="23079"/>
                    </a:cubicBezTo>
                    <a:cubicBezTo>
                      <a:pt x="9568" y="23079"/>
                      <a:pt x="9562" y="23085"/>
                      <a:pt x="9583" y="23106"/>
                    </a:cubicBezTo>
                    <a:cubicBezTo>
                      <a:pt x="9583" y="23189"/>
                      <a:pt x="9604" y="23231"/>
                      <a:pt x="9667" y="23252"/>
                    </a:cubicBezTo>
                    <a:cubicBezTo>
                      <a:pt x="9709" y="23273"/>
                      <a:pt x="9751" y="23273"/>
                      <a:pt x="9813" y="23273"/>
                    </a:cubicBezTo>
                    <a:cubicBezTo>
                      <a:pt x="9855" y="23273"/>
                      <a:pt x="9876" y="23252"/>
                      <a:pt x="9918" y="23252"/>
                    </a:cubicBezTo>
                    <a:cubicBezTo>
                      <a:pt x="9984" y="23243"/>
                      <a:pt x="10053" y="23233"/>
                      <a:pt x="10122" y="23233"/>
                    </a:cubicBezTo>
                    <a:cubicBezTo>
                      <a:pt x="10206" y="23233"/>
                      <a:pt x="10288" y="23248"/>
                      <a:pt x="10357" y="23294"/>
                    </a:cubicBezTo>
                    <a:lnTo>
                      <a:pt x="10295" y="23315"/>
                    </a:lnTo>
                    <a:cubicBezTo>
                      <a:pt x="10337" y="23338"/>
                      <a:pt x="10384" y="23347"/>
                      <a:pt x="10436" y="23347"/>
                    </a:cubicBezTo>
                    <a:cubicBezTo>
                      <a:pt x="10592" y="23347"/>
                      <a:pt x="10789" y="23267"/>
                      <a:pt x="11009" y="23267"/>
                    </a:cubicBezTo>
                    <a:cubicBezTo>
                      <a:pt x="11042" y="23267"/>
                      <a:pt x="11076" y="23269"/>
                      <a:pt x="11111" y="23273"/>
                    </a:cubicBezTo>
                    <a:cubicBezTo>
                      <a:pt x="11111" y="23273"/>
                      <a:pt x="11090" y="23294"/>
                      <a:pt x="11090" y="23315"/>
                    </a:cubicBezTo>
                    <a:cubicBezTo>
                      <a:pt x="11341" y="23168"/>
                      <a:pt x="11759" y="23147"/>
                      <a:pt x="12073" y="23127"/>
                    </a:cubicBezTo>
                    <a:lnTo>
                      <a:pt x="12073" y="23127"/>
                    </a:lnTo>
                    <a:cubicBezTo>
                      <a:pt x="11969" y="23210"/>
                      <a:pt x="11927" y="23168"/>
                      <a:pt x="11990" y="23273"/>
                    </a:cubicBezTo>
                    <a:cubicBezTo>
                      <a:pt x="12136" y="23273"/>
                      <a:pt x="11948" y="23106"/>
                      <a:pt x="12241" y="23085"/>
                    </a:cubicBezTo>
                    <a:cubicBezTo>
                      <a:pt x="12324" y="23127"/>
                      <a:pt x="12534" y="23189"/>
                      <a:pt x="12575" y="23294"/>
                    </a:cubicBezTo>
                    <a:lnTo>
                      <a:pt x="12303" y="23294"/>
                    </a:lnTo>
                    <a:cubicBezTo>
                      <a:pt x="12345" y="23343"/>
                      <a:pt x="12399" y="23359"/>
                      <a:pt x="12456" y="23359"/>
                    </a:cubicBezTo>
                    <a:cubicBezTo>
                      <a:pt x="12571" y="23359"/>
                      <a:pt x="12701" y="23294"/>
                      <a:pt x="12785" y="23294"/>
                    </a:cubicBezTo>
                    <a:lnTo>
                      <a:pt x="12785" y="23357"/>
                    </a:lnTo>
                    <a:cubicBezTo>
                      <a:pt x="13203" y="23315"/>
                      <a:pt x="13203" y="23168"/>
                      <a:pt x="13643" y="23106"/>
                    </a:cubicBezTo>
                    <a:lnTo>
                      <a:pt x="13580" y="23064"/>
                    </a:lnTo>
                    <a:cubicBezTo>
                      <a:pt x="13655" y="23002"/>
                      <a:pt x="13703" y="22985"/>
                      <a:pt x="13742" y="22985"/>
                    </a:cubicBezTo>
                    <a:cubicBezTo>
                      <a:pt x="13790" y="22985"/>
                      <a:pt x="13824" y="23011"/>
                      <a:pt x="13876" y="23011"/>
                    </a:cubicBezTo>
                    <a:cubicBezTo>
                      <a:pt x="13912" y="23011"/>
                      <a:pt x="13956" y="22999"/>
                      <a:pt x="14019" y="22959"/>
                    </a:cubicBezTo>
                    <a:lnTo>
                      <a:pt x="14103" y="23085"/>
                    </a:lnTo>
                    <a:cubicBezTo>
                      <a:pt x="14187" y="23043"/>
                      <a:pt x="14312" y="23001"/>
                      <a:pt x="14459" y="22938"/>
                    </a:cubicBezTo>
                    <a:cubicBezTo>
                      <a:pt x="14605" y="22875"/>
                      <a:pt x="14772" y="22792"/>
                      <a:pt x="14898" y="22750"/>
                    </a:cubicBezTo>
                    <a:lnTo>
                      <a:pt x="14898" y="22750"/>
                    </a:lnTo>
                    <a:cubicBezTo>
                      <a:pt x="14772" y="22875"/>
                      <a:pt x="14459" y="23022"/>
                      <a:pt x="14249" y="23106"/>
                    </a:cubicBezTo>
                    <a:cubicBezTo>
                      <a:pt x="14417" y="23085"/>
                      <a:pt x="14793" y="22980"/>
                      <a:pt x="14856" y="22896"/>
                    </a:cubicBezTo>
                    <a:lnTo>
                      <a:pt x="14856" y="22896"/>
                    </a:lnTo>
                    <a:cubicBezTo>
                      <a:pt x="14793" y="22917"/>
                      <a:pt x="14710" y="22980"/>
                      <a:pt x="14647" y="22980"/>
                    </a:cubicBezTo>
                    <a:cubicBezTo>
                      <a:pt x="14814" y="22813"/>
                      <a:pt x="15065" y="22729"/>
                      <a:pt x="15358" y="22645"/>
                    </a:cubicBezTo>
                    <a:cubicBezTo>
                      <a:pt x="15358" y="22691"/>
                      <a:pt x="15399" y="22709"/>
                      <a:pt x="15464" y="22709"/>
                    </a:cubicBezTo>
                    <a:cubicBezTo>
                      <a:pt x="15546" y="22709"/>
                      <a:pt x="15669" y="22680"/>
                      <a:pt x="15798" y="22645"/>
                    </a:cubicBezTo>
                    <a:cubicBezTo>
                      <a:pt x="15986" y="22577"/>
                      <a:pt x="16201" y="22509"/>
                      <a:pt x="16343" y="22509"/>
                    </a:cubicBezTo>
                    <a:cubicBezTo>
                      <a:pt x="16374" y="22509"/>
                      <a:pt x="16402" y="22512"/>
                      <a:pt x="16425" y="22520"/>
                    </a:cubicBezTo>
                    <a:cubicBezTo>
                      <a:pt x="16676" y="22373"/>
                      <a:pt x="16928" y="22269"/>
                      <a:pt x="17200" y="22164"/>
                    </a:cubicBezTo>
                    <a:cubicBezTo>
                      <a:pt x="17472" y="22038"/>
                      <a:pt x="17744" y="21934"/>
                      <a:pt x="18036" y="21766"/>
                    </a:cubicBezTo>
                    <a:cubicBezTo>
                      <a:pt x="17764" y="21746"/>
                      <a:pt x="18183" y="21662"/>
                      <a:pt x="18099" y="21557"/>
                    </a:cubicBezTo>
                    <a:cubicBezTo>
                      <a:pt x="18225" y="21474"/>
                      <a:pt x="18267" y="21453"/>
                      <a:pt x="18288" y="21453"/>
                    </a:cubicBezTo>
                    <a:lnTo>
                      <a:pt x="18727" y="21285"/>
                    </a:lnTo>
                    <a:cubicBezTo>
                      <a:pt x="18735" y="21284"/>
                      <a:pt x="18741" y="21283"/>
                      <a:pt x="18745" y="21283"/>
                    </a:cubicBezTo>
                    <a:cubicBezTo>
                      <a:pt x="18798" y="21283"/>
                      <a:pt x="18605" y="21390"/>
                      <a:pt x="18643" y="21390"/>
                    </a:cubicBezTo>
                    <a:cubicBezTo>
                      <a:pt x="18757" y="21320"/>
                      <a:pt x="18801" y="21305"/>
                      <a:pt x="18828" y="21305"/>
                    </a:cubicBezTo>
                    <a:cubicBezTo>
                      <a:pt x="18848" y="21305"/>
                      <a:pt x="18858" y="21313"/>
                      <a:pt x="18881" y="21313"/>
                    </a:cubicBezTo>
                    <a:cubicBezTo>
                      <a:pt x="18900" y="21313"/>
                      <a:pt x="18928" y="21307"/>
                      <a:pt x="18978" y="21285"/>
                    </a:cubicBezTo>
                    <a:cubicBezTo>
                      <a:pt x="18936" y="21264"/>
                      <a:pt x="19041" y="21160"/>
                      <a:pt x="19208" y="21055"/>
                    </a:cubicBezTo>
                    <a:lnTo>
                      <a:pt x="19208" y="21055"/>
                    </a:lnTo>
                    <a:lnTo>
                      <a:pt x="18957" y="21160"/>
                    </a:lnTo>
                    <a:cubicBezTo>
                      <a:pt x="19313" y="20846"/>
                      <a:pt x="19355" y="21034"/>
                      <a:pt x="19689" y="20700"/>
                    </a:cubicBezTo>
                    <a:lnTo>
                      <a:pt x="19689" y="20700"/>
                    </a:lnTo>
                    <a:lnTo>
                      <a:pt x="19585" y="20804"/>
                    </a:lnTo>
                    <a:cubicBezTo>
                      <a:pt x="19689" y="20720"/>
                      <a:pt x="19857" y="20595"/>
                      <a:pt x="20024" y="20448"/>
                    </a:cubicBezTo>
                    <a:cubicBezTo>
                      <a:pt x="20192" y="20302"/>
                      <a:pt x="20359" y="20134"/>
                      <a:pt x="20422" y="20030"/>
                    </a:cubicBezTo>
                    <a:cubicBezTo>
                      <a:pt x="20429" y="20022"/>
                      <a:pt x="20443" y="20017"/>
                      <a:pt x="20453" y="20017"/>
                    </a:cubicBezTo>
                    <a:cubicBezTo>
                      <a:pt x="20472" y="20017"/>
                      <a:pt x="20482" y="20032"/>
                      <a:pt x="20443" y="20072"/>
                    </a:cubicBezTo>
                    <a:cubicBezTo>
                      <a:pt x="20882" y="19695"/>
                      <a:pt x="21301" y="19151"/>
                      <a:pt x="21635" y="18837"/>
                    </a:cubicBezTo>
                    <a:lnTo>
                      <a:pt x="21635" y="18837"/>
                    </a:lnTo>
                    <a:lnTo>
                      <a:pt x="21614" y="18879"/>
                    </a:lnTo>
                    <a:cubicBezTo>
                      <a:pt x="21698" y="18795"/>
                      <a:pt x="21719" y="18712"/>
                      <a:pt x="21824" y="18628"/>
                    </a:cubicBezTo>
                    <a:lnTo>
                      <a:pt x="21824" y="18628"/>
                    </a:lnTo>
                    <a:cubicBezTo>
                      <a:pt x="21824" y="18643"/>
                      <a:pt x="21813" y="18658"/>
                      <a:pt x="21822" y="18658"/>
                    </a:cubicBezTo>
                    <a:cubicBezTo>
                      <a:pt x="21825" y="18658"/>
                      <a:pt x="21832" y="18655"/>
                      <a:pt x="21845" y="18649"/>
                    </a:cubicBezTo>
                    <a:cubicBezTo>
                      <a:pt x="21886" y="18607"/>
                      <a:pt x="21991" y="18398"/>
                      <a:pt x="22096" y="18293"/>
                    </a:cubicBezTo>
                    <a:lnTo>
                      <a:pt x="22096" y="18293"/>
                    </a:lnTo>
                    <a:lnTo>
                      <a:pt x="22033" y="18398"/>
                    </a:lnTo>
                    <a:cubicBezTo>
                      <a:pt x="22409" y="17979"/>
                      <a:pt x="22514" y="17686"/>
                      <a:pt x="22744" y="17289"/>
                    </a:cubicBezTo>
                    <a:cubicBezTo>
                      <a:pt x="22748" y="17291"/>
                      <a:pt x="22752" y="17292"/>
                      <a:pt x="22756" y="17292"/>
                    </a:cubicBezTo>
                    <a:cubicBezTo>
                      <a:pt x="22836" y="17292"/>
                      <a:pt x="23085" y="16965"/>
                      <a:pt x="23184" y="16787"/>
                    </a:cubicBezTo>
                    <a:lnTo>
                      <a:pt x="23205" y="16808"/>
                    </a:lnTo>
                    <a:cubicBezTo>
                      <a:pt x="23288" y="16661"/>
                      <a:pt x="23351" y="16515"/>
                      <a:pt x="23414" y="16389"/>
                    </a:cubicBezTo>
                    <a:cubicBezTo>
                      <a:pt x="23477" y="16264"/>
                      <a:pt x="23539" y="16138"/>
                      <a:pt x="23581" y="16012"/>
                    </a:cubicBezTo>
                    <a:cubicBezTo>
                      <a:pt x="23686" y="15761"/>
                      <a:pt x="23749" y="15510"/>
                      <a:pt x="23853" y="15217"/>
                    </a:cubicBezTo>
                    <a:cubicBezTo>
                      <a:pt x="23979" y="15050"/>
                      <a:pt x="24104" y="14757"/>
                      <a:pt x="24209" y="14422"/>
                    </a:cubicBezTo>
                    <a:cubicBezTo>
                      <a:pt x="24272" y="14255"/>
                      <a:pt x="24314" y="14088"/>
                      <a:pt x="24376" y="13920"/>
                    </a:cubicBezTo>
                    <a:cubicBezTo>
                      <a:pt x="24418" y="13753"/>
                      <a:pt x="24460" y="13585"/>
                      <a:pt x="24523" y="13439"/>
                    </a:cubicBezTo>
                    <a:lnTo>
                      <a:pt x="24523" y="13439"/>
                    </a:lnTo>
                    <a:cubicBezTo>
                      <a:pt x="24512" y="13460"/>
                      <a:pt x="24502" y="13469"/>
                      <a:pt x="24492" y="13469"/>
                    </a:cubicBezTo>
                    <a:cubicBezTo>
                      <a:pt x="24463" y="13469"/>
                      <a:pt x="24439" y="13387"/>
                      <a:pt x="24439" y="13292"/>
                    </a:cubicBezTo>
                    <a:cubicBezTo>
                      <a:pt x="24478" y="13176"/>
                      <a:pt x="24426" y="12932"/>
                      <a:pt x="24503" y="12932"/>
                    </a:cubicBezTo>
                    <a:cubicBezTo>
                      <a:pt x="24509" y="12932"/>
                      <a:pt x="24515" y="12934"/>
                      <a:pt x="24523" y="12937"/>
                    </a:cubicBezTo>
                    <a:lnTo>
                      <a:pt x="24523" y="12979"/>
                    </a:lnTo>
                    <a:cubicBezTo>
                      <a:pt x="24586" y="12937"/>
                      <a:pt x="24627" y="12832"/>
                      <a:pt x="24648" y="12727"/>
                    </a:cubicBezTo>
                    <a:cubicBezTo>
                      <a:pt x="24669" y="12602"/>
                      <a:pt x="24669" y="12476"/>
                      <a:pt x="24690" y="12372"/>
                    </a:cubicBezTo>
                    <a:lnTo>
                      <a:pt x="24544" y="12309"/>
                    </a:lnTo>
                    <a:cubicBezTo>
                      <a:pt x="24690" y="12016"/>
                      <a:pt x="24669" y="11619"/>
                      <a:pt x="24648" y="11263"/>
                    </a:cubicBezTo>
                    <a:cubicBezTo>
                      <a:pt x="24627" y="11075"/>
                      <a:pt x="24606" y="10907"/>
                      <a:pt x="24606" y="10761"/>
                    </a:cubicBezTo>
                    <a:cubicBezTo>
                      <a:pt x="24586" y="10614"/>
                      <a:pt x="24586" y="10489"/>
                      <a:pt x="24648" y="10384"/>
                    </a:cubicBezTo>
                    <a:cubicBezTo>
                      <a:pt x="24586" y="10259"/>
                      <a:pt x="24565" y="10070"/>
                      <a:pt x="24481" y="9945"/>
                    </a:cubicBezTo>
                    <a:lnTo>
                      <a:pt x="24606" y="9924"/>
                    </a:lnTo>
                    <a:cubicBezTo>
                      <a:pt x="24544" y="9526"/>
                      <a:pt x="24544" y="9296"/>
                      <a:pt x="24376" y="8815"/>
                    </a:cubicBezTo>
                    <a:lnTo>
                      <a:pt x="24376" y="8815"/>
                    </a:lnTo>
                    <a:lnTo>
                      <a:pt x="24481" y="8898"/>
                    </a:lnTo>
                    <a:cubicBezTo>
                      <a:pt x="24439" y="8752"/>
                      <a:pt x="24334" y="8689"/>
                      <a:pt x="24230" y="8626"/>
                    </a:cubicBezTo>
                    <a:cubicBezTo>
                      <a:pt x="24125" y="8585"/>
                      <a:pt x="24021" y="8543"/>
                      <a:pt x="23958" y="8417"/>
                    </a:cubicBezTo>
                    <a:lnTo>
                      <a:pt x="24104" y="8271"/>
                    </a:lnTo>
                    <a:cubicBezTo>
                      <a:pt x="24000" y="7936"/>
                      <a:pt x="23916" y="7601"/>
                      <a:pt x="23770" y="7287"/>
                    </a:cubicBezTo>
                    <a:cubicBezTo>
                      <a:pt x="23728" y="7162"/>
                      <a:pt x="23665" y="7036"/>
                      <a:pt x="23581" y="6953"/>
                    </a:cubicBezTo>
                    <a:cubicBezTo>
                      <a:pt x="23588" y="6946"/>
                      <a:pt x="23600" y="6941"/>
                      <a:pt x="23613" y="6941"/>
                    </a:cubicBezTo>
                    <a:cubicBezTo>
                      <a:pt x="23638" y="6941"/>
                      <a:pt x="23669" y="6958"/>
                      <a:pt x="23684" y="7008"/>
                    </a:cubicBezTo>
                    <a:lnTo>
                      <a:pt x="23684" y="7008"/>
                    </a:lnTo>
                    <a:cubicBezTo>
                      <a:pt x="23628" y="6801"/>
                      <a:pt x="23493" y="6271"/>
                      <a:pt x="23320" y="6271"/>
                    </a:cubicBezTo>
                    <a:cubicBezTo>
                      <a:pt x="23304" y="6271"/>
                      <a:pt x="23288" y="6276"/>
                      <a:pt x="23271" y="6286"/>
                    </a:cubicBezTo>
                    <a:lnTo>
                      <a:pt x="23271" y="6286"/>
                    </a:lnTo>
                    <a:cubicBezTo>
                      <a:pt x="23370" y="6174"/>
                      <a:pt x="23026" y="5811"/>
                      <a:pt x="22849" y="5634"/>
                    </a:cubicBezTo>
                    <a:lnTo>
                      <a:pt x="22974" y="5613"/>
                    </a:lnTo>
                    <a:cubicBezTo>
                      <a:pt x="22723" y="5509"/>
                      <a:pt x="22682" y="5509"/>
                      <a:pt x="22472" y="5279"/>
                    </a:cubicBezTo>
                    <a:cubicBezTo>
                      <a:pt x="22460" y="5241"/>
                      <a:pt x="22485" y="5211"/>
                      <a:pt x="22511" y="5211"/>
                    </a:cubicBezTo>
                    <a:cubicBezTo>
                      <a:pt x="22524" y="5211"/>
                      <a:pt x="22537" y="5218"/>
                      <a:pt x="22546" y="5234"/>
                    </a:cubicBezTo>
                    <a:lnTo>
                      <a:pt x="22546" y="5234"/>
                    </a:lnTo>
                    <a:cubicBezTo>
                      <a:pt x="22463" y="5038"/>
                      <a:pt x="22342" y="5164"/>
                      <a:pt x="22221" y="4902"/>
                    </a:cubicBezTo>
                    <a:lnTo>
                      <a:pt x="22221" y="4902"/>
                    </a:lnTo>
                    <a:lnTo>
                      <a:pt x="22368" y="4944"/>
                    </a:lnTo>
                    <a:cubicBezTo>
                      <a:pt x="22221" y="4714"/>
                      <a:pt x="22200" y="4756"/>
                      <a:pt x="22033" y="4714"/>
                    </a:cubicBezTo>
                    <a:cubicBezTo>
                      <a:pt x="21907" y="4609"/>
                      <a:pt x="21782" y="4295"/>
                      <a:pt x="21845" y="4212"/>
                    </a:cubicBezTo>
                    <a:lnTo>
                      <a:pt x="21845" y="4212"/>
                    </a:lnTo>
                    <a:cubicBezTo>
                      <a:pt x="21831" y="4215"/>
                      <a:pt x="21816" y="4217"/>
                      <a:pt x="21799" y="4217"/>
                    </a:cubicBezTo>
                    <a:cubicBezTo>
                      <a:pt x="21710" y="4217"/>
                      <a:pt x="21584" y="4167"/>
                      <a:pt x="21531" y="4044"/>
                    </a:cubicBezTo>
                    <a:cubicBezTo>
                      <a:pt x="21540" y="4027"/>
                      <a:pt x="21556" y="4020"/>
                      <a:pt x="21573" y="4020"/>
                    </a:cubicBezTo>
                    <a:cubicBezTo>
                      <a:pt x="21597" y="4020"/>
                      <a:pt x="21623" y="4032"/>
                      <a:pt x="21635" y="4044"/>
                    </a:cubicBezTo>
                    <a:cubicBezTo>
                      <a:pt x="21426" y="3668"/>
                      <a:pt x="21112" y="3668"/>
                      <a:pt x="20987" y="3375"/>
                    </a:cubicBezTo>
                    <a:cubicBezTo>
                      <a:pt x="21029" y="3354"/>
                      <a:pt x="21029" y="3312"/>
                      <a:pt x="21008" y="3291"/>
                    </a:cubicBezTo>
                    <a:lnTo>
                      <a:pt x="21008" y="3291"/>
                    </a:lnTo>
                    <a:cubicBezTo>
                      <a:pt x="21133" y="3416"/>
                      <a:pt x="21238" y="3521"/>
                      <a:pt x="21321" y="3605"/>
                    </a:cubicBezTo>
                    <a:cubicBezTo>
                      <a:pt x="21371" y="3671"/>
                      <a:pt x="21407" y="3710"/>
                      <a:pt x="21410" y="3725"/>
                    </a:cubicBezTo>
                    <a:lnTo>
                      <a:pt x="21410" y="3725"/>
                    </a:lnTo>
                    <a:cubicBezTo>
                      <a:pt x="21473" y="3647"/>
                      <a:pt x="21361" y="3469"/>
                      <a:pt x="21515" y="3469"/>
                    </a:cubicBezTo>
                    <a:cubicBezTo>
                      <a:pt x="21536" y="3469"/>
                      <a:pt x="21562" y="3472"/>
                      <a:pt x="21593" y="3479"/>
                    </a:cubicBezTo>
                    <a:cubicBezTo>
                      <a:pt x="21384" y="3375"/>
                      <a:pt x="20966" y="3249"/>
                      <a:pt x="20798" y="3040"/>
                    </a:cubicBezTo>
                    <a:cubicBezTo>
                      <a:pt x="20798" y="3019"/>
                      <a:pt x="20798" y="2998"/>
                      <a:pt x="20819" y="2977"/>
                    </a:cubicBezTo>
                    <a:lnTo>
                      <a:pt x="20840" y="2998"/>
                    </a:lnTo>
                    <a:cubicBezTo>
                      <a:pt x="20798" y="2935"/>
                      <a:pt x="20757" y="2914"/>
                      <a:pt x="20694" y="2893"/>
                    </a:cubicBezTo>
                    <a:cubicBezTo>
                      <a:pt x="20652" y="2810"/>
                      <a:pt x="20610" y="2768"/>
                      <a:pt x="20547" y="2726"/>
                    </a:cubicBezTo>
                    <a:cubicBezTo>
                      <a:pt x="20589" y="2621"/>
                      <a:pt x="20338" y="2496"/>
                      <a:pt x="20233" y="2391"/>
                    </a:cubicBezTo>
                    <a:cubicBezTo>
                      <a:pt x="20172" y="2494"/>
                      <a:pt x="20049" y="2374"/>
                      <a:pt x="20105" y="2551"/>
                    </a:cubicBezTo>
                    <a:lnTo>
                      <a:pt x="20105" y="2551"/>
                    </a:lnTo>
                    <a:cubicBezTo>
                      <a:pt x="20105" y="2551"/>
                      <a:pt x="20104" y="2551"/>
                      <a:pt x="20104" y="2551"/>
                    </a:cubicBezTo>
                    <a:lnTo>
                      <a:pt x="20104" y="2551"/>
                    </a:lnTo>
                    <a:cubicBezTo>
                      <a:pt x="20101" y="2551"/>
                      <a:pt x="20103" y="2553"/>
                      <a:pt x="20108" y="2559"/>
                    </a:cubicBezTo>
                    <a:cubicBezTo>
                      <a:pt x="20107" y="2556"/>
                      <a:pt x="20106" y="2554"/>
                      <a:pt x="20105" y="2551"/>
                    </a:cubicBezTo>
                    <a:lnTo>
                      <a:pt x="20105" y="2551"/>
                    </a:lnTo>
                    <a:cubicBezTo>
                      <a:pt x="20116" y="2554"/>
                      <a:pt x="20154" y="2577"/>
                      <a:pt x="20213" y="2621"/>
                    </a:cubicBezTo>
                    <a:cubicBezTo>
                      <a:pt x="20233" y="2621"/>
                      <a:pt x="20254" y="2642"/>
                      <a:pt x="20254" y="2642"/>
                    </a:cubicBezTo>
                    <a:cubicBezTo>
                      <a:pt x="20317" y="2705"/>
                      <a:pt x="20401" y="2768"/>
                      <a:pt x="20526" y="2852"/>
                    </a:cubicBezTo>
                    <a:cubicBezTo>
                      <a:pt x="20401" y="2831"/>
                      <a:pt x="20275" y="2789"/>
                      <a:pt x="20192" y="2642"/>
                    </a:cubicBezTo>
                    <a:cubicBezTo>
                      <a:pt x="20087" y="2663"/>
                      <a:pt x="19982" y="2684"/>
                      <a:pt x="19920" y="2684"/>
                    </a:cubicBezTo>
                    <a:cubicBezTo>
                      <a:pt x="19920" y="2559"/>
                      <a:pt x="19857" y="2412"/>
                      <a:pt x="19794" y="2308"/>
                    </a:cubicBezTo>
                    <a:cubicBezTo>
                      <a:pt x="19710" y="2203"/>
                      <a:pt x="19669" y="2098"/>
                      <a:pt x="19669" y="2056"/>
                    </a:cubicBezTo>
                    <a:cubicBezTo>
                      <a:pt x="19480" y="1973"/>
                      <a:pt x="19271" y="1847"/>
                      <a:pt x="19062" y="1743"/>
                    </a:cubicBezTo>
                    <a:cubicBezTo>
                      <a:pt x="18880" y="1670"/>
                      <a:pt x="18698" y="1613"/>
                      <a:pt x="18558" y="1613"/>
                    </a:cubicBezTo>
                    <a:cubicBezTo>
                      <a:pt x="18536" y="1613"/>
                      <a:pt x="18516" y="1614"/>
                      <a:pt x="18497" y="1617"/>
                    </a:cubicBezTo>
                    <a:cubicBezTo>
                      <a:pt x="18371" y="1575"/>
                      <a:pt x="18392" y="1492"/>
                      <a:pt x="18371" y="1450"/>
                    </a:cubicBezTo>
                    <a:lnTo>
                      <a:pt x="18371" y="1450"/>
                    </a:lnTo>
                    <a:cubicBezTo>
                      <a:pt x="18434" y="1471"/>
                      <a:pt x="18518" y="1512"/>
                      <a:pt x="18560" y="1512"/>
                    </a:cubicBezTo>
                    <a:cubicBezTo>
                      <a:pt x="18434" y="1471"/>
                      <a:pt x="18288" y="1387"/>
                      <a:pt x="18141" y="1324"/>
                    </a:cubicBezTo>
                    <a:cubicBezTo>
                      <a:pt x="18062" y="1298"/>
                      <a:pt x="17974" y="1271"/>
                      <a:pt x="17910" y="1271"/>
                    </a:cubicBezTo>
                    <a:cubicBezTo>
                      <a:pt x="17872" y="1271"/>
                      <a:pt x="17843" y="1280"/>
                      <a:pt x="17827" y="1303"/>
                    </a:cubicBezTo>
                    <a:cubicBezTo>
                      <a:pt x="17597" y="1115"/>
                      <a:pt x="18036" y="1261"/>
                      <a:pt x="17660" y="1115"/>
                    </a:cubicBezTo>
                    <a:lnTo>
                      <a:pt x="17723" y="1094"/>
                    </a:lnTo>
                    <a:cubicBezTo>
                      <a:pt x="17409" y="843"/>
                      <a:pt x="17053" y="801"/>
                      <a:pt x="16718" y="759"/>
                    </a:cubicBezTo>
                    <a:cubicBezTo>
                      <a:pt x="16383" y="696"/>
                      <a:pt x="16049" y="634"/>
                      <a:pt x="15672" y="424"/>
                    </a:cubicBezTo>
                    <a:lnTo>
                      <a:pt x="15672" y="424"/>
                    </a:lnTo>
                    <a:cubicBezTo>
                      <a:pt x="15714" y="466"/>
                      <a:pt x="15756" y="466"/>
                      <a:pt x="15756" y="487"/>
                    </a:cubicBezTo>
                    <a:cubicBezTo>
                      <a:pt x="15526" y="383"/>
                      <a:pt x="15275" y="341"/>
                      <a:pt x="15023" y="299"/>
                    </a:cubicBezTo>
                    <a:cubicBezTo>
                      <a:pt x="14772" y="236"/>
                      <a:pt x="14521" y="194"/>
                      <a:pt x="14270" y="173"/>
                    </a:cubicBezTo>
                    <a:cubicBezTo>
                      <a:pt x="14019" y="131"/>
                      <a:pt x="13768" y="111"/>
                      <a:pt x="13517" y="69"/>
                    </a:cubicBezTo>
                    <a:cubicBezTo>
                      <a:pt x="13266" y="48"/>
                      <a:pt x="13015" y="27"/>
                      <a:pt x="12785" y="6"/>
                    </a:cubicBezTo>
                    <a:cubicBezTo>
                      <a:pt x="12729" y="2"/>
                      <a:pt x="12683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12"/>
              <p:cNvSpPr/>
              <p:nvPr/>
            </p:nvSpPr>
            <p:spPr>
              <a:xfrm>
                <a:off x="7965675" y="4343325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21"/>
                      <a:pt x="22" y="42"/>
                      <a:pt x="22" y="63"/>
                    </a:cubicBezTo>
                    <a:cubicBezTo>
                      <a:pt x="43" y="63"/>
                      <a:pt x="63" y="63"/>
                      <a:pt x="84" y="42"/>
                    </a:cubicBezTo>
                    <a:cubicBezTo>
                      <a:pt x="63" y="42"/>
                      <a:pt x="63" y="21"/>
                      <a:pt x="43" y="21"/>
                    </a:cubicBezTo>
                    <a:cubicBezTo>
                      <a:pt x="22" y="21"/>
                      <a:pt x="22" y="2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12"/>
              <p:cNvSpPr/>
              <p:nvPr/>
            </p:nvSpPr>
            <p:spPr>
              <a:xfrm>
                <a:off x="7487050" y="44772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1"/>
                    </a:moveTo>
                    <a:lnTo>
                      <a:pt x="1" y="22"/>
                    </a:ln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12"/>
              <p:cNvSpPr/>
              <p:nvPr/>
            </p:nvSpPr>
            <p:spPr>
              <a:xfrm>
                <a:off x="8055125" y="454315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4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12"/>
              <p:cNvSpPr/>
              <p:nvPr/>
            </p:nvSpPr>
            <p:spPr>
              <a:xfrm>
                <a:off x="7527850" y="44123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40" y="0"/>
                      <a:pt x="37" y="1"/>
                      <a:pt x="35" y="1"/>
                    </a:cubicBezTo>
                    <a:lnTo>
                      <a:pt x="35" y="1"/>
                    </a:lnTo>
                    <a:cubicBezTo>
                      <a:pt x="40" y="0"/>
                      <a:pt x="42" y="0"/>
                      <a:pt x="42" y="0"/>
                    </a:cubicBezTo>
                    <a:close/>
                    <a:moveTo>
                      <a:pt x="35" y="1"/>
                    </a:moveTo>
                    <a:cubicBezTo>
                      <a:pt x="27" y="3"/>
                      <a:pt x="14" y="8"/>
                      <a:pt x="1" y="21"/>
                    </a:cubicBezTo>
                    <a:cubicBezTo>
                      <a:pt x="19" y="21"/>
                      <a:pt x="21" y="6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12"/>
              <p:cNvSpPr/>
              <p:nvPr/>
            </p:nvSpPr>
            <p:spPr>
              <a:xfrm>
                <a:off x="7546675" y="4383600"/>
                <a:ext cx="37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27" extrusionOk="0">
                    <a:moveTo>
                      <a:pt x="147" y="1"/>
                    </a:moveTo>
                    <a:lnTo>
                      <a:pt x="1" y="126"/>
                    </a:lnTo>
                    <a:cubicBezTo>
                      <a:pt x="43" y="105"/>
                      <a:pt x="85" y="63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12"/>
              <p:cNvSpPr/>
              <p:nvPr/>
            </p:nvSpPr>
            <p:spPr>
              <a:xfrm>
                <a:off x="7564475" y="43684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12"/>
              <p:cNvSpPr/>
              <p:nvPr/>
            </p:nvSpPr>
            <p:spPr>
              <a:xfrm>
                <a:off x="7545125" y="4722575"/>
                <a:ext cx="1975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79" h="60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cubicBezTo>
                      <a:pt x="46" y="54"/>
                      <a:pt x="59" y="59"/>
                      <a:pt x="65" y="59"/>
                    </a:cubicBezTo>
                    <a:cubicBezTo>
                      <a:pt x="78" y="59"/>
                      <a:pt x="44" y="3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12"/>
              <p:cNvSpPr/>
              <p:nvPr/>
            </p:nvSpPr>
            <p:spPr>
              <a:xfrm>
                <a:off x="7489675" y="4623175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0" y="1"/>
                    </a:moveTo>
                    <a:cubicBezTo>
                      <a:pt x="42" y="43"/>
                      <a:pt x="84" y="84"/>
                      <a:pt x="105" y="147"/>
                    </a:cubicBezTo>
                    <a:cubicBezTo>
                      <a:pt x="105" y="63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12"/>
              <p:cNvSpPr/>
              <p:nvPr/>
            </p:nvSpPr>
            <p:spPr>
              <a:xfrm>
                <a:off x="7639800" y="48062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2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12"/>
              <p:cNvSpPr/>
              <p:nvPr/>
            </p:nvSpPr>
            <p:spPr>
              <a:xfrm>
                <a:off x="7492800" y="4626850"/>
                <a:ext cx="10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0" extrusionOk="0">
                    <a:moveTo>
                      <a:pt x="1" y="0"/>
                    </a:moveTo>
                    <a:cubicBezTo>
                      <a:pt x="1" y="63"/>
                      <a:pt x="1" y="147"/>
                      <a:pt x="43" y="209"/>
                    </a:cubicBezTo>
                    <a:cubicBezTo>
                      <a:pt x="43" y="105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12"/>
              <p:cNvSpPr/>
              <p:nvPr/>
            </p:nvSpPr>
            <p:spPr>
              <a:xfrm>
                <a:off x="7652350" y="43051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12"/>
              <p:cNvSpPr/>
              <p:nvPr/>
            </p:nvSpPr>
            <p:spPr>
              <a:xfrm>
                <a:off x="7653400" y="430462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21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12"/>
              <p:cNvSpPr/>
              <p:nvPr/>
            </p:nvSpPr>
            <p:spPr>
              <a:xfrm>
                <a:off x="7654450" y="4303575"/>
                <a:ext cx="26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43" extrusionOk="0">
                    <a:moveTo>
                      <a:pt x="105" y="0"/>
                    </a:moveTo>
                    <a:cubicBezTo>
                      <a:pt x="84" y="0"/>
                      <a:pt x="42" y="21"/>
                      <a:pt x="0" y="42"/>
                    </a:cubicBez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12"/>
              <p:cNvSpPr/>
              <p:nvPr/>
            </p:nvSpPr>
            <p:spPr>
              <a:xfrm>
                <a:off x="7614175" y="4321350"/>
                <a:ext cx="7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90" extrusionOk="0">
                    <a:moveTo>
                      <a:pt x="314" y="1"/>
                    </a:moveTo>
                    <a:cubicBezTo>
                      <a:pt x="307" y="6"/>
                      <a:pt x="300" y="11"/>
                      <a:pt x="293" y="17"/>
                    </a:cubicBezTo>
                    <a:lnTo>
                      <a:pt x="293" y="17"/>
                    </a:lnTo>
                    <a:cubicBezTo>
                      <a:pt x="302" y="11"/>
                      <a:pt x="309" y="6"/>
                      <a:pt x="314" y="1"/>
                    </a:cubicBezTo>
                    <a:close/>
                    <a:moveTo>
                      <a:pt x="293" y="17"/>
                    </a:moveTo>
                    <a:lnTo>
                      <a:pt x="293" y="17"/>
                    </a:lnTo>
                    <a:cubicBezTo>
                      <a:pt x="226" y="61"/>
                      <a:pt x="56" y="133"/>
                      <a:pt x="0" y="189"/>
                    </a:cubicBezTo>
                    <a:cubicBezTo>
                      <a:pt x="78" y="150"/>
                      <a:pt x="193" y="92"/>
                      <a:pt x="293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12"/>
              <p:cNvSpPr/>
              <p:nvPr/>
            </p:nvSpPr>
            <p:spPr>
              <a:xfrm>
                <a:off x="7578075" y="4342800"/>
                <a:ext cx="68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52" extrusionOk="0">
                    <a:moveTo>
                      <a:pt x="272" y="42"/>
                    </a:moveTo>
                    <a:lnTo>
                      <a:pt x="243" y="65"/>
                    </a:lnTo>
                    <a:lnTo>
                      <a:pt x="243" y="65"/>
                    </a:lnTo>
                    <a:cubicBezTo>
                      <a:pt x="253" y="59"/>
                      <a:pt x="264" y="51"/>
                      <a:pt x="272" y="42"/>
                    </a:cubicBezTo>
                    <a:close/>
                    <a:moveTo>
                      <a:pt x="272" y="1"/>
                    </a:moveTo>
                    <a:cubicBezTo>
                      <a:pt x="114" y="106"/>
                      <a:pt x="104" y="119"/>
                      <a:pt x="118" y="119"/>
                    </a:cubicBezTo>
                    <a:cubicBezTo>
                      <a:pt x="123" y="119"/>
                      <a:pt x="131" y="118"/>
                      <a:pt x="137" y="118"/>
                    </a:cubicBezTo>
                    <a:cubicBezTo>
                      <a:pt x="154" y="118"/>
                      <a:pt x="156" y="131"/>
                      <a:pt x="20" y="236"/>
                    </a:cubicBezTo>
                    <a:lnTo>
                      <a:pt x="20" y="236"/>
                    </a:lnTo>
                    <a:lnTo>
                      <a:pt x="243" y="65"/>
                    </a:lnTo>
                    <a:lnTo>
                      <a:pt x="243" y="65"/>
                    </a:lnTo>
                    <a:cubicBezTo>
                      <a:pt x="231" y="72"/>
                      <a:pt x="219" y="77"/>
                      <a:pt x="212" y="77"/>
                    </a:cubicBezTo>
                    <a:cubicBezTo>
                      <a:pt x="198" y="77"/>
                      <a:pt x="205" y="57"/>
                      <a:pt x="272" y="1"/>
                    </a:cubicBezTo>
                    <a:close/>
                    <a:moveTo>
                      <a:pt x="20" y="236"/>
                    </a:moveTo>
                    <a:lnTo>
                      <a:pt x="0" y="252"/>
                    </a:lnTo>
                    <a:cubicBezTo>
                      <a:pt x="7" y="246"/>
                      <a:pt x="14" y="241"/>
                      <a:pt x="20" y="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12"/>
              <p:cNvSpPr/>
              <p:nvPr/>
            </p:nvSpPr>
            <p:spPr>
              <a:xfrm>
                <a:off x="7555775" y="4364775"/>
                <a:ext cx="38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15" extrusionOk="0">
                    <a:moveTo>
                      <a:pt x="145" y="0"/>
                    </a:moveTo>
                    <a:cubicBezTo>
                      <a:pt x="133" y="0"/>
                      <a:pt x="92" y="24"/>
                      <a:pt x="80" y="24"/>
                    </a:cubicBezTo>
                    <a:cubicBezTo>
                      <a:pt x="78" y="24"/>
                      <a:pt x="76" y="23"/>
                      <a:pt x="76" y="21"/>
                    </a:cubicBezTo>
                    <a:cubicBezTo>
                      <a:pt x="27" y="82"/>
                      <a:pt x="0" y="115"/>
                      <a:pt x="10" y="115"/>
                    </a:cubicBezTo>
                    <a:cubicBezTo>
                      <a:pt x="18" y="115"/>
                      <a:pt x="45" y="98"/>
                      <a:pt x="97" y="63"/>
                    </a:cubicBezTo>
                    <a:cubicBezTo>
                      <a:pt x="146" y="14"/>
                      <a:pt x="154" y="0"/>
                      <a:pt x="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12"/>
              <p:cNvSpPr/>
              <p:nvPr/>
            </p:nvSpPr>
            <p:spPr>
              <a:xfrm>
                <a:off x="7468225" y="4535300"/>
                <a:ext cx="3150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7" extrusionOk="0">
                    <a:moveTo>
                      <a:pt x="115" y="20"/>
                    </a:moveTo>
                    <a:lnTo>
                      <a:pt x="126" y="21"/>
                    </a:lnTo>
                    <a:cubicBezTo>
                      <a:pt x="122" y="20"/>
                      <a:pt x="118" y="20"/>
                      <a:pt x="115" y="20"/>
                    </a:cubicBezTo>
                    <a:close/>
                    <a:moveTo>
                      <a:pt x="0" y="1"/>
                    </a:moveTo>
                    <a:cubicBezTo>
                      <a:pt x="0" y="51"/>
                      <a:pt x="5" y="66"/>
                      <a:pt x="15" y="66"/>
                    </a:cubicBezTo>
                    <a:cubicBezTo>
                      <a:pt x="32" y="66"/>
                      <a:pt x="63" y="19"/>
                      <a:pt x="109" y="19"/>
                    </a:cubicBezTo>
                    <a:cubicBezTo>
                      <a:pt x="111" y="19"/>
                      <a:pt x="113" y="19"/>
                      <a:pt x="115" y="20"/>
                    </a:cubicBezTo>
                    <a:lnTo>
                      <a:pt x="115" y="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12"/>
              <p:cNvSpPr/>
              <p:nvPr/>
            </p:nvSpPr>
            <p:spPr>
              <a:xfrm>
                <a:off x="7485475" y="4568250"/>
                <a:ext cx="31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89" extrusionOk="0">
                    <a:moveTo>
                      <a:pt x="1" y="1"/>
                    </a:moveTo>
                    <a:lnTo>
                      <a:pt x="43" y="189"/>
                    </a:lnTo>
                    <a:lnTo>
                      <a:pt x="126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12"/>
              <p:cNvSpPr/>
              <p:nvPr/>
            </p:nvSpPr>
            <p:spPr>
              <a:xfrm>
                <a:off x="7463525" y="4594925"/>
                <a:ext cx="15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231" extrusionOk="0">
                    <a:moveTo>
                      <a:pt x="0" y="1"/>
                    </a:moveTo>
                    <a:lnTo>
                      <a:pt x="63" y="231"/>
                    </a:lnTo>
                    <a:lnTo>
                      <a:pt x="63" y="231"/>
                    </a:lnTo>
                    <a:lnTo>
                      <a:pt x="21" y="6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12"/>
              <p:cNvSpPr/>
              <p:nvPr/>
            </p:nvSpPr>
            <p:spPr>
              <a:xfrm>
                <a:off x="7654975" y="4845500"/>
                <a:ext cx="47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8" extrusionOk="0">
                    <a:moveTo>
                      <a:pt x="188" y="0"/>
                    </a:moveTo>
                    <a:cubicBezTo>
                      <a:pt x="105" y="0"/>
                      <a:pt x="0" y="147"/>
                      <a:pt x="188" y="168"/>
                    </a:cubicBez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12"/>
              <p:cNvSpPr/>
              <p:nvPr/>
            </p:nvSpPr>
            <p:spPr>
              <a:xfrm>
                <a:off x="7801425" y="4857525"/>
                <a:ext cx="787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" extrusionOk="0">
                    <a:moveTo>
                      <a:pt x="315" y="0"/>
                    </a:moveTo>
                    <a:cubicBezTo>
                      <a:pt x="252" y="11"/>
                      <a:pt x="189" y="11"/>
                      <a:pt x="134" y="11"/>
                    </a:cubicBezTo>
                    <a:cubicBezTo>
                      <a:pt x="79" y="11"/>
                      <a:pt x="32" y="11"/>
                      <a:pt x="1" y="21"/>
                    </a:cubicBezTo>
                    <a:cubicBezTo>
                      <a:pt x="30" y="51"/>
                      <a:pt x="81" y="66"/>
                      <a:pt x="137" y="66"/>
                    </a:cubicBezTo>
                    <a:cubicBezTo>
                      <a:pt x="201" y="66"/>
                      <a:pt x="270" y="45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12"/>
              <p:cNvSpPr/>
              <p:nvPr/>
            </p:nvSpPr>
            <p:spPr>
              <a:xfrm>
                <a:off x="8078675" y="4577150"/>
                <a:ext cx="5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0" extrusionOk="0">
                    <a:moveTo>
                      <a:pt x="0" y="0"/>
                    </a:moveTo>
                    <a:lnTo>
                      <a:pt x="0" y="84"/>
                    </a:lnTo>
                    <a:lnTo>
                      <a:pt x="21" y="210"/>
                    </a:lnTo>
                    <a:cubicBezTo>
                      <a:pt x="21" y="147"/>
                      <a:pt x="21" y="6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12"/>
              <p:cNvSpPr/>
              <p:nvPr/>
            </p:nvSpPr>
            <p:spPr>
              <a:xfrm>
                <a:off x="7260550" y="4829675"/>
                <a:ext cx="1437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492" extrusionOk="0">
                    <a:moveTo>
                      <a:pt x="555" y="0"/>
                    </a:moveTo>
                    <a:lnTo>
                      <a:pt x="555" y="0"/>
                    </a:lnTo>
                    <a:cubicBezTo>
                      <a:pt x="550" y="0"/>
                      <a:pt x="540" y="15"/>
                      <a:pt x="524" y="47"/>
                    </a:cubicBezTo>
                    <a:cubicBezTo>
                      <a:pt x="461" y="319"/>
                      <a:pt x="419" y="382"/>
                      <a:pt x="335" y="675"/>
                    </a:cubicBezTo>
                    <a:cubicBezTo>
                      <a:pt x="279" y="881"/>
                      <a:pt x="206" y="1037"/>
                      <a:pt x="192" y="1037"/>
                    </a:cubicBezTo>
                    <a:cubicBezTo>
                      <a:pt x="190" y="1037"/>
                      <a:pt x="189" y="1035"/>
                      <a:pt x="189" y="1031"/>
                    </a:cubicBezTo>
                    <a:cubicBezTo>
                      <a:pt x="168" y="1114"/>
                      <a:pt x="42" y="1366"/>
                      <a:pt x="1" y="1491"/>
                    </a:cubicBezTo>
                    <a:cubicBezTo>
                      <a:pt x="147" y="1219"/>
                      <a:pt x="314" y="842"/>
                      <a:pt x="419" y="445"/>
                    </a:cubicBezTo>
                    <a:cubicBezTo>
                      <a:pt x="433" y="418"/>
                      <a:pt x="439" y="408"/>
                      <a:pt x="443" y="408"/>
                    </a:cubicBezTo>
                    <a:lnTo>
                      <a:pt x="443" y="408"/>
                    </a:lnTo>
                    <a:cubicBezTo>
                      <a:pt x="450" y="408"/>
                      <a:pt x="440" y="452"/>
                      <a:pt x="440" y="466"/>
                    </a:cubicBezTo>
                    <a:cubicBezTo>
                      <a:pt x="507" y="247"/>
                      <a:pt x="575" y="0"/>
                      <a:pt x="5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12"/>
              <p:cNvSpPr/>
              <p:nvPr/>
            </p:nvSpPr>
            <p:spPr>
              <a:xfrm>
                <a:off x="7204575" y="4340175"/>
                <a:ext cx="21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7" extrusionOk="0">
                    <a:moveTo>
                      <a:pt x="85" y="1"/>
                    </a:moveTo>
                    <a:cubicBezTo>
                      <a:pt x="64" y="43"/>
                      <a:pt x="22" y="85"/>
                      <a:pt x="1" y="127"/>
                    </a:cubicBezTo>
                    <a:cubicBezTo>
                      <a:pt x="22" y="106"/>
                      <a:pt x="64" y="64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12"/>
              <p:cNvSpPr/>
              <p:nvPr/>
            </p:nvSpPr>
            <p:spPr>
              <a:xfrm>
                <a:off x="7462475" y="4120400"/>
                <a:ext cx="15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93" extrusionOk="0">
                    <a:moveTo>
                      <a:pt x="7" y="1"/>
                    </a:moveTo>
                    <a:cubicBezTo>
                      <a:pt x="4" y="1"/>
                      <a:pt x="2" y="2"/>
                      <a:pt x="0" y="4"/>
                    </a:cubicBezTo>
                    <a:cubicBezTo>
                      <a:pt x="21" y="130"/>
                      <a:pt x="42" y="171"/>
                      <a:pt x="63" y="192"/>
                    </a:cubicBezTo>
                    <a:cubicBezTo>
                      <a:pt x="44" y="80"/>
                      <a:pt x="25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12"/>
              <p:cNvSpPr/>
              <p:nvPr/>
            </p:nvSpPr>
            <p:spPr>
              <a:xfrm>
                <a:off x="7457750" y="4065050"/>
                <a:ext cx="10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63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3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12"/>
              <p:cNvSpPr/>
              <p:nvPr/>
            </p:nvSpPr>
            <p:spPr>
              <a:xfrm>
                <a:off x="7206675" y="4332200"/>
                <a:ext cx="57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20" extrusionOk="0">
                    <a:moveTo>
                      <a:pt x="219" y="1"/>
                    </a:moveTo>
                    <a:cubicBezTo>
                      <a:pt x="174" y="1"/>
                      <a:pt x="96" y="186"/>
                      <a:pt x="1" y="320"/>
                    </a:cubicBezTo>
                    <a:lnTo>
                      <a:pt x="231" y="6"/>
                    </a:lnTo>
                    <a:cubicBezTo>
                      <a:pt x="227" y="2"/>
                      <a:pt x="223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12"/>
              <p:cNvSpPr/>
              <p:nvPr/>
            </p:nvSpPr>
            <p:spPr>
              <a:xfrm>
                <a:off x="7289850" y="4762850"/>
                <a:ext cx="5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0" extrusionOk="0">
                    <a:moveTo>
                      <a:pt x="21" y="0"/>
                    </a:moveTo>
                    <a:cubicBezTo>
                      <a:pt x="0" y="84"/>
                      <a:pt x="0" y="147"/>
                      <a:pt x="0" y="210"/>
                    </a:cubicBezTo>
                    <a:cubicBezTo>
                      <a:pt x="0" y="147"/>
                      <a:pt x="21" y="84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12"/>
              <p:cNvSpPr/>
              <p:nvPr/>
            </p:nvSpPr>
            <p:spPr>
              <a:xfrm>
                <a:off x="7164825" y="4492400"/>
                <a:ext cx="10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31" extrusionOk="0">
                    <a:moveTo>
                      <a:pt x="1" y="1"/>
                    </a:moveTo>
                    <a:lnTo>
                      <a:pt x="1" y="126"/>
                    </a:lnTo>
                    <a:cubicBezTo>
                      <a:pt x="1" y="168"/>
                      <a:pt x="22" y="189"/>
                      <a:pt x="42" y="23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12"/>
              <p:cNvSpPr/>
              <p:nvPr/>
            </p:nvSpPr>
            <p:spPr>
              <a:xfrm>
                <a:off x="7198825" y="4575300"/>
                <a:ext cx="6300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6" extrusionOk="0">
                    <a:moveTo>
                      <a:pt x="164" y="0"/>
                    </a:moveTo>
                    <a:cubicBezTo>
                      <a:pt x="82" y="0"/>
                      <a:pt x="34" y="58"/>
                      <a:pt x="1" y="74"/>
                    </a:cubicBezTo>
                    <a:cubicBezTo>
                      <a:pt x="19" y="68"/>
                      <a:pt x="39" y="66"/>
                      <a:pt x="61" y="66"/>
                    </a:cubicBezTo>
                    <a:cubicBezTo>
                      <a:pt x="114" y="66"/>
                      <a:pt x="178" y="81"/>
                      <a:pt x="252" y="95"/>
                    </a:cubicBezTo>
                    <a:cubicBezTo>
                      <a:pt x="252" y="74"/>
                      <a:pt x="252" y="53"/>
                      <a:pt x="231" y="12"/>
                    </a:cubicBezTo>
                    <a:cubicBezTo>
                      <a:pt x="206" y="3"/>
                      <a:pt x="184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12"/>
              <p:cNvSpPr/>
              <p:nvPr/>
            </p:nvSpPr>
            <p:spPr>
              <a:xfrm>
                <a:off x="7298225" y="47356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0"/>
                    </a:moveTo>
                    <a:lnTo>
                      <a:pt x="0" y="147"/>
                    </a:lnTo>
                    <a:cubicBezTo>
                      <a:pt x="0" y="105"/>
                      <a:pt x="0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12"/>
              <p:cNvSpPr/>
              <p:nvPr/>
            </p:nvSpPr>
            <p:spPr>
              <a:xfrm>
                <a:off x="7182625" y="4407150"/>
                <a:ext cx="15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22" extrusionOk="0">
                    <a:moveTo>
                      <a:pt x="63" y="0"/>
                    </a:moveTo>
                    <a:cubicBezTo>
                      <a:pt x="42" y="0"/>
                      <a:pt x="21" y="0"/>
                      <a:pt x="0" y="21"/>
                    </a:cubicBezTo>
                    <a:cubicBezTo>
                      <a:pt x="21" y="21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12"/>
              <p:cNvSpPr/>
              <p:nvPr/>
            </p:nvSpPr>
            <p:spPr>
              <a:xfrm>
                <a:off x="7338750" y="4996000"/>
                <a:ext cx="825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28" extrusionOk="0">
                    <a:moveTo>
                      <a:pt x="6" y="1"/>
                    </a:moveTo>
                    <a:cubicBezTo>
                      <a:pt x="1" y="1"/>
                      <a:pt x="1" y="6"/>
                      <a:pt x="11" y="27"/>
                    </a:cubicBezTo>
                    <a:cubicBezTo>
                      <a:pt x="32" y="27"/>
                      <a:pt x="32" y="27"/>
                      <a:pt x="32" y="6"/>
                    </a:cubicBezTo>
                    <a:cubicBezTo>
                      <a:pt x="22" y="6"/>
                      <a:pt x="11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12"/>
              <p:cNvSpPr/>
              <p:nvPr/>
            </p:nvSpPr>
            <p:spPr>
              <a:xfrm>
                <a:off x="7256375" y="4878975"/>
                <a:ext cx="10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84" extrusionOk="0">
                    <a:moveTo>
                      <a:pt x="0" y="0"/>
                    </a:moveTo>
                    <a:lnTo>
                      <a:pt x="42" y="84"/>
                    </a:lnTo>
                    <a:cubicBezTo>
                      <a:pt x="42" y="84"/>
                      <a:pt x="42" y="63"/>
                      <a:pt x="42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12"/>
              <p:cNvSpPr/>
              <p:nvPr/>
            </p:nvSpPr>
            <p:spPr>
              <a:xfrm>
                <a:off x="7542025" y="4010650"/>
                <a:ext cx="2075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0" extrusionOk="0">
                    <a:moveTo>
                      <a:pt x="61" y="0"/>
                    </a:moveTo>
                    <a:cubicBezTo>
                      <a:pt x="14" y="28"/>
                      <a:pt x="1" y="40"/>
                      <a:pt x="7" y="40"/>
                    </a:cubicBezTo>
                    <a:cubicBezTo>
                      <a:pt x="13" y="40"/>
                      <a:pt x="48" y="23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12"/>
              <p:cNvSpPr/>
              <p:nvPr/>
            </p:nvSpPr>
            <p:spPr>
              <a:xfrm>
                <a:off x="8193225" y="4362675"/>
                <a:ext cx="36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43" extrusionOk="0">
                    <a:moveTo>
                      <a:pt x="42" y="0"/>
                    </a:moveTo>
                    <a:cubicBezTo>
                      <a:pt x="27" y="0"/>
                      <a:pt x="13" y="65"/>
                      <a:pt x="0" y="252"/>
                    </a:cubicBezTo>
                    <a:cubicBezTo>
                      <a:pt x="7" y="168"/>
                      <a:pt x="14" y="136"/>
                      <a:pt x="22" y="136"/>
                    </a:cubicBezTo>
                    <a:cubicBezTo>
                      <a:pt x="38" y="136"/>
                      <a:pt x="56" y="266"/>
                      <a:pt x="84" y="377"/>
                    </a:cubicBezTo>
                    <a:cubicBezTo>
                      <a:pt x="95" y="466"/>
                      <a:pt x="112" y="543"/>
                      <a:pt x="126" y="543"/>
                    </a:cubicBezTo>
                    <a:cubicBezTo>
                      <a:pt x="138" y="543"/>
                      <a:pt x="147" y="482"/>
                      <a:pt x="147" y="315"/>
                    </a:cubicBezTo>
                    <a:lnTo>
                      <a:pt x="147" y="315"/>
                    </a:lnTo>
                    <a:cubicBezTo>
                      <a:pt x="145" y="317"/>
                      <a:pt x="143" y="318"/>
                      <a:pt x="142" y="318"/>
                    </a:cubicBezTo>
                    <a:cubicBezTo>
                      <a:pt x="113" y="318"/>
                      <a:pt x="7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12"/>
              <p:cNvSpPr/>
              <p:nvPr/>
            </p:nvSpPr>
            <p:spPr>
              <a:xfrm>
                <a:off x="7290900" y="4754475"/>
                <a:ext cx="5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0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21" y="105"/>
                      <a:pt x="0" y="168"/>
                      <a:pt x="0" y="210"/>
                    </a:cubicBezTo>
                    <a:cubicBezTo>
                      <a:pt x="21" y="147"/>
                      <a:pt x="21" y="6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12"/>
              <p:cNvSpPr/>
              <p:nvPr/>
            </p:nvSpPr>
            <p:spPr>
              <a:xfrm>
                <a:off x="7752250" y="4038875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2" y="1"/>
                    </a:moveTo>
                    <a:cubicBezTo>
                      <a:pt x="1" y="1"/>
                      <a:pt x="1" y="43"/>
                      <a:pt x="22" y="127"/>
                    </a:cubicBezTo>
                    <a:cubicBezTo>
                      <a:pt x="22" y="85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12"/>
              <p:cNvSpPr/>
              <p:nvPr/>
            </p:nvSpPr>
            <p:spPr>
              <a:xfrm>
                <a:off x="7601075" y="3981350"/>
                <a:ext cx="47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22" extrusionOk="0">
                    <a:moveTo>
                      <a:pt x="189" y="0"/>
                    </a:moveTo>
                    <a:cubicBezTo>
                      <a:pt x="126" y="0"/>
                      <a:pt x="64" y="0"/>
                      <a:pt x="1" y="21"/>
                    </a:cubicBez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12"/>
              <p:cNvSpPr/>
              <p:nvPr/>
            </p:nvSpPr>
            <p:spPr>
              <a:xfrm>
                <a:off x="7841175" y="4108450"/>
                <a:ext cx="52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105" y="43"/>
                      <a:pt x="210" y="43"/>
                    </a:cubicBezTo>
                    <a:cubicBezTo>
                      <a:pt x="189" y="22"/>
                      <a:pt x="168" y="22"/>
                      <a:pt x="168" y="22"/>
                    </a:cubicBezTo>
                    <a:cubicBezTo>
                      <a:pt x="105" y="22"/>
                      <a:pt x="64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12"/>
              <p:cNvSpPr/>
              <p:nvPr/>
            </p:nvSpPr>
            <p:spPr>
              <a:xfrm>
                <a:off x="7838575" y="4107925"/>
                <a:ext cx="26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22" extrusionOk="0">
                    <a:moveTo>
                      <a:pt x="105" y="22"/>
                    </a:moveTo>
                    <a:cubicBezTo>
                      <a:pt x="63" y="22"/>
                      <a:pt x="42" y="22"/>
                      <a:pt x="0" y="1"/>
                    </a:cubicBezTo>
                    <a:cubicBezTo>
                      <a:pt x="42" y="22"/>
                      <a:pt x="63" y="22"/>
                      <a:pt x="105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12"/>
              <p:cNvSpPr/>
              <p:nvPr/>
            </p:nvSpPr>
            <p:spPr>
              <a:xfrm>
                <a:off x="7942150" y="409120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209" y="0"/>
                    </a:moveTo>
                    <a:cubicBezTo>
                      <a:pt x="188" y="0"/>
                      <a:pt x="147" y="0"/>
                      <a:pt x="126" y="21"/>
                    </a:cubicBezTo>
                    <a:cubicBezTo>
                      <a:pt x="84" y="42"/>
                      <a:pt x="42" y="42"/>
                      <a:pt x="0" y="63"/>
                    </a:cubicBez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12"/>
              <p:cNvSpPr/>
              <p:nvPr/>
            </p:nvSpPr>
            <p:spPr>
              <a:xfrm>
                <a:off x="7599525" y="5028575"/>
                <a:ext cx="172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26" extrusionOk="0">
                    <a:moveTo>
                      <a:pt x="523" y="0"/>
                    </a:moveTo>
                    <a:cubicBezTo>
                      <a:pt x="565" y="84"/>
                      <a:pt x="0" y="21"/>
                      <a:pt x="691" y="126"/>
                    </a:cubicBezTo>
                    <a:cubicBezTo>
                      <a:pt x="607" y="84"/>
                      <a:pt x="565" y="42"/>
                      <a:pt x="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12"/>
              <p:cNvSpPr/>
              <p:nvPr/>
            </p:nvSpPr>
            <p:spPr>
              <a:xfrm>
                <a:off x="7290375" y="4759700"/>
                <a:ext cx="5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2" extrusionOk="0">
                    <a:moveTo>
                      <a:pt x="21" y="1"/>
                    </a:moveTo>
                    <a:cubicBezTo>
                      <a:pt x="21" y="43"/>
                      <a:pt x="21" y="84"/>
                      <a:pt x="0" y="126"/>
                    </a:cubicBezTo>
                    <a:cubicBezTo>
                      <a:pt x="0" y="137"/>
                      <a:pt x="6" y="142"/>
                      <a:pt x="11" y="142"/>
                    </a:cubicBezTo>
                    <a:cubicBezTo>
                      <a:pt x="16" y="142"/>
                      <a:pt x="21" y="137"/>
                      <a:pt x="21" y="126"/>
                    </a:cubicBezTo>
                    <a:cubicBezTo>
                      <a:pt x="21" y="105"/>
                      <a:pt x="21" y="64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12"/>
              <p:cNvSpPr/>
              <p:nvPr/>
            </p:nvSpPr>
            <p:spPr>
              <a:xfrm>
                <a:off x="7846425" y="4081250"/>
                <a:ext cx="42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2" extrusionOk="0">
                    <a:moveTo>
                      <a:pt x="0" y="1"/>
                    </a:moveTo>
                    <a:cubicBezTo>
                      <a:pt x="63" y="1"/>
                      <a:pt x="126" y="22"/>
                      <a:pt x="167" y="22"/>
                    </a:cubicBezTo>
                    <a:cubicBezTo>
                      <a:pt x="126" y="22"/>
                      <a:pt x="6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12"/>
              <p:cNvSpPr/>
              <p:nvPr/>
            </p:nvSpPr>
            <p:spPr>
              <a:xfrm>
                <a:off x="7850600" y="4081775"/>
                <a:ext cx="110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" extrusionOk="0">
                    <a:moveTo>
                      <a:pt x="0" y="1"/>
                    </a:moveTo>
                    <a:cubicBezTo>
                      <a:pt x="147" y="22"/>
                      <a:pt x="293" y="43"/>
                      <a:pt x="440" y="43"/>
                    </a:cubicBezTo>
                    <a:cubicBezTo>
                      <a:pt x="314" y="22"/>
                      <a:pt x="168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12"/>
              <p:cNvSpPr/>
              <p:nvPr/>
            </p:nvSpPr>
            <p:spPr>
              <a:xfrm>
                <a:off x="8105875" y="4861700"/>
                <a:ext cx="15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27" extrusionOk="0">
                    <a:moveTo>
                      <a:pt x="63" y="1"/>
                    </a:moveTo>
                    <a:cubicBezTo>
                      <a:pt x="42" y="22"/>
                      <a:pt x="21" y="85"/>
                      <a:pt x="0" y="126"/>
                    </a:cubicBez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12"/>
              <p:cNvSpPr/>
              <p:nvPr/>
            </p:nvSpPr>
            <p:spPr>
              <a:xfrm>
                <a:off x="7906575" y="4075500"/>
                <a:ext cx="104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3" extrusionOk="0">
                    <a:moveTo>
                      <a:pt x="419" y="1"/>
                    </a:moveTo>
                    <a:lnTo>
                      <a:pt x="419" y="1"/>
                    </a:lnTo>
                    <a:cubicBezTo>
                      <a:pt x="272" y="22"/>
                      <a:pt x="147" y="42"/>
                      <a:pt x="0" y="63"/>
                    </a:cubicBezTo>
                    <a:cubicBezTo>
                      <a:pt x="42" y="70"/>
                      <a:pt x="82" y="73"/>
                      <a:pt x="120" y="73"/>
                    </a:cubicBezTo>
                    <a:cubicBezTo>
                      <a:pt x="198" y="73"/>
                      <a:pt x="272" y="63"/>
                      <a:pt x="356" y="63"/>
                    </a:cubicBezTo>
                    <a:cubicBezTo>
                      <a:pt x="377" y="42"/>
                      <a:pt x="419" y="22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12"/>
              <p:cNvSpPr/>
              <p:nvPr/>
            </p:nvSpPr>
            <p:spPr>
              <a:xfrm>
                <a:off x="7151225" y="3949950"/>
                <a:ext cx="1216725" cy="1221450"/>
              </a:xfrm>
              <a:custGeom>
                <a:avLst/>
                <a:gdLst/>
                <a:ahLst/>
                <a:cxnLst/>
                <a:rect l="l" t="t" r="r" b="b"/>
                <a:pathLst>
                  <a:path w="48669" h="48858" extrusionOk="0">
                    <a:moveTo>
                      <a:pt x="18411" y="1091"/>
                    </a:moveTo>
                    <a:cubicBezTo>
                      <a:pt x="18361" y="1104"/>
                      <a:pt x="18313" y="1122"/>
                      <a:pt x="18267" y="1147"/>
                    </a:cubicBezTo>
                    <a:lnTo>
                      <a:pt x="18267" y="1147"/>
                    </a:lnTo>
                    <a:cubicBezTo>
                      <a:pt x="18322" y="1133"/>
                      <a:pt x="18391" y="1114"/>
                      <a:pt x="18411" y="1091"/>
                    </a:cubicBezTo>
                    <a:close/>
                    <a:moveTo>
                      <a:pt x="18267" y="1147"/>
                    </a:moveTo>
                    <a:cubicBezTo>
                      <a:pt x="18203" y="1163"/>
                      <a:pt x="18156" y="1173"/>
                      <a:pt x="18225" y="1173"/>
                    </a:cubicBezTo>
                    <a:cubicBezTo>
                      <a:pt x="18239" y="1164"/>
                      <a:pt x="18253" y="1155"/>
                      <a:pt x="18267" y="1147"/>
                    </a:cubicBezTo>
                    <a:close/>
                    <a:moveTo>
                      <a:pt x="15479" y="2475"/>
                    </a:moveTo>
                    <a:cubicBezTo>
                      <a:pt x="15416" y="2506"/>
                      <a:pt x="15362" y="2538"/>
                      <a:pt x="15317" y="2575"/>
                    </a:cubicBezTo>
                    <a:cubicBezTo>
                      <a:pt x="15392" y="2535"/>
                      <a:pt x="15444" y="2502"/>
                      <a:pt x="15479" y="2475"/>
                    </a:cubicBezTo>
                    <a:close/>
                    <a:moveTo>
                      <a:pt x="28282" y="6301"/>
                    </a:moveTo>
                    <a:cubicBezTo>
                      <a:pt x="28273" y="6306"/>
                      <a:pt x="28268" y="6312"/>
                      <a:pt x="28268" y="6320"/>
                    </a:cubicBezTo>
                    <a:cubicBezTo>
                      <a:pt x="28268" y="6320"/>
                      <a:pt x="28277" y="6312"/>
                      <a:pt x="28282" y="6301"/>
                    </a:cubicBezTo>
                    <a:close/>
                    <a:moveTo>
                      <a:pt x="5297" y="13082"/>
                    </a:moveTo>
                    <a:lnTo>
                      <a:pt x="5211" y="13099"/>
                    </a:lnTo>
                    <a:cubicBezTo>
                      <a:pt x="5239" y="13094"/>
                      <a:pt x="5268" y="13088"/>
                      <a:pt x="5297" y="13082"/>
                    </a:cubicBezTo>
                    <a:close/>
                    <a:moveTo>
                      <a:pt x="715" y="19323"/>
                    </a:moveTo>
                    <a:cubicBezTo>
                      <a:pt x="713" y="19345"/>
                      <a:pt x="712" y="19363"/>
                      <a:pt x="712" y="19376"/>
                    </a:cubicBezTo>
                    <a:cubicBezTo>
                      <a:pt x="714" y="19357"/>
                      <a:pt x="715" y="19339"/>
                      <a:pt x="715" y="19323"/>
                    </a:cubicBezTo>
                    <a:close/>
                    <a:moveTo>
                      <a:pt x="48250" y="24984"/>
                    </a:moveTo>
                    <a:lnTo>
                      <a:pt x="48250" y="24984"/>
                    </a:lnTo>
                    <a:cubicBezTo>
                      <a:pt x="48250" y="25005"/>
                      <a:pt x="48252" y="25025"/>
                      <a:pt x="48254" y="25046"/>
                    </a:cubicBezTo>
                    <a:lnTo>
                      <a:pt x="48254" y="25046"/>
                    </a:lnTo>
                    <a:cubicBezTo>
                      <a:pt x="48253" y="25026"/>
                      <a:pt x="48252" y="25005"/>
                      <a:pt x="48250" y="24984"/>
                    </a:cubicBezTo>
                    <a:close/>
                    <a:moveTo>
                      <a:pt x="1443" y="25352"/>
                    </a:moveTo>
                    <a:lnTo>
                      <a:pt x="1443" y="25352"/>
                    </a:lnTo>
                    <a:cubicBezTo>
                      <a:pt x="1450" y="25355"/>
                      <a:pt x="1458" y="25358"/>
                      <a:pt x="1465" y="25360"/>
                    </a:cubicBezTo>
                    <a:cubicBezTo>
                      <a:pt x="1458" y="25358"/>
                      <a:pt x="1450" y="25355"/>
                      <a:pt x="1443" y="25352"/>
                    </a:cubicBezTo>
                    <a:close/>
                    <a:moveTo>
                      <a:pt x="3223" y="26155"/>
                    </a:moveTo>
                    <a:cubicBezTo>
                      <a:pt x="3230" y="26159"/>
                      <a:pt x="3234" y="26161"/>
                      <a:pt x="3237" y="26161"/>
                    </a:cubicBezTo>
                    <a:lnTo>
                      <a:pt x="3237" y="26161"/>
                    </a:lnTo>
                    <a:cubicBezTo>
                      <a:pt x="3232" y="26159"/>
                      <a:pt x="3228" y="26157"/>
                      <a:pt x="3223" y="26155"/>
                    </a:cubicBezTo>
                    <a:close/>
                    <a:moveTo>
                      <a:pt x="5876" y="29695"/>
                    </a:moveTo>
                    <a:cubicBezTo>
                      <a:pt x="5877" y="29701"/>
                      <a:pt x="5879" y="29706"/>
                      <a:pt x="5880" y="29713"/>
                    </a:cubicBezTo>
                    <a:cubicBezTo>
                      <a:pt x="5880" y="29707"/>
                      <a:pt x="5878" y="29701"/>
                      <a:pt x="5876" y="29695"/>
                    </a:cubicBezTo>
                    <a:close/>
                    <a:moveTo>
                      <a:pt x="5596" y="32823"/>
                    </a:moveTo>
                    <a:cubicBezTo>
                      <a:pt x="5594" y="32834"/>
                      <a:pt x="5593" y="32845"/>
                      <a:pt x="5591" y="32855"/>
                    </a:cubicBezTo>
                    <a:lnTo>
                      <a:pt x="5591" y="32855"/>
                    </a:lnTo>
                    <a:cubicBezTo>
                      <a:pt x="5593" y="32844"/>
                      <a:pt x="5594" y="32833"/>
                      <a:pt x="5596" y="32823"/>
                    </a:cubicBezTo>
                    <a:close/>
                    <a:moveTo>
                      <a:pt x="5127" y="34692"/>
                    </a:moveTo>
                    <a:lnTo>
                      <a:pt x="5123" y="34702"/>
                    </a:lnTo>
                    <a:lnTo>
                      <a:pt x="5123" y="34702"/>
                    </a:lnTo>
                    <a:cubicBezTo>
                      <a:pt x="5124" y="34699"/>
                      <a:pt x="5126" y="34696"/>
                      <a:pt x="5127" y="34692"/>
                    </a:cubicBezTo>
                    <a:close/>
                    <a:moveTo>
                      <a:pt x="5545" y="32726"/>
                    </a:moveTo>
                    <a:lnTo>
                      <a:pt x="5545" y="32726"/>
                    </a:lnTo>
                    <a:cubicBezTo>
                      <a:pt x="5504" y="32935"/>
                      <a:pt x="5483" y="33144"/>
                      <a:pt x="5441" y="33353"/>
                    </a:cubicBezTo>
                    <a:cubicBezTo>
                      <a:pt x="5399" y="33542"/>
                      <a:pt x="5357" y="33751"/>
                      <a:pt x="5315" y="33960"/>
                    </a:cubicBezTo>
                    <a:cubicBezTo>
                      <a:pt x="5310" y="33973"/>
                      <a:pt x="5307" y="33979"/>
                      <a:pt x="5305" y="33979"/>
                    </a:cubicBezTo>
                    <a:cubicBezTo>
                      <a:pt x="5293" y="33979"/>
                      <a:pt x="5360" y="33691"/>
                      <a:pt x="5378" y="33562"/>
                    </a:cubicBezTo>
                    <a:lnTo>
                      <a:pt x="5378" y="33562"/>
                    </a:lnTo>
                    <a:cubicBezTo>
                      <a:pt x="5273" y="34023"/>
                      <a:pt x="5064" y="34776"/>
                      <a:pt x="5043" y="34922"/>
                    </a:cubicBezTo>
                    <a:lnTo>
                      <a:pt x="5123" y="34702"/>
                    </a:lnTo>
                    <a:lnTo>
                      <a:pt x="5123" y="34702"/>
                    </a:lnTo>
                    <a:cubicBezTo>
                      <a:pt x="5120" y="34711"/>
                      <a:pt x="5117" y="34714"/>
                      <a:pt x="5115" y="34714"/>
                    </a:cubicBezTo>
                    <a:cubicBezTo>
                      <a:pt x="5107" y="34714"/>
                      <a:pt x="5111" y="34651"/>
                      <a:pt x="5127" y="34588"/>
                    </a:cubicBezTo>
                    <a:cubicBezTo>
                      <a:pt x="5232" y="34169"/>
                      <a:pt x="5315" y="34002"/>
                      <a:pt x="5336" y="33981"/>
                    </a:cubicBezTo>
                    <a:lnTo>
                      <a:pt x="5336" y="33981"/>
                    </a:lnTo>
                    <a:cubicBezTo>
                      <a:pt x="5315" y="34086"/>
                      <a:pt x="5273" y="34190"/>
                      <a:pt x="5252" y="34295"/>
                    </a:cubicBezTo>
                    <a:cubicBezTo>
                      <a:pt x="5336" y="34148"/>
                      <a:pt x="5399" y="33855"/>
                      <a:pt x="5483" y="33500"/>
                    </a:cubicBezTo>
                    <a:cubicBezTo>
                      <a:pt x="5535" y="33291"/>
                      <a:pt x="5563" y="33066"/>
                      <a:pt x="5591" y="32855"/>
                    </a:cubicBezTo>
                    <a:lnTo>
                      <a:pt x="5591" y="32855"/>
                    </a:lnTo>
                    <a:cubicBezTo>
                      <a:pt x="5583" y="32911"/>
                      <a:pt x="5569" y="32982"/>
                      <a:pt x="5545" y="33081"/>
                    </a:cubicBezTo>
                    <a:cubicBezTo>
                      <a:pt x="5524" y="33018"/>
                      <a:pt x="5524" y="32893"/>
                      <a:pt x="5545" y="32726"/>
                    </a:cubicBezTo>
                    <a:close/>
                    <a:moveTo>
                      <a:pt x="4290" y="36806"/>
                    </a:moveTo>
                    <a:lnTo>
                      <a:pt x="4164" y="37161"/>
                    </a:lnTo>
                    <a:cubicBezTo>
                      <a:pt x="4152" y="37186"/>
                      <a:pt x="4147" y="37196"/>
                      <a:pt x="4149" y="37196"/>
                    </a:cubicBezTo>
                    <a:cubicBezTo>
                      <a:pt x="4151" y="37196"/>
                      <a:pt x="4156" y="37191"/>
                      <a:pt x="4164" y="37182"/>
                    </a:cubicBezTo>
                    <a:cubicBezTo>
                      <a:pt x="4185" y="37140"/>
                      <a:pt x="4206" y="37078"/>
                      <a:pt x="4248" y="36973"/>
                    </a:cubicBezTo>
                    <a:lnTo>
                      <a:pt x="4290" y="36806"/>
                    </a:lnTo>
                    <a:close/>
                    <a:moveTo>
                      <a:pt x="4687" y="38061"/>
                    </a:moveTo>
                    <a:lnTo>
                      <a:pt x="4687" y="38061"/>
                    </a:lnTo>
                    <a:cubicBezTo>
                      <a:pt x="4781" y="38224"/>
                      <a:pt x="4861" y="38341"/>
                      <a:pt x="4939" y="38446"/>
                    </a:cubicBezTo>
                    <a:lnTo>
                      <a:pt x="4939" y="38446"/>
                    </a:lnTo>
                    <a:lnTo>
                      <a:pt x="4687" y="38061"/>
                    </a:lnTo>
                    <a:close/>
                    <a:moveTo>
                      <a:pt x="6152" y="40132"/>
                    </a:moveTo>
                    <a:cubicBezTo>
                      <a:pt x="6184" y="40181"/>
                      <a:pt x="6213" y="40217"/>
                      <a:pt x="6236" y="40240"/>
                    </a:cubicBezTo>
                    <a:lnTo>
                      <a:pt x="6236" y="40240"/>
                    </a:lnTo>
                    <a:cubicBezTo>
                      <a:pt x="6206" y="40202"/>
                      <a:pt x="6178" y="40166"/>
                      <a:pt x="6152" y="40132"/>
                    </a:cubicBezTo>
                    <a:close/>
                    <a:moveTo>
                      <a:pt x="10546" y="44631"/>
                    </a:moveTo>
                    <a:lnTo>
                      <a:pt x="10546" y="44631"/>
                    </a:lnTo>
                    <a:cubicBezTo>
                      <a:pt x="10564" y="44649"/>
                      <a:pt x="10591" y="44668"/>
                      <a:pt x="10618" y="44682"/>
                    </a:cubicBezTo>
                    <a:lnTo>
                      <a:pt x="10618" y="44682"/>
                    </a:lnTo>
                    <a:cubicBezTo>
                      <a:pt x="10595" y="44666"/>
                      <a:pt x="10571" y="44649"/>
                      <a:pt x="10546" y="44631"/>
                    </a:cubicBezTo>
                    <a:close/>
                    <a:moveTo>
                      <a:pt x="25377" y="47592"/>
                    </a:moveTo>
                    <a:cubicBezTo>
                      <a:pt x="25376" y="47592"/>
                      <a:pt x="25377" y="47595"/>
                      <a:pt x="25381" y="47602"/>
                    </a:cubicBezTo>
                    <a:cubicBezTo>
                      <a:pt x="25380" y="47599"/>
                      <a:pt x="25379" y="47595"/>
                      <a:pt x="25377" y="47592"/>
                    </a:cubicBezTo>
                    <a:lnTo>
                      <a:pt x="25377" y="47592"/>
                    </a:lnTo>
                    <a:cubicBezTo>
                      <a:pt x="25377" y="47592"/>
                      <a:pt x="25377" y="47592"/>
                      <a:pt x="25377" y="47592"/>
                    </a:cubicBezTo>
                    <a:close/>
                    <a:moveTo>
                      <a:pt x="25737" y="47811"/>
                    </a:moveTo>
                    <a:cubicBezTo>
                      <a:pt x="25778" y="47811"/>
                      <a:pt x="25778" y="47832"/>
                      <a:pt x="25778" y="47853"/>
                    </a:cubicBezTo>
                    <a:cubicBezTo>
                      <a:pt x="25778" y="47853"/>
                      <a:pt x="25737" y="47874"/>
                      <a:pt x="25716" y="47874"/>
                    </a:cubicBezTo>
                    <a:cubicBezTo>
                      <a:pt x="25716" y="47854"/>
                      <a:pt x="25695" y="47853"/>
                      <a:pt x="25695" y="47833"/>
                    </a:cubicBezTo>
                    <a:lnTo>
                      <a:pt x="25695" y="47833"/>
                    </a:lnTo>
                    <a:cubicBezTo>
                      <a:pt x="25709" y="47821"/>
                      <a:pt x="25723" y="47811"/>
                      <a:pt x="25737" y="47811"/>
                    </a:cubicBezTo>
                    <a:close/>
                    <a:moveTo>
                      <a:pt x="27620" y="48481"/>
                    </a:moveTo>
                    <a:lnTo>
                      <a:pt x="27620" y="48481"/>
                    </a:lnTo>
                    <a:cubicBezTo>
                      <a:pt x="27557" y="48523"/>
                      <a:pt x="27871" y="48502"/>
                      <a:pt x="28059" y="48523"/>
                    </a:cubicBezTo>
                    <a:cubicBezTo>
                      <a:pt x="27913" y="48544"/>
                      <a:pt x="27703" y="48565"/>
                      <a:pt x="27515" y="48586"/>
                    </a:cubicBezTo>
                    <a:cubicBezTo>
                      <a:pt x="27452" y="48544"/>
                      <a:pt x="27494" y="48502"/>
                      <a:pt x="27620" y="48481"/>
                    </a:cubicBezTo>
                    <a:close/>
                    <a:moveTo>
                      <a:pt x="26783" y="48669"/>
                    </a:moveTo>
                    <a:cubicBezTo>
                      <a:pt x="26657" y="48669"/>
                      <a:pt x="26553" y="48690"/>
                      <a:pt x="26469" y="48690"/>
                    </a:cubicBezTo>
                    <a:cubicBezTo>
                      <a:pt x="26553" y="48690"/>
                      <a:pt x="26636" y="48669"/>
                      <a:pt x="26783" y="48669"/>
                    </a:cubicBezTo>
                    <a:close/>
                    <a:moveTo>
                      <a:pt x="20108" y="1"/>
                    </a:moveTo>
                    <a:cubicBezTo>
                      <a:pt x="19941" y="1"/>
                      <a:pt x="19773" y="22"/>
                      <a:pt x="19627" y="22"/>
                    </a:cubicBezTo>
                    <a:lnTo>
                      <a:pt x="19376" y="22"/>
                    </a:lnTo>
                    <a:lnTo>
                      <a:pt x="19146" y="43"/>
                    </a:lnTo>
                    <a:cubicBezTo>
                      <a:pt x="18832" y="85"/>
                      <a:pt x="18539" y="106"/>
                      <a:pt x="18246" y="168"/>
                    </a:cubicBezTo>
                    <a:cubicBezTo>
                      <a:pt x="18079" y="210"/>
                      <a:pt x="17932" y="231"/>
                      <a:pt x="17807" y="273"/>
                    </a:cubicBezTo>
                    <a:cubicBezTo>
                      <a:pt x="17660" y="315"/>
                      <a:pt x="17514" y="378"/>
                      <a:pt x="17388" y="419"/>
                    </a:cubicBezTo>
                    <a:cubicBezTo>
                      <a:pt x="17367" y="399"/>
                      <a:pt x="17493" y="357"/>
                      <a:pt x="17597" y="294"/>
                    </a:cubicBezTo>
                    <a:lnTo>
                      <a:pt x="17597" y="294"/>
                    </a:lnTo>
                    <a:cubicBezTo>
                      <a:pt x="17388" y="357"/>
                      <a:pt x="17074" y="399"/>
                      <a:pt x="17137" y="503"/>
                    </a:cubicBezTo>
                    <a:lnTo>
                      <a:pt x="17346" y="419"/>
                    </a:lnTo>
                    <a:lnTo>
                      <a:pt x="17346" y="419"/>
                    </a:lnTo>
                    <a:cubicBezTo>
                      <a:pt x="17535" y="440"/>
                      <a:pt x="17346" y="587"/>
                      <a:pt x="17095" y="733"/>
                    </a:cubicBezTo>
                    <a:cubicBezTo>
                      <a:pt x="16884" y="857"/>
                      <a:pt x="16658" y="995"/>
                      <a:pt x="16592" y="1073"/>
                    </a:cubicBezTo>
                    <a:lnTo>
                      <a:pt x="16592" y="1073"/>
                    </a:lnTo>
                    <a:cubicBezTo>
                      <a:pt x="16629" y="984"/>
                      <a:pt x="16576" y="954"/>
                      <a:pt x="16482" y="954"/>
                    </a:cubicBezTo>
                    <a:cubicBezTo>
                      <a:pt x="16399" y="954"/>
                      <a:pt x="16285" y="978"/>
                      <a:pt x="16175" y="1005"/>
                    </a:cubicBezTo>
                    <a:cubicBezTo>
                      <a:pt x="16074" y="1039"/>
                      <a:pt x="15977" y="1066"/>
                      <a:pt x="15910" y="1066"/>
                    </a:cubicBezTo>
                    <a:cubicBezTo>
                      <a:pt x="15810" y="1066"/>
                      <a:pt x="15777" y="1005"/>
                      <a:pt x="15903" y="817"/>
                    </a:cubicBezTo>
                    <a:lnTo>
                      <a:pt x="15903" y="817"/>
                    </a:lnTo>
                    <a:cubicBezTo>
                      <a:pt x="15777" y="901"/>
                      <a:pt x="15610" y="1026"/>
                      <a:pt x="15672" y="1068"/>
                    </a:cubicBezTo>
                    <a:cubicBezTo>
                      <a:pt x="15593" y="1092"/>
                      <a:pt x="15532" y="1107"/>
                      <a:pt x="15495" y="1107"/>
                    </a:cubicBezTo>
                    <a:cubicBezTo>
                      <a:pt x="15436" y="1107"/>
                      <a:pt x="15443" y="1067"/>
                      <a:pt x="15547" y="963"/>
                    </a:cubicBezTo>
                    <a:lnTo>
                      <a:pt x="15547" y="963"/>
                    </a:lnTo>
                    <a:cubicBezTo>
                      <a:pt x="15191" y="1152"/>
                      <a:pt x="15087" y="1256"/>
                      <a:pt x="15003" y="1340"/>
                    </a:cubicBezTo>
                    <a:cubicBezTo>
                      <a:pt x="14898" y="1424"/>
                      <a:pt x="14815" y="1487"/>
                      <a:pt x="14501" y="1675"/>
                    </a:cubicBezTo>
                    <a:cubicBezTo>
                      <a:pt x="14480" y="1633"/>
                      <a:pt x="14584" y="1528"/>
                      <a:pt x="14626" y="1445"/>
                    </a:cubicBezTo>
                    <a:lnTo>
                      <a:pt x="14626" y="1445"/>
                    </a:lnTo>
                    <a:cubicBezTo>
                      <a:pt x="14354" y="1717"/>
                      <a:pt x="14061" y="1989"/>
                      <a:pt x="13538" y="2282"/>
                    </a:cubicBezTo>
                    <a:cubicBezTo>
                      <a:pt x="13538" y="2261"/>
                      <a:pt x="13475" y="2240"/>
                      <a:pt x="13559" y="2177"/>
                    </a:cubicBezTo>
                    <a:lnTo>
                      <a:pt x="13559" y="2177"/>
                    </a:lnTo>
                    <a:cubicBezTo>
                      <a:pt x="13350" y="2323"/>
                      <a:pt x="13182" y="2470"/>
                      <a:pt x="13015" y="2616"/>
                    </a:cubicBezTo>
                    <a:cubicBezTo>
                      <a:pt x="12848" y="2784"/>
                      <a:pt x="12680" y="2930"/>
                      <a:pt x="12513" y="3119"/>
                    </a:cubicBezTo>
                    <a:cubicBezTo>
                      <a:pt x="12366" y="3286"/>
                      <a:pt x="12199" y="3453"/>
                      <a:pt x="12011" y="3642"/>
                    </a:cubicBezTo>
                    <a:cubicBezTo>
                      <a:pt x="11927" y="3725"/>
                      <a:pt x="11843" y="3809"/>
                      <a:pt x="11739" y="3914"/>
                    </a:cubicBezTo>
                    <a:cubicBezTo>
                      <a:pt x="11676" y="3976"/>
                      <a:pt x="11613" y="4039"/>
                      <a:pt x="11550" y="4102"/>
                    </a:cubicBezTo>
                    <a:cubicBezTo>
                      <a:pt x="11530" y="4144"/>
                      <a:pt x="11488" y="4165"/>
                      <a:pt x="11467" y="4207"/>
                    </a:cubicBezTo>
                    <a:cubicBezTo>
                      <a:pt x="11446" y="4248"/>
                      <a:pt x="11425" y="4290"/>
                      <a:pt x="11425" y="4332"/>
                    </a:cubicBezTo>
                    <a:cubicBezTo>
                      <a:pt x="11390" y="4227"/>
                      <a:pt x="11369" y="4181"/>
                      <a:pt x="11351" y="4181"/>
                    </a:cubicBezTo>
                    <a:cubicBezTo>
                      <a:pt x="11348" y="4181"/>
                      <a:pt x="11345" y="4182"/>
                      <a:pt x="11341" y="4186"/>
                    </a:cubicBezTo>
                    <a:cubicBezTo>
                      <a:pt x="11320" y="4207"/>
                      <a:pt x="11278" y="4290"/>
                      <a:pt x="11258" y="4395"/>
                    </a:cubicBezTo>
                    <a:cubicBezTo>
                      <a:pt x="11195" y="4604"/>
                      <a:pt x="11237" y="4918"/>
                      <a:pt x="11132" y="4960"/>
                    </a:cubicBezTo>
                    <a:cubicBezTo>
                      <a:pt x="11195" y="5190"/>
                      <a:pt x="11258" y="5399"/>
                      <a:pt x="11320" y="5588"/>
                    </a:cubicBezTo>
                    <a:lnTo>
                      <a:pt x="11383" y="5316"/>
                    </a:lnTo>
                    <a:cubicBezTo>
                      <a:pt x="11488" y="5860"/>
                      <a:pt x="11739" y="6257"/>
                      <a:pt x="11718" y="6717"/>
                    </a:cubicBezTo>
                    <a:cubicBezTo>
                      <a:pt x="11676" y="6592"/>
                      <a:pt x="11634" y="6466"/>
                      <a:pt x="11592" y="6362"/>
                    </a:cubicBezTo>
                    <a:lnTo>
                      <a:pt x="11592" y="6362"/>
                    </a:lnTo>
                    <a:cubicBezTo>
                      <a:pt x="11655" y="6676"/>
                      <a:pt x="11697" y="6969"/>
                      <a:pt x="11718" y="7282"/>
                    </a:cubicBezTo>
                    <a:cubicBezTo>
                      <a:pt x="11739" y="7115"/>
                      <a:pt x="11760" y="6927"/>
                      <a:pt x="11760" y="6759"/>
                    </a:cubicBezTo>
                    <a:cubicBezTo>
                      <a:pt x="11831" y="6975"/>
                      <a:pt x="11888" y="6990"/>
                      <a:pt x="11929" y="6990"/>
                    </a:cubicBezTo>
                    <a:cubicBezTo>
                      <a:pt x="11936" y="6990"/>
                      <a:pt x="11942" y="6989"/>
                      <a:pt x="11948" y="6989"/>
                    </a:cubicBezTo>
                    <a:cubicBezTo>
                      <a:pt x="11990" y="6989"/>
                      <a:pt x="12032" y="7010"/>
                      <a:pt x="12011" y="7366"/>
                    </a:cubicBezTo>
                    <a:cubicBezTo>
                      <a:pt x="12007" y="7355"/>
                      <a:pt x="12005" y="7350"/>
                      <a:pt x="12003" y="7350"/>
                    </a:cubicBezTo>
                    <a:lnTo>
                      <a:pt x="12003" y="7350"/>
                    </a:lnTo>
                    <a:cubicBezTo>
                      <a:pt x="11995" y="7350"/>
                      <a:pt x="12003" y="7459"/>
                      <a:pt x="11969" y="7596"/>
                    </a:cubicBezTo>
                    <a:cubicBezTo>
                      <a:pt x="11969" y="7701"/>
                      <a:pt x="11948" y="7805"/>
                      <a:pt x="11906" y="7889"/>
                    </a:cubicBezTo>
                    <a:cubicBezTo>
                      <a:pt x="11885" y="7973"/>
                      <a:pt x="11843" y="8057"/>
                      <a:pt x="11802" y="8119"/>
                    </a:cubicBezTo>
                    <a:cubicBezTo>
                      <a:pt x="11802" y="8370"/>
                      <a:pt x="11802" y="8663"/>
                      <a:pt x="11613" y="8998"/>
                    </a:cubicBezTo>
                    <a:cubicBezTo>
                      <a:pt x="11600" y="9006"/>
                      <a:pt x="11588" y="9009"/>
                      <a:pt x="11576" y="9009"/>
                    </a:cubicBezTo>
                    <a:cubicBezTo>
                      <a:pt x="11501" y="9009"/>
                      <a:pt x="11437" y="8883"/>
                      <a:pt x="11386" y="8883"/>
                    </a:cubicBezTo>
                    <a:cubicBezTo>
                      <a:pt x="11378" y="8883"/>
                      <a:pt x="11370" y="8886"/>
                      <a:pt x="11362" y="8894"/>
                    </a:cubicBezTo>
                    <a:cubicBezTo>
                      <a:pt x="11404" y="9019"/>
                      <a:pt x="11299" y="9312"/>
                      <a:pt x="11153" y="9563"/>
                    </a:cubicBezTo>
                    <a:cubicBezTo>
                      <a:pt x="11017" y="9816"/>
                      <a:pt x="10862" y="10051"/>
                      <a:pt x="10808" y="10234"/>
                    </a:cubicBezTo>
                    <a:lnTo>
                      <a:pt x="10808" y="10234"/>
                    </a:lnTo>
                    <a:cubicBezTo>
                      <a:pt x="10817" y="10154"/>
                      <a:pt x="10750" y="10107"/>
                      <a:pt x="10713" y="10107"/>
                    </a:cubicBezTo>
                    <a:cubicBezTo>
                      <a:pt x="10713" y="10191"/>
                      <a:pt x="10693" y="10274"/>
                      <a:pt x="10693" y="10358"/>
                    </a:cubicBezTo>
                    <a:cubicBezTo>
                      <a:pt x="10577" y="10448"/>
                      <a:pt x="10516" y="10491"/>
                      <a:pt x="10477" y="10491"/>
                    </a:cubicBezTo>
                    <a:cubicBezTo>
                      <a:pt x="10453" y="10491"/>
                      <a:pt x="10437" y="10474"/>
                      <a:pt x="10421" y="10442"/>
                    </a:cubicBezTo>
                    <a:cubicBezTo>
                      <a:pt x="10169" y="10672"/>
                      <a:pt x="10253" y="10672"/>
                      <a:pt x="10316" y="10693"/>
                    </a:cubicBezTo>
                    <a:cubicBezTo>
                      <a:pt x="10379" y="10693"/>
                      <a:pt x="10441" y="10714"/>
                      <a:pt x="10086" y="10965"/>
                    </a:cubicBezTo>
                    <a:cubicBezTo>
                      <a:pt x="10128" y="10923"/>
                      <a:pt x="10086" y="10923"/>
                      <a:pt x="10169" y="10818"/>
                    </a:cubicBezTo>
                    <a:lnTo>
                      <a:pt x="10169" y="10818"/>
                    </a:lnTo>
                    <a:cubicBezTo>
                      <a:pt x="9521" y="11342"/>
                      <a:pt x="8893" y="11886"/>
                      <a:pt x="8140" y="12158"/>
                    </a:cubicBezTo>
                    <a:cubicBezTo>
                      <a:pt x="7993" y="12116"/>
                      <a:pt x="8140" y="12032"/>
                      <a:pt x="8286" y="11948"/>
                    </a:cubicBezTo>
                    <a:cubicBezTo>
                      <a:pt x="8433" y="11865"/>
                      <a:pt x="8579" y="11802"/>
                      <a:pt x="8433" y="11781"/>
                    </a:cubicBezTo>
                    <a:lnTo>
                      <a:pt x="8433" y="11781"/>
                    </a:lnTo>
                    <a:cubicBezTo>
                      <a:pt x="7931" y="12053"/>
                      <a:pt x="7408" y="12346"/>
                      <a:pt x="6864" y="12576"/>
                    </a:cubicBezTo>
                    <a:cubicBezTo>
                      <a:pt x="6348" y="12794"/>
                      <a:pt x="5814" y="12974"/>
                      <a:pt x="5297" y="13082"/>
                    </a:cubicBezTo>
                    <a:lnTo>
                      <a:pt x="5297" y="13082"/>
                    </a:lnTo>
                    <a:lnTo>
                      <a:pt x="5420" y="13057"/>
                    </a:lnTo>
                    <a:lnTo>
                      <a:pt x="5420" y="13057"/>
                    </a:lnTo>
                    <a:cubicBezTo>
                      <a:pt x="5378" y="13225"/>
                      <a:pt x="5169" y="13225"/>
                      <a:pt x="4897" y="13225"/>
                    </a:cubicBezTo>
                    <a:cubicBezTo>
                      <a:pt x="4630" y="13245"/>
                      <a:pt x="4323" y="13225"/>
                      <a:pt x="4055" y="13323"/>
                    </a:cubicBezTo>
                    <a:lnTo>
                      <a:pt x="4055" y="13323"/>
                    </a:lnTo>
                    <a:cubicBezTo>
                      <a:pt x="4150" y="13284"/>
                      <a:pt x="4177" y="13195"/>
                      <a:pt x="4171" y="13195"/>
                    </a:cubicBezTo>
                    <a:lnTo>
                      <a:pt x="4171" y="13195"/>
                    </a:lnTo>
                    <a:cubicBezTo>
                      <a:pt x="4169" y="13195"/>
                      <a:pt x="4167" y="13198"/>
                      <a:pt x="4164" y="13204"/>
                    </a:cubicBezTo>
                    <a:cubicBezTo>
                      <a:pt x="3997" y="13225"/>
                      <a:pt x="3809" y="13246"/>
                      <a:pt x="3641" y="13267"/>
                    </a:cubicBezTo>
                    <a:cubicBezTo>
                      <a:pt x="3537" y="13287"/>
                      <a:pt x="3432" y="13308"/>
                      <a:pt x="3327" y="13329"/>
                    </a:cubicBezTo>
                    <a:cubicBezTo>
                      <a:pt x="3202" y="13350"/>
                      <a:pt x="3055" y="13371"/>
                      <a:pt x="2930" y="13413"/>
                    </a:cubicBezTo>
                    <a:cubicBezTo>
                      <a:pt x="2825" y="13539"/>
                      <a:pt x="2721" y="13706"/>
                      <a:pt x="2637" y="13852"/>
                    </a:cubicBezTo>
                    <a:cubicBezTo>
                      <a:pt x="2574" y="13957"/>
                      <a:pt x="2511" y="14083"/>
                      <a:pt x="2449" y="14208"/>
                    </a:cubicBezTo>
                    <a:cubicBezTo>
                      <a:pt x="2323" y="14459"/>
                      <a:pt x="2198" y="14731"/>
                      <a:pt x="2072" y="15024"/>
                    </a:cubicBezTo>
                    <a:lnTo>
                      <a:pt x="2093" y="14857"/>
                    </a:lnTo>
                    <a:lnTo>
                      <a:pt x="2093" y="14857"/>
                    </a:lnTo>
                    <a:cubicBezTo>
                      <a:pt x="1821" y="15233"/>
                      <a:pt x="1486" y="15924"/>
                      <a:pt x="1277" y="16384"/>
                    </a:cubicBezTo>
                    <a:cubicBezTo>
                      <a:pt x="1277" y="16518"/>
                      <a:pt x="1197" y="16719"/>
                      <a:pt x="1239" y="16719"/>
                    </a:cubicBezTo>
                    <a:cubicBezTo>
                      <a:pt x="1250" y="16719"/>
                      <a:pt x="1269" y="16706"/>
                      <a:pt x="1298" y="16677"/>
                    </a:cubicBezTo>
                    <a:lnTo>
                      <a:pt x="1298" y="16677"/>
                    </a:lnTo>
                    <a:cubicBezTo>
                      <a:pt x="1068" y="17012"/>
                      <a:pt x="921" y="17368"/>
                      <a:pt x="796" y="17702"/>
                    </a:cubicBezTo>
                    <a:cubicBezTo>
                      <a:pt x="691" y="18058"/>
                      <a:pt x="586" y="18414"/>
                      <a:pt x="524" y="18769"/>
                    </a:cubicBezTo>
                    <a:cubicBezTo>
                      <a:pt x="461" y="19125"/>
                      <a:pt x="398" y="19481"/>
                      <a:pt x="356" y="19816"/>
                    </a:cubicBezTo>
                    <a:cubicBezTo>
                      <a:pt x="294" y="20171"/>
                      <a:pt x="210" y="20506"/>
                      <a:pt x="105" y="20841"/>
                    </a:cubicBezTo>
                    <a:cubicBezTo>
                      <a:pt x="122" y="20707"/>
                      <a:pt x="112" y="20533"/>
                      <a:pt x="97" y="20533"/>
                    </a:cubicBezTo>
                    <a:cubicBezTo>
                      <a:pt x="93" y="20533"/>
                      <a:pt x="88" y="20544"/>
                      <a:pt x="84" y="20569"/>
                    </a:cubicBezTo>
                    <a:lnTo>
                      <a:pt x="42" y="21155"/>
                    </a:lnTo>
                    <a:cubicBezTo>
                      <a:pt x="22" y="21343"/>
                      <a:pt x="22" y="21552"/>
                      <a:pt x="22" y="21741"/>
                    </a:cubicBezTo>
                    <a:cubicBezTo>
                      <a:pt x="126" y="21657"/>
                      <a:pt x="63" y="21594"/>
                      <a:pt x="168" y="21364"/>
                    </a:cubicBezTo>
                    <a:cubicBezTo>
                      <a:pt x="189" y="21510"/>
                      <a:pt x="231" y="21845"/>
                      <a:pt x="210" y="22117"/>
                    </a:cubicBezTo>
                    <a:cubicBezTo>
                      <a:pt x="203" y="21954"/>
                      <a:pt x="187" y="21892"/>
                      <a:pt x="165" y="21892"/>
                    </a:cubicBezTo>
                    <a:cubicBezTo>
                      <a:pt x="119" y="21892"/>
                      <a:pt x="50" y="22189"/>
                      <a:pt x="22" y="22347"/>
                    </a:cubicBezTo>
                    <a:cubicBezTo>
                      <a:pt x="26" y="22339"/>
                      <a:pt x="30" y="22336"/>
                      <a:pt x="35" y="22336"/>
                    </a:cubicBezTo>
                    <a:cubicBezTo>
                      <a:pt x="49" y="22336"/>
                      <a:pt x="66" y="22372"/>
                      <a:pt x="92" y="22372"/>
                    </a:cubicBezTo>
                    <a:cubicBezTo>
                      <a:pt x="96" y="22372"/>
                      <a:pt x="100" y="22371"/>
                      <a:pt x="105" y="22368"/>
                    </a:cubicBezTo>
                    <a:lnTo>
                      <a:pt x="105" y="22368"/>
                    </a:lnTo>
                    <a:cubicBezTo>
                      <a:pt x="1" y="22682"/>
                      <a:pt x="63" y="22703"/>
                      <a:pt x="105" y="22766"/>
                    </a:cubicBezTo>
                    <a:cubicBezTo>
                      <a:pt x="147" y="22808"/>
                      <a:pt x="210" y="22891"/>
                      <a:pt x="168" y="23310"/>
                    </a:cubicBezTo>
                    <a:lnTo>
                      <a:pt x="126" y="23268"/>
                    </a:lnTo>
                    <a:lnTo>
                      <a:pt x="126" y="23268"/>
                    </a:lnTo>
                    <a:cubicBezTo>
                      <a:pt x="147" y="23415"/>
                      <a:pt x="168" y="23561"/>
                      <a:pt x="189" y="23728"/>
                    </a:cubicBezTo>
                    <a:cubicBezTo>
                      <a:pt x="210" y="23875"/>
                      <a:pt x="231" y="24021"/>
                      <a:pt x="252" y="24189"/>
                    </a:cubicBezTo>
                    <a:cubicBezTo>
                      <a:pt x="241" y="24208"/>
                      <a:pt x="231" y="24216"/>
                      <a:pt x="223" y="24216"/>
                    </a:cubicBezTo>
                    <a:cubicBezTo>
                      <a:pt x="167" y="24216"/>
                      <a:pt x="157" y="23854"/>
                      <a:pt x="84" y="23854"/>
                    </a:cubicBezTo>
                    <a:cubicBezTo>
                      <a:pt x="105" y="24042"/>
                      <a:pt x="168" y="24231"/>
                      <a:pt x="210" y="24398"/>
                    </a:cubicBezTo>
                    <a:cubicBezTo>
                      <a:pt x="231" y="24482"/>
                      <a:pt x="252" y="24607"/>
                      <a:pt x="273" y="24691"/>
                    </a:cubicBezTo>
                    <a:lnTo>
                      <a:pt x="294" y="24816"/>
                    </a:lnTo>
                    <a:lnTo>
                      <a:pt x="314" y="24900"/>
                    </a:lnTo>
                    <a:cubicBezTo>
                      <a:pt x="314" y="24900"/>
                      <a:pt x="314" y="24921"/>
                      <a:pt x="314" y="24921"/>
                    </a:cubicBezTo>
                    <a:lnTo>
                      <a:pt x="356" y="24921"/>
                    </a:lnTo>
                    <a:cubicBezTo>
                      <a:pt x="440" y="24942"/>
                      <a:pt x="524" y="24963"/>
                      <a:pt x="607" y="24984"/>
                    </a:cubicBezTo>
                    <a:lnTo>
                      <a:pt x="294" y="24984"/>
                    </a:lnTo>
                    <a:cubicBezTo>
                      <a:pt x="252" y="24984"/>
                      <a:pt x="273" y="24921"/>
                      <a:pt x="252" y="24879"/>
                    </a:cubicBezTo>
                    <a:lnTo>
                      <a:pt x="231" y="24754"/>
                    </a:lnTo>
                    <a:cubicBezTo>
                      <a:pt x="231" y="24670"/>
                      <a:pt x="210" y="24586"/>
                      <a:pt x="189" y="24523"/>
                    </a:cubicBezTo>
                    <a:cubicBezTo>
                      <a:pt x="189" y="24649"/>
                      <a:pt x="168" y="24754"/>
                      <a:pt x="168" y="24858"/>
                    </a:cubicBezTo>
                    <a:lnTo>
                      <a:pt x="168" y="24984"/>
                    </a:lnTo>
                    <a:lnTo>
                      <a:pt x="168" y="25047"/>
                    </a:lnTo>
                    <a:cubicBezTo>
                      <a:pt x="168" y="25067"/>
                      <a:pt x="189" y="25067"/>
                      <a:pt x="189" y="25088"/>
                    </a:cubicBezTo>
                    <a:cubicBezTo>
                      <a:pt x="356" y="25109"/>
                      <a:pt x="524" y="25109"/>
                      <a:pt x="754" y="25151"/>
                    </a:cubicBezTo>
                    <a:cubicBezTo>
                      <a:pt x="754" y="25151"/>
                      <a:pt x="775" y="25172"/>
                      <a:pt x="775" y="25172"/>
                    </a:cubicBezTo>
                    <a:cubicBezTo>
                      <a:pt x="900" y="25193"/>
                      <a:pt x="1026" y="25235"/>
                      <a:pt x="1151" y="25277"/>
                    </a:cubicBezTo>
                    <a:cubicBezTo>
                      <a:pt x="1089" y="25256"/>
                      <a:pt x="1026" y="25235"/>
                      <a:pt x="963" y="25214"/>
                    </a:cubicBezTo>
                    <a:lnTo>
                      <a:pt x="963" y="25214"/>
                    </a:lnTo>
                    <a:cubicBezTo>
                      <a:pt x="1123" y="25254"/>
                      <a:pt x="1283" y="25294"/>
                      <a:pt x="1443" y="25352"/>
                    </a:cubicBezTo>
                    <a:lnTo>
                      <a:pt x="1443" y="25352"/>
                    </a:lnTo>
                    <a:cubicBezTo>
                      <a:pt x="1388" y="25330"/>
                      <a:pt x="1332" y="25295"/>
                      <a:pt x="1277" y="25277"/>
                    </a:cubicBezTo>
                    <a:cubicBezTo>
                      <a:pt x="1333" y="25269"/>
                      <a:pt x="1389" y="25266"/>
                      <a:pt x="1445" y="25266"/>
                    </a:cubicBezTo>
                    <a:cubicBezTo>
                      <a:pt x="1696" y="25266"/>
                      <a:pt x="1937" y="25337"/>
                      <a:pt x="2177" y="25423"/>
                    </a:cubicBezTo>
                    <a:cubicBezTo>
                      <a:pt x="2444" y="25538"/>
                      <a:pt x="2730" y="25670"/>
                      <a:pt x="3064" y="25788"/>
                    </a:cubicBezTo>
                    <a:lnTo>
                      <a:pt x="3064" y="25788"/>
                    </a:lnTo>
                    <a:cubicBezTo>
                      <a:pt x="2926" y="25742"/>
                      <a:pt x="2851" y="25726"/>
                      <a:pt x="2816" y="25726"/>
                    </a:cubicBezTo>
                    <a:cubicBezTo>
                      <a:pt x="2784" y="25726"/>
                      <a:pt x="2786" y="25740"/>
                      <a:pt x="2804" y="25758"/>
                    </a:cubicBezTo>
                    <a:cubicBezTo>
                      <a:pt x="2846" y="25779"/>
                      <a:pt x="2972" y="25863"/>
                      <a:pt x="2909" y="25883"/>
                    </a:cubicBezTo>
                    <a:cubicBezTo>
                      <a:pt x="2993" y="25946"/>
                      <a:pt x="3097" y="26030"/>
                      <a:pt x="3160" y="26072"/>
                    </a:cubicBezTo>
                    <a:cubicBezTo>
                      <a:pt x="3212" y="26123"/>
                      <a:pt x="3249" y="26161"/>
                      <a:pt x="3238" y="26161"/>
                    </a:cubicBezTo>
                    <a:cubicBezTo>
                      <a:pt x="3237" y="26161"/>
                      <a:pt x="3237" y="26161"/>
                      <a:pt x="3237" y="26161"/>
                    </a:cubicBezTo>
                    <a:lnTo>
                      <a:pt x="3237" y="26161"/>
                    </a:lnTo>
                    <a:cubicBezTo>
                      <a:pt x="3397" y="26224"/>
                      <a:pt x="3519" y="26326"/>
                      <a:pt x="3641" y="26428"/>
                    </a:cubicBezTo>
                    <a:cubicBezTo>
                      <a:pt x="3767" y="26532"/>
                      <a:pt x="3892" y="26658"/>
                      <a:pt x="4123" y="26783"/>
                    </a:cubicBezTo>
                    <a:cubicBezTo>
                      <a:pt x="4123" y="26823"/>
                      <a:pt x="4373" y="27056"/>
                      <a:pt x="4301" y="27056"/>
                    </a:cubicBezTo>
                    <a:cubicBezTo>
                      <a:pt x="4298" y="27056"/>
                      <a:pt x="4294" y="27056"/>
                      <a:pt x="4290" y="27055"/>
                    </a:cubicBezTo>
                    <a:lnTo>
                      <a:pt x="4290" y="27055"/>
                    </a:lnTo>
                    <a:cubicBezTo>
                      <a:pt x="4381" y="27146"/>
                      <a:pt x="4416" y="27181"/>
                      <a:pt x="4423" y="27181"/>
                    </a:cubicBezTo>
                    <a:cubicBezTo>
                      <a:pt x="4428" y="27181"/>
                      <a:pt x="4414" y="27156"/>
                      <a:pt x="4395" y="27118"/>
                    </a:cubicBezTo>
                    <a:cubicBezTo>
                      <a:pt x="4353" y="27055"/>
                      <a:pt x="4269" y="26951"/>
                      <a:pt x="4290" y="26951"/>
                    </a:cubicBezTo>
                    <a:lnTo>
                      <a:pt x="4290" y="26951"/>
                    </a:lnTo>
                    <a:cubicBezTo>
                      <a:pt x="4436" y="27055"/>
                      <a:pt x="4562" y="27223"/>
                      <a:pt x="4687" y="27390"/>
                    </a:cubicBezTo>
                    <a:cubicBezTo>
                      <a:pt x="4750" y="27474"/>
                      <a:pt x="4792" y="27557"/>
                      <a:pt x="4855" y="27662"/>
                    </a:cubicBezTo>
                    <a:cubicBezTo>
                      <a:pt x="4918" y="27746"/>
                      <a:pt x="4980" y="27850"/>
                      <a:pt x="5022" y="27955"/>
                    </a:cubicBezTo>
                    <a:cubicBezTo>
                      <a:pt x="5232" y="28373"/>
                      <a:pt x="5378" y="28855"/>
                      <a:pt x="5545" y="29336"/>
                    </a:cubicBezTo>
                    <a:cubicBezTo>
                      <a:pt x="5776" y="30215"/>
                      <a:pt x="5838" y="30403"/>
                      <a:pt x="5859" y="31261"/>
                    </a:cubicBezTo>
                    <a:cubicBezTo>
                      <a:pt x="5845" y="31325"/>
                      <a:pt x="5835" y="31350"/>
                      <a:pt x="5826" y="31350"/>
                    </a:cubicBezTo>
                    <a:cubicBezTo>
                      <a:pt x="5796" y="31350"/>
                      <a:pt x="5796" y="31031"/>
                      <a:pt x="5796" y="31031"/>
                    </a:cubicBezTo>
                    <a:cubicBezTo>
                      <a:pt x="5776" y="31261"/>
                      <a:pt x="5755" y="31449"/>
                      <a:pt x="5734" y="31658"/>
                    </a:cubicBezTo>
                    <a:cubicBezTo>
                      <a:pt x="5734" y="31847"/>
                      <a:pt x="5713" y="32056"/>
                      <a:pt x="5692" y="32265"/>
                    </a:cubicBezTo>
                    <a:cubicBezTo>
                      <a:pt x="5692" y="32242"/>
                      <a:pt x="5690" y="32232"/>
                      <a:pt x="5687" y="32232"/>
                    </a:cubicBezTo>
                    <a:cubicBezTo>
                      <a:pt x="5679" y="32232"/>
                      <a:pt x="5659" y="32300"/>
                      <a:pt x="5629" y="32391"/>
                    </a:cubicBezTo>
                    <a:cubicBezTo>
                      <a:pt x="5583" y="32650"/>
                      <a:pt x="5615" y="32665"/>
                      <a:pt x="5596" y="32823"/>
                    </a:cubicBezTo>
                    <a:lnTo>
                      <a:pt x="5596" y="32823"/>
                    </a:lnTo>
                    <a:cubicBezTo>
                      <a:pt x="5612" y="32707"/>
                      <a:pt x="5628" y="32596"/>
                      <a:pt x="5650" y="32495"/>
                    </a:cubicBezTo>
                    <a:lnTo>
                      <a:pt x="5671" y="32746"/>
                    </a:lnTo>
                    <a:cubicBezTo>
                      <a:pt x="5692" y="32642"/>
                      <a:pt x="5692" y="32537"/>
                      <a:pt x="5713" y="32433"/>
                    </a:cubicBezTo>
                    <a:lnTo>
                      <a:pt x="5713" y="32119"/>
                    </a:lnTo>
                    <a:cubicBezTo>
                      <a:pt x="5734" y="32054"/>
                      <a:pt x="5756" y="31996"/>
                      <a:pt x="5769" y="31996"/>
                    </a:cubicBezTo>
                    <a:cubicBezTo>
                      <a:pt x="5781" y="31996"/>
                      <a:pt x="5786" y="32049"/>
                      <a:pt x="5776" y="32202"/>
                    </a:cubicBezTo>
                    <a:cubicBezTo>
                      <a:pt x="5859" y="31763"/>
                      <a:pt x="5817" y="31805"/>
                      <a:pt x="5880" y="31428"/>
                    </a:cubicBezTo>
                    <a:lnTo>
                      <a:pt x="5880" y="31010"/>
                    </a:lnTo>
                    <a:cubicBezTo>
                      <a:pt x="5887" y="31036"/>
                      <a:pt x="5895" y="31042"/>
                      <a:pt x="5903" y="31042"/>
                    </a:cubicBezTo>
                    <a:cubicBezTo>
                      <a:pt x="5910" y="31042"/>
                      <a:pt x="5916" y="31038"/>
                      <a:pt x="5920" y="31038"/>
                    </a:cubicBezTo>
                    <a:cubicBezTo>
                      <a:pt x="5928" y="31038"/>
                      <a:pt x="5931" y="31049"/>
                      <a:pt x="5922" y="31113"/>
                    </a:cubicBezTo>
                    <a:lnTo>
                      <a:pt x="5922" y="31113"/>
                    </a:lnTo>
                    <a:cubicBezTo>
                      <a:pt x="5943" y="30967"/>
                      <a:pt x="5943" y="30800"/>
                      <a:pt x="5943" y="30675"/>
                    </a:cubicBezTo>
                    <a:cubicBezTo>
                      <a:pt x="5943" y="30508"/>
                      <a:pt x="5943" y="30361"/>
                      <a:pt x="5922" y="30236"/>
                    </a:cubicBezTo>
                    <a:cubicBezTo>
                      <a:pt x="5880" y="29985"/>
                      <a:pt x="5838" y="29796"/>
                      <a:pt x="5859" y="29650"/>
                    </a:cubicBezTo>
                    <a:lnTo>
                      <a:pt x="5859" y="29650"/>
                    </a:lnTo>
                    <a:cubicBezTo>
                      <a:pt x="5859" y="29665"/>
                      <a:pt x="5870" y="29680"/>
                      <a:pt x="5876" y="29695"/>
                    </a:cubicBezTo>
                    <a:lnTo>
                      <a:pt x="5876" y="29695"/>
                    </a:lnTo>
                    <a:cubicBezTo>
                      <a:pt x="5771" y="29242"/>
                      <a:pt x="5741" y="29163"/>
                      <a:pt x="5722" y="29163"/>
                    </a:cubicBezTo>
                    <a:cubicBezTo>
                      <a:pt x="5719" y="29163"/>
                      <a:pt x="5716" y="29166"/>
                      <a:pt x="5713" y="29168"/>
                    </a:cubicBezTo>
                    <a:cubicBezTo>
                      <a:pt x="5707" y="29174"/>
                      <a:pt x="5703" y="29181"/>
                      <a:pt x="5697" y="29181"/>
                    </a:cubicBezTo>
                    <a:cubicBezTo>
                      <a:pt x="5680" y="29181"/>
                      <a:pt x="5646" y="29129"/>
                      <a:pt x="5524" y="28855"/>
                    </a:cubicBezTo>
                    <a:cubicBezTo>
                      <a:pt x="5524" y="28666"/>
                      <a:pt x="5524" y="28478"/>
                      <a:pt x="5504" y="28269"/>
                    </a:cubicBezTo>
                    <a:lnTo>
                      <a:pt x="5399" y="28206"/>
                    </a:lnTo>
                    <a:cubicBezTo>
                      <a:pt x="5379" y="28106"/>
                      <a:pt x="5264" y="27912"/>
                      <a:pt x="5308" y="27912"/>
                    </a:cubicBezTo>
                    <a:cubicBezTo>
                      <a:pt x="5310" y="27912"/>
                      <a:pt x="5312" y="27912"/>
                      <a:pt x="5315" y="27913"/>
                    </a:cubicBezTo>
                    <a:cubicBezTo>
                      <a:pt x="5238" y="27810"/>
                      <a:pt x="5208" y="27778"/>
                      <a:pt x="5199" y="27778"/>
                    </a:cubicBezTo>
                    <a:cubicBezTo>
                      <a:pt x="5185" y="27778"/>
                      <a:pt x="5224" y="27860"/>
                      <a:pt x="5205" y="27860"/>
                    </a:cubicBezTo>
                    <a:cubicBezTo>
                      <a:pt x="5198" y="27860"/>
                      <a:pt x="5181" y="27846"/>
                      <a:pt x="5148" y="27808"/>
                    </a:cubicBezTo>
                    <a:cubicBezTo>
                      <a:pt x="5064" y="27557"/>
                      <a:pt x="4855" y="27244"/>
                      <a:pt x="4646" y="26992"/>
                    </a:cubicBezTo>
                    <a:cubicBezTo>
                      <a:pt x="4436" y="26762"/>
                      <a:pt x="4248" y="26553"/>
                      <a:pt x="4248" y="26469"/>
                    </a:cubicBezTo>
                    <a:cubicBezTo>
                      <a:pt x="4233" y="26462"/>
                      <a:pt x="4222" y="26459"/>
                      <a:pt x="4215" y="26459"/>
                    </a:cubicBezTo>
                    <a:cubicBezTo>
                      <a:pt x="4165" y="26459"/>
                      <a:pt x="4356" y="26644"/>
                      <a:pt x="4332" y="26644"/>
                    </a:cubicBezTo>
                    <a:cubicBezTo>
                      <a:pt x="4321" y="26644"/>
                      <a:pt x="4271" y="26610"/>
                      <a:pt x="4143" y="26511"/>
                    </a:cubicBezTo>
                    <a:cubicBezTo>
                      <a:pt x="4123" y="26281"/>
                      <a:pt x="3620" y="26093"/>
                      <a:pt x="3244" y="25779"/>
                    </a:cubicBezTo>
                    <a:cubicBezTo>
                      <a:pt x="3351" y="25779"/>
                      <a:pt x="3543" y="25907"/>
                      <a:pt x="3570" y="25907"/>
                    </a:cubicBezTo>
                    <a:cubicBezTo>
                      <a:pt x="3585" y="25907"/>
                      <a:pt x="3547" y="25866"/>
                      <a:pt x="3411" y="25737"/>
                    </a:cubicBezTo>
                    <a:cubicBezTo>
                      <a:pt x="3097" y="25695"/>
                      <a:pt x="2574" y="25235"/>
                      <a:pt x="2156" y="25130"/>
                    </a:cubicBezTo>
                    <a:cubicBezTo>
                      <a:pt x="2151" y="25139"/>
                      <a:pt x="2137" y="25144"/>
                      <a:pt x="2113" y="25144"/>
                    </a:cubicBezTo>
                    <a:cubicBezTo>
                      <a:pt x="2031" y="25144"/>
                      <a:pt x="1840" y="25091"/>
                      <a:pt x="1612" y="25026"/>
                    </a:cubicBezTo>
                    <a:cubicBezTo>
                      <a:pt x="1444" y="24963"/>
                      <a:pt x="1277" y="24921"/>
                      <a:pt x="1110" y="24900"/>
                    </a:cubicBezTo>
                    <a:cubicBezTo>
                      <a:pt x="1005" y="24879"/>
                      <a:pt x="921" y="24858"/>
                      <a:pt x="838" y="24837"/>
                    </a:cubicBezTo>
                    <a:cubicBezTo>
                      <a:pt x="754" y="24837"/>
                      <a:pt x="691" y="24816"/>
                      <a:pt x="607" y="24816"/>
                    </a:cubicBezTo>
                    <a:cubicBezTo>
                      <a:pt x="628" y="24816"/>
                      <a:pt x="586" y="24795"/>
                      <a:pt x="503" y="24775"/>
                    </a:cubicBezTo>
                    <a:lnTo>
                      <a:pt x="482" y="24775"/>
                    </a:lnTo>
                    <a:cubicBezTo>
                      <a:pt x="482" y="24775"/>
                      <a:pt x="482" y="24754"/>
                      <a:pt x="482" y="24733"/>
                    </a:cubicBezTo>
                    <a:lnTo>
                      <a:pt x="482" y="24670"/>
                    </a:lnTo>
                    <a:cubicBezTo>
                      <a:pt x="482" y="24628"/>
                      <a:pt x="482" y="24586"/>
                      <a:pt x="482" y="24523"/>
                    </a:cubicBezTo>
                    <a:cubicBezTo>
                      <a:pt x="461" y="24377"/>
                      <a:pt x="461" y="24231"/>
                      <a:pt x="461" y="24063"/>
                    </a:cubicBezTo>
                    <a:cubicBezTo>
                      <a:pt x="419" y="23749"/>
                      <a:pt x="440" y="23394"/>
                      <a:pt x="461" y="23142"/>
                    </a:cubicBezTo>
                    <a:lnTo>
                      <a:pt x="482" y="23163"/>
                    </a:lnTo>
                    <a:cubicBezTo>
                      <a:pt x="419" y="23101"/>
                      <a:pt x="377" y="22912"/>
                      <a:pt x="377" y="22661"/>
                    </a:cubicBezTo>
                    <a:cubicBezTo>
                      <a:pt x="356" y="22431"/>
                      <a:pt x="377" y="22138"/>
                      <a:pt x="377" y="21908"/>
                    </a:cubicBezTo>
                    <a:cubicBezTo>
                      <a:pt x="461" y="21929"/>
                      <a:pt x="482" y="22013"/>
                      <a:pt x="503" y="22285"/>
                    </a:cubicBezTo>
                    <a:lnTo>
                      <a:pt x="545" y="21824"/>
                    </a:lnTo>
                    <a:cubicBezTo>
                      <a:pt x="503" y="21720"/>
                      <a:pt x="482" y="21573"/>
                      <a:pt x="503" y="21280"/>
                    </a:cubicBezTo>
                    <a:lnTo>
                      <a:pt x="503" y="21280"/>
                    </a:lnTo>
                    <a:lnTo>
                      <a:pt x="607" y="21406"/>
                    </a:lnTo>
                    <a:cubicBezTo>
                      <a:pt x="628" y="21113"/>
                      <a:pt x="649" y="20820"/>
                      <a:pt x="670" y="20506"/>
                    </a:cubicBezTo>
                    <a:cubicBezTo>
                      <a:pt x="712" y="20171"/>
                      <a:pt x="754" y="19837"/>
                      <a:pt x="879" y="19481"/>
                    </a:cubicBezTo>
                    <a:cubicBezTo>
                      <a:pt x="874" y="19475"/>
                      <a:pt x="866" y="19472"/>
                      <a:pt x="858" y="19472"/>
                    </a:cubicBezTo>
                    <a:cubicBezTo>
                      <a:pt x="809" y="19472"/>
                      <a:pt x="721" y="19570"/>
                      <a:pt x="649" y="19606"/>
                    </a:cubicBezTo>
                    <a:cubicBezTo>
                      <a:pt x="633" y="19614"/>
                      <a:pt x="618" y="19619"/>
                      <a:pt x="605" y="19619"/>
                    </a:cubicBezTo>
                    <a:cubicBezTo>
                      <a:pt x="546" y="19619"/>
                      <a:pt x="515" y="19528"/>
                      <a:pt x="566" y="19188"/>
                    </a:cubicBezTo>
                    <a:cubicBezTo>
                      <a:pt x="581" y="19183"/>
                      <a:pt x="598" y="19179"/>
                      <a:pt x="616" y="19179"/>
                    </a:cubicBezTo>
                    <a:cubicBezTo>
                      <a:pt x="664" y="19179"/>
                      <a:pt x="714" y="19208"/>
                      <a:pt x="715" y="19323"/>
                    </a:cubicBezTo>
                    <a:lnTo>
                      <a:pt x="715" y="19323"/>
                    </a:lnTo>
                    <a:cubicBezTo>
                      <a:pt x="722" y="19238"/>
                      <a:pt x="742" y="19099"/>
                      <a:pt x="775" y="19000"/>
                    </a:cubicBezTo>
                    <a:lnTo>
                      <a:pt x="796" y="19334"/>
                    </a:lnTo>
                    <a:cubicBezTo>
                      <a:pt x="921" y="19000"/>
                      <a:pt x="775" y="19125"/>
                      <a:pt x="838" y="18874"/>
                    </a:cubicBezTo>
                    <a:lnTo>
                      <a:pt x="838" y="18874"/>
                    </a:lnTo>
                    <a:cubicBezTo>
                      <a:pt x="842" y="18875"/>
                      <a:pt x="845" y="18876"/>
                      <a:pt x="849" y="18876"/>
                    </a:cubicBezTo>
                    <a:cubicBezTo>
                      <a:pt x="918" y="18876"/>
                      <a:pt x="957" y="18722"/>
                      <a:pt x="993" y="18722"/>
                    </a:cubicBezTo>
                    <a:cubicBezTo>
                      <a:pt x="997" y="18722"/>
                      <a:pt x="1001" y="18724"/>
                      <a:pt x="1005" y="18728"/>
                    </a:cubicBezTo>
                    <a:cubicBezTo>
                      <a:pt x="1005" y="18811"/>
                      <a:pt x="921" y="18958"/>
                      <a:pt x="921" y="19083"/>
                    </a:cubicBezTo>
                    <a:cubicBezTo>
                      <a:pt x="963" y="18916"/>
                      <a:pt x="1026" y="18769"/>
                      <a:pt x="1089" y="18623"/>
                    </a:cubicBezTo>
                    <a:cubicBezTo>
                      <a:pt x="1151" y="18477"/>
                      <a:pt x="1214" y="18372"/>
                      <a:pt x="1277" y="18330"/>
                    </a:cubicBezTo>
                    <a:cubicBezTo>
                      <a:pt x="1214" y="18330"/>
                      <a:pt x="1151" y="18288"/>
                      <a:pt x="1214" y="18058"/>
                    </a:cubicBezTo>
                    <a:cubicBezTo>
                      <a:pt x="1402" y="17493"/>
                      <a:pt x="1382" y="17912"/>
                      <a:pt x="1549" y="17598"/>
                    </a:cubicBezTo>
                    <a:cubicBezTo>
                      <a:pt x="1528" y="17451"/>
                      <a:pt x="1737" y="17116"/>
                      <a:pt x="1612" y="17054"/>
                    </a:cubicBezTo>
                    <a:cubicBezTo>
                      <a:pt x="1674" y="16886"/>
                      <a:pt x="1758" y="16886"/>
                      <a:pt x="1821" y="16844"/>
                    </a:cubicBezTo>
                    <a:cubicBezTo>
                      <a:pt x="1858" y="16565"/>
                      <a:pt x="2294" y="15738"/>
                      <a:pt x="2196" y="15738"/>
                    </a:cubicBezTo>
                    <a:cubicBezTo>
                      <a:pt x="2185" y="15738"/>
                      <a:pt x="2165" y="15750"/>
                      <a:pt x="2135" y="15777"/>
                    </a:cubicBezTo>
                    <a:lnTo>
                      <a:pt x="2093" y="15840"/>
                    </a:lnTo>
                    <a:cubicBezTo>
                      <a:pt x="2093" y="15840"/>
                      <a:pt x="2093" y="15819"/>
                      <a:pt x="2093" y="15798"/>
                    </a:cubicBezTo>
                    <a:cubicBezTo>
                      <a:pt x="2219" y="15443"/>
                      <a:pt x="2407" y="15108"/>
                      <a:pt x="2616" y="14773"/>
                    </a:cubicBezTo>
                    <a:cubicBezTo>
                      <a:pt x="2700" y="14606"/>
                      <a:pt x="2825" y="14459"/>
                      <a:pt x="2930" y="14292"/>
                    </a:cubicBezTo>
                    <a:lnTo>
                      <a:pt x="3097" y="14083"/>
                    </a:lnTo>
                    <a:lnTo>
                      <a:pt x="3223" y="13915"/>
                    </a:lnTo>
                    <a:cubicBezTo>
                      <a:pt x="3348" y="13894"/>
                      <a:pt x="3453" y="13894"/>
                      <a:pt x="3558" y="13873"/>
                    </a:cubicBezTo>
                    <a:cubicBezTo>
                      <a:pt x="3704" y="13852"/>
                      <a:pt x="3830" y="13831"/>
                      <a:pt x="3976" y="13811"/>
                    </a:cubicBezTo>
                    <a:lnTo>
                      <a:pt x="3976" y="13852"/>
                    </a:lnTo>
                    <a:cubicBezTo>
                      <a:pt x="4583" y="13706"/>
                      <a:pt x="5315" y="13580"/>
                      <a:pt x="5734" y="13371"/>
                    </a:cubicBezTo>
                    <a:cubicBezTo>
                      <a:pt x="5776" y="13366"/>
                      <a:pt x="5823" y="13363"/>
                      <a:pt x="5869" y="13363"/>
                    </a:cubicBezTo>
                    <a:cubicBezTo>
                      <a:pt x="6008" y="13363"/>
                      <a:pt x="6142" y="13387"/>
                      <a:pt x="6110" y="13434"/>
                    </a:cubicBezTo>
                    <a:cubicBezTo>
                      <a:pt x="6550" y="13287"/>
                      <a:pt x="6592" y="13225"/>
                      <a:pt x="7261" y="13078"/>
                    </a:cubicBezTo>
                    <a:lnTo>
                      <a:pt x="7261" y="13078"/>
                    </a:lnTo>
                    <a:cubicBezTo>
                      <a:pt x="6843" y="13308"/>
                      <a:pt x="7449" y="13120"/>
                      <a:pt x="6822" y="13287"/>
                    </a:cubicBezTo>
                    <a:cubicBezTo>
                      <a:pt x="7115" y="13225"/>
                      <a:pt x="7303" y="13183"/>
                      <a:pt x="7491" y="13141"/>
                    </a:cubicBezTo>
                    <a:cubicBezTo>
                      <a:pt x="7680" y="13078"/>
                      <a:pt x="7868" y="12995"/>
                      <a:pt x="8140" y="12785"/>
                    </a:cubicBezTo>
                    <a:lnTo>
                      <a:pt x="8140" y="12785"/>
                    </a:lnTo>
                    <a:cubicBezTo>
                      <a:pt x="8099" y="12844"/>
                      <a:pt x="8120" y="12868"/>
                      <a:pt x="8179" y="12868"/>
                    </a:cubicBezTo>
                    <a:cubicBezTo>
                      <a:pt x="8327" y="12868"/>
                      <a:pt x="8713" y="12711"/>
                      <a:pt x="8893" y="12576"/>
                    </a:cubicBezTo>
                    <a:lnTo>
                      <a:pt x="8893" y="12576"/>
                    </a:lnTo>
                    <a:cubicBezTo>
                      <a:pt x="8747" y="12618"/>
                      <a:pt x="8600" y="12660"/>
                      <a:pt x="8454" y="12681"/>
                    </a:cubicBezTo>
                    <a:cubicBezTo>
                      <a:pt x="8621" y="12618"/>
                      <a:pt x="8747" y="12534"/>
                      <a:pt x="8893" y="12471"/>
                    </a:cubicBezTo>
                    <a:cubicBezTo>
                      <a:pt x="9019" y="12409"/>
                      <a:pt x="9165" y="12325"/>
                      <a:pt x="9291" y="12262"/>
                    </a:cubicBezTo>
                    <a:lnTo>
                      <a:pt x="9291" y="12262"/>
                    </a:lnTo>
                    <a:lnTo>
                      <a:pt x="9228" y="12492"/>
                    </a:lnTo>
                    <a:cubicBezTo>
                      <a:pt x="9856" y="12262"/>
                      <a:pt x="10316" y="11844"/>
                      <a:pt x="10672" y="11404"/>
                    </a:cubicBezTo>
                    <a:cubicBezTo>
                      <a:pt x="11048" y="10965"/>
                      <a:pt x="11320" y="10567"/>
                      <a:pt x="11760" y="10233"/>
                    </a:cubicBezTo>
                    <a:cubicBezTo>
                      <a:pt x="11774" y="10169"/>
                      <a:pt x="11771" y="10143"/>
                      <a:pt x="11757" y="10143"/>
                    </a:cubicBezTo>
                    <a:cubicBezTo>
                      <a:pt x="11728" y="10143"/>
                      <a:pt x="11654" y="10240"/>
                      <a:pt x="11571" y="10337"/>
                    </a:cubicBezTo>
                    <a:cubicBezTo>
                      <a:pt x="11489" y="10419"/>
                      <a:pt x="11398" y="10502"/>
                      <a:pt x="11357" y="10502"/>
                    </a:cubicBezTo>
                    <a:cubicBezTo>
                      <a:pt x="11335" y="10502"/>
                      <a:pt x="11327" y="10479"/>
                      <a:pt x="11341" y="10421"/>
                    </a:cubicBezTo>
                    <a:cubicBezTo>
                      <a:pt x="11718" y="9982"/>
                      <a:pt x="12241" y="9500"/>
                      <a:pt x="12304" y="9312"/>
                    </a:cubicBezTo>
                    <a:cubicBezTo>
                      <a:pt x="12534" y="8935"/>
                      <a:pt x="12513" y="8705"/>
                      <a:pt x="12492" y="8496"/>
                    </a:cubicBezTo>
                    <a:cubicBezTo>
                      <a:pt x="12471" y="8287"/>
                      <a:pt x="12471" y="8057"/>
                      <a:pt x="12534" y="7617"/>
                    </a:cubicBezTo>
                    <a:lnTo>
                      <a:pt x="12534" y="7617"/>
                    </a:lnTo>
                    <a:cubicBezTo>
                      <a:pt x="12502" y="7649"/>
                      <a:pt x="12457" y="7694"/>
                      <a:pt x="12410" y="7694"/>
                    </a:cubicBezTo>
                    <a:cubicBezTo>
                      <a:pt x="12396" y="7694"/>
                      <a:pt x="12381" y="7690"/>
                      <a:pt x="12366" y="7680"/>
                    </a:cubicBezTo>
                    <a:cubicBezTo>
                      <a:pt x="12325" y="7638"/>
                      <a:pt x="12283" y="7492"/>
                      <a:pt x="12241" y="7178"/>
                    </a:cubicBezTo>
                    <a:cubicBezTo>
                      <a:pt x="12241" y="6885"/>
                      <a:pt x="12283" y="6697"/>
                      <a:pt x="12346" y="6634"/>
                    </a:cubicBezTo>
                    <a:cubicBezTo>
                      <a:pt x="12363" y="6616"/>
                      <a:pt x="12383" y="6607"/>
                      <a:pt x="12403" y="6607"/>
                    </a:cubicBezTo>
                    <a:cubicBezTo>
                      <a:pt x="12452" y="6607"/>
                      <a:pt x="12504" y="6666"/>
                      <a:pt x="12534" y="6801"/>
                    </a:cubicBezTo>
                    <a:cubicBezTo>
                      <a:pt x="12553" y="6933"/>
                      <a:pt x="12538" y="7014"/>
                      <a:pt x="12519" y="7014"/>
                    </a:cubicBezTo>
                    <a:cubicBezTo>
                      <a:pt x="12517" y="7014"/>
                      <a:pt x="12515" y="7013"/>
                      <a:pt x="12513" y="7010"/>
                    </a:cubicBezTo>
                    <a:lnTo>
                      <a:pt x="12513" y="7010"/>
                    </a:lnTo>
                    <a:cubicBezTo>
                      <a:pt x="12542" y="7157"/>
                      <a:pt x="12561" y="7325"/>
                      <a:pt x="12599" y="7325"/>
                    </a:cubicBezTo>
                    <a:cubicBezTo>
                      <a:pt x="12615" y="7325"/>
                      <a:pt x="12634" y="7294"/>
                      <a:pt x="12659" y="7220"/>
                    </a:cubicBezTo>
                    <a:lnTo>
                      <a:pt x="12576" y="7157"/>
                    </a:lnTo>
                    <a:cubicBezTo>
                      <a:pt x="12618" y="6989"/>
                      <a:pt x="12597" y="6697"/>
                      <a:pt x="12597" y="6487"/>
                    </a:cubicBezTo>
                    <a:cubicBezTo>
                      <a:pt x="12580" y="6302"/>
                      <a:pt x="12576" y="6171"/>
                      <a:pt x="12609" y="6171"/>
                    </a:cubicBezTo>
                    <a:cubicBezTo>
                      <a:pt x="12616" y="6171"/>
                      <a:pt x="12626" y="6178"/>
                      <a:pt x="12638" y="6194"/>
                    </a:cubicBezTo>
                    <a:cubicBezTo>
                      <a:pt x="12583" y="6028"/>
                      <a:pt x="12551" y="5960"/>
                      <a:pt x="12535" y="5960"/>
                    </a:cubicBezTo>
                    <a:cubicBezTo>
                      <a:pt x="12511" y="5960"/>
                      <a:pt x="12519" y="6105"/>
                      <a:pt x="12530" y="6294"/>
                    </a:cubicBezTo>
                    <a:lnTo>
                      <a:pt x="12530" y="6294"/>
                    </a:lnTo>
                    <a:cubicBezTo>
                      <a:pt x="12506" y="5931"/>
                      <a:pt x="12447" y="5656"/>
                      <a:pt x="12387" y="5399"/>
                    </a:cubicBezTo>
                    <a:cubicBezTo>
                      <a:pt x="12346" y="5253"/>
                      <a:pt x="12325" y="5106"/>
                      <a:pt x="12304" y="4981"/>
                    </a:cubicBezTo>
                    <a:cubicBezTo>
                      <a:pt x="12283" y="4918"/>
                      <a:pt x="12262" y="4813"/>
                      <a:pt x="12262" y="4772"/>
                    </a:cubicBezTo>
                    <a:cubicBezTo>
                      <a:pt x="12262" y="4751"/>
                      <a:pt x="12262" y="4709"/>
                      <a:pt x="12283" y="4667"/>
                    </a:cubicBezTo>
                    <a:lnTo>
                      <a:pt x="12283" y="4667"/>
                    </a:lnTo>
                    <a:cubicBezTo>
                      <a:pt x="12254" y="4696"/>
                      <a:pt x="12204" y="4735"/>
                      <a:pt x="12177" y="4735"/>
                    </a:cubicBezTo>
                    <a:cubicBezTo>
                      <a:pt x="12165" y="4735"/>
                      <a:pt x="12157" y="4728"/>
                      <a:pt x="12157" y="4709"/>
                    </a:cubicBezTo>
                    <a:cubicBezTo>
                      <a:pt x="12157" y="4646"/>
                      <a:pt x="12178" y="4583"/>
                      <a:pt x="12199" y="4541"/>
                    </a:cubicBezTo>
                    <a:cubicBezTo>
                      <a:pt x="12241" y="4520"/>
                      <a:pt x="12262" y="4479"/>
                      <a:pt x="12283" y="4458"/>
                    </a:cubicBezTo>
                    <a:cubicBezTo>
                      <a:pt x="12283" y="4437"/>
                      <a:pt x="12304" y="4416"/>
                      <a:pt x="12304" y="4416"/>
                    </a:cubicBezTo>
                    <a:cubicBezTo>
                      <a:pt x="12304" y="4395"/>
                      <a:pt x="12325" y="4353"/>
                      <a:pt x="12325" y="4332"/>
                    </a:cubicBezTo>
                    <a:cubicBezTo>
                      <a:pt x="12346" y="4248"/>
                      <a:pt x="12325" y="4186"/>
                      <a:pt x="12576" y="3935"/>
                    </a:cubicBezTo>
                    <a:cubicBezTo>
                      <a:pt x="12652" y="3898"/>
                      <a:pt x="12701" y="3886"/>
                      <a:pt x="12735" y="3886"/>
                    </a:cubicBezTo>
                    <a:cubicBezTo>
                      <a:pt x="12804" y="3886"/>
                      <a:pt x="12804" y="3939"/>
                      <a:pt x="12833" y="3939"/>
                    </a:cubicBezTo>
                    <a:cubicBezTo>
                      <a:pt x="12863" y="3939"/>
                      <a:pt x="12924" y="3884"/>
                      <a:pt x="13120" y="3663"/>
                    </a:cubicBezTo>
                    <a:cubicBezTo>
                      <a:pt x="13218" y="3611"/>
                      <a:pt x="13280" y="3590"/>
                      <a:pt x="13314" y="3590"/>
                    </a:cubicBezTo>
                    <a:cubicBezTo>
                      <a:pt x="13420" y="3590"/>
                      <a:pt x="13282" y="3783"/>
                      <a:pt x="13203" y="3893"/>
                    </a:cubicBezTo>
                    <a:cubicBezTo>
                      <a:pt x="13413" y="3642"/>
                      <a:pt x="13685" y="3495"/>
                      <a:pt x="13915" y="3349"/>
                    </a:cubicBezTo>
                    <a:cubicBezTo>
                      <a:pt x="14166" y="3244"/>
                      <a:pt x="14396" y="3160"/>
                      <a:pt x="14563" y="3077"/>
                    </a:cubicBezTo>
                    <a:lnTo>
                      <a:pt x="14563" y="3077"/>
                    </a:lnTo>
                    <a:lnTo>
                      <a:pt x="14291" y="3307"/>
                    </a:lnTo>
                    <a:cubicBezTo>
                      <a:pt x="14459" y="3181"/>
                      <a:pt x="14584" y="3077"/>
                      <a:pt x="14731" y="2993"/>
                    </a:cubicBezTo>
                    <a:cubicBezTo>
                      <a:pt x="14668" y="2993"/>
                      <a:pt x="14584" y="2972"/>
                      <a:pt x="14501" y="2972"/>
                    </a:cubicBezTo>
                    <a:cubicBezTo>
                      <a:pt x="14648" y="2907"/>
                      <a:pt x="14769" y="2854"/>
                      <a:pt x="14825" y="2854"/>
                    </a:cubicBezTo>
                    <a:cubicBezTo>
                      <a:pt x="14841" y="2854"/>
                      <a:pt x="14852" y="2858"/>
                      <a:pt x="14856" y="2868"/>
                    </a:cubicBezTo>
                    <a:cubicBezTo>
                      <a:pt x="15003" y="2679"/>
                      <a:pt x="14605" y="2763"/>
                      <a:pt x="14919" y="2449"/>
                    </a:cubicBezTo>
                    <a:cubicBezTo>
                      <a:pt x="14982" y="2428"/>
                      <a:pt x="15066" y="2386"/>
                      <a:pt x="15128" y="2344"/>
                    </a:cubicBezTo>
                    <a:cubicBezTo>
                      <a:pt x="15212" y="2303"/>
                      <a:pt x="15317" y="2240"/>
                      <a:pt x="15379" y="2198"/>
                    </a:cubicBezTo>
                    <a:cubicBezTo>
                      <a:pt x="15499" y="2138"/>
                      <a:pt x="15619" y="2089"/>
                      <a:pt x="15701" y="2089"/>
                    </a:cubicBezTo>
                    <a:cubicBezTo>
                      <a:pt x="15733" y="2089"/>
                      <a:pt x="15759" y="2096"/>
                      <a:pt x="15777" y="2114"/>
                    </a:cubicBezTo>
                    <a:cubicBezTo>
                      <a:pt x="15077" y="2391"/>
                      <a:pt x="15739" y="2278"/>
                      <a:pt x="15479" y="2475"/>
                    </a:cubicBezTo>
                    <a:lnTo>
                      <a:pt x="15479" y="2475"/>
                    </a:lnTo>
                    <a:cubicBezTo>
                      <a:pt x="15561" y="2436"/>
                      <a:pt x="15659" y="2401"/>
                      <a:pt x="15777" y="2365"/>
                    </a:cubicBezTo>
                    <a:cubicBezTo>
                      <a:pt x="15798" y="2365"/>
                      <a:pt x="15756" y="2407"/>
                      <a:pt x="15714" y="2428"/>
                    </a:cubicBezTo>
                    <a:cubicBezTo>
                      <a:pt x="16112" y="2323"/>
                      <a:pt x="16175" y="2261"/>
                      <a:pt x="16237" y="2156"/>
                    </a:cubicBezTo>
                    <a:cubicBezTo>
                      <a:pt x="16300" y="2072"/>
                      <a:pt x="16342" y="1926"/>
                      <a:pt x="16739" y="1800"/>
                    </a:cubicBezTo>
                    <a:lnTo>
                      <a:pt x="16739" y="1800"/>
                    </a:lnTo>
                    <a:cubicBezTo>
                      <a:pt x="16706" y="1867"/>
                      <a:pt x="16778" y="1892"/>
                      <a:pt x="16872" y="1892"/>
                    </a:cubicBezTo>
                    <a:cubicBezTo>
                      <a:pt x="16956" y="1892"/>
                      <a:pt x="17057" y="1872"/>
                      <a:pt x="17116" y="1842"/>
                    </a:cubicBezTo>
                    <a:lnTo>
                      <a:pt x="17116" y="1842"/>
                    </a:lnTo>
                    <a:cubicBezTo>
                      <a:pt x="17058" y="1862"/>
                      <a:pt x="17014" y="1870"/>
                      <a:pt x="16983" y="1870"/>
                    </a:cubicBezTo>
                    <a:cubicBezTo>
                      <a:pt x="16847" y="1870"/>
                      <a:pt x="16958" y="1706"/>
                      <a:pt x="17179" y="1570"/>
                    </a:cubicBezTo>
                    <a:cubicBezTo>
                      <a:pt x="17723" y="1487"/>
                      <a:pt x="17744" y="1361"/>
                      <a:pt x="18016" y="1298"/>
                    </a:cubicBezTo>
                    <a:lnTo>
                      <a:pt x="18016" y="1298"/>
                    </a:lnTo>
                    <a:lnTo>
                      <a:pt x="17681" y="1340"/>
                    </a:lnTo>
                    <a:cubicBezTo>
                      <a:pt x="17765" y="1215"/>
                      <a:pt x="18037" y="1152"/>
                      <a:pt x="18413" y="1068"/>
                    </a:cubicBezTo>
                    <a:lnTo>
                      <a:pt x="18413" y="1068"/>
                    </a:lnTo>
                    <a:cubicBezTo>
                      <a:pt x="18419" y="1076"/>
                      <a:pt x="18417" y="1084"/>
                      <a:pt x="18411" y="1091"/>
                    </a:cubicBezTo>
                    <a:lnTo>
                      <a:pt x="18411" y="1091"/>
                    </a:lnTo>
                    <a:cubicBezTo>
                      <a:pt x="18494" y="1069"/>
                      <a:pt x="18584" y="1062"/>
                      <a:pt x="18679" y="1062"/>
                    </a:cubicBezTo>
                    <a:cubicBezTo>
                      <a:pt x="18900" y="1062"/>
                      <a:pt x="19147" y="1103"/>
                      <a:pt x="19399" y="1103"/>
                    </a:cubicBezTo>
                    <a:cubicBezTo>
                      <a:pt x="19517" y="1103"/>
                      <a:pt x="19635" y="1094"/>
                      <a:pt x="19752" y="1068"/>
                    </a:cubicBezTo>
                    <a:cubicBezTo>
                      <a:pt x="20004" y="1131"/>
                      <a:pt x="19773" y="1256"/>
                      <a:pt x="20004" y="1277"/>
                    </a:cubicBezTo>
                    <a:cubicBezTo>
                      <a:pt x="20077" y="1256"/>
                      <a:pt x="20145" y="1251"/>
                      <a:pt x="20208" y="1251"/>
                    </a:cubicBezTo>
                    <a:cubicBezTo>
                      <a:pt x="20270" y="1251"/>
                      <a:pt x="20328" y="1256"/>
                      <a:pt x="20380" y="1256"/>
                    </a:cubicBezTo>
                    <a:cubicBezTo>
                      <a:pt x="20485" y="1277"/>
                      <a:pt x="20569" y="1298"/>
                      <a:pt x="20652" y="1319"/>
                    </a:cubicBezTo>
                    <a:cubicBezTo>
                      <a:pt x="20820" y="1361"/>
                      <a:pt x="20987" y="1445"/>
                      <a:pt x="21322" y="1445"/>
                    </a:cubicBezTo>
                    <a:cubicBezTo>
                      <a:pt x="21154" y="1277"/>
                      <a:pt x="21113" y="1298"/>
                      <a:pt x="21594" y="1277"/>
                    </a:cubicBezTo>
                    <a:cubicBezTo>
                      <a:pt x="21426" y="1235"/>
                      <a:pt x="21238" y="1235"/>
                      <a:pt x="21050" y="1215"/>
                    </a:cubicBezTo>
                    <a:cubicBezTo>
                      <a:pt x="20861" y="1194"/>
                      <a:pt x="20694" y="1194"/>
                      <a:pt x="20506" y="1194"/>
                    </a:cubicBezTo>
                    <a:lnTo>
                      <a:pt x="20861" y="1131"/>
                    </a:lnTo>
                    <a:lnTo>
                      <a:pt x="21238" y="1110"/>
                    </a:lnTo>
                    <a:cubicBezTo>
                      <a:pt x="21093" y="1074"/>
                      <a:pt x="20936" y="1065"/>
                      <a:pt x="20790" y="1065"/>
                    </a:cubicBezTo>
                    <a:cubicBezTo>
                      <a:pt x="20652" y="1065"/>
                      <a:pt x="20524" y="1073"/>
                      <a:pt x="20423" y="1073"/>
                    </a:cubicBezTo>
                    <a:cubicBezTo>
                      <a:pt x="20383" y="1073"/>
                      <a:pt x="20348" y="1071"/>
                      <a:pt x="20317" y="1068"/>
                    </a:cubicBezTo>
                    <a:cubicBezTo>
                      <a:pt x="20652" y="984"/>
                      <a:pt x="20631" y="1005"/>
                      <a:pt x="20464" y="880"/>
                    </a:cubicBezTo>
                    <a:lnTo>
                      <a:pt x="20464" y="880"/>
                    </a:lnTo>
                    <a:cubicBezTo>
                      <a:pt x="20589" y="943"/>
                      <a:pt x="20694" y="963"/>
                      <a:pt x="20820" y="984"/>
                    </a:cubicBezTo>
                    <a:cubicBezTo>
                      <a:pt x="20945" y="984"/>
                      <a:pt x="21050" y="1005"/>
                      <a:pt x="21175" y="1005"/>
                    </a:cubicBezTo>
                    <a:cubicBezTo>
                      <a:pt x="21301" y="1005"/>
                      <a:pt x="21426" y="1005"/>
                      <a:pt x="21552" y="1026"/>
                    </a:cubicBezTo>
                    <a:cubicBezTo>
                      <a:pt x="21677" y="1047"/>
                      <a:pt x="21803" y="1089"/>
                      <a:pt x="21908" y="1173"/>
                    </a:cubicBezTo>
                    <a:lnTo>
                      <a:pt x="21803" y="1466"/>
                    </a:lnTo>
                    <a:cubicBezTo>
                      <a:pt x="21887" y="1507"/>
                      <a:pt x="21970" y="1549"/>
                      <a:pt x="22054" y="1570"/>
                    </a:cubicBezTo>
                    <a:cubicBezTo>
                      <a:pt x="22138" y="1612"/>
                      <a:pt x="22221" y="1654"/>
                      <a:pt x="22305" y="1675"/>
                    </a:cubicBezTo>
                    <a:cubicBezTo>
                      <a:pt x="22473" y="1738"/>
                      <a:pt x="22682" y="1800"/>
                      <a:pt x="22786" y="1842"/>
                    </a:cubicBezTo>
                    <a:cubicBezTo>
                      <a:pt x="23058" y="1947"/>
                      <a:pt x="23351" y="2219"/>
                      <a:pt x="23602" y="2679"/>
                    </a:cubicBezTo>
                    <a:cubicBezTo>
                      <a:pt x="23561" y="2575"/>
                      <a:pt x="23519" y="2470"/>
                      <a:pt x="23477" y="2365"/>
                    </a:cubicBezTo>
                    <a:lnTo>
                      <a:pt x="23477" y="2365"/>
                    </a:lnTo>
                    <a:cubicBezTo>
                      <a:pt x="23665" y="2386"/>
                      <a:pt x="23833" y="2888"/>
                      <a:pt x="24063" y="3160"/>
                    </a:cubicBezTo>
                    <a:cubicBezTo>
                      <a:pt x="23958" y="3202"/>
                      <a:pt x="24042" y="3412"/>
                      <a:pt x="24063" y="3558"/>
                    </a:cubicBezTo>
                    <a:cubicBezTo>
                      <a:pt x="24064" y="3557"/>
                      <a:pt x="24065" y="3556"/>
                      <a:pt x="24067" y="3556"/>
                    </a:cubicBezTo>
                    <a:cubicBezTo>
                      <a:pt x="24095" y="3556"/>
                      <a:pt x="24195" y="3734"/>
                      <a:pt x="24314" y="3893"/>
                    </a:cubicBezTo>
                    <a:cubicBezTo>
                      <a:pt x="24453" y="4071"/>
                      <a:pt x="24592" y="4250"/>
                      <a:pt x="24713" y="4250"/>
                    </a:cubicBezTo>
                    <a:cubicBezTo>
                      <a:pt x="24719" y="4250"/>
                      <a:pt x="24726" y="4250"/>
                      <a:pt x="24732" y="4248"/>
                    </a:cubicBezTo>
                    <a:cubicBezTo>
                      <a:pt x="24774" y="4416"/>
                      <a:pt x="24837" y="4583"/>
                      <a:pt x="24921" y="4751"/>
                    </a:cubicBezTo>
                    <a:cubicBezTo>
                      <a:pt x="25193" y="5148"/>
                      <a:pt x="25444" y="5295"/>
                      <a:pt x="25695" y="5420"/>
                    </a:cubicBezTo>
                    <a:cubicBezTo>
                      <a:pt x="25820" y="5483"/>
                      <a:pt x="25946" y="5546"/>
                      <a:pt x="26092" y="5629"/>
                    </a:cubicBezTo>
                    <a:cubicBezTo>
                      <a:pt x="26155" y="5650"/>
                      <a:pt x="26239" y="5692"/>
                      <a:pt x="26323" y="5734"/>
                    </a:cubicBezTo>
                    <a:cubicBezTo>
                      <a:pt x="26406" y="5776"/>
                      <a:pt x="26490" y="5839"/>
                      <a:pt x="26595" y="5881"/>
                    </a:cubicBezTo>
                    <a:cubicBezTo>
                      <a:pt x="26448" y="5881"/>
                      <a:pt x="26448" y="5922"/>
                      <a:pt x="26427" y="5964"/>
                    </a:cubicBezTo>
                    <a:cubicBezTo>
                      <a:pt x="26420" y="5979"/>
                      <a:pt x="26407" y="5988"/>
                      <a:pt x="26381" y="5988"/>
                    </a:cubicBezTo>
                    <a:cubicBezTo>
                      <a:pt x="26332" y="5988"/>
                      <a:pt x="26234" y="5955"/>
                      <a:pt x="26030" y="5860"/>
                    </a:cubicBezTo>
                    <a:lnTo>
                      <a:pt x="26030" y="5860"/>
                    </a:lnTo>
                    <a:cubicBezTo>
                      <a:pt x="26176" y="5943"/>
                      <a:pt x="26302" y="6048"/>
                      <a:pt x="26406" y="6090"/>
                    </a:cubicBezTo>
                    <a:cubicBezTo>
                      <a:pt x="26484" y="6116"/>
                      <a:pt x="26537" y="6133"/>
                      <a:pt x="26572" y="6133"/>
                    </a:cubicBezTo>
                    <a:cubicBezTo>
                      <a:pt x="26593" y="6133"/>
                      <a:pt x="26607" y="6127"/>
                      <a:pt x="26615" y="6111"/>
                    </a:cubicBezTo>
                    <a:cubicBezTo>
                      <a:pt x="26657" y="6153"/>
                      <a:pt x="26720" y="6194"/>
                      <a:pt x="26825" y="6215"/>
                    </a:cubicBezTo>
                    <a:cubicBezTo>
                      <a:pt x="26908" y="6236"/>
                      <a:pt x="27034" y="6257"/>
                      <a:pt x="27159" y="6278"/>
                    </a:cubicBezTo>
                    <a:cubicBezTo>
                      <a:pt x="27390" y="6320"/>
                      <a:pt x="27620" y="6299"/>
                      <a:pt x="27766" y="6362"/>
                    </a:cubicBezTo>
                    <a:cubicBezTo>
                      <a:pt x="27892" y="6341"/>
                      <a:pt x="27955" y="6257"/>
                      <a:pt x="28268" y="6257"/>
                    </a:cubicBezTo>
                    <a:cubicBezTo>
                      <a:pt x="28292" y="6269"/>
                      <a:pt x="28289" y="6287"/>
                      <a:pt x="28282" y="6301"/>
                    </a:cubicBezTo>
                    <a:lnTo>
                      <a:pt x="28282" y="6301"/>
                    </a:lnTo>
                    <a:cubicBezTo>
                      <a:pt x="28321" y="6277"/>
                      <a:pt x="28430" y="6274"/>
                      <a:pt x="28499" y="6257"/>
                    </a:cubicBezTo>
                    <a:cubicBezTo>
                      <a:pt x="28578" y="6237"/>
                      <a:pt x="28638" y="6199"/>
                      <a:pt x="28521" y="6159"/>
                    </a:cubicBezTo>
                    <a:lnTo>
                      <a:pt x="28521" y="6159"/>
                    </a:lnTo>
                    <a:cubicBezTo>
                      <a:pt x="28694" y="6211"/>
                      <a:pt x="28893" y="6235"/>
                      <a:pt x="29104" y="6235"/>
                    </a:cubicBezTo>
                    <a:cubicBezTo>
                      <a:pt x="29452" y="6235"/>
                      <a:pt x="29835" y="6171"/>
                      <a:pt x="30193" y="6069"/>
                    </a:cubicBezTo>
                    <a:cubicBezTo>
                      <a:pt x="30800" y="5922"/>
                      <a:pt x="31344" y="5713"/>
                      <a:pt x="31763" y="5671"/>
                    </a:cubicBezTo>
                    <a:cubicBezTo>
                      <a:pt x="32349" y="5420"/>
                      <a:pt x="33018" y="5064"/>
                      <a:pt x="33520" y="4792"/>
                    </a:cubicBezTo>
                    <a:lnTo>
                      <a:pt x="33520" y="4792"/>
                    </a:lnTo>
                    <a:cubicBezTo>
                      <a:pt x="33499" y="4834"/>
                      <a:pt x="33541" y="4834"/>
                      <a:pt x="33437" y="4876"/>
                    </a:cubicBezTo>
                    <a:cubicBezTo>
                      <a:pt x="34169" y="4583"/>
                      <a:pt x="33750" y="4416"/>
                      <a:pt x="34566" y="4081"/>
                    </a:cubicBezTo>
                    <a:cubicBezTo>
                      <a:pt x="34623" y="4069"/>
                      <a:pt x="34661" y="4063"/>
                      <a:pt x="34685" y="4063"/>
                    </a:cubicBezTo>
                    <a:cubicBezTo>
                      <a:pt x="34842" y="4063"/>
                      <a:pt x="34352" y="4302"/>
                      <a:pt x="34412" y="4302"/>
                    </a:cubicBezTo>
                    <a:cubicBezTo>
                      <a:pt x="34420" y="4302"/>
                      <a:pt x="34436" y="4298"/>
                      <a:pt x="34462" y="4290"/>
                    </a:cubicBezTo>
                    <a:cubicBezTo>
                      <a:pt x="34489" y="4310"/>
                      <a:pt x="34520" y="4318"/>
                      <a:pt x="34557" y="4318"/>
                    </a:cubicBezTo>
                    <a:cubicBezTo>
                      <a:pt x="34717" y="4318"/>
                      <a:pt x="34963" y="4147"/>
                      <a:pt x="35236" y="3976"/>
                    </a:cubicBezTo>
                    <a:lnTo>
                      <a:pt x="35257" y="3956"/>
                    </a:lnTo>
                    <a:cubicBezTo>
                      <a:pt x="35346" y="3879"/>
                      <a:pt x="35459" y="3833"/>
                      <a:pt x="35576" y="3833"/>
                    </a:cubicBezTo>
                    <a:cubicBezTo>
                      <a:pt x="35651" y="3833"/>
                      <a:pt x="35728" y="3852"/>
                      <a:pt x="35801" y="3893"/>
                    </a:cubicBezTo>
                    <a:lnTo>
                      <a:pt x="35696" y="3893"/>
                    </a:lnTo>
                    <a:cubicBezTo>
                      <a:pt x="35864" y="3956"/>
                      <a:pt x="36073" y="3976"/>
                      <a:pt x="36366" y="4060"/>
                    </a:cubicBezTo>
                    <a:cubicBezTo>
                      <a:pt x="36638" y="4144"/>
                      <a:pt x="36973" y="4248"/>
                      <a:pt x="37307" y="4437"/>
                    </a:cubicBezTo>
                    <a:cubicBezTo>
                      <a:pt x="37307" y="4437"/>
                      <a:pt x="37266" y="4437"/>
                      <a:pt x="37286" y="4479"/>
                    </a:cubicBezTo>
                    <a:cubicBezTo>
                      <a:pt x="37789" y="4541"/>
                      <a:pt x="38626" y="5023"/>
                      <a:pt x="39211" y="5420"/>
                    </a:cubicBezTo>
                    <a:cubicBezTo>
                      <a:pt x="39064" y="5396"/>
                      <a:pt x="38989" y="5349"/>
                      <a:pt x="38960" y="5349"/>
                    </a:cubicBezTo>
                    <a:cubicBezTo>
                      <a:pt x="38940" y="5349"/>
                      <a:pt x="38943" y="5372"/>
                      <a:pt x="38960" y="5441"/>
                    </a:cubicBezTo>
                    <a:cubicBezTo>
                      <a:pt x="39021" y="5483"/>
                      <a:pt x="39057" y="5497"/>
                      <a:pt x="39082" y="5497"/>
                    </a:cubicBezTo>
                    <a:cubicBezTo>
                      <a:pt x="39128" y="5497"/>
                      <a:pt x="39135" y="5449"/>
                      <a:pt x="39197" y="5449"/>
                    </a:cubicBezTo>
                    <a:cubicBezTo>
                      <a:pt x="39250" y="5449"/>
                      <a:pt x="39340" y="5483"/>
                      <a:pt x="39525" y="5609"/>
                    </a:cubicBezTo>
                    <a:cubicBezTo>
                      <a:pt x="39651" y="5776"/>
                      <a:pt x="39965" y="6111"/>
                      <a:pt x="39944" y="6236"/>
                    </a:cubicBezTo>
                    <a:cubicBezTo>
                      <a:pt x="39797" y="6111"/>
                      <a:pt x="39630" y="5985"/>
                      <a:pt x="39483" y="5860"/>
                    </a:cubicBezTo>
                    <a:lnTo>
                      <a:pt x="39483" y="5860"/>
                    </a:lnTo>
                    <a:cubicBezTo>
                      <a:pt x="39630" y="6153"/>
                      <a:pt x="40090" y="6341"/>
                      <a:pt x="40299" y="6571"/>
                    </a:cubicBezTo>
                    <a:lnTo>
                      <a:pt x="40237" y="6592"/>
                    </a:lnTo>
                    <a:cubicBezTo>
                      <a:pt x="40592" y="6885"/>
                      <a:pt x="40781" y="7010"/>
                      <a:pt x="40990" y="7157"/>
                    </a:cubicBezTo>
                    <a:cubicBezTo>
                      <a:pt x="41199" y="7282"/>
                      <a:pt x="41388" y="7429"/>
                      <a:pt x="41743" y="7785"/>
                    </a:cubicBezTo>
                    <a:lnTo>
                      <a:pt x="41701" y="7680"/>
                    </a:lnTo>
                    <a:lnTo>
                      <a:pt x="41701" y="7680"/>
                    </a:lnTo>
                    <a:cubicBezTo>
                      <a:pt x="42162" y="7973"/>
                      <a:pt x="41952" y="8057"/>
                      <a:pt x="42392" y="8370"/>
                    </a:cubicBezTo>
                    <a:lnTo>
                      <a:pt x="42413" y="8580"/>
                    </a:lnTo>
                    <a:cubicBezTo>
                      <a:pt x="42685" y="8810"/>
                      <a:pt x="43354" y="9417"/>
                      <a:pt x="43773" y="9898"/>
                    </a:cubicBezTo>
                    <a:cubicBezTo>
                      <a:pt x="43480" y="9689"/>
                      <a:pt x="42936" y="9145"/>
                      <a:pt x="42580" y="8852"/>
                    </a:cubicBezTo>
                    <a:lnTo>
                      <a:pt x="42580" y="8852"/>
                    </a:lnTo>
                    <a:cubicBezTo>
                      <a:pt x="42831" y="9103"/>
                      <a:pt x="43396" y="9730"/>
                      <a:pt x="43564" y="9835"/>
                    </a:cubicBezTo>
                    <a:cubicBezTo>
                      <a:pt x="43459" y="9730"/>
                      <a:pt x="43312" y="9626"/>
                      <a:pt x="43229" y="9500"/>
                    </a:cubicBezTo>
                    <a:lnTo>
                      <a:pt x="43229" y="9500"/>
                    </a:lnTo>
                    <a:cubicBezTo>
                      <a:pt x="43605" y="9772"/>
                      <a:pt x="44003" y="10170"/>
                      <a:pt x="44442" y="10735"/>
                    </a:cubicBezTo>
                    <a:cubicBezTo>
                      <a:pt x="44359" y="10756"/>
                      <a:pt x="44421" y="10860"/>
                      <a:pt x="44484" y="10986"/>
                    </a:cubicBezTo>
                    <a:cubicBezTo>
                      <a:pt x="44505" y="11049"/>
                      <a:pt x="44547" y="11090"/>
                      <a:pt x="44568" y="11132"/>
                    </a:cubicBezTo>
                    <a:lnTo>
                      <a:pt x="44589" y="11153"/>
                    </a:lnTo>
                    <a:lnTo>
                      <a:pt x="44589" y="11174"/>
                    </a:lnTo>
                    <a:lnTo>
                      <a:pt x="44547" y="11216"/>
                    </a:lnTo>
                    <a:cubicBezTo>
                      <a:pt x="44505" y="11237"/>
                      <a:pt x="44484" y="11258"/>
                      <a:pt x="44463" y="11279"/>
                    </a:cubicBezTo>
                    <a:lnTo>
                      <a:pt x="44421" y="11321"/>
                    </a:lnTo>
                    <a:lnTo>
                      <a:pt x="44359" y="11404"/>
                    </a:lnTo>
                    <a:lnTo>
                      <a:pt x="44212" y="11551"/>
                    </a:lnTo>
                    <a:cubicBezTo>
                      <a:pt x="44108" y="11655"/>
                      <a:pt x="44003" y="11760"/>
                      <a:pt x="43919" y="11844"/>
                    </a:cubicBezTo>
                    <a:cubicBezTo>
                      <a:pt x="43731" y="12032"/>
                      <a:pt x="43584" y="12199"/>
                      <a:pt x="43480" y="12262"/>
                    </a:cubicBezTo>
                    <a:cubicBezTo>
                      <a:pt x="43103" y="12806"/>
                      <a:pt x="42748" y="13329"/>
                      <a:pt x="42413" y="13915"/>
                    </a:cubicBezTo>
                    <a:cubicBezTo>
                      <a:pt x="42099" y="14501"/>
                      <a:pt x="41827" y="15171"/>
                      <a:pt x="41722" y="15924"/>
                    </a:cubicBezTo>
                    <a:cubicBezTo>
                      <a:pt x="41766" y="15820"/>
                      <a:pt x="41787" y="15780"/>
                      <a:pt x="41797" y="15780"/>
                    </a:cubicBezTo>
                    <a:lnTo>
                      <a:pt x="41797" y="15780"/>
                    </a:lnTo>
                    <a:cubicBezTo>
                      <a:pt x="41810" y="15780"/>
                      <a:pt x="41797" y="15859"/>
                      <a:pt x="41785" y="15945"/>
                    </a:cubicBezTo>
                    <a:cubicBezTo>
                      <a:pt x="41766" y="16099"/>
                      <a:pt x="41764" y="16305"/>
                      <a:pt x="41813" y="16305"/>
                    </a:cubicBezTo>
                    <a:cubicBezTo>
                      <a:pt x="41817" y="16305"/>
                      <a:pt x="41822" y="16304"/>
                      <a:pt x="41827" y="16300"/>
                    </a:cubicBezTo>
                    <a:lnTo>
                      <a:pt x="41827" y="16300"/>
                    </a:lnTo>
                    <a:cubicBezTo>
                      <a:pt x="41806" y="16656"/>
                      <a:pt x="41827" y="16782"/>
                      <a:pt x="41827" y="16824"/>
                    </a:cubicBezTo>
                    <a:cubicBezTo>
                      <a:pt x="41806" y="17179"/>
                      <a:pt x="41848" y="17535"/>
                      <a:pt x="41932" y="17870"/>
                    </a:cubicBezTo>
                    <a:cubicBezTo>
                      <a:pt x="41939" y="17921"/>
                      <a:pt x="41940" y="17942"/>
                      <a:pt x="41935" y="17942"/>
                    </a:cubicBezTo>
                    <a:cubicBezTo>
                      <a:pt x="41917" y="17942"/>
                      <a:pt x="41815" y="17596"/>
                      <a:pt x="41807" y="17596"/>
                    </a:cubicBezTo>
                    <a:cubicBezTo>
                      <a:pt x="41806" y="17596"/>
                      <a:pt x="41806" y="17596"/>
                      <a:pt x="41806" y="17598"/>
                    </a:cubicBezTo>
                    <a:cubicBezTo>
                      <a:pt x="41890" y="17974"/>
                      <a:pt x="41911" y="18058"/>
                      <a:pt x="41911" y="18100"/>
                    </a:cubicBezTo>
                    <a:cubicBezTo>
                      <a:pt x="41911" y="18163"/>
                      <a:pt x="41911" y="18184"/>
                      <a:pt x="41994" y="18435"/>
                    </a:cubicBezTo>
                    <a:cubicBezTo>
                      <a:pt x="41994" y="18417"/>
                      <a:pt x="41997" y="18409"/>
                      <a:pt x="42003" y="18409"/>
                    </a:cubicBezTo>
                    <a:cubicBezTo>
                      <a:pt x="42037" y="18409"/>
                      <a:pt x="42173" y="18720"/>
                      <a:pt x="42371" y="19062"/>
                    </a:cubicBezTo>
                    <a:cubicBezTo>
                      <a:pt x="42287" y="18874"/>
                      <a:pt x="42204" y="18665"/>
                      <a:pt x="42120" y="18477"/>
                    </a:cubicBezTo>
                    <a:lnTo>
                      <a:pt x="42120" y="18477"/>
                    </a:lnTo>
                    <a:cubicBezTo>
                      <a:pt x="42392" y="18958"/>
                      <a:pt x="42496" y="19146"/>
                      <a:pt x="42622" y="19355"/>
                    </a:cubicBezTo>
                    <a:cubicBezTo>
                      <a:pt x="42748" y="19565"/>
                      <a:pt x="42873" y="19774"/>
                      <a:pt x="43271" y="20150"/>
                    </a:cubicBezTo>
                    <a:cubicBezTo>
                      <a:pt x="43166" y="20067"/>
                      <a:pt x="43082" y="19983"/>
                      <a:pt x="42999" y="19920"/>
                    </a:cubicBezTo>
                    <a:lnTo>
                      <a:pt x="42999" y="19920"/>
                    </a:lnTo>
                    <a:cubicBezTo>
                      <a:pt x="43187" y="20109"/>
                      <a:pt x="43564" y="20485"/>
                      <a:pt x="43961" y="20799"/>
                    </a:cubicBezTo>
                    <a:cubicBezTo>
                      <a:pt x="44359" y="21113"/>
                      <a:pt x="44798" y="21385"/>
                      <a:pt x="45049" y="21490"/>
                    </a:cubicBezTo>
                    <a:cubicBezTo>
                      <a:pt x="45090" y="21531"/>
                      <a:pt x="45150" y="21581"/>
                      <a:pt x="45126" y="21581"/>
                    </a:cubicBezTo>
                    <a:cubicBezTo>
                      <a:pt x="45114" y="21581"/>
                      <a:pt x="45079" y="21567"/>
                      <a:pt x="45007" y="21531"/>
                    </a:cubicBezTo>
                    <a:lnTo>
                      <a:pt x="45007" y="21531"/>
                    </a:lnTo>
                    <a:cubicBezTo>
                      <a:pt x="45279" y="21699"/>
                      <a:pt x="45572" y="21866"/>
                      <a:pt x="45886" y="22034"/>
                    </a:cubicBezTo>
                    <a:cubicBezTo>
                      <a:pt x="46200" y="22201"/>
                      <a:pt x="46535" y="22326"/>
                      <a:pt x="46807" y="22494"/>
                    </a:cubicBezTo>
                    <a:cubicBezTo>
                      <a:pt x="47351" y="22829"/>
                      <a:pt x="47769" y="23331"/>
                      <a:pt x="47958" y="23770"/>
                    </a:cubicBezTo>
                    <a:cubicBezTo>
                      <a:pt x="47937" y="23749"/>
                      <a:pt x="47916" y="23728"/>
                      <a:pt x="47895" y="23707"/>
                    </a:cubicBezTo>
                    <a:lnTo>
                      <a:pt x="47895" y="23707"/>
                    </a:lnTo>
                    <a:cubicBezTo>
                      <a:pt x="47999" y="23896"/>
                      <a:pt x="48104" y="24042"/>
                      <a:pt x="48167" y="24314"/>
                    </a:cubicBezTo>
                    <a:cubicBezTo>
                      <a:pt x="48154" y="24314"/>
                      <a:pt x="48133" y="24283"/>
                      <a:pt x="48129" y="24283"/>
                    </a:cubicBezTo>
                    <a:lnTo>
                      <a:pt x="48129" y="24283"/>
                    </a:lnTo>
                    <a:cubicBezTo>
                      <a:pt x="48126" y="24283"/>
                      <a:pt x="48130" y="24295"/>
                      <a:pt x="48146" y="24335"/>
                    </a:cubicBezTo>
                    <a:cubicBezTo>
                      <a:pt x="48167" y="24398"/>
                      <a:pt x="48209" y="24544"/>
                      <a:pt x="48250" y="24712"/>
                    </a:cubicBezTo>
                    <a:cubicBezTo>
                      <a:pt x="48271" y="24879"/>
                      <a:pt x="48292" y="25088"/>
                      <a:pt x="48292" y="25235"/>
                    </a:cubicBezTo>
                    <a:cubicBezTo>
                      <a:pt x="48277" y="25172"/>
                      <a:pt x="48261" y="25109"/>
                      <a:pt x="48254" y="25046"/>
                    </a:cubicBezTo>
                    <a:lnTo>
                      <a:pt x="48254" y="25046"/>
                    </a:lnTo>
                    <a:cubicBezTo>
                      <a:pt x="48265" y="25313"/>
                      <a:pt x="48228" y="25546"/>
                      <a:pt x="48209" y="25779"/>
                    </a:cubicBezTo>
                    <a:cubicBezTo>
                      <a:pt x="48167" y="26030"/>
                      <a:pt x="48125" y="26260"/>
                      <a:pt x="48104" y="26490"/>
                    </a:cubicBezTo>
                    <a:cubicBezTo>
                      <a:pt x="48020" y="26930"/>
                      <a:pt x="47999" y="27369"/>
                      <a:pt x="47874" y="27892"/>
                    </a:cubicBezTo>
                    <a:cubicBezTo>
                      <a:pt x="47873" y="27892"/>
                      <a:pt x="47872" y="27892"/>
                      <a:pt x="47872" y="27892"/>
                    </a:cubicBezTo>
                    <a:cubicBezTo>
                      <a:pt x="47806" y="27892"/>
                      <a:pt x="47558" y="28818"/>
                      <a:pt x="47414" y="29294"/>
                    </a:cubicBezTo>
                    <a:lnTo>
                      <a:pt x="47414" y="29273"/>
                    </a:lnTo>
                    <a:cubicBezTo>
                      <a:pt x="47372" y="29461"/>
                      <a:pt x="47330" y="29629"/>
                      <a:pt x="47288" y="29796"/>
                    </a:cubicBezTo>
                    <a:cubicBezTo>
                      <a:pt x="47267" y="29880"/>
                      <a:pt x="47246" y="29943"/>
                      <a:pt x="47225" y="30026"/>
                    </a:cubicBezTo>
                    <a:lnTo>
                      <a:pt x="47204" y="30152"/>
                    </a:lnTo>
                    <a:lnTo>
                      <a:pt x="47183" y="30215"/>
                    </a:lnTo>
                    <a:lnTo>
                      <a:pt x="47162" y="30298"/>
                    </a:lnTo>
                    <a:cubicBezTo>
                      <a:pt x="47142" y="30445"/>
                      <a:pt x="47121" y="30591"/>
                      <a:pt x="47079" y="30738"/>
                    </a:cubicBezTo>
                    <a:cubicBezTo>
                      <a:pt x="47037" y="30863"/>
                      <a:pt x="46995" y="31010"/>
                      <a:pt x="46932" y="31135"/>
                    </a:cubicBezTo>
                    <a:cubicBezTo>
                      <a:pt x="46744" y="31679"/>
                      <a:pt x="46430" y="32181"/>
                      <a:pt x="45970" y="32621"/>
                    </a:cubicBezTo>
                    <a:cubicBezTo>
                      <a:pt x="45635" y="32872"/>
                      <a:pt x="45070" y="33270"/>
                      <a:pt x="44380" y="33521"/>
                    </a:cubicBezTo>
                    <a:cubicBezTo>
                      <a:pt x="44024" y="33625"/>
                      <a:pt x="43647" y="33730"/>
                      <a:pt x="43292" y="33772"/>
                    </a:cubicBezTo>
                    <a:cubicBezTo>
                      <a:pt x="43103" y="33772"/>
                      <a:pt x="42915" y="33793"/>
                      <a:pt x="42748" y="33793"/>
                    </a:cubicBezTo>
                    <a:cubicBezTo>
                      <a:pt x="42580" y="33772"/>
                      <a:pt x="42413" y="33772"/>
                      <a:pt x="42224" y="33751"/>
                    </a:cubicBezTo>
                    <a:lnTo>
                      <a:pt x="42224" y="33751"/>
                    </a:lnTo>
                    <a:cubicBezTo>
                      <a:pt x="42455" y="33793"/>
                      <a:pt x="42204" y="33834"/>
                      <a:pt x="41952" y="33855"/>
                    </a:cubicBezTo>
                    <a:cubicBezTo>
                      <a:pt x="41918" y="33851"/>
                      <a:pt x="41881" y="33849"/>
                      <a:pt x="41842" y="33849"/>
                    </a:cubicBezTo>
                    <a:cubicBezTo>
                      <a:pt x="41603" y="33849"/>
                      <a:pt x="41306" y="33920"/>
                      <a:pt x="41169" y="33920"/>
                    </a:cubicBezTo>
                    <a:cubicBezTo>
                      <a:pt x="41113" y="33920"/>
                      <a:pt x="41084" y="33909"/>
                      <a:pt x="41095" y="33876"/>
                    </a:cubicBezTo>
                    <a:lnTo>
                      <a:pt x="41199" y="33876"/>
                    </a:lnTo>
                    <a:cubicBezTo>
                      <a:pt x="41143" y="33857"/>
                      <a:pt x="41065" y="33847"/>
                      <a:pt x="40970" y="33847"/>
                    </a:cubicBezTo>
                    <a:cubicBezTo>
                      <a:pt x="40854" y="33847"/>
                      <a:pt x="40712" y="33863"/>
                      <a:pt x="40551" y="33897"/>
                    </a:cubicBezTo>
                    <a:cubicBezTo>
                      <a:pt x="40279" y="33939"/>
                      <a:pt x="39986" y="34044"/>
                      <a:pt x="39735" y="34148"/>
                    </a:cubicBezTo>
                    <a:lnTo>
                      <a:pt x="39714" y="34337"/>
                    </a:lnTo>
                    <a:cubicBezTo>
                      <a:pt x="39358" y="34420"/>
                      <a:pt x="38981" y="34609"/>
                      <a:pt x="38647" y="34881"/>
                    </a:cubicBezTo>
                    <a:cubicBezTo>
                      <a:pt x="38312" y="35153"/>
                      <a:pt x="37998" y="35487"/>
                      <a:pt x="37768" y="35843"/>
                    </a:cubicBezTo>
                    <a:cubicBezTo>
                      <a:pt x="37266" y="36534"/>
                      <a:pt x="37035" y="37266"/>
                      <a:pt x="36784" y="37580"/>
                    </a:cubicBezTo>
                    <a:cubicBezTo>
                      <a:pt x="36701" y="37915"/>
                      <a:pt x="36596" y="38312"/>
                      <a:pt x="36554" y="38647"/>
                    </a:cubicBezTo>
                    <a:lnTo>
                      <a:pt x="36450" y="38605"/>
                    </a:lnTo>
                    <a:cubicBezTo>
                      <a:pt x="36345" y="39065"/>
                      <a:pt x="36282" y="39421"/>
                      <a:pt x="36240" y="39798"/>
                    </a:cubicBezTo>
                    <a:cubicBezTo>
                      <a:pt x="36198" y="40174"/>
                      <a:pt x="36157" y="40572"/>
                      <a:pt x="36178" y="41158"/>
                    </a:cubicBezTo>
                    <a:cubicBezTo>
                      <a:pt x="36157" y="41074"/>
                      <a:pt x="36136" y="40990"/>
                      <a:pt x="36094" y="40928"/>
                    </a:cubicBezTo>
                    <a:lnTo>
                      <a:pt x="36094" y="40928"/>
                    </a:lnTo>
                    <a:cubicBezTo>
                      <a:pt x="36094" y="41576"/>
                      <a:pt x="36470" y="41723"/>
                      <a:pt x="36554" y="42309"/>
                    </a:cubicBezTo>
                    <a:lnTo>
                      <a:pt x="36408" y="42518"/>
                    </a:lnTo>
                    <a:cubicBezTo>
                      <a:pt x="36470" y="42873"/>
                      <a:pt x="36491" y="43250"/>
                      <a:pt x="36554" y="43648"/>
                    </a:cubicBezTo>
                    <a:cubicBezTo>
                      <a:pt x="36596" y="43836"/>
                      <a:pt x="36638" y="44024"/>
                      <a:pt x="36680" y="44233"/>
                    </a:cubicBezTo>
                    <a:cubicBezTo>
                      <a:pt x="36701" y="44359"/>
                      <a:pt x="36701" y="44338"/>
                      <a:pt x="36701" y="44359"/>
                    </a:cubicBezTo>
                    <a:cubicBezTo>
                      <a:pt x="36701" y="44380"/>
                      <a:pt x="36701" y="44401"/>
                      <a:pt x="36722" y="44422"/>
                    </a:cubicBezTo>
                    <a:cubicBezTo>
                      <a:pt x="36701" y="44443"/>
                      <a:pt x="36659" y="44464"/>
                      <a:pt x="36638" y="44506"/>
                    </a:cubicBezTo>
                    <a:lnTo>
                      <a:pt x="36470" y="44652"/>
                    </a:lnTo>
                    <a:cubicBezTo>
                      <a:pt x="36429" y="44715"/>
                      <a:pt x="36366" y="44757"/>
                      <a:pt x="36303" y="44819"/>
                    </a:cubicBezTo>
                    <a:cubicBezTo>
                      <a:pt x="36303" y="44798"/>
                      <a:pt x="36303" y="44736"/>
                      <a:pt x="36429" y="44631"/>
                    </a:cubicBezTo>
                    <a:lnTo>
                      <a:pt x="36429" y="44631"/>
                    </a:lnTo>
                    <a:cubicBezTo>
                      <a:pt x="36069" y="44910"/>
                      <a:pt x="34872" y="45437"/>
                      <a:pt x="34999" y="45613"/>
                    </a:cubicBezTo>
                    <a:lnTo>
                      <a:pt x="34999" y="45613"/>
                    </a:lnTo>
                    <a:cubicBezTo>
                      <a:pt x="34991" y="45610"/>
                      <a:pt x="34982" y="45609"/>
                      <a:pt x="34971" y="45609"/>
                    </a:cubicBezTo>
                    <a:cubicBezTo>
                      <a:pt x="34874" y="45609"/>
                      <a:pt x="34674" y="45714"/>
                      <a:pt x="34462" y="45845"/>
                    </a:cubicBezTo>
                    <a:cubicBezTo>
                      <a:pt x="34169" y="46012"/>
                      <a:pt x="33792" y="46221"/>
                      <a:pt x="33562" y="46368"/>
                    </a:cubicBezTo>
                    <a:lnTo>
                      <a:pt x="33583" y="46221"/>
                    </a:lnTo>
                    <a:lnTo>
                      <a:pt x="33583" y="46221"/>
                    </a:lnTo>
                    <a:cubicBezTo>
                      <a:pt x="33206" y="46556"/>
                      <a:pt x="33206" y="46598"/>
                      <a:pt x="32579" y="46870"/>
                    </a:cubicBezTo>
                    <a:cubicBezTo>
                      <a:pt x="32547" y="46878"/>
                      <a:pt x="32521" y="46881"/>
                      <a:pt x="32501" y="46881"/>
                    </a:cubicBezTo>
                    <a:cubicBezTo>
                      <a:pt x="32419" y="46881"/>
                      <a:pt x="32451" y="46820"/>
                      <a:pt x="32620" y="46786"/>
                    </a:cubicBezTo>
                    <a:lnTo>
                      <a:pt x="32620" y="46786"/>
                    </a:lnTo>
                    <a:cubicBezTo>
                      <a:pt x="32097" y="46891"/>
                      <a:pt x="32265" y="47016"/>
                      <a:pt x="31616" y="47163"/>
                    </a:cubicBezTo>
                    <a:lnTo>
                      <a:pt x="31825" y="46995"/>
                    </a:lnTo>
                    <a:lnTo>
                      <a:pt x="31825" y="46995"/>
                    </a:lnTo>
                    <a:cubicBezTo>
                      <a:pt x="31302" y="47163"/>
                      <a:pt x="31344" y="47163"/>
                      <a:pt x="31072" y="47351"/>
                    </a:cubicBezTo>
                    <a:cubicBezTo>
                      <a:pt x="30866" y="47448"/>
                      <a:pt x="30487" y="47508"/>
                      <a:pt x="30222" y="47508"/>
                    </a:cubicBezTo>
                    <a:cubicBezTo>
                      <a:pt x="30085" y="47508"/>
                      <a:pt x="29978" y="47491"/>
                      <a:pt x="29942" y="47456"/>
                    </a:cubicBezTo>
                    <a:cubicBezTo>
                      <a:pt x="29880" y="47539"/>
                      <a:pt x="29608" y="47707"/>
                      <a:pt x="29273" y="47728"/>
                    </a:cubicBezTo>
                    <a:cubicBezTo>
                      <a:pt x="29231" y="47686"/>
                      <a:pt x="29336" y="47644"/>
                      <a:pt x="29398" y="47623"/>
                    </a:cubicBezTo>
                    <a:lnTo>
                      <a:pt x="29398" y="47623"/>
                    </a:lnTo>
                    <a:cubicBezTo>
                      <a:pt x="28938" y="47665"/>
                      <a:pt x="28603" y="47749"/>
                      <a:pt x="28289" y="47832"/>
                    </a:cubicBezTo>
                    <a:cubicBezTo>
                      <a:pt x="28047" y="47902"/>
                      <a:pt x="27818" y="47942"/>
                      <a:pt x="27569" y="47942"/>
                    </a:cubicBezTo>
                    <a:cubicBezTo>
                      <a:pt x="27517" y="47942"/>
                      <a:pt x="27464" y="47941"/>
                      <a:pt x="27411" y="47937"/>
                    </a:cubicBezTo>
                    <a:cubicBezTo>
                      <a:pt x="27390" y="47895"/>
                      <a:pt x="27348" y="47874"/>
                      <a:pt x="27285" y="47874"/>
                    </a:cubicBezTo>
                    <a:cubicBezTo>
                      <a:pt x="27955" y="47811"/>
                      <a:pt x="28499" y="47728"/>
                      <a:pt x="28561" y="47728"/>
                    </a:cubicBezTo>
                    <a:cubicBezTo>
                      <a:pt x="28519" y="47623"/>
                      <a:pt x="27955" y="47686"/>
                      <a:pt x="28394" y="47456"/>
                    </a:cubicBezTo>
                    <a:lnTo>
                      <a:pt x="28394" y="47456"/>
                    </a:lnTo>
                    <a:cubicBezTo>
                      <a:pt x="27934" y="47623"/>
                      <a:pt x="27159" y="47895"/>
                      <a:pt x="26574" y="47895"/>
                    </a:cubicBezTo>
                    <a:cubicBezTo>
                      <a:pt x="26553" y="47874"/>
                      <a:pt x="26511" y="47874"/>
                      <a:pt x="26490" y="47853"/>
                    </a:cubicBezTo>
                    <a:lnTo>
                      <a:pt x="26553" y="47832"/>
                    </a:lnTo>
                    <a:cubicBezTo>
                      <a:pt x="26427" y="47832"/>
                      <a:pt x="26302" y="47853"/>
                      <a:pt x="26197" y="47874"/>
                    </a:cubicBezTo>
                    <a:lnTo>
                      <a:pt x="25820" y="47874"/>
                    </a:lnTo>
                    <a:cubicBezTo>
                      <a:pt x="25820" y="47832"/>
                      <a:pt x="25778" y="47811"/>
                      <a:pt x="25758" y="47811"/>
                    </a:cubicBezTo>
                    <a:cubicBezTo>
                      <a:pt x="25758" y="47791"/>
                      <a:pt x="25737" y="47770"/>
                      <a:pt x="25716" y="47728"/>
                    </a:cubicBezTo>
                    <a:cubicBezTo>
                      <a:pt x="25653" y="47644"/>
                      <a:pt x="25590" y="47560"/>
                      <a:pt x="25548" y="47498"/>
                    </a:cubicBezTo>
                    <a:cubicBezTo>
                      <a:pt x="25539" y="47507"/>
                      <a:pt x="25528" y="47511"/>
                      <a:pt x="25516" y="47511"/>
                    </a:cubicBezTo>
                    <a:cubicBezTo>
                      <a:pt x="25460" y="47511"/>
                      <a:pt x="25384" y="47426"/>
                      <a:pt x="25354" y="47426"/>
                    </a:cubicBezTo>
                    <a:cubicBezTo>
                      <a:pt x="25334" y="47426"/>
                      <a:pt x="25335" y="47464"/>
                      <a:pt x="25377" y="47592"/>
                    </a:cubicBezTo>
                    <a:lnTo>
                      <a:pt x="25377" y="47592"/>
                    </a:lnTo>
                    <a:cubicBezTo>
                      <a:pt x="25383" y="47592"/>
                      <a:pt x="25441" y="47673"/>
                      <a:pt x="25527" y="47811"/>
                    </a:cubicBezTo>
                    <a:cubicBezTo>
                      <a:pt x="25569" y="47853"/>
                      <a:pt x="25569" y="47853"/>
                      <a:pt x="25590" y="47874"/>
                    </a:cubicBezTo>
                    <a:lnTo>
                      <a:pt x="25569" y="47874"/>
                    </a:lnTo>
                    <a:lnTo>
                      <a:pt x="25653" y="48000"/>
                    </a:lnTo>
                    <a:lnTo>
                      <a:pt x="25841" y="48000"/>
                    </a:lnTo>
                    <a:cubicBezTo>
                      <a:pt x="25778" y="48021"/>
                      <a:pt x="25695" y="48063"/>
                      <a:pt x="25611" y="48063"/>
                    </a:cubicBezTo>
                    <a:cubicBezTo>
                      <a:pt x="25569" y="48021"/>
                      <a:pt x="25527" y="47937"/>
                      <a:pt x="25506" y="47853"/>
                    </a:cubicBezTo>
                    <a:cubicBezTo>
                      <a:pt x="25381" y="47770"/>
                      <a:pt x="25193" y="47665"/>
                      <a:pt x="25109" y="47623"/>
                    </a:cubicBezTo>
                    <a:cubicBezTo>
                      <a:pt x="25046" y="47184"/>
                      <a:pt x="24649" y="46451"/>
                      <a:pt x="24670" y="46305"/>
                    </a:cubicBezTo>
                    <a:cubicBezTo>
                      <a:pt x="24356" y="45949"/>
                      <a:pt x="24000" y="45531"/>
                      <a:pt x="23602" y="45175"/>
                    </a:cubicBezTo>
                    <a:cubicBezTo>
                      <a:pt x="23414" y="44987"/>
                      <a:pt x="23226" y="44840"/>
                      <a:pt x="23038" y="44715"/>
                    </a:cubicBezTo>
                    <a:cubicBezTo>
                      <a:pt x="22870" y="44589"/>
                      <a:pt x="22682" y="44506"/>
                      <a:pt x="22535" y="44443"/>
                    </a:cubicBezTo>
                    <a:cubicBezTo>
                      <a:pt x="22326" y="44296"/>
                      <a:pt x="22347" y="44213"/>
                      <a:pt x="22284" y="44129"/>
                    </a:cubicBezTo>
                    <a:lnTo>
                      <a:pt x="22284" y="44129"/>
                    </a:lnTo>
                    <a:cubicBezTo>
                      <a:pt x="22410" y="44192"/>
                      <a:pt x="22577" y="44317"/>
                      <a:pt x="22640" y="44338"/>
                    </a:cubicBezTo>
                    <a:cubicBezTo>
                      <a:pt x="22431" y="44192"/>
                      <a:pt x="22096" y="43941"/>
                      <a:pt x="21803" y="43773"/>
                    </a:cubicBezTo>
                    <a:cubicBezTo>
                      <a:pt x="21553" y="43613"/>
                      <a:pt x="21304" y="43513"/>
                      <a:pt x="21183" y="43513"/>
                    </a:cubicBezTo>
                    <a:cubicBezTo>
                      <a:pt x="21163" y="43513"/>
                      <a:pt x="21146" y="43516"/>
                      <a:pt x="21133" y="43522"/>
                    </a:cubicBezTo>
                    <a:cubicBezTo>
                      <a:pt x="20911" y="43373"/>
                      <a:pt x="20929" y="43349"/>
                      <a:pt x="20980" y="43349"/>
                    </a:cubicBezTo>
                    <a:cubicBezTo>
                      <a:pt x="21005" y="43349"/>
                      <a:pt x="21039" y="43355"/>
                      <a:pt x="21055" y="43355"/>
                    </a:cubicBezTo>
                    <a:cubicBezTo>
                      <a:pt x="21087" y="43355"/>
                      <a:pt x="21044" y="43328"/>
                      <a:pt x="20694" y="43166"/>
                    </a:cubicBezTo>
                    <a:lnTo>
                      <a:pt x="20841" y="43166"/>
                    </a:lnTo>
                    <a:cubicBezTo>
                      <a:pt x="20045" y="42664"/>
                      <a:pt x="19250" y="42539"/>
                      <a:pt x="18476" y="42518"/>
                    </a:cubicBezTo>
                    <a:cubicBezTo>
                      <a:pt x="18100" y="42518"/>
                      <a:pt x="17702" y="42539"/>
                      <a:pt x="17284" y="42581"/>
                    </a:cubicBezTo>
                    <a:cubicBezTo>
                      <a:pt x="16907" y="42622"/>
                      <a:pt x="16488" y="42664"/>
                      <a:pt x="16049" y="42727"/>
                    </a:cubicBezTo>
                    <a:lnTo>
                      <a:pt x="16154" y="42727"/>
                    </a:lnTo>
                    <a:cubicBezTo>
                      <a:pt x="15024" y="42978"/>
                      <a:pt x="13957" y="43606"/>
                      <a:pt x="13078" y="44359"/>
                    </a:cubicBezTo>
                    <a:cubicBezTo>
                      <a:pt x="12952" y="44443"/>
                      <a:pt x="12848" y="44547"/>
                      <a:pt x="12743" y="44652"/>
                    </a:cubicBezTo>
                    <a:lnTo>
                      <a:pt x="12576" y="44798"/>
                    </a:lnTo>
                    <a:lnTo>
                      <a:pt x="12450" y="44924"/>
                    </a:lnTo>
                    <a:lnTo>
                      <a:pt x="12387" y="44966"/>
                    </a:lnTo>
                    <a:cubicBezTo>
                      <a:pt x="12387" y="44987"/>
                      <a:pt x="12387" y="44987"/>
                      <a:pt x="12366" y="44987"/>
                    </a:cubicBezTo>
                    <a:lnTo>
                      <a:pt x="12325" y="44987"/>
                    </a:lnTo>
                    <a:lnTo>
                      <a:pt x="12178" y="44945"/>
                    </a:lnTo>
                    <a:cubicBezTo>
                      <a:pt x="12136" y="44945"/>
                      <a:pt x="12074" y="44903"/>
                      <a:pt x="12011" y="44882"/>
                    </a:cubicBezTo>
                    <a:lnTo>
                      <a:pt x="11822" y="44819"/>
                    </a:lnTo>
                    <a:cubicBezTo>
                      <a:pt x="11299" y="44589"/>
                      <a:pt x="10839" y="44296"/>
                      <a:pt x="10421" y="43941"/>
                    </a:cubicBezTo>
                    <a:cubicBezTo>
                      <a:pt x="10169" y="43752"/>
                      <a:pt x="10044" y="43669"/>
                      <a:pt x="9918" y="43585"/>
                    </a:cubicBezTo>
                    <a:cubicBezTo>
                      <a:pt x="9793" y="43501"/>
                      <a:pt x="9688" y="43459"/>
                      <a:pt x="9521" y="43355"/>
                    </a:cubicBezTo>
                    <a:lnTo>
                      <a:pt x="9479" y="43208"/>
                    </a:lnTo>
                    <a:cubicBezTo>
                      <a:pt x="9291" y="43083"/>
                      <a:pt x="9102" y="42957"/>
                      <a:pt x="8935" y="42832"/>
                    </a:cubicBezTo>
                    <a:cubicBezTo>
                      <a:pt x="8224" y="42225"/>
                      <a:pt x="7910" y="41597"/>
                      <a:pt x="7052" y="40781"/>
                    </a:cubicBezTo>
                    <a:lnTo>
                      <a:pt x="7052" y="40781"/>
                    </a:lnTo>
                    <a:lnTo>
                      <a:pt x="7136" y="40928"/>
                    </a:lnTo>
                    <a:cubicBezTo>
                      <a:pt x="6847" y="40618"/>
                      <a:pt x="6274" y="39944"/>
                      <a:pt x="6317" y="39944"/>
                    </a:cubicBezTo>
                    <a:cubicBezTo>
                      <a:pt x="6318" y="39944"/>
                      <a:pt x="6319" y="39944"/>
                      <a:pt x="6320" y="39944"/>
                    </a:cubicBezTo>
                    <a:cubicBezTo>
                      <a:pt x="6299" y="39923"/>
                      <a:pt x="6215" y="39860"/>
                      <a:pt x="6131" y="39714"/>
                    </a:cubicBezTo>
                    <a:lnTo>
                      <a:pt x="6131" y="39693"/>
                    </a:lnTo>
                    <a:cubicBezTo>
                      <a:pt x="5901" y="39442"/>
                      <a:pt x="5671" y="39170"/>
                      <a:pt x="5462" y="38898"/>
                    </a:cubicBezTo>
                    <a:cubicBezTo>
                      <a:pt x="4980" y="38249"/>
                      <a:pt x="5587" y="38961"/>
                      <a:pt x="4876" y="38019"/>
                    </a:cubicBezTo>
                    <a:cubicBezTo>
                      <a:pt x="4631" y="37718"/>
                      <a:pt x="4216" y="37161"/>
                      <a:pt x="4213" y="37161"/>
                    </a:cubicBezTo>
                    <a:lnTo>
                      <a:pt x="4213" y="37161"/>
                    </a:lnTo>
                    <a:cubicBezTo>
                      <a:pt x="4212" y="37161"/>
                      <a:pt x="4217" y="37168"/>
                      <a:pt x="4227" y="37182"/>
                    </a:cubicBezTo>
                    <a:cubicBezTo>
                      <a:pt x="4311" y="37329"/>
                      <a:pt x="4478" y="37559"/>
                      <a:pt x="4478" y="37559"/>
                    </a:cubicBezTo>
                    <a:lnTo>
                      <a:pt x="4248" y="37245"/>
                    </a:lnTo>
                    <a:cubicBezTo>
                      <a:pt x="4227" y="37224"/>
                      <a:pt x="4185" y="37182"/>
                      <a:pt x="4164" y="37182"/>
                    </a:cubicBezTo>
                    <a:cubicBezTo>
                      <a:pt x="4164" y="37224"/>
                      <a:pt x="4248" y="37371"/>
                      <a:pt x="4499" y="37789"/>
                    </a:cubicBezTo>
                    <a:cubicBezTo>
                      <a:pt x="4646" y="37977"/>
                      <a:pt x="4771" y="38166"/>
                      <a:pt x="4897" y="38354"/>
                    </a:cubicBezTo>
                    <a:lnTo>
                      <a:pt x="4974" y="38493"/>
                    </a:lnTo>
                    <a:lnTo>
                      <a:pt x="4974" y="38493"/>
                    </a:lnTo>
                    <a:cubicBezTo>
                      <a:pt x="4962" y="38477"/>
                      <a:pt x="4950" y="38462"/>
                      <a:pt x="4939" y="38446"/>
                    </a:cubicBezTo>
                    <a:lnTo>
                      <a:pt x="4939" y="38446"/>
                    </a:lnTo>
                    <a:lnTo>
                      <a:pt x="5001" y="38542"/>
                    </a:lnTo>
                    <a:lnTo>
                      <a:pt x="4974" y="38493"/>
                    </a:lnTo>
                    <a:lnTo>
                      <a:pt x="4974" y="38493"/>
                    </a:lnTo>
                    <a:cubicBezTo>
                      <a:pt x="5024" y="38559"/>
                      <a:pt x="5074" y="38621"/>
                      <a:pt x="5127" y="38689"/>
                    </a:cubicBezTo>
                    <a:cubicBezTo>
                      <a:pt x="5148" y="38752"/>
                      <a:pt x="5190" y="38835"/>
                      <a:pt x="5273" y="38940"/>
                    </a:cubicBezTo>
                    <a:cubicBezTo>
                      <a:pt x="5399" y="39107"/>
                      <a:pt x="5545" y="39296"/>
                      <a:pt x="5692" y="39463"/>
                    </a:cubicBezTo>
                    <a:cubicBezTo>
                      <a:pt x="5697" y="39474"/>
                      <a:pt x="5698" y="39478"/>
                      <a:pt x="5695" y="39478"/>
                    </a:cubicBezTo>
                    <a:cubicBezTo>
                      <a:pt x="5686" y="39478"/>
                      <a:pt x="5633" y="39419"/>
                      <a:pt x="5622" y="39419"/>
                    </a:cubicBezTo>
                    <a:lnTo>
                      <a:pt x="5622" y="39419"/>
                    </a:lnTo>
                    <a:cubicBezTo>
                      <a:pt x="5613" y="39419"/>
                      <a:pt x="5634" y="39460"/>
                      <a:pt x="5734" y="39609"/>
                    </a:cubicBezTo>
                    <a:cubicBezTo>
                      <a:pt x="5778" y="39662"/>
                      <a:pt x="5798" y="39681"/>
                      <a:pt x="5805" y="39681"/>
                    </a:cubicBezTo>
                    <a:cubicBezTo>
                      <a:pt x="5821" y="39681"/>
                      <a:pt x="5766" y="39580"/>
                      <a:pt x="5783" y="39580"/>
                    </a:cubicBezTo>
                    <a:cubicBezTo>
                      <a:pt x="5793" y="39580"/>
                      <a:pt x="5829" y="39617"/>
                      <a:pt x="5922" y="39735"/>
                    </a:cubicBezTo>
                    <a:cubicBezTo>
                      <a:pt x="6110" y="40028"/>
                      <a:pt x="6027" y="39965"/>
                      <a:pt x="6278" y="40258"/>
                    </a:cubicBezTo>
                    <a:cubicBezTo>
                      <a:pt x="6283" y="40268"/>
                      <a:pt x="6283" y="40274"/>
                      <a:pt x="6279" y="40274"/>
                    </a:cubicBezTo>
                    <a:cubicBezTo>
                      <a:pt x="6272" y="40274"/>
                      <a:pt x="6257" y="40262"/>
                      <a:pt x="6236" y="40240"/>
                    </a:cubicBezTo>
                    <a:lnTo>
                      <a:pt x="6236" y="40240"/>
                    </a:lnTo>
                    <a:cubicBezTo>
                      <a:pt x="6446" y="40508"/>
                      <a:pt x="6733" y="40857"/>
                      <a:pt x="6843" y="40948"/>
                    </a:cubicBezTo>
                    <a:cubicBezTo>
                      <a:pt x="7031" y="41262"/>
                      <a:pt x="7617" y="41827"/>
                      <a:pt x="7533" y="41869"/>
                    </a:cubicBezTo>
                    <a:cubicBezTo>
                      <a:pt x="7617" y="41932"/>
                      <a:pt x="7973" y="42267"/>
                      <a:pt x="8203" y="42497"/>
                    </a:cubicBezTo>
                    <a:cubicBezTo>
                      <a:pt x="8140" y="42455"/>
                      <a:pt x="8106" y="42437"/>
                      <a:pt x="8094" y="42437"/>
                    </a:cubicBezTo>
                    <a:cubicBezTo>
                      <a:pt x="8058" y="42437"/>
                      <a:pt x="8223" y="42606"/>
                      <a:pt x="8412" y="42811"/>
                    </a:cubicBezTo>
                    <a:cubicBezTo>
                      <a:pt x="8642" y="43062"/>
                      <a:pt x="8935" y="43334"/>
                      <a:pt x="8830" y="43334"/>
                    </a:cubicBezTo>
                    <a:cubicBezTo>
                      <a:pt x="9207" y="43564"/>
                      <a:pt x="10023" y="44359"/>
                      <a:pt x="10713" y="44715"/>
                    </a:cubicBezTo>
                    <a:cubicBezTo>
                      <a:pt x="10690" y="44715"/>
                      <a:pt x="10653" y="44701"/>
                      <a:pt x="10618" y="44682"/>
                    </a:cubicBezTo>
                    <a:lnTo>
                      <a:pt x="10618" y="44682"/>
                    </a:lnTo>
                    <a:cubicBezTo>
                      <a:pt x="10915" y="44897"/>
                      <a:pt x="11003" y="44999"/>
                      <a:pt x="11237" y="45154"/>
                    </a:cubicBezTo>
                    <a:cubicBezTo>
                      <a:pt x="11246" y="45145"/>
                      <a:pt x="11263" y="45141"/>
                      <a:pt x="11286" y="45141"/>
                    </a:cubicBezTo>
                    <a:cubicBezTo>
                      <a:pt x="11365" y="45141"/>
                      <a:pt x="11519" y="45189"/>
                      <a:pt x="11697" y="45238"/>
                    </a:cubicBezTo>
                    <a:cubicBezTo>
                      <a:pt x="11802" y="45259"/>
                      <a:pt x="11906" y="45280"/>
                      <a:pt x="12053" y="45322"/>
                    </a:cubicBezTo>
                    <a:cubicBezTo>
                      <a:pt x="12220" y="45342"/>
                      <a:pt x="12366" y="45363"/>
                      <a:pt x="12471" y="45384"/>
                    </a:cubicBezTo>
                    <a:cubicBezTo>
                      <a:pt x="12475" y="45388"/>
                      <a:pt x="12479" y="45390"/>
                      <a:pt x="12484" y="45390"/>
                    </a:cubicBezTo>
                    <a:cubicBezTo>
                      <a:pt x="12500" y="45390"/>
                      <a:pt x="12517" y="45363"/>
                      <a:pt x="12534" y="45363"/>
                    </a:cubicBezTo>
                    <a:cubicBezTo>
                      <a:pt x="12534" y="45363"/>
                      <a:pt x="12555" y="45342"/>
                      <a:pt x="12576" y="45342"/>
                    </a:cubicBezTo>
                    <a:cubicBezTo>
                      <a:pt x="12597" y="45322"/>
                      <a:pt x="12618" y="45301"/>
                      <a:pt x="12638" y="45301"/>
                    </a:cubicBezTo>
                    <a:cubicBezTo>
                      <a:pt x="12649" y="45290"/>
                      <a:pt x="12659" y="45285"/>
                      <a:pt x="12667" y="45285"/>
                    </a:cubicBezTo>
                    <a:cubicBezTo>
                      <a:pt x="12675" y="45285"/>
                      <a:pt x="12680" y="45290"/>
                      <a:pt x="12680" y="45301"/>
                    </a:cubicBezTo>
                    <a:cubicBezTo>
                      <a:pt x="12701" y="45322"/>
                      <a:pt x="12659" y="45384"/>
                      <a:pt x="12576" y="45468"/>
                    </a:cubicBezTo>
                    <a:cubicBezTo>
                      <a:pt x="12576" y="45489"/>
                      <a:pt x="12555" y="45531"/>
                      <a:pt x="12534" y="45531"/>
                    </a:cubicBezTo>
                    <a:lnTo>
                      <a:pt x="12450" y="45531"/>
                    </a:lnTo>
                    <a:cubicBezTo>
                      <a:pt x="12408" y="45531"/>
                      <a:pt x="12366" y="45510"/>
                      <a:pt x="12325" y="45510"/>
                    </a:cubicBezTo>
                    <a:cubicBezTo>
                      <a:pt x="12241" y="45510"/>
                      <a:pt x="12199" y="45531"/>
                      <a:pt x="12283" y="45573"/>
                    </a:cubicBezTo>
                    <a:cubicBezTo>
                      <a:pt x="12272" y="45562"/>
                      <a:pt x="12293" y="45557"/>
                      <a:pt x="12332" y="45557"/>
                    </a:cubicBezTo>
                    <a:cubicBezTo>
                      <a:pt x="12372" y="45557"/>
                      <a:pt x="12429" y="45562"/>
                      <a:pt x="12492" y="45573"/>
                    </a:cubicBezTo>
                    <a:cubicBezTo>
                      <a:pt x="12505" y="45579"/>
                      <a:pt x="12518" y="45582"/>
                      <a:pt x="12529" y="45582"/>
                    </a:cubicBezTo>
                    <a:cubicBezTo>
                      <a:pt x="12590" y="45582"/>
                      <a:pt x="12628" y="45500"/>
                      <a:pt x="12680" y="45447"/>
                    </a:cubicBezTo>
                    <a:cubicBezTo>
                      <a:pt x="12743" y="45384"/>
                      <a:pt x="12785" y="45322"/>
                      <a:pt x="12869" y="45259"/>
                    </a:cubicBezTo>
                    <a:cubicBezTo>
                      <a:pt x="12985" y="45104"/>
                      <a:pt x="13101" y="44984"/>
                      <a:pt x="13034" y="44984"/>
                    </a:cubicBezTo>
                    <a:cubicBezTo>
                      <a:pt x="13029" y="44984"/>
                      <a:pt x="13023" y="44985"/>
                      <a:pt x="13015" y="44987"/>
                    </a:cubicBezTo>
                    <a:cubicBezTo>
                      <a:pt x="13371" y="44798"/>
                      <a:pt x="13308" y="44819"/>
                      <a:pt x="13517" y="44778"/>
                    </a:cubicBezTo>
                    <a:cubicBezTo>
                      <a:pt x="13475" y="44610"/>
                      <a:pt x="13789" y="44526"/>
                      <a:pt x="13999" y="44275"/>
                    </a:cubicBezTo>
                    <a:cubicBezTo>
                      <a:pt x="14192" y="44195"/>
                      <a:pt x="14264" y="44186"/>
                      <a:pt x="14309" y="44186"/>
                    </a:cubicBezTo>
                    <a:cubicBezTo>
                      <a:pt x="14322" y="44186"/>
                      <a:pt x="14333" y="44186"/>
                      <a:pt x="14344" y="44186"/>
                    </a:cubicBezTo>
                    <a:cubicBezTo>
                      <a:pt x="14391" y="44186"/>
                      <a:pt x="14438" y="44171"/>
                      <a:pt x="14689" y="44003"/>
                    </a:cubicBezTo>
                    <a:cubicBezTo>
                      <a:pt x="14732" y="43985"/>
                      <a:pt x="14759" y="43977"/>
                      <a:pt x="14773" y="43977"/>
                    </a:cubicBezTo>
                    <a:cubicBezTo>
                      <a:pt x="14807" y="43977"/>
                      <a:pt x="14769" y="44022"/>
                      <a:pt x="14710" y="44066"/>
                    </a:cubicBezTo>
                    <a:cubicBezTo>
                      <a:pt x="14647" y="44129"/>
                      <a:pt x="14522" y="44213"/>
                      <a:pt x="14522" y="44213"/>
                    </a:cubicBezTo>
                    <a:cubicBezTo>
                      <a:pt x="15066" y="43920"/>
                      <a:pt x="14731" y="43961"/>
                      <a:pt x="14794" y="43836"/>
                    </a:cubicBezTo>
                    <a:cubicBezTo>
                      <a:pt x="15044" y="43706"/>
                      <a:pt x="15154" y="43668"/>
                      <a:pt x="15210" y="43668"/>
                    </a:cubicBezTo>
                    <a:cubicBezTo>
                      <a:pt x="15292" y="43668"/>
                      <a:pt x="15252" y="43753"/>
                      <a:pt x="15374" y="43753"/>
                    </a:cubicBezTo>
                    <a:cubicBezTo>
                      <a:pt x="15382" y="43753"/>
                      <a:pt x="15391" y="43753"/>
                      <a:pt x="15400" y="43752"/>
                    </a:cubicBezTo>
                    <a:cubicBezTo>
                      <a:pt x="15798" y="43543"/>
                      <a:pt x="16091" y="43334"/>
                      <a:pt x="16426" y="43250"/>
                    </a:cubicBezTo>
                    <a:cubicBezTo>
                      <a:pt x="16447" y="43271"/>
                      <a:pt x="16530" y="43271"/>
                      <a:pt x="16447" y="43313"/>
                    </a:cubicBezTo>
                    <a:cubicBezTo>
                      <a:pt x="16572" y="43250"/>
                      <a:pt x="16698" y="43229"/>
                      <a:pt x="16865" y="43208"/>
                    </a:cubicBezTo>
                    <a:cubicBezTo>
                      <a:pt x="17012" y="43166"/>
                      <a:pt x="17200" y="43145"/>
                      <a:pt x="17367" y="43145"/>
                    </a:cubicBezTo>
                    <a:cubicBezTo>
                      <a:pt x="17744" y="43125"/>
                      <a:pt x="18100" y="43145"/>
                      <a:pt x="18392" y="43104"/>
                    </a:cubicBezTo>
                    <a:cubicBezTo>
                      <a:pt x="18434" y="43125"/>
                      <a:pt x="18455" y="43145"/>
                      <a:pt x="18455" y="43145"/>
                    </a:cubicBezTo>
                    <a:cubicBezTo>
                      <a:pt x="18372" y="43062"/>
                      <a:pt x="18372" y="42999"/>
                      <a:pt x="18392" y="42936"/>
                    </a:cubicBezTo>
                    <a:lnTo>
                      <a:pt x="18392" y="42936"/>
                    </a:lnTo>
                    <a:cubicBezTo>
                      <a:pt x="18664" y="42978"/>
                      <a:pt x="18936" y="42936"/>
                      <a:pt x="19020" y="43062"/>
                    </a:cubicBezTo>
                    <a:cubicBezTo>
                      <a:pt x="18949" y="43044"/>
                      <a:pt x="18905" y="43038"/>
                      <a:pt x="18871" y="43038"/>
                    </a:cubicBezTo>
                    <a:cubicBezTo>
                      <a:pt x="18824" y="43038"/>
                      <a:pt x="18796" y="43050"/>
                      <a:pt x="18748" y="43062"/>
                    </a:cubicBezTo>
                    <a:cubicBezTo>
                      <a:pt x="18832" y="43062"/>
                      <a:pt x="18936" y="43083"/>
                      <a:pt x="19041" y="43083"/>
                    </a:cubicBezTo>
                    <a:cubicBezTo>
                      <a:pt x="19103" y="43145"/>
                      <a:pt x="19092" y="43163"/>
                      <a:pt x="19046" y="43163"/>
                    </a:cubicBezTo>
                    <a:cubicBezTo>
                      <a:pt x="19015" y="43163"/>
                      <a:pt x="18967" y="43154"/>
                      <a:pt x="18916" y="43145"/>
                    </a:cubicBezTo>
                    <a:cubicBezTo>
                      <a:pt x="18843" y="43133"/>
                      <a:pt x="18757" y="43121"/>
                      <a:pt x="18697" y="43121"/>
                    </a:cubicBezTo>
                    <a:cubicBezTo>
                      <a:pt x="18653" y="43121"/>
                      <a:pt x="18623" y="43128"/>
                      <a:pt x="18623" y="43145"/>
                    </a:cubicBezTo>
                    <a:cubicBezTo>
                      <a:pt x="19167" y="43208"/>
                      <a:pt x="19857" y="43292"/>
                      <a:pt x="20234" y="43522"/>
                    </a:cubicBezTo>
                    <a:cubicBezTo>
                      <a:pt x="20234" y="43544"/>
                      <a:pt x="20218" y="43553"/>
                      <a:pt x="20191" y="43553"/>
                    </a:cubicBezTo>
                    <a:cubicBezTo>
                      <a:pt x="20116" y="43553"/>
                      <a:pt x="19959" y="43485"/>
                      <a:pt x="19836" y="43438"/>
                    </a:cubicBezTo>
                    <a:cubicBezTo>
                      <a:pt x="19747" y="43419"/>
                      <a:pt x="19673" y="43399"/>
                      <a:pt x="19645" y="43399"/>
                    </a:cubicBezTo>
                    <a:cubicBezTo>
                      <a:pt x="19613" y="43399"/>
                      <a:pt x="19641" y="43424"/>
                      <a:pt x="19773" y="43501"/>
                    </a:cubicBezTo>
                    <a:cubicBezTo>
                      <a:pt x="19564" y="43417"/>
                      <a:pt x="19355" y="43313"/>
                      <a:pt x="19146" y="43250"/>
                    </a:cubicBezTo>
                    <a:lnTo>
                      <a:pt x="19146" y="43250"/>
                    </a:lnTo>
                    <a:cubicBezTo>
                      <a:pt x="19285" y="43356"/>
                      <a:pt x="19298" y="43384"/>
                      <a:pt x="19264" y="43384"/>
                    </a:cubicBezTo>
                    <a:cubicBezTo>
                      <a:pt x="19224" y="43384"/>
                      <a:pt x="19121" y="43346"/>
                      <a:pt x="19075" y="43346"/>
                    </a:cubicBezTo>
                    <a:cubicBezTo>
                      <a:pt x="19037" y="43346"/>
                      <a:pt x="19041" y="43374"/>
                      <a:pt x="19167" y="43480"/>
                    </a:cubicBezTo>
                    <a:cubicBezTo>
                      <a:pt x="19564" y="43627"/>
                      <a:pt x="19794" y="43689"/>
                      <a:pt x="20004" y="43773"/>
                    </a:cubicBezTo>
                    <a:cubicBezTo>
                      <a:pt x="20234" y="43836"/>
                      <a:pt x="20464" y="43920"/>
                      <a:pt x="20820" y="44150"/>
                    </a:cubicBezTo>
                    <a:cubicBezTo>
                      <a:pt x="20843" y="44155"/>
                      <a:pt x="20861" y="44157"/>
                      <a:pt x="20876" y="44157"/>
                    </a:cubicBezTo>
                    <a:cubicBezTo>
                      <a:pt x="20973" y="44157"/>
                      <a:pt x="20876" y="44059"/>
                      <a:pt x="20973" y="44059"/>
                    </a:cubicBezTo>
                    <a:cubicBezTo>
                      <a:pt x="20987" y="44059"/>
                      <a:pt x="21005" y="44061"/>
                      <a:pt x="21029" y="44066"/>
                    </a:cubicBezTo>
                    <a:cubicBezTo>
                      <a:pt x="21594" y="44317"/>
                      <a:pt x="21740" y="44568"/>
                      <a:pt x="21845" y="44757"/>
                    </a:cubicBezTo>
                    <a:cubicBezTo>
                      <a:pt x="21949" y="44945"/>
                      <a:pt x="22033" y="45112"/>
                      <a:pt x="22431" y="45342"/>
                    </a:cubicBezTo>
                    <a:cubicBezTo>
                      <a:pt x="22661" y="45426"/>
                      <a:pt x="22870" y="45363"/>
                      <a:pt x="23247" y="45907"/>
                    </a:cubicBezTo>
                    <a:lnTo>
                      <a:pt x="22975" y="45866"/>
                    </a:lnTo>
                    <a:lnTo>
                      <a:pt x="22975" y="45866"/>
                    </a:lnTo>
                    <a:cubicBezTo>
                      <a:pt x="23247" y="46179"/>
                      <a:pt x="23351" y="46242"/>
                      <a:pt x="23477" y="46305"/>
                    </a:cubicBezTo>
                    <a:cubicBezTo>
                      <a:pt x="23602" y="46368"/>
                      <a:pt x="23707" y="46451"/>
                      <a:pt x="23937" y="46849"/>
                    </a:cubicBezTo>
                    <a:cubicBezTo>
                      <a:pt x="23810" y="46776"/>
                      <a:pt x="23571" y="46449"/>
                      <a:pt x="23539" y="46449"/>
                    </a:cubicBezTo>
                    <a:cubicBezTo>
                      <a:pt x="23534" y="46449"/>
                      <a:pt x="23534" y="46456"/>
                      <a:pt x="23540" y="46472"/>
                    </a:cubicBezTo>
                    <a:cubicBezTo>
                      <a:pt x="23791" y="47016"/>
                      <a:pt x="23874" y="46723"/>
                      <a:pt x="24146" y="47100"/>
                    </a:cubicBezTo>
                    <a:lnTo>
                      <a:pt x="24084" y="47267"/>
                    </a:lnTo>
                    <a:cubicBezTo>
                      <a:pt x="24230" y="47477"/>
                      <a:pt x="24398" y="47707"/>
                      <a:pt x="24565" y="47916"/>
                    </a:cubicBezTo>
                    <a:cubicBezTo>
                      <a:pt x="24649" y="48042"/>
                      <a:pt x="24732" y="48146"/>
                      <a:pt x="24816" y="48272"/>
                    </a:cubicBezTo>
                    <a:cubicBezTo>
                      <a:pt x="24942" y="48460"/>
                      <a:pt x="25067" y="48648"/>
                      <a:pt x="25193" y="48837"/>
                    </a:cubicBezTo>
                    <a:cubicBezTo>
                      <a:pt x="26009" y="48816"/>
                      <a:pt x="26323" y="48753"/>
                      <a:pt x="26804" y="48711"/>
                    </a:cubicBezTo>
                    <a:lnTo>
                      <a:pt x="26804" y="48711"/>
                    </a:lnTo>
                    <a:cubicBezTo>
                      <a:pt x="26741" y="48774"/>
                      <a:pt x="26553" y="48837"/>
                      <a:pt x="26804" y="48858"/>
                    </a:cubicBezTo>
                    <a:cubicBezTo>
                      <a:pt x="27473" y="48774"/>
                      <a:pt x="28185" y="48669"/>
                      <a:pt x="28896" y="48607"/>
                    </a:cubicBezTo>
                    <a:cubicBezTo>
                      <a:pt x="29608" y="48502"/>
                      <a:pt x="30319" y="48418"/>
                      <a:pt x="30968" y="48314"/>
                    </a:cubicBezTo>
                    <a:lnTo>
                      <a:pt x="31407" y="48063"/>
                    </a:lnTo>
                    <a:cubicBezTo>
                      <a:pt x="31438" y="48057"/>
                      <a:pt x="31468" y="48055"/>
                      <a:pt x="31494" y="48055"/>
                    </a:cubicBezTo>
                    <a:cubicBezTo>
                      <a:pt x="31572" y="48055"/>
                      <a:pt x="31611" y="48078"/>
                      <a:pt x="31532" y="48125"/>
                    </a:cubicBezTo>
                    <a:cubicBezTo>
                      <a:pt x="32035" y="48042"/>
                      <a:pt x="31532" y="48042"/>
                      <a:pt x="31742" y="47916"/>
                    </a:cubicBezTo>
                    <a:cubicBezTo>
                      <a:pt x="31832" y="47888"/>
                      <a:pt x="31907" y="47877"/>
                      <a:pt x="31959" y="47877"/>
                    </a:cubicBezTo>
                    <a:cubicBezTo>
                      <a:pt x="32065" y="47877"/>
                      <a:pt x="32083" y="47923"/>
                      <a:pt x="31972" y="47979"/>
                    </a:cubicBezTo>
                    <a:cubicBezTo>
                      <a:pt x="32181" y="47874"/>
                      <a:pt x="32432" y="47770"/>
                      <a:pt x="32704" y="47665"/>
                    </a:cubicBezTo>
                    <a:cubicBezTo>
                      <a:pt x="32976" y="47539"/>
                      <a:pt x="33269" y="47414"/>
                      <a:pt x="33562" y="47288"/>
                    </a:cubicBezTo>
                    <a:cubicBezTo>
                      <a:pt x="33876" y="47163"/>
                      <a:pt x="34148" y="47016"/>
                      <a:pt x="34441" y="46912"/>
                    </a:cubicBezTo>
                    <a:cubicBezTo>
                      <a:pt x="34713" y="46786"/>
                      <a:pt x="34985" y="46682"/>
                      <a:pt x="35215" y="46598"/>
                    </a:cubicBezTo>
                    <a:lnTo>
                      <a:pt x="35215" y="46598"/>
                    </a:lnTo>
                    <a:lnTo>
                      <a:pt x="35069" y="46723"/>
                    </a:lnTo>
                    <a:cubicBezTo>
                      <a:pt x="35403" y="46577"/>
                      <a:pt x="35550" y="46430"/>
                      <a:pt x="35717" y="46284"/>
                    </a:cubicBezTo>
                    <a:cubicBezTo>
                      <a:pt x="35864" y="46117"/>
                      <a:pt x="35989" y="45970"/>
                      <a:pt x="36324" y="45845"/>
                    </a:cubicBezTo>
                    <a:lnTo>
                      <a:pt x="36324" y="45845"/>
                    </a:lnTo>
                    <a:lnTo>
                      <a:pt x="36219" y="45928"/>
                    </a:lnTo>
                    <a:cubicBezTo>
                      <a:pt x="36470" y="45803"/>
                      <a:pt x="36722" y="45656"/>
                      <a:pt x="36952" y="45468"/>
                    </a:cubicBezTo>
                    <a:lnTo>
                      <a:pt x="37349" y="45175"/>
                    </a:lnTo>
                    <a:cubicBezTo>
                      <a:pt x="37517" y="45050"/>
                      <a:pt x="37705" y="44924"/>
                      <a:pt x="37830" y="44778"/>
                    </a:cubicBezTo>
                    <a:cubicBezTo>
                      <a:pt x="37768" y="44589"/>
                      <a:pt x="37705" y="44401"/>
                      <a:pt x="37642" y="44213"/>
                    </a:cubicBezTo>
                    <a:lnTo>
                      <a:pt x="37579" y="43982"/>
                    </a:lnTo>
                    <a:lnTo>
                      <a:pt x="37538" y="43815"/>
                    </a:lnTo>
                    <a:cubicBezTo>
                      <a:pt x="37475" y="43585"/>
                      <a:pt x="37433" y="43334"/>
                      <a:pt x="37391" y="43125"/>
                    </a:cubicBezTo>
                    <a:cubicBezTo>
                      <a:pt x="37370" y="42999"/>
                      <a:pt x="37349" y="42894"/>
                      <a:pt x="37328" y="42790"/>
                    </a:cubicBezTo>
                    <a:cubicBezTo>
                      <a:pt x="37328" y="42664"/>
                      <a:pt x="37307" y="42560"/>
                      <a:pt x="37307" y="42455"/>
                    </a:cubicBezTo>
                    <a:cubicBezTo>
                      <a:pt x="37266" y="42225"/>
                      <a:pt x="37266" y="42037"/>
                      <a:pt x="37266" y="41848"/>
                    </a:cubicBezTo>
                    <a:cubicBezTo>
                      <a:pt x="37161" y="41765"/>
                      <a:pt x="37140" y="41388"/>
                      <a:pt x="37140" y="41032"/>
                    </a:cubicBezTo>
                    <a:cubicBezTo>
                      <a:pt x="37140" y="40676"/>
                      <a:pt x="37140" y="40342"/>
                      <a:pt x="37035" y="40279"/>
                    </a:cubicBezTo>
                    <a:cubicBezTo>
                      <a:pt x="37098" y="39860"/>
                      <a:pt x="37161" y="39714"/>
                      <a:pt x="37224" y="39526"/>
                    </a:cubicBezTo>
                    <a:cubicBezTo>
                      <a:pt x="37266" y="39337"/>
                      <a:pt x="37328" y="39107"/>
                      <a:pt x="37496" y="38521"/>
                    </a:cubicBezTo>
                    <a:cubicBezTo>
                      <a:pt x="37579" y="38228"/>
                      <a:pt x="37475" y="38019"/>
                      <a:pt x="37600" y="37643"/>
                    </a:cubicBezTo>
                    <a:lnTo>
                      <a:pt x="37705" y="37684"/>
                    </a:lnTo>
                    <a:cubicBezTo>
                      <a:pt x="37726" y="37496"/>
                      <a:pt x="37747" y="37308"/>
                      <a:pt x="37789" y="37140"/>
                    </a:cubicBezTo>
                    <a:cubicBezTo>
                      <a:pt x="37872" y="37078"/>
                      <a:pt x="37956" y="36994"/>
                      <a:pt x="38040" y="36931"/>
                    </a:cubicBezTo>
                    <a:cubicBezTo>
                      <a:pt x="38082" y="36827"/>
                      <a:pt x="38123" y="36722"/>
                      <a:pt x="38186" y="36617"/>
                    </a:cubicBezTo>
                    <a:lnTo>
                      <a:pt x="38186" y="36617"/>
                    </a:lnTo>
                    <a:cubicBezTo>
                      <a:pt x="38109" y="36714"/>
                      <a:pt x="38013" y="36829"/>
                      <a:pt x="37983" y="36829"/>
                    </a:cubicBezTo>
                    <a:cubicBezTo>
                      <a:pt x="37981" y="36829"/>
                      <a:pt x="37979" y="36828"/>
                      <a:pt x="37977" y="36827"/>
                    </a:cubicBezTo>
                    <a:cubicBezTo>
                      <a:pt x="38082" y="36555"/>
                      <a:pt x="38291" y="36262"/>
                      <a:pt x="38479" y="36073"/>
                    </a:cubicBezTo>
                    <a:cubicBezTo>
                      <a:pt x="38673" y="35879"/>
                      <a:pt x="38831" y="35757"/>
                      <a:pt x="38870" y="35757"/>
                    </a:cubicBezTo>
                    <a:cubicBezTo>
                      <a:pt x="38873" y="35757"/>
                      <a:pt x="38875" y="35758"/>
                      <a:pt x="38877" y="35759"/>
                    </a:cubicBezTo>
                    <a:cubicBezTo>
                      <a:pt x="39149" y="35425"/>
                      <a:pt x="39483" y="35132"/>
                      <a:pt x="39881" y="34902"/>
                    </a:cubicBezTo>
                    <a:lnTo>
                      <a:pt x="39881" y="34902"/>
                    </a:lnTo>
                    <a:cubicBezTo>
                      <a:pt x="39860" y="34943"/>
                      <a:pt x="39755" y="35006"/>
                      <a:pt x="39630" y="35111"/>
                    </a:cubicBezTo>
                    <a:cubicBezTo>
                      <a:pt x="39767" y="35005"/>
                      <a:pt x="39826" y="34975"/>
                      <a:pt x="39864" y="34975"/>
                    </a:cubicBezTo>
                    <a:cubicBezTo>
                      <a:pt x="39879" y="34975"/>
                      <a:pt x="39890" y="34980"/>
                      <a:pt x="39902" y="34985"/>
                    </a:cubicBezTo>
                    <a:cubicBezTo>
                      <a:pt x="39906" y="34985"/>
                      <a:pt x="39910" y="34986"/>
                      <a:pt x="39916" y="34986"/>
                    </a:cubicBezTo>
                    <a:cubicBezTo>
                      <a:pt x="39941" y="34986"/>
                      <a:pt x="39998" y="34973"/>
                      <a:pt x="40216" y="34839"/>
                    </a:cubicBezTo>
                    <a:cubicBezTo>
                      <a:pt x="40132" y="34839"/>
                      <a:pt x="40237" y="34755"/>
                      <a:pt x="40258" y="34734"/>
                    </a:cubicBezTo>
                    <a:cubicBezTo>
                      <a:pt x="40404" y="34713"/>
                      <a:pt x="40655" y="34630"/>
                      <a:pt x="40948" y="34588"/>
                    </a:cubicBezTo>
                    <a:cubicBezTo>
                      <a:pt x="41241" y="34525"/>
                      <a:pt x="41576" y="34483"/>
                      <a:pt x="41848" y="34441"/>
                    </a:cubicBezTo>
                    <a:lnTo>
                      <a:pt x="41848" y="34441"/>
                    </a:lnTo>
                    <a:lnTo>
                      <a:pt x="41743" y="34504"/>
                    </a:lnTo>
                    <a:cubicBezTo>
                      <a:pt x="42015" y="34483"/>
                      <a:pt x="42245" y="34483"/>
                      <a:pt x="42538" y="34483"/>
                    </a:cubicBezTo>
                    <a:cubicBezTo>
                      <a:pt x="42831" y="34483"/>
                      <a:pt x="43145" y="34462"/>
                      <a:pt x="43438" y="34399"/>
                    </a:cubicBezTo>
                    <a:cubicBezTo>
                      <a:pt x="44045" y="34295"/>
                      <a:pt x="44652" y="34086"/>
                      <a:pt x="45196" y="33772"/>
                    </a:cubicBezTo>
                    <a:lnTo>
                      <a:pt x="45196" y="33772"/>
                    </a:lnTo>
                    <a:cubicBezTo>
                      <a:pt x="45065" y="33844"/>
                      <a:pt x="44975" y="33866"/>
                      <a:pt x="44939" y="33866"/>
                    </a:cubicBezTo>
                    <a:cubicBezTo>
                      <a:pt x="44923" y="33866"/>
                      <a:pt x="44917" y="33862"/>
                      <a:pt x="44924" y="33855"/>
                    </a:cubicBezTo>
                    <a:cubicBezTo>
                      <a:pt x="44924" y="33834"/>
                      <a:pt x="45007" y="33751"/>
                      <a:pt x="45175" y="33667"/>
                    </a:cubicBezTo>
                    <a:lnTo>
                      <a:pt x="45342" y="33646"/>
                    </a:lnTo>
                    <a:cubicBezTo>
                      <a:pt x="45377" y="33615"/>
                      <a:pt x="45382" y="33605"/>
                      <a:pt x="45371" y="33605"/>
                    </a:cubicBezTo>
                    <a:cubicBezTo>
                      <a:pt x="45348" y="33605"/>
                      <a:pt x="45257" y="33651"/>
                      <a:pt x="45235" y="33651"/>
                    </a:cubicBezTo>
                    <a:cubicBezTo>
                      <a:pt x="45219" y="33651"/>
                      <a:pt x="45246" y="33622"/>
                      <a:pt x="45384" y="33521"/>
                    </a:cubicBezTo>
                    <a:cubicBezTo>
                      <a:pt x="45531" y="33431"/>
                      <a:pt x="45608" y="33395"/>
                      <a:pt x="45635" y="33395"/>
                    </a:cubicBezTo>
                    <a:cubicBezTo>
                      <a:pt x="45676" y="33395"/>
                      <a:pt x="45595" y="33481"/>
                      <a:pt x="45468" y="33583"/>
                    </a:cubicBezTo>
                    <a:cubicBezTo>
                      <a:pt x="45635" y="33479"/>
                      <a:pt x="45781" y="33374"/>
                      <a:pt x="45928" y="33228"/>
                    </a:cubicBezTo>
                    <a:cubicBezTo>
                      <a:pt x="45970" y="33228"/>
                      <a:pt x="45865" y="33332"/>
                      <a:pt x="45844" y="33374"/>
                    </a:cubicBezTo>
                    <a:cubicBezTo>
                      <a:pt x="45928" y="33270"/>
                      <a:pt x="46137" y="33144"/>
                      <a:pt x="46325" y="32956"/>
                    </a:cubicBezTo>
                    <a:cubicBezTo>
                      <a:pt x="46430" y="32872"/>
                      <a:pt x="46514" y="32767"/>
                      <a:pt x="46597" y="32684"/>
                    </a:cubicBezTo>
                    <a:cubicBezTo>
                      <a:pt x="46681" y="32600"/>
                      <a:pt x="46744" y="32495"/>
                      <a:pt x="46786" y="32412"/>
                    </a:cubicBezTo>
                    <a:lnTo>
                      <a:pt x="46828" y="32412"/>
                    </a:lnTo>
                    <a:cubicBezTo>
                      <a:pt x="47204" y="31889"/>
                      <a:pt x="47372" y="31449"/>
                      <a:pt x="47518" y="31052"/>
                    </a:cubicBezTo>
                    <a:cubicBezTo>
                      <a:pt x="47581" y="30842"/>
                      <a:pt x="47644" y="30633"/>
                      <a:pt x="47665" y="30424"/>
                    </a:cubicBezTo>
                    <a:lnTo>
                      <a:pt x="47686" y="30340"/>
                    </a:lnTo>
                    <a:cubicBezTo>
                      <a:pt x="47686" y="30331"/>
                      <a:pt x="47686" y="30311"/>
                      <a:pt x="47686" y="30298"/>
                    </a:cubicBezTo>
                    <a:cubicBezTo>
                      <a:pt x="47706" y="30236"/>
                      <a:pt x="47706" y="30194"/>
                      <a:pt x="47727" y="30131"/>
                    </a:cubicBezTo>
                    <a:cubicBezTo>
                      <a:pt x="47748" y="30026"/>
                      <a:pt x="47769" y="29901"/>
                      <a:pt x="47811" y="29796"/>
                    </a:cubicBezTo>
                    <a:cubicBezTo>
                      <a:pt x="47769" y="29754"/>
                      <a:pt x="47853" y="29399"/>
                      <a:pt x="47895" y="29106"/>
                    </a:cubicBezTo>
                    <a:cubicBezTo>
                      <a:pt x="47978" y="28750"/>
                      <a:pt x="48083" y="28373"/>
                      <a:pt x="48188" y="27997"/>
                    </a:cubicBezTo>
                    <a:cubicBezTo>
                      <a:pt x="48230" y="27808"/>
                      <a:pt x="48271" y="27620"/>
                      <a:pt x="48313" y="27411"/>
                    </a:cubicBezTo>
                    <a:cubicBezTo>
                      <a:pt x="48355" y="27202"/>
                      <a:pt x="48397" y="26992"/>
                      <a:pt x="48439" y="26783"/>
                    </a:cubicBezTo>
                    <a:cubicBezTo>
                      <a:pt x="48484" y="26456"/>
                      <a:pt x="48480" y="26427"/>
                      <a:pt x="48471" y="26427"/>
                    </a:cubicBezTo>
                    <a:lnTo>
                      <a:pt x="48471" y="26427"/>
                    </a:lnTo>
                    <a:cubicBezTo>
                      <a:pt x="48469" y="26427"/>
                      <a:pt x="48466" y="26428"/>
                      <a:pt x="48464" y="26428"/>
                    </a:cubicBezTo>
                    <a:cubicBezTo>
                      <a:pt x="48458" y="26428"/>
                      <a:pt x="48452" y="26416"/>
                      <a:pt x="48460" y="26323"/>
                    </a:cubicBezTo>
                    <a:cubicBezTo>
                      <a:pt x="48493" y="26290"/>
                      <a:pt x="48592" y="25756"/>
                      <a:pt x="48611" y="25756"/>
                    </a:cubicBezTo>
                    <a:lnTo>
                      <a:pt x="48611" y="25756"/>
                    </a:lnTo>
                    <a:cubicBezTo>
                      <a:pt x="48615" y="25756"/>
                      <a:pt x="48615" y="25793"/>
                      <a:pt x="48606" y="25883"/>
                    </a:cubicBezTo>
                    <a:cubicBezTo>
                      <a:pt x="48669" y="25339"/>
                      <a:pt x="48648" y="24984"/>
                      <a:pt x="48585" y="24607"/>
                    </a:cubicBezTo>
                    <a:cubicBezTo>
                      <a:pt x="48502" y="24231"/>
                      <a:pt x="48397" y="23812"/>
                      <a:pt x="48020" y="23247"/>
                    </a:cubicBezTo>
                    <a:lnTo>
                      <a:pt x="48020" y="23247"/>
                    </a:lnTo>
                    <a:cubicBezTo>
                      <a:pt x="48073" y="23352"/>
                      <a:pt x="48125" y="23471"/>
                      <a:pt x="48117" y="23471"/>
                    </a:cubicBezTo>
                    <a:cubicBezTo>
                      <a:pt x="48115" y="23471"/>
                      <a:pt x="48111" y="23467"/>
                      <a:pt x="48104" y="23456"/>
                    </a:cubicBezTo>
                    <a:cubicBezTo>
                      <a:pt x="47991" y="23269"/>
                      <a:pt x="47828" y="23047"/>
                      <a:pt x="47826" y="23004"/>
                    </a:cubicBezTo>
                    <a:lnTo>
                      <a:pt x="47826" y="23004"/>
                    </a:lnTo>
                    <a:cubicBezTo>
                      <a:pt x="47842" y="23022"/>
                      <a:pt x="47858" y="23040"/>
                      <a:pt x="47874" y="23059"/>
                    </a:cubicBezTo>
                    <a:lnTo>
                      <a:pt x="47832" y="22996"/>
                    </a:lnTo>
                    <a:lnTo>
                      <a:pt x="47832" y="22996"/>
                    </a:lnTo>
                    <a:cubicBezTo>
                      <a:pt x="47828" y="22996"/>
                      <a:pt x="47826" y="22999"/>
                      <a:pt x="47826" y="23004"/>
                    </a:cubicBezTo>
                    <a:lnTo>
                      <a:pt x="47826" y="23004"/>
                    </a:lnTo>
                    <a:cubicBezTo>
                      <a:pt x="47586" y="22729"/>
                      <a:pt x="47307" y="22458"/>
                      <a:pt x="46974" y="22243"/>
                    </a:cubicBezTo>
                    <a:cubicBezTo>
                      <a:pt x="46807" y="22117"/>
                      <a:pt x="46618" y="22013"/>
                      <a:pt x="46451" y="21908"/>
                    </a:cubicBezTo>
                    <a:cubicBezTo>
                      <a:pt x="46263" y="21824"/>
                      <a:pt x="46095" y="21720"/>
                      <a:pt x="45928" y="21615"/>
                    </a:cubicBezTo>
                    <a:cubicBezTo>
                      <a:pt x="45258" y="21197"/>
                      <a:pt x="44673" y="20757"/>
                      <a:pt x="44233" y="20422"/>
                    </a:cubicBezTo>
                    <a:cubicBezTo>
                      <a:pt x="43919" y="20192"/>
                      <a:pt x="43626" y="19920"/>
                      <a:pt x="43354" y="19627"/>
                    </a:cubicBezTo>
                    <a:cubicBezTo>
                      <a:pt x="43267" y="19518"/>
                      <a:pt x="43241" y="19482"/>
                      <a:pt x="43246" y="19482"/>
                    </a:cubicBezTo>
                    <a:lnTo>
                      <a:pt x="43246" y="19482"/>
                    </a:lnTo>
                    <a:cubicBezTo>
                      <a:pt x="43256" y="19482"/>
                      <a:pt x="43395" y="19633"/>
                      <a:pt x="43410" y="19633"/>
                    </a:cubicBezTo>
                    <a:cubicBezTo>
                      <a:pt x="43416" y="19633"/>
                      <a:pt x="43402" y="19609"/>
                      <a:pt x="43354" y="19544"/>
                    </a:cubicBezTo>
                    <a:cubicBezTo>
                      <a:pt x="42915" y="19083"/>
                      <a:pt x="42664" y="18644"/>
                      <a:pt x="42496" y="18205"/>
                    </a:cubicBezTo>
                    <a:cubicBezTo>
                      <a:pt x="42329" y="17765"/>
                      <a:pt x="42224" y="17347"/>
                      <a:pt x="42162" y="16844"/>
                    </a:cubicBezTo>
                    <a:cubicBezTo>
                      <a:pt x="42224" y="16447"/>
                      <a:pt x="42287" y="15756"/>
                      <a:pt x="42538" y="15066"/>
                    </a:cubicBezTo>
                    <a:cubicBezTo>
                      <a:pt x="42789" y="14376"/>
                      <a:pt x="43187" y="13685"/>
                      <a:pt x="43564" y="13287"/>
                    </a:cubicBezTo>
                    <a:lnTo>
                      <a:pt x="43564" y="13287"/>
                    </a:lnTo>
                    <a:lnTo>
                      <a:pt x="43501" y="13329"/>
                    </a:lnTo>
                    <a:cubicBezTo>
                      <a:pt x="43626" y="13057"/>
                      <a:pt x="43731" y="13057"/>
                      <a:pt x="43856" y="12911"/>
                    </a:cubicBezTo>
                    <a:lnTo>
                      <a:pt x="43856" y="12911"/>
                    </a:lnTo>
                    <a:cubicBezTo>
                      <a:pt x="43826" y="12911"/>
                      <a:pt x="43714" y="13026"/>
                      <a:pt x="43701" y="13026"/>
                    </a:cubicBezTo>
                    <a:cubicBezTo>
                      <a:pt x="43696" y="13026"/>
                      <a:pt x="43704" y="13012"/>
                      <a:pt x="43731" y="12974"/>
                    </a:cubicBezTo>
                    <a:cubicBezTo>
                      <a:pt x="43898" y="12723"/>
                      <a:pt x="44087" y="12492"/>
                      <a:pt x="44296" y="12262"/>
                    </a:cubicBezTo>
                    <a:cubicBezTo>
                      <a:pt x="44401" y="12158"/>
                      <a:pt x="44505" y="12053"/>
                      <a:pt x="44610" y="11927"/>
                    </a:cubicBezTo>
                    <a:lnTo>
                      <a:pt x="44777" y="11760"/>
                    </a:lnTo>
                    <a:lnTo>
                      <a:pt x="45028" y="11509"/>
                    </a:lnTo>
                    <a:lnTo>
                      <a:pt x="45300" y="11237"/>
                    </a:lnTo>
                    <a:lnTo>
                      <a:pt x="45321" y="11216"/>
                    </a:lnTo>
                    <a:cubicBezTo>
                      <a:pt x="45321" y="11195"/>
                      <a:pt x="45300" y="11195"/>
                      <a:pt x="45300" y="11195"/>
                    </a:cubicBezTo>
                    <a:lnTo>
                      <a:pt x="45279" y="11153"/>
                    </a:lnTo>
                    <a:lnTo>
                      <a:pt x="45217" y="11070"/>
                    </a:lnTo>
                    <a:lnTo>
                      <a:pt x="45112" y="10902"/>
                    </a:lnTo>
                    <a:lnTo>
                      <a:pt x="44756" y="10400"/>
                    </a:lnTo>
                    <a:cubicBezTo>
                      <a:pt x="44568" y="10128"/>
                      <a:pt x="44380" y="9877"/>
                      <a:pt x="44191" y="9605"/>
                    </a:cubicBezTo>
                    <a:cubicBezTo>
                      <a:pt x="43417" y="8580"/>
                      <a:pt x="42601" y="7554"/>
                      <a:pt x="41701" y="6613"/>
                    </a:cubicBezTo>
                    <a:cubicBezTo>
                      <a:pt x="41367" y="6278"/>
                      <a:pt x="41220" y="6236"/>
                      <a:pt x="41053" y="6173"/>
                    </a:cubicBezTo>
                    <a:cubicBezTo>
                      <a:pt x="40885" y="6132"/>
                      <a:pt x="40718" y="6027"/>
                      <a:pt x="40320" y="5567"/>
                    </a:cubicBezTo>
                    <a:lnTo>
                      <a:pt x="40320" y="5567"/>
                    </a:lnTo>
                    <a:lnTo>
                      <a:pt x="40655" y="5692"/>
                    </a:lnTo>
                    <a:cubicBezTo>
                      <a:pt x="39902" y="5127"/>
                      <a:pt x="39128" y="4520"/>
                      <a:pt x="38291" y="3997"/>
                    </a:cubicBezTo>
                    <a:lnTo>
                      <a:pt x="37956" y="3788"/>
                    </a:lnTo>
                    <a:cubicBezTo>
                      <a:pt x="37956" y="3788"/>
                      <a:pt x="37872" y="3746"/>
                      <a:pt x="37851" y="3725"/>
                    </a:cubicBezTo>
                    <a:lnTo>
                      <a:pt x="37768" y="3704"/>
                    </a:lnTo>
                    <a:lnTo>
                      <a:pt x="37621" y="3621"/>
                    </a:lnTo>
                    <a:cubicBezTo>
                      <a:pt x="37433" y="3516"/>
                      <a:pt x="37224" y="3391"/>
                      <a:pt x="36994" y="3286"/>
                    </a:cubicBezTo>
                    <a:cubicBezTo>
                      <a:pt x="36763" y="3181"/>
                      <a:pt x="36533" y="3077"/>
                      <a:pt x="36261" y="3014"/>
                    </a:cubicBezTo>
                    <a:cubicBezTo>
                      <a:pt x="36097" y="2963"/>
                      <a:pt x="35909" y="2936"/>
                      <a:pt x="35717" y="2936"/>
                    </a:cubicBezTo>
                    <a:cubicBezTo>
                      <a:pt x="35591" y="2936"/>
                      <a:pt x="35464" y="2947"/>
                      <a:pt x="35341" y="2972"/>
                    </a:cubicBezTo>
                    <a:cubicBezTo>
                      <a:pt x="35461" y="2920"/>
                      <a:pt x="35482" y="2883"/>
                      <a:pt x="35626" y="2883"/>
                    </a:cubicBezTo>
                    <a:cubicBezTo>
                      <a:pt x="35657" y="2883"/>
                      <a:pt x="35694" y="2885"/>
                      <a:pt x="35738" y="2888"/>
                    </a:cubicBezTo>
                    <a:cubicBezTo>
                      <a:pt x="35696" y="2868"/>
                      <a:pt x="35613" y="2847"/>
                      <a:pt x="35550" y="2847"/>
                    </a:cubicBezTo>
                    <a:cubicBezTo>
                      <a:pt x="35466" y="2847"/>
                      <a:pt x="35382" y="2847"/>
                      <a:pt x="35278" y="2868"/>
                    </a:cubicBezTo>
                    <a:cubicBezTo>
                      <a:pt x="35090" y="2888"/>
                      <a:pt x="34901" y="2972"/>
                      <a:pt x="34713" y="3077"/>
                    </a:cubicBezTo>
                    <a:cubicBezTo>
                      <a:pt x="34399" y="3265"/>
                      <a:pt x="34127" y="3474"/>
                      <a:pt x="34148" y="3537"/>
                    </a:cubicBezTo>
                    <a:cubicBezTo>
                      <a:pt x="34077" y="3573"/>
                      <a:pt x="34039" y="3585"/>
                      <a:pt x="34018" y="3585"/>
                    </a:cubicBezTo>
                    <a:cubicBezTo>
                      <a:pt x="33972" y="3585"/>
                      <a:pt x="33998" y="3530"/>
                      <a:pt x="33928" y="3530"/>
                    </a:cubicBezTo>
                    <a:cubicBezTo>
                      <a:pt x="33915" y="3530"/>
                      <a:pt x="33898" y="3532"/>
                      <a:pt x="33876" y="3537"/>
                    </a:cubicBezTo>
                    <a:cubicBezTo>
                      <a:pt x="33528" y="3639"/>
                      <a:pt x="33120" y="4082"/>
                      <a:pt x="32887" y="4082"/>
                    </a:cubicBezTo>
                    <a:cubicBezTo>
                      <a:pt x="32882" y="4082"/>
                      <a:pt x="32877" y="4082"/>
                      <a:pt x="32872" y="4081"/>
                    </a:cubicBezTo>
                    <a:cubicBezTo>
                      <a:pt x="32851" y="4081"/>
                      <a:pt x="32872" y="4060"/>
                      <a:pt x="32934" y="4018"/>
                    </a:cubicBezTo>
                    <a:lnTo>
                      <a:pt x="32934" y="4018"/>
                    </a:lnTo>
                    <a:cubicBezTo>
                      <a:pt x="32662" y="4186"/>
                      <a:pt x="31993" y="4458"/>
                      <a:pt x="32244" y="4458"/>
                    </a:cubicBezTo>
                    <a:cubicBezTo>
                      <a:pt x="31616" y="4688"/>
                      <a:pt x="31093" y="5002"/>
                      <a:pt x="30570" y="5085"/>
                    </a:cubicBezTo>
                    <a:cubicBezTo>
                      <a:pt x="30424" y="5211"/>
                      <a:pt x="30152" y="5253"/>
                      <a:pt x="29921" y="5295"/>
                    </a:cubicBezTo>
                    <a:cubicBezTo>
                      <a:pt x="29670" y="5336"/>
                      <a:pt x="29461" y="5357"/>
                      <a:pt x="29419" y="5483"/>
                    </a:cubicBezTo>
                    <a:cubicBezTo>
                      <a:pt x="29419" y="5394"/>
                      <a:pt x="29282" y="5368"/>
                      <a:pt x="29083" y="5368"/>
                    </a:cubicBezTo>
                    <a:cubicBezTo>
                      <a:pt x="29001" y="5368"/>
                      <a:pt x="28909" y="5372"/>
                      <a:pt x="28812" y="5378"/>
                    </a:cubicBezTo>
                    <a:cubicBezTo>
                      <a:pt x="28499" y="5378"/>
                      <a:pt x="28101" y="5399"/>
                      <a:pt x="27913" y="5420"/>
                    </a:cubicBezTo>
                    <a:cubicBezTo>
                      <a:pt x="28038" y="5378"/>
                      <a:pt x="27578" y="5316"/>
                      <a:pt x="27745" y="5232"/>
                    </a:cubicBezTo>
                    <a:cubicBezTo>
                      <a:pt x="27515" y="5232"/>
                      <a:pt x="27369" y="5169"/>
                      <a:pt x="27243" y="5169"/>
                    </a:cubicBezTo>
                    <a:cubicBezTo>
                      <a:pt x="27197" y="5161"/>
                      <a:pt x="27157" y="5157"/>
                      <a:pt x="27124" y="5157"/>
                    </a:cubicBezTo>
                    <a:cubicBezTo>
                      <a:pt x="27068" y="5157"/>
                      <a:pt x="27034" y="5171"/>
                      <a:pt x="27034" y="5211"/>
                    </a:cubicBezTo>
                    <a:cubicBezTo>
                      <a:pt x="26971" y="5148"/>
                      <a:pt x="26887" y="5106"/>
                      <a:pt x="26825" y="5023"/>
                    </a:cubicBezTo>
                    <a:cubicBezTo>
                      <a:pt x="26762" y="4960"/>
                      <a:pt x="26678" y="4918"/>
                      <a:pt x="26595" y="4876"/>
                    </a:cubicBezTo>
                    <a:cubicBezTo>
                      <a:pt x="26532" y="4813"/>
                      <a:pt x="26469" y="4751"/>
                      <a:pt x="26385" y="4709"/>
                    </a:cubicBezTo>
                    <a:cubicBezTo>
                      <a:pt x="26302" y="4667"/>
                      <a:pt x="26239" y="4604"/>
                      <a:pt x="26176" y="4541"/>
                    </a:cubicBezTo>
                    <a:cubicBezTo>
                      <a:pt x="26113" y="4500"/>
                      <a:pt x="26030" y="4437"/>
                      <a:pt x="25967" y="4374"/>
                    </a:cubicBezTo>
                    <a:cubicBezTo>
                      <a:pt x="25925" y="4311"/>
                      <a:pt x="25862" y="4248"/>
                      <a:pt x="25820" y="4186"/>
                    </a:cubicBezTo>
                    <a:cubicBezTo>
                      <a:pt x="25716" y="4060"/>
                      <a:pt x="25674" y="3914"/>
                      <a:pt x="25674" y="3767"/>
                    </a:cubicBezTo>
                    <a:cubicBezTo>
                      <a:pt x="25255" y="3244"/>
                      <a:pt x="24879" y="2637"/>
                      <a:pt x="24439" y="2051"/>
                    </a:cubicBezTo>
                    <a:cubicBezTo>
                      <a:pt x="24335" y="1905"/>
                      <a:pt x="24209" y="1759"/>
                      <a:pt x="24105" y="1612"/>
                    </a:cubicBezTo>
                    <a:cubicBezTo>
                      <a:pt x="24042" y="1549"/>
                      <a:pt x="23958" y="1487"/>
                      <a:pt x="23895" y="1403"/>
                    </a:cubicBezTo>
                    <a:lnTo>
                      <a:pt x="23791" y="1298"/>
                    </a:lnTo>
                    <a:lnTo>
                      <a:pt x="23686" y="1194"/>
                    </a:lnTo>
                    <a:cubicBezTo>
                      <a:pt x="23602" y="1131"/>
                      <a:pt x="23519" y="1068"/>
                      <a:pt x="23435" y="1005"/>
                    </a:cubicBezTo>
                    <a:lnTo>
                      <a:pt x="23163" y="859"/>
                    </a:lnTo>
                    <a:cubicBezTo>
                      <a:pt x="22975" y="775"/>
                      <a:pt x="22828" y="712"/>
                      <a:pt x="22661" y="650"/>
                    </a:cubicBezTo>
                    <a:cubicBezTo>
                      <a:pt x="22670" y="631"/>
                      <a:pt x="22701" y="620"/>
                      <a:pt x="22743" y="620"/>
                    </a:cubicBezTo>
                    <a:cubicBezTo>
                      <a:pt x="22795" y="620"/>
                      <a:pt x="22864" y="636"/>
                      <a:pt x="22933" y="671"/>
                    </a:cubicBezTo>
                    <a:cubicBezTo>
                      <a:pt x="23017" y="691"/>
                      <a:pt x="23100" y="712"/>
                      <a:pt x="23184" y="754"/>
                    </a:cubicBezTo>
                    <a:cubicBezTo>
                      <a:pt x="23289" y="796"/>
                      <a:pt x="23372" y="859"/>
                      <a:pt x="23477" y="922"/>
                    </a:cubicBezTo>
                    <a:cubicBezTo>
                      <a:pt x="23803" y="1157"/>
                      <a:pt x="24019" y="1423"/>
                      <a:pt x="24125" y="1423"/>
                    </a:cubicBezTo>
                    <a:cubicBezTo>
                      <a:pt x="24142" y="1423"/>
                      <a:pt x="24156" y="1417"/>
                      <a:pt x="24167" y="1403"/>
                    </a:cubicBezTo>
                    <a:cubicBezTo>
                      <a:pt x="24042" y="1256"/>
                      <a:pt x="23916" y="1131"/>
                      <a:pt x="23770" y="1026"/>
                    </a:cubicBezTo>
                    <a:cubicBezTo>
                      <a:pt x="23686" y="963"/>
                      <a:pt x="23623" y="922"/>
                      <a:pt x="23540" y="880"/>
                    </a:cubicBezTo>
                    <a:cubicBezTo>
                      <a:pt x="23456" y="838"/>
                      <a:pt x="23372" y="796"/>
                      <a:pt x="23289" y="754"/>
                    </a:cubicBezTo>
                    <a:cubicBezTo>
                      <a:pt x="23205" y="691"/>
                      <a:pt x="23142" y="671"/>
                      <a:pt x="23079" y="650"/>
                    </a:cubicBezTo>
                    <a:cubicBezTo>
                      <a:pt x="22996" y="629"/>
                      <a:pt x="22933" y="608"/>
                      <a:pt x="22870" y="587"/>
                    </a:cubicBezTo>
                    <a:cubicBezTo>
                      <a:pt x="22745" y="545"/>
                      <a:pt x="22619" y="524"/>
                      <a:pt x="22473" y="482"/>
                    </a:cubicBezTo>
                    <a:cubicBezTo>
                      <a:pt x="22221" y="419"/>
                      <a:pt x="21949" y="357"/>
                      <a:pt x="21677" y="294"/>
                    </a:cubicBezTo>
                    <a:cubicBezTo>
                      <a:pt x="21531" y="294"/>
                      <a:pt x="21385" y="252"/>
                      <a:pt x="21238" y="231"/>
                    </a:cubicBezTo>
                    <a:cubicBezTo>
                      <a:pt x="21092" y="210"/>
                      <a:pt x="20945" y="168"/>
                      <a:pt x="20778" y="168"/>
                    </a:cubicBezTo>
                    <a:cubicBezTo>
                      <a:pt x="20443" y="106"/>
                      <a:pt x="20987" y="64"/>
                      <a:pt x="21113" y="43"/>
                    </a:cubicBezTo>
                    <a:cubicBezTo>
                      <a:pt x="21029" y="32"/>
                      <a:pt x="20940" y="32"/>
                      <a:pt x="20854" y="32"/>
                    </a:cubicBezTo>
                    <a:cubicBezTo>
                      <a:pt x="20767" y="32"/>
                      <a:pt x="20684" y="32"/>
                      <a:pt x="20610" y="22"/>
                    </a:cubicBezTo>
                    <a:cubicBezTo>
                      <a:pt x="20443" y="22"/>
                      <a:pt x="20276" y="1"/>
                      <a:pt x="20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12"/>
              <p:cNvSpPr/>
              <p:nvPr/>
            </p:nvSpPr>
            <p:spPr>
              <a:xfrm>
                <a:off x="7279375" y="4815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2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3" y="47"/>
                      <a:pt x="22" y="29"/>
                      <a:pt x="22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1" y="77"/>
                      <a:pt x="1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12"/>
              <p:cNvSpPr/>
              <p:nvPr/>
            </p:nvSpPr>
            <p:spPr>
              <a:xfrm>
                <a:off x="7490200" y="4003850"/>
                <a:ext cx="15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42" extrusionOk="0">
                    <a:moveTo>
                      <a:pt x="0" y="42"/>
                    </a:moveTo>
                    <a:cubicBezTo>
                      <a:pt x="21" y="21"/>
                      <a:pt x="42" y="0"/>
                      <a:pt x="63" y="0"/>
                    </a:cubicBezTo>
                    <a:cubicBezTo>
                      <a:pt x="42" y="0"/>
                      <a:pt x="21" y="21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12"/>
              <p:cNvSpPr/>
              <p:nvPr/>
            </p:nvSpPr>
            <p:spPr>
              <a:xfrm>
                <a:off x="8019025" y="40268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22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12"/>
              <p:cNvSpPr/>
              <p:nvPr/>
            </p:nvSpPr>
            <p:spPr>
              <a:xfrm>
                <a:off x="7974575" y="4049350"/>
                <a:ext cx="21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3" extrusionOk="0">
                    <a:moveTo>
                      <a:pt x="0" y="42"/>
                    </a:moveTo>
                    <a:cubicBezTo>
                      <a:pt x="21" y="21"/>
                      <a:pt x="63" y="0"/>
                      <a:pt x="84" y="0"/>
                    </a:cubicBezTo>
                    <a:cubicBezTo>
                      <a:pt x="63" y="0"/>
                      <a:pt x="21" y="21"/>
                      <a:pt x="0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12"/>
              <p:cNvSpPr/>
              <p:nvPr/>
            </p:nvSpPr>
            <p:spPr>
              <a:xfrm>
                <a:off x="7299250" y="472780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12"/>
              <p:cNvSpPr/>
              <p:nvPr/>
            </p:nvSpPr>
            <p:spPr>
              <a:xfrm>
                <a:off x="8141950" y="4827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12"/>
              <p:cNvSpPr/>
              <p:nvPr/>
            </p:nvSpPr>
            <p:spPr>
              <a:xfrm>
                <a:off x="7548775" y="5018100"/>
                <a:ext cx="36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" extrusionOk="0">
                    <a:moveTo>
                      <a:pt x="147" y="1"/>
                    </a:moveTo>
                    <a:cubicBezTo>
                      <a:pt x="105" y="1"/>
                      <a:pt x="63" y="22"/>
                      <a:pt x="1" y="22"/>
                    </a:cubicBezTo>
                    <a:cubicBezTo>
                      <a:pt x="63" y="22"/>
                      <a:pt x="105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12"/>
              <p:cNvSpPr/>
              <p:nvPr/>
            </p:nvSpPr>
            <p:spPr>
              <a:xfrm>
                <a:off x="8139350" y="482717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105" y="1"/>
                    </a:moveTo>
                    <a:cubicBezTo>
                      <a:pt x="63" y="22"/>
                      <a:pt x="42" y="43"/>
                      <a:pt x="0" y="85"/>
                    </a:cubicBezTo>
                    <a:cubicBezTo>
                      <a:pt x="42" y="43"/>
                      <a:pt x="63" y="22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12"/>
              <p:cNvSpPr/>
              <p:nvPr/>
            </p:nvSpPr>
            <p:spPr>
              <a:xfrm>
                <a:off x="7864725" y="514312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0" y="1"/>
                    </a:cubicBez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12"/>
              <p:cNvSpPr/>
              <p:nvPr/>
            </p:nvSpPr>
            <p:spPr>
              <a:xfrm>
                <a:off x="7788350" y="5143650"/>
                <a:ext cx="21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1" y="1"/>
                    </a:moveTo>
                    <a:cubicBezTo>
                      <a:pt x="1" y="22"/>
                      <a:pt x="21" y="63"/>
                      <a:pt x="42" y="105"/>
                    </a:cubicBezTo>
                    <a:lnTo>
                      <a:pt x="84" y="105"/>
                    </a:lnTo>
                    <a:cubicBezTo>
                      <a:pt x="63" y="84"/>
                      <a:pt x="63" y="63"/>
                      <a:pt x="42" y="63"/>
                    </a:cubicBezTo>
                    <a:cubicBezTo>
                      <a:pt x="21" y="43"/>
                      <a:pt x="21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12"/>
              <p:cNvSpPr/>
              <p:nvPr/>
            </p:nvSpPr>
            <p:spPr>
              <a:xfrm>
                <a:off x="7203525" y="43433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3" y="1"/>
                    </a:moveTo>
                    <a:lnTo>
                      <a:pt x="22" y="21"/>
                    </a:lnTo>
                    <a:cubicBezTo>
                      <a:pt x="22" y="25"/>
                      <a:pt x="22" y="27"/>
                      <a:pt x="22" y="29"/>
                    </a:cubicBezTo>
                    <a:lnTo>
                      <a:pt x="22" y="29"/>
                    </a:lnTo>
                    <a:cubicBezTo>
                      <a:pt x="27" y="22"/>
                      <a:pt x="32" y="11"/>
                      <a:pt x="43" y="1"/>
                    </a:cubicBezTo>
                    <a:close/>
                    <a:moveTo>
                      <a:pt x="22" y="29"/>
                    </a:moveTo>
                    <a:lnTo>
                      <a:pt x="22" y="29"/>
                    </a:lnTo>
                    <a:cubicBezTo>
                      <a:pt x="17" y="37"/>
                      <a:pt x="11" y="42"/>
                      <a:pt x="1" y="42"/>
                    </a:cubicBezTo>
                    <a:cubicBezTo>
                      <a:pt x="19" y="42"/>
                      <a:pt x="21" y="42"/>
                      <a:pt x="22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12"/>
              <p:cNvSpPr/>
              <p:nvPr/>
            </p:nvSpPr>
            <p:spPr>
              <a:xfrm>
                <a:off x="8093325" y="4891525"/>
                <a:ext cx="10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106" extrusionOk="0">
                    <a:moveTo>
                      <a:pt x="0" y="0"/>
                    </a:moveTo>
                    <a:lnTo>
                      <a:pt x="0" y="10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12"/>
              <p:cNvSpPr/>
              <p:nvPr/>
            </p:nvSpPr>
            <p:spPr>
              <a:xfrm>
                <a:off x="7150700" y="4508625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3" y="0"/>
                    </a:moveTo>
                    <a:cubicBezTo>
                      <a:pt x="22" y="21"/>
                      <a:pt x="22" y="42"/>
                      <a:pt x="1" y="84"/>
                    </a:cubicBezTo>
                    <a:cubicBezTo>
                      <a:pt x="1" y="84"/>
                      <a:pt x="22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12"/>
              <p:cNvSpPr/>
              <p:nvPr/>
            </p:nvSpPr>
            <p:spPr>
              <a:xfrm>
                <a:off x="7222900" y="459702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0" y="0"/>
                    </a:moveTo>
                    <a:cubicBezTo>
                      <a:pt x="21" y="0"/>
                      <a:pt x="42" y="0"/>
                      <a:pt x="42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12"/>
              <p:cNvSpPr/>
              <p:nvPr/>
            </p:nvSpPr>
            <p:spPr>
              <a:xfrm>
                <a:off x="7591675" y="3955600"/>
                <a:ext cx="487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68" extrusionOk="0">
                    <a:moveTo>
                      <a:pt x="187" y="0"/>
                    </a:moveTo>
                    <a:cubicBezTo>
                      <a:pt x="176" y="0"/>
                      <a:pt x="88" y="30"/>
                      <a:pt x="0" y="68"/>
                    </a:cubicBezTo>
                    <a:cubicBezTo>
                      <a:pt x="21" y="68"/>
                      <a:pt x="63" y="47"/>
                      <a:pt x="84" y="47"/>
                    </a:cubicBezTo>
                    <a:cubicBezTo>
                      <a:pt x="168" y="14"/>
                      <a:pt x="19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12"/>
              <p:cNvSpPr/>
              <p:nvPr/>
            </p:nvSpPr>
            <p:spPr>
              <a:xfrm>
                <a:off x="7445200" y="4144550"/>
                <a:ext cx="16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36" extrusionOk="0">
                    <a:moveTo>
                      <a:pt x="43" y="1"/>
                    </a:moveTo>
                    <a:cubicBezTo>
                      <a:pt x="22" y="84"/>
                      <a:pt x="1" y="168"/>
                      <a:pt x="1" y="231"/>
                    </a:cubicBezTo>
                    <a:cubicBezTo>
                      <a:pt x="1" y="273"/>
                      <a:pt x="1" y="314"/>
                      <a:pt x="43" y="335"/>
                    </a:cubicBezTo>
                    <a:cubicBezTo>
                      <a:pt x="63" y="231"/>
                      <a:pt x="43" y="105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12"/>
              <p:cNvSpPr/>
              <p:nvPr/>
            </p:nvSpPr>
            <p:spPr>
              <a:xfrm>
                <a:off x="7844850" y="408072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22"/>
                      <a:pt x="63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12"/>
              <p:cNvSpPr/>
              <p:nvPr/>
            </p:nvSpPr>
            <p:spPr>
              <a:xfrm>
                <a:off x="7445725" y="4133050"/>
                <a:ext cx="16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61" extrusionOk="0">
                    <a:moveTo>
                      <a:pt x="42" y="0"/>
                    </a:moveTo>
                    <a:lnTo>
                      <a:pt x="42" y="0"/>
                    </a:lnTo>
                    <a:cubicBezTo>
                      <a:pt x="22" y="189"/>
                      <a:pt x="1" y="314"/>
                      <a:pt x="22" y="461"/>
                    </a:cubicBezTo>
                    <a:cubicBezTo>
                      <a:pt x="42" y="314"/>
                      <a:pt x="63" y="147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12"/>
              <p:cNvSpPr/>
              <p:nvPr/>
            </p:nvSpPr>
            <p:spPr>
              <a:xfrm>
                <a:off x="7278350" y="4812550"/>
                <a:ext cx="5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5" extrusionOk="0">
                    <a:moveTo>
                      <a:pt x="0" y="105"/>
                    </a:moveTo>
                    <a:cubicBezTo>
                      <a:pt x="0" y="105"/>
                      <a:pt x="0" y="105"/>
                      <a:pt x="0" y="105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12"/>
              <p:cNvSpPr/>
              <p:nvPr/>
            </p:nvSpPr>
            <p:spPr>
              <a:xfrm>
                <a:off x="7277300" y="4815150"/>
                <a:ext cx="10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7" extrusionOk="0">
                    <a:moveTo>
                      <a:pt x="42" y="1"/>
                    </a:moveTo>
                    <a:lnTo>
                      <a:pt x="0" y="126"/>
                    </a:lnTo>
                    <a:cubicBezTo>
                      <a:pt x="21" y="63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12"/>
              <p:cNvSpPr/>
              <p:nvPr/>
            </p:nvSpPr>
            <p:spPr>
              <a:xfrm>
                <a:off x="7275725" y="4818300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84"/>
                      <a:pt x="0" y="189"/>
                      <a:pt x="0" y="25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12"/>
              <p:cNvSpPr/>
              <p:nvPr/>
            </p:nvSpPr>
            <p:spPr>
              <a:xfrm>
                <a:off x="7292450" y="4715775"/>
                <a:ext cx="265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9" extrusionOk="0">
                    <a:moveTo>
                      <a:pt x="43" y="0"/>
                    </a:moveTo>
                    <a:cubicBezTo>
                      <a:pt x="43" y="105"/>
                      <a:pt x="43" y="230"/>
                      <a:pt x="22" y="377"/>
                    </a:cubicBezTo>
                    <a:cubicBezTo>
                      <a:pt x="22" y="523"/>
                      <a:pt x="1" y="691"/>
                      <a:pt x="1" y="837"/>
                    </a:cubicBezTo>
                    <a:lnTo>
                      <a:pt x="22" y="858"/>
                    </a:lnTo>
                    <a:cubicBezTo>
                      <a:pt x="1" y="732"/>
                      <a:pt x="106" y="188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12"/>
              <p:cNvSpPr/>
              <p:nvPr/>
            </p:nvSpPr>
            <p:spPr>
              <a:xfrm>
                <a:off x="7269450" y="4623700"/>
                <a:ext cx="131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50" extrusionOk="0">
                    <a:moveTo>
                      <a:pt x="0" y="1"/>
                    </a:moveTo>
                    <a:cubicBezTo>
                      <a:pt x="63" y="105"/>
                      <a:pt x="168" y="210"/>
                      <a:pt x="231" y="314"/>
                    </a:cubicBezTo>
                    <a:lnTo>
                      <a:pt x="440" y="649"/>
                    </a:lnTo>
                    <a:cubicBezTo>
                      <a:pt x="403" y="575"/>
                      <a:pt x="366" y="486"/>
                      <a:pt x="385" y="486"/>
                    </a:cubicBezTo>
                    <a:cubicBezTo>
                      <a:pt x="398" y="486"/>
                      <a:pt x="438" y="529"/>
                      <a:pt x="523" y="649"/>
                    </a:cubicBezTo>
                    <a:cubicBezTo>
                      <a:pt x="368" y="353"/>
                      <a:pt x="318" y="276"/>
                      <a:pt x="301" y="276"/>
                    </a:cubicBezTo>
                    <a:cubicBezTo>
                      <a:pt x="293" y="276"/>
                      <a:pt x="293" y="294"/>
                      <a:pt x="293" y="314"/>
                    </a:cubicBezTo>
                    <a:cubicBezTo>
                      <a:pt x="293" y="334"/>
                      <a:pt x="295" y="350"/>
                      <a:pt x="289" y="350"/>
                    </a:cubicBezTo>
                    <a:cubicBezTo>
                      <a:pt x="274" y="350"/>
                      <a:pt x="216" y="27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12"/>
              <p:cNvSpPr/>
              <p:nvPr/>
            </p:nvSpPr>
            <p:spPr>
              <a:xfrm>
                <a:off x="7217050" y="4581400"/>
                <a:ext cx="98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98" extrusionOk="0">
                    <a:moveTo>
                      <a:pt x="19" y="0"/>
                    </a:moveTo>
                    <a:cubicBezTo>
                      <a:pt x="0" y="0"/>
                      <a:pt x="51" y="36"/>
                      <a:pt x="192" y="123"/>
                    </a:cubicBezTo>
                    <a:cubicBezTo>
                      <a:pt x="302" y="178"/>
                      <a:pt x="349" y="197"/>
                      <a:pt x="362" y="197"/>
                    </a:cubicBezTo>
                    <a:cubicBezTo>
                      <a:pt x="394" y="197"/>
                      <a:pt x="219" y="81"/>
                      <a:pt x="234" y="81"/>
                    </a:cubicBezTo>
                    <a:cubicBezTo>
                      <a:pt x="113" y="31"/>
                      <a:pt x="36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12"/>
              <p:cNvSpPr/>
              <p:nvPr/>
            </p:nvSpPr>
            <p:spPr>
              <a:xfrm>
                <a:off x="7308125" y="4285775"/>
                <a:ext cx="74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27" extrusionOk="0">
                    <a:moveTo>
                      <a:pt x="2" y="1"/>
                    </a:moveTo>
                    <a:cubicBezTo>
                      <a:pt x="0" y="6"/>
                      <a:pt x="0" y="11"/>
                      <a:pt x="2" y="15"/>
                    </a:cubicBezTo>
                    <a:lnTo>
                      <a:pt x="2" y="15"/>
                    </a:lnTo>
                    <a:lnTo>
                      <a:pt x="2" y="1"/>
                    </a:lnTo>
                    <a:close/>
                    <a:moveTo>
                      <a:pt x="2" y="15"/>
                    </a:moveTo>
                    <a:lnTo>
                      <a:pt x="2" y="126"/>
                    </a:lnTo>
                    <a:cubicBezTo>
                      <a:pt x="296" y="28"/>
                      <a:pt x="20" y="77"/>
                      <a:pt x="2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12"/>
              <p:cNvSpPr/>
              <p:nvPr/>
            </p:nvSpPr>
            <p:spPr>
              <a:xfrm>
                <a:off x="7368825" y="4238175"/>
                <a:ext cx="94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3" extrusionOk="0">
                    <a:moveTo>
                      <a:pt x="377" y="1"/>
                    </a:moveTo>
                    <a:lnTo>
                      <a:pt x="64" y="85"/>
                    </a:lnTo>
                    <a:cubicBezTo>
                      <a:pt x="43" y="147"/>
                      <a:pt x="22" y="210"/>
                      <a:pt x="1" y="273"/>
                    </a:cubicBezTo>
                    <a:cubicBezTo>
                      <a:pt x="126" y="189"/>
                      <a:pt x="252" y="85"/>
                      <a:pt x="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12"/>
              <p:cNvSpPr/>
              <p:nvPr/>
            </p:nvSpPr>
            <p:spPr>
              <a:xfrm>
                <a:off x="7429500" y="4216225"/>
                <a:ext cx="892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82" extrusionOk="0">
                    <a:moveTo>
                      <a:pt x="357" y="0"/>
                    </a:moveTo>
                    <a:cubicBezTo>
                      <a:pt x="300" y="85"/>
                      <a:pt x="244" y="169"/>
                      <a:pt x="188" y="247"/>
                    </a:cubicBezTo>
                    <a:lnTo>
                      <a:pt x="188" y="247"/>
                    </a:lnTo>
                    <a:cubicBezTo>
                      <a:pt x="248" y="166"/>
                      <a:pt x="305" y="83"/>
                      <a:pt x="357" y="0"/>
                    </a:cubicBezTo>
                    <a:close/>
                    <a:moveTo>
                      <a:pt x="188" y="247"/>
                    </a:moveTo>
                    <a:cubicBezTo>
                      <a:pt x="151" y="297"/>
                      <a:pt x="113" y="345"/>
                      <a:pt x="75" y="392"/>
                    </a:cubicBezTo>
                    <a:lnTo>
                      <a:pt x="75" y="392"/>
                    </a:lnTo>
                    <a:lnTo>
                      <a:pt x="106" y="356"/>
                    </a:lnTo>
                    <a:cubicBezTo>
                      <a:pt x="133" y="322"/>
                      <a:pt x="160" y="285"/>
                      <a:pt x="188" y="247"/>
                    </a:cubicBezTo>
                    <a:close/>
                    <a:moveTo>
                      <a:pt x="75" y="392"/>
                    </a:moveTo>
                    <a:lnTo>
                      <a:pt x="1" y="481"/>
                    </a:lnTo>
                    <a:cubicBezTo>
                      <a:pt x="26" y="452"/>
                      <a:pt x="51" y="423"/>
                      <a:pt x="75" y="3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12"/>
              <p:cNvSpPr/>
              <p:nvPr/>
            </p:nvSpPr>
            <p:spPr>
              <a:xfrm>
                <a:off x="7921625" y="4098000"/>
                <a:ext cx="85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84" extrusionOk="0">
                    <a:moveTo>
                      <a:pt x="193" y="0"/>
                    </a:moveTo>
                    <a:cubicBezTo>
                      <a:pt x="43" y="76"/>
                      <a:pt x="1" y="183"/>
                      <a:pt x="121" y="183"/>
                    </a:cubicBezTo>
                    <a:cubicBezTo>
                      <a:pt x="168" y="183"/>
                      <a:pt x="240" y="167"/>
                      <a:pt x="340" y="126"/>
                    </a:cubicBez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12"/>
              <p:cNvSpPr/>
              <p:nvPr/>
            </p:nvSpPr>
            <p:spPr>
              <a:xfrm>
                <a:off x="8191650" y="4143500"/>
                <a:ext cx="115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5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126"/>
                      <a:pt x="273" y="398"/>
                      <a:pt x="461" y="524"/>
                    </a:cubicBezTo>
                    <a:cubicBezTo>
                      <a:pt x="273" y="315"/>
                      <a:pt x="105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12"/>
              <p:cNvSpPr/>
              <p:nvPr/>
            </p:nvSpPr>
            <p:spPr>
              <a:xfrm>
                <a:off x="8122600" y="4809400"/>
                <a:ext cx="105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15" extrusionOk="0">
                    <a:moveTo>
                      <a:pt x="419" y="0"/>
                    </a:moveTo>
                    <a:cubicBezTo>
                      <a:pt x="273" y="105"/>
                      <a:pt x="126" y="189"/>
                      <a:pt x="1" y="314"/>
                    </a:cubicBezTo>
                    <a:cubicBezTo>
                      <a:pt x="64" y="272"/>
                      <a:pt x="126" y="210"/>
                      <a:pt x="210" y="16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12"/>
              <p:cNvSpPr/>
              <p:nvPr/>
            </p:nvSpPr>
            <p:spPr>
              <a:xfrm>
                <a:off x="7719825" y="4397200"/>
                <a:ext cx="1050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69" extrusionOk="0">
                    <a:moveTo>
                      <a:pt x="419" y="1"/>
                    </a:moveTo>
                    <a:lnTo>
                      <a:pt x="419" y="1"/>
                    </a:lnTo>
                    <a:cubicBezTo>
                      <a:pt x="335" y="22"/>
                      <a:pt x="231" y="43"/>
                      <a:pt x="147" y="105"/>
                    </a:cubicBezTo>
                    <a:cubicBezTo>
                      <a:pt x="126" y="105"/>
                      <a:pt x="147" y="84"/>
                      <a:pt x="147" y="84"/>
                    </a:cubicBezTo>
                    <a:lnTo>
                      <a:pt x="147" y="84"/>
                    </a:lnTo>
                    <a:cubicBezTo>
                      <a:pt x="84" y="126"/>
                      <a:pt x="1" y="168"/>
                      <a:pt x="63" y="168"/>
                    </a:cubicBezTo>
                    <a:cubicBezTo>
                      <a:pt x="126" y="126"/>
                      <a:pt x="147" y="126"/>
                      <a:pt x="210" y="84"/>
                    </a:cubicBezTo>
                    <a:cubicBezTo>
                      <a:pt x="234" y="60"/>
                      <a:pt x="266" y="50"/>
                      <a:pt x="284" y="50"/>
                    </a:cubicBezTo>
                    <a:cubicBezTo>
                      <a:pt x="296" y="50"/>
                      <a:pt x="302" y="55"/>
                      <a:pt x="294" y="63"/>
                    </a:cubicBezTo>
                    <a:cubicBezTo>
                      <a:pt x="314" y="43"/>
                      <a:pt x="398" y="22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12"/>
              <p:cNvSpPr/>
              <p:nvPr/>
            </p:nvSpPr>
            <p:spPr>
              <a:xfrm>
                <a:off x="7605800" y="4601200"/>
                <a:ext cx="15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43" extrusionOk="0">
                    <a:moveTo>
                      <a:pt x="0" y="1"/>
                    </a:moveTo>
                    <a:cubicBezTo>
                      <a:pt x="21" y="22"/>
                      <a:pt x="42" y="43"/>
                      <a:pt x="63" y="43"/>
                    </a:cubicBezTo>
                    <a:cubicBezTo>
                      <a:pt x="42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12"/>
              <p:cNvSpPr/>
              <p:nvPr/>
            </p:nvSpPr>
            <p:spPr>
              <a:xfrm>
                <a:off x="7606325" y="46190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0"/>
                    </a:moveTo>
                    <a:cubicBezTo>
                      <a:pt x="0" y="21"/>
                      <a:pt x="0" y="42"/>
                      <a:pt x="21" y="42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12"/>
              <p:cNvSpPr/>
              <p:nvPr/>
            </p:nvSpPr>
            <p:spPr>
              <a:xfrm>
                <a:off x="7613125" y="4504950"/>
                <a:ext cx="157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9" extrusionOk="0">
                    <a:moveTo>
                      <a:pt x="63" y="1"/>
                    </a:moveTo>
                    <a:lnTo>
                      <a:pt x="0" y="85"/>
                    </a:lnTo>
                    <a:cubicBezTo>
                      <a:pt x="6" y="87"/>
                      <a:pt x="11" y="89"/>
                      <a:pt x="15" y="89"/>
                    </a:cubicBezTo>
                    <a:cubicBezTo>
                      <a:pt x="42" y="89"/>
                      <a:pt x="45" y="37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12"/>
              <p:cNvSpPr/>
              <p:nvPr/>
            </p:nvSpPr>
            <p:spPr>
              <a:xfrm>
                <a:off x="7705175" y="44087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43"/>
                    </a:moveTo>
                    <a:cubicBezTo>
                      <a:pt x="22" y="22"/>
                      <a:pt x="22" y="22"/>
                      <a:pt x="43" y="1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12"/>
              <p:cNvSpPr/>
              <p:nvPr/>
            </p:nvSpPr>
            <p:spPr>
              <a:xfrm>
                <a:off x="7633000" y="4464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lnTo>
                      <a:pt x="0" y="64"/>
                    </a:lnTo>
                    <a:lnTo>
                      <a:pt x="21" y="43"/>
                    </a:lnTo>
                    <a:cubicBezTo>
                      <a:pt x="21" y="2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12"/>
              <p:cNvSpPr/>
              <p:nvPr/>
            </p:nvSpPr>
            <p:spPr>
              <a:xfrm>
                <a:off x="7654450" y="4440625"/>
                <a:ext cx="15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5" extrusionOk="0">
                    <a:moveTo>
                      <a:pt x="21" y="0"/>
                    </a:moveTo>
                    <a:cubicBezTo>
                      <a:pt x="0" y="21"/>
                      <a:pt x="42" y="84"/>
                      <a:pt x="42" y="105"/>
                    </a:cubicBezTo>
                    <a:cubicBezTo>
                      <a:pt x="42" y="63"/>
                      <a:pt x="42" y="42"/>
                      <a:pt x="63" y="21"/>
                    </a:cubicBezTo>
                    <a:cubicBezTo>
                      <a:pt x="63" y="21"/>
                      <a:pt x="42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12"/>
              <p:cNvSpPr/>
              <p:nvPr/>
            </p:nvSpPr>
            <p:spPr>
              <a:xfrm>
                <a:off x="7769525" y="43893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1"/>
                      <a:pt x="0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12"/>
              <p:cNvSpPr/>
              <p:nvPr/>
            </p:nvSpPr>
            <p:spPr>
              <a:xfrm>
                <a:off x="7733425" y="4395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2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12"/>
              <p:cNvSpPr/>
              <p:nvPr/>
            </p:nvSpPr>
            <p:spPr>
              <a:xfrm>
                <a:off x="7615250" y="4652250"/>
                <a:ext cx="5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7" y="1"/>
                    </a:moveTo>
                    <a:cubicBezTo>
                      <a:pt x="1" y="1"/>
                      <a:pt x="5" y="16"/>
                      <a:pt x="20" y="30"/>
                    </a:cubicBezTo>
                    <a:lnTo>
                      <a:pt x="20" y="9"/>
                    </a:lnTo>
                    <a:cubicBezTo>
                      <a:pt x="14" y="3"/>
                      <a:pt x="9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12"/>
              <p:cNvSpPr/>
              <p:nvPr/>
            </p:nvSpPr>
            <p:spPr>
              <a:xfrm>
                <a:off x="7869025" y="4706175"/>
                <a:ext cx="5325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0" extrusionOk="0">
                    <a:moveTo>
                      <a:pt x="126" y="1"/>
                    </a:moveTo>
                    <a:cubicBezTo>
                      <a:pt x="116" y="1"/>
                      <a:pt x="100" y="3"/>
                      <a:pt x="79" y="8"/>
                    </a:cubicBezTo>
                    <a:cubicBezTo>
                      <a:pt x="98" y="8"/>
                      <a:pt x="1" y="140"/>
                      <a:pt x="82" y="140"/>
                    </a:cubicBezTo>
                    <a:cubicBezTo>
                      <a:pt x="92" y="140"/>
                      <a:pt x="105" y="138"/>
                      <a:pt x="121" y="133"/>
                    </a:cubicBezTo>
                    <a:cubicBezTo>
                      <a:pt x="10" y="133"/>
                      <a:pt x="212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12"/>
              <p:cNvSpPr/>
              <p:nvPr/>
            </p:nvSpPr>
            <p:spPr>
              <a:xfrm>
                <a:off x="7666475" y="4704775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cubicBezTo>
                      <a:pt x="0" y="22"/>
                      <a:pt x="0" y="43"/>
                      <a:pt x="0" y="84"/>
                    </a:cubicBezTo>
                    <a:cubicBezTo>
                      <a:pt x="0" y="64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12"/>
              <p:cNvSpPr/>
              <p:nvPr/>
            </p:nvSpPr>
            <p:spPr>
              <a:xfrm>
                <a:off x="7692625" y="47194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0"/>
                      <a:pt x="20" y="30"/>
                      <a:pt x="29" y="34"/>
                    </a:cubicBezTo>
                    <a:lnTo>
                      <a:pt x="29" y="34"/>
                    </a:lnTo>
                    <a:cubicBezTo>
                      <a:pt x="18" y="26"/>
                      <a:pt x="13" y="13"/>
                      <a:pt x="1" y="1"/>
                    </a:cubicBezTo>
                    <a:close/>
                    <a:moveTo>
                      <a:pt x="63" y="22"/>
                    </a:moveTo>
                    <a:cubicBezTo>
                      <a:pt x="55" y="30"/>
                      <a:pt x="46" y="35"/>
                      <a:pt x="37" y="35"/>
                    </a:cubicBezTo>
                    <a:cubicBezTo>
                      <a:pt x="35" y="35"/>
                      <a:pt x="32" y="35"/>
                      <a:pt x="29" y="34"/>
                    </a:cubicBezTo>
                    <a:lnTo>
                      <a:pt x="29" y="34"/>
                    </a:lnTo>
                    <a:cubicBezTo>
                      <a:pt x="36" y="39"/>
                      <a:pt x="47" y="42"/>
                      <a:pt x="63" y="42"/>
                    </a:cubicBezTo>
                    <a:cubicBezTo>
                      <a:pt x="63" y="42"/>
                      <a:pt x="63" y="42"/>
                      <a:pt x="63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12"/>
              <p:cNvSpPr/>
              <p:nvPr/>
            </p:nvSpPr>
            <p:spPr>
              <a:xfrm>
                <a:off x="7717725" y="47319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1"/>
                    </a:moveTo>
                    <a:cubicBezTo>
                      <a:pt x="17" y="17"/>
                      <a:pt x="21" y="21"/>
                      <a:pt x="32" y="22"/>
                    </a:cubicBezTo>
                    <a:lnTo>
                      <a:pt x="32" y="22"/>
                    </a:lnTo>
                    <a:lnTo>
                      <a:pt x="1" y="1"/>
                    </a:lnTo>
                    <a:close/>
                    <a:moveTo>
                      <a:pt x="32" y="22"/>
                    </a:moveTo>
                    <a:lnTo>
                      <a:pt x="64" y="43"/>
                    </a:lnTo>
                    <a:cubicBezTo>
                      <a:pt x="64" y="43"/>
                      <a:pt x="43" y="22"/>
                      <a:pt x="43" y="22"/>
                    </a:cubicBezTo>
                    <a:cubicBezTo>
                      <a:pt x="38" y="22"/>
                      <a:pt x="35" y="22"/>
                      <a:pt x="32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12"/>
              <p:cNvSpPr/>
              <p:nvPr/>
            </p:nvSpPr>
            <p:spPr>
              <a:xfrm>
                <a:off x="7844850" y="4404000"/>
                <a:ext cx="42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5" extrusionOk="0">
                    <a:moveTo>
                      <a:pt x="147" y="1"/>
                    </a:moveTo>
                    <a:cubicBezTo>
                      <a:pt x="147" y="43"/>
                      <a:pt x="0" y="1"/>
                      <a:pt x="168" y="84"/>
                    </a:cubicBezTo>
                    <a:cubicBezTo>
                      <a:pt x="168" y="43"/>
                      <a:pt x="168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12"/>
              <p:cNvSpPr/>
              <p:nvPr/>
            </p:nvSpPr>
            <p:spPr>
              <a:xfrm>
                <a:off x="7704125" y="4409525"/>
                <a:ext cx="107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31" extrusionOk="0">
                    <a:moveTo>
                      <a:pt x="37" y="1"/>
                    </a:moveTo>
                    <a:cubicBezTo>
                      <a:pt x="33" y="1"/>
                      <a:pt x="29" y="3"/>
                      <a:pt x="22" y="10"/>
                    </a:cubicBezTo>
                    <a:cubicBezTo>
                      <a:pt x="22" y="10"/>
                      <a:pt x="22" y="10"/>
                      <a:pt x="1" y="31"/>
                    </a:cubicBezTo>
                    <a:lnTo>
                      <a:pt x="43" y="10"/>
                    </a:lnTo>
                    <a:cubicBezTo>
                      <a:pt x="43" y="10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12"/>
              <p:cNvSpPr/>
              <p:nvPr/>
            </p:nvSpPr>
            <p:spPr>
              <a:xfrm>
                <a:off x="7708325" y="4696400"/>
                <a:ext cx="26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6" extrusionOk="0">
                    <a:moveTo>
                      <a:pt x="0" y="1"/>
                    </a:moveTo>
                    <a:lnTo>
                      <a:pt x="105" y="106"/>
                    </a:lnTo>
                    <a:cubicBezTo>
                      <a:pt x="84" y="64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12"/>
              <p:cNvSpPr/>
              <p:nvPr/>
            </p:nvSpPr>
            <p:spPr>
              <a:xfrm>
                <a:off x="7721400" y="4705300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0" y="1"/>
                    </a:moveTo>
                    <a:cubicBezTo>
                      <a:pt x="0" y="63"/>
                      <a:pt x="0" y="84"/>
                      <a:pt x="21" y="126"/>
                    </a:cubicBezTo>
                    <a:cubicBezTo>
                      <a:pt x="42" y="105"/>
                      <a:pt x="42" y="105"/>
                      <a:pt x="63" y="10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12"/>
              <p:cNvSpPr/>
              <p:nvPr/>
            </p:nvSpPr>
            <p:spPr>
              <a:xfrm>
                <a:off x="7698375" y="47189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12"/>
              <p:cNvSpPr/>
              <p:nvPr/>
            </p:nvSpPr>
            <p:spPr>
              <a:xfrm>
                <a:off x="7593250" y="4384125"/>
                <a:ext cx="376650" cy="354325"/>
              </a:xfrm>
              <a:custGeom>
                <a:avLst/>
                <a:gdLst/>
                <a:ahLst/>
                <a:cxnLst/>
                <a:rect l="l" t="t" r="r" b="b"/>
                <a:pathLst>
                  <a:path w="15066" h="14173" extrusionOk="0">
                    <a:moveTo>
                      <a:pt x="6557" y="263"/>
                    </a:moveTo>
                    <a:cubicBezTo>
                      <a:pt x="6539" y="266"/>
                      <a:pt x="6522" y="269"/>
                      <a:pt x="6507" y="273"/>
                    </a:cubicBezTo>
                    <a:cubicBezTo>
                      <a:pt x="6539" y="273"/>
                      <a:pt x="6559" y="273"/>
                      <a:pt x="6557" y="263"/>
                    </a:cubicBezTo>
                    <a:close/>
                    <a:moveTo>
                      <a:pt x="6010" y="398"/>
                    </a:moveTo>
                    <a:cubicBezTo>
                      <a:pt x="5989" y="406"/>
                      <a:pt x="5968" y="414"/>
                      <a:pt x="5944" y="422"/>
                    </a:cubicBezTo>
                    <a:lnTo>
                      <a:pt x="5944" y="422"/>
                    </a:lnTo>
                    <a:lnTo>
                      <a:pt x="6026" y="398"/>
                    </a:lnTo>
                    <a:close/>
                    <a:moveTo>
                      <a:pt x="5944" y="422"/>
                    </a:moveTo>
                    <a:lnTo>
                      <a:pt x="5880" y="440"/>
                    </a:lnTo>
                    <a:cubicBezTo>
                      <a:pt x="5904" y="434"/>
                      <a:pt x="5925" y="428"/>
                      <a:pt x="5944" y="422"/>
                    </a:cubicBezTo>
                    <a:close/>
                    <a:moveTo>
                      <a:pt x="5611" y="440"/>
                    </a:moveTo>
                    <a:cubicBezTo>
                      <a:pt x="5610" y="440"/>
                      <a:pt x="5609" y="440"/>
                      <a:pt x="5608" y="440"/>
                    </a:cubicBezTo>
                    <a:cubicBezTo>
                      <a:pt x="5603" y="442"/>
                      <a:pt x="5601" y="443"/>
                      <a:pt x="5602" y="443"/>
                    </a:cubicBezTo>
                    <a:cubicBezTo>
                      <a:pt x="5602" y="443"/>
                      <a:pt x="5605" y="442"/>
                      <a:pt x="5611" y="440"/>
                    </a:cubicBezTo>
                    <a:close/>
                    <a:moveTo>
                      <a:pt x="10363" y="703"/>
                    </a:moveTo>
                    <a:cubicBezTo>
                      <a:pt x="10343" y="703"/>
                      <a:pt x="10329" y="712"/>
                      <a:pt x="10315" y="712"/>
                    </a:cubicBezTo>
                    <a:lnTo>
                      <a:pt x="10399" y="712"/>
                    </a:lnTo>
                    <a:cubicBezTo>
                      <a:pt x="10385" y="705"/>
                      <a:pt x="10374" y="703"/>
                      <a:pt x="10363" y="703"/>
                    </a:cubicBezTo>
                    <a:close/>
                    <a:moveTo>
                      <a:pt x="5022" y="712"/>
                    </a:moveTo>
                    <a:lnTo>
                      <a:pt x="4959" y="754"/>
                    </a:lnTo>
                    <a:cubicBezTo>
                      <a:pt x="4971" y="748"/>
                      <a:pt x="4978" y="745"/>
                      <a:pt x="4981" y="745"/>
                    </a:cubicBezTo>
                    <a:lnTo>
                      <a:pt x="4981" y="745"/>
                    </a:lnTo>
                    <a:cubicBezTo>
                      <a:pt x="4983" y="745"/>
                      <a:pt x="4981" y="748"/>
                      <a:pt x="4976" y="752"/>
                    </a:cubicBezTo>
                    <a:lnTo>
                      <a:pt x="4976" y="752"/>
                    </a:lnTo>
                    <a:cubicBezTo>
                      <a:pt x="5000" y="736"/>
                      <a:pt x="5016" y="723"/>
                      <a:pt x="5022" y="712"/>
                    </a:cubicBezTo>
                    <a:close/>
                    <a:moveTo>
                      <a:pt x="4976" y="752"/>
                    </a:moveTo>
                    <a:cubicBezTo>
                      <a:pt x="4966" y="759"/>
                      <a:pt x="4954" y="766"/>
                      <a:pt x="4942" y="773"/>
                    </a:cubicBezTo>
                    <a:lnTo>
                      <a:pt x="4942" y="773"/>
                    </a:lnTo>
                    <a:cubicBezTo>
                      <a:pt x="4957" y="765"/>
                      <a:pt x="4970" y="757"/>
                      <a:pt x="4976" y="752"/>
                    </a:cubicBezTo>
                    <a:close/>
                    <a:moveTo>
                      <a:pt x="4543" y="987"/>
                    </a:moveTo>
                    <a:lnTo>
                      <a:pt x="4543" y="987"/>
                    </a:lnTo>
                    <a:cubicBezTo>
                      <a:pt x="4535" y="993"/>
                      <a:pt x="4527" y="999"/>
                      <a:pt x="4520" y="1005"/>
                    </a:cubicBezTo>
                    <a:cubicBezTo>
                      <a:pt x="4530" y="1000"/>
                      <a:pt x="4537" y="994"/>
                      <a:pt x="4543" y="987"/>
                    </a:cubicBezTo>
                    <a:close/>
                    <a:moveTo>
                      <a:pt x="4122" y="1130"/>
                    </a:moveTo>
                    <a:cubicBezTo>
                      <a:pt x="4100" y="1138"/>
                      <a:pt x="4091" y="1143"/>
                      <a:pt x="4087" y="1147"/>
                    </a:cubicBezTo>
                    <a:lnTo>
                      <a:pt x="4087" y="1147"/>
                    </a:lnTo>
                    <a:cubicBezTo>
                      <a:pt x="4098" y="1141"/>
                      <a:pt x="4110" y="1136"/>
                      <a:pt x="4122" y="1130"/>
                    </a:cubicBezTo>
                    <a:close/>
                    <a:moveTo>
                      <a:pt x="12701" y="1319"/>
                    </a:moveTo>
                    <a:cubicBezTo>
                      <a:pt x="12763" y="1340"/>
                      <a:pt x="12763" y="1382"/>
                      <a:pt x="12743" y="1402"/>
                    </a:cubicBezTo>
                    <a:cubicBezTo>
                      <a:pt x="12722" y="1382"/>
                      <a:pt x="12702" y="1362"/>
                      <a:pt x="12664" y="1342"/>
                    </a:cubicBezTo>
                    <a:lnTo>
                      <a:pt x="12664" y="1342"/>
                    </a:lnTo>
                    <a:cubicBezTo>
                      <a:pt x="12671" y="1329"/>
                      <a:pt x="12686" y="1319"/>
                      <a:pt x="12701" y="1319"/>
                    </a:cubicBezTo>
                    <a:close/>
                    <a:moveTo>
                      <a:pt x="13268" y="2049"/>
                    </a:moveTo>
                    <a:cubicBezTo>
                      <a:pt x="13267" y="2050"/>
                      <a:pt x="13266" y="2050"/>
                      <a:pt x="13266" y="2051"/>
                    </a:cubicBezTo>
                    <a:cubicBezTo>
                      <a:pt x="13267" y="2051"/>
                      <a:pt x="13268" y="2050"/>
                      <a:pt x="13268" y="2049"/>
                    </a:cubicBezTo>
                    <a:close/>
                    <a:moveTo>
                      <a:pt x="12596" y="2294"/>
                    </a:moveTo>
                    <a:cubicBezTo>
                      <a:pt x="12604" y="2294"/>
                      <a:pt x="12611" y="2297"/>
                      <a:pt x="12617" y="2302"/>
                    </a:cubicBezTo>
                    <a:cubicBezTo>
                      <a:pt x="12596" y="2302"/>
                      <a:pt x="12617" y="2365"/>
                      <a:pt x="12617" y="2428"/>
                    </a:cubicBezTo>
                    <a:cubicBezTo>
                      <a:pt x="12596" y="2407"/>
                      <a:pt x="12575" y="2365"/>
                      <a:pt x="12533" y="2344"/>
                    </a:cubicBezTo>
                    <a:cubicBezTo>
                      <a:pt x="12549" y="2313"/>
                      <a:pt x="12575" y="2294"/>
                      <a:pt x="12596" y="2294"/>
                    </a:cubicBezTo>
                    <a:close/>
                    <a:moveTo>
                      <a:pt x="13932" y="2992"/>
                    </a:moveTo>
                    <a:lnTo>
                      <a:pt x="13932" y="2992"/>
                    </a:lnTo>
                    <a:cubicBezTo>
                      <a:pt x="13933" y="2999"/>
                      <a:pt x="13934" y="3006"/>
                      <a:pt x="13935" y="3014"/>
                    </a:cubicBezTo>
                    <a:cubicBezTo>
                      <a:pt x="13935" y="3004"/>
                      <a:pt x="13934" y="2997"/>
                      <a:pt x="13932" y="2992"/>
                    </a:cubicBezTo>
                    <a:close/>
                    <a:moveTo>
                      <a:pt x="1423" y="3892"/>
                    </a:moveTo>
                    <a:cubicBezTo>
                      <a:pt x="1419" y="3904"/>
                      <a:pt x="1419" y="3915"/>
                      <a:pt x="1421" y="3924"/>
                    </a:cubicBezTo>
                    <a:lnTo>
                      <a:pt x="1421" y="3924"/>
                    </a:lnTo>
                    <a:cubicBezTo>
                      <a:pt x="1423" y="3911"/>
                      <a:pt x="1423" y="3899"/>
                      <a:pt x="1423" y="3892"/>
                    </a:cubicBezTo>
                    <a:close/>
                    <a:moveTo>
                      <a:pt x="14165" y="7177"/>
                    </a:moveTo>
                    <a:lnTo>
                      <a:pt x="14165" y="7177"/>
                    </a:lnTo>
                    <a:cubicBezTo>
                      <a:pt x="14174" y="7195"/>
                      <a:pt x="14183" y="7216"/>
                      <a:pt x="14193" y="7237"/>
                    </a:cubicBezTo>
                    <a:lnTo>
                      <a:pt x="14193" y="7237"/>
                    </a:lnTo>
                    <a:cubicBezTo>
                      <a:pt x="14189" y="7222"/>
                      <a:pt x="14180" y="7203"/>
                      <a:pt x="14165" y="7177"/>
                    </a:cubicBezTo>
                    <a:close/>
                    <a:moveTo>
                      <a:pt x="14814" y="8035"/>
                    </a:moveTo>
                    <a:cubicBezTo>
                      <a:pt x="14813" y="8038"/>
                      <a:pt x="14812" y="8041"/>
                      <a:pt x="14811" y="8043"/>
                    </a:cubicBezTo>
                    <a:lnTo>
                      <a:pt x="14811" y="8043"/>
                    </a:lnTo>
                    <a:cubicBezTo>
                      <a:pt x="14812" y="8041"/>
                      <a:pt x="14813" y="8038"/>
                      <a:pt x="14814" y="8035"/>
                    </a:cubicBezTo>
                    <a:close/>
                    <a:moveTo>
                      <a:pt x="879" y="10609"/>
                    </a:moveTo>
                    <a:cubicBezTo>
                      <a:pt x="893" y="10627"/>
                      <a:pt x="906" y="10640"/>
                      <a:pt x="919" y="10649"/>
                    </a:cubicBezTo>
                    <a:lnTo>
                      <a:pt x="919" y="10649"/>
                    </a:lnTo>
                    <a:cubicBezTo>
                      <a:pt x="908" y="10631"/>
                      <a:pt x="895" y="10617"/>
                      <a:pt x="879" y="10609"/>
                    </a:cubicBezTo>
                    <a:close/>
                    <a:moveTo>
                      <a:pt x="1721" y="11183"/>
                    </a:moveTo>
                    <a:cubicBezTo>
                      <a:pt x="1718" y="11183"/>
                      <a:pt x="1716" y="11186"/>
                      <a:pt x="1716" y="11195"/>
                    </a:cubicBezTo>
                    <a:cubicBezTo>
                      <a:pt x="1722" y="11194"/>
                      <a:pt x="1728" y="11194"/>
                      <a:pt x="1734" y="11194"/>
                    </a:cubicBezTo>
                    <a:cubicBezTo>
                      <a:pt x="1737" y="11194"/>
                      <a:pt x="1740" y="11194"/>
                      <a:pt x="1744" y="11194"/>
                    </a:cubicBezTo>
                    <a:lnTo>
                      <a:pt x="1744" y="11194"/>
                    </a:lnTo>
                    <a:cubicBezTo>
                      <a:pt x="1733" y="11188"/>
                      <a:pt x="1726" y="11183"/>
                      <a:pt x="1721" y="11183"/>
                    </a:cubicBezTo>
                    <a:close/>
                    <a:moveTo>
                      <a:pt x="11110" y="12869"/>
                    </a:moveTo>
                    <a:lnTo>
                      <a:pt x="11110" y="12869"/>
                    </a:lnTo>
                    <a:cubicBezTo>
                      <a:pt x="11110" y="12869"/>
                      <a:pt x="11090" y="12869"/>
                      <a:pt x="11090" y="12890"/>
                    </a:cubicBezTo>
                    <a:lnTo>
                      <a:pt x="11110" y="12869"/>
                    </a:lnTo>
                    <a:close/>
                    <a:moveTo>
                      <a:pt x="5712" y="13057"/>
                    </a:moveTo>
                    <a:cubicBezTo>
                      <a:pt x="5703" y="13057"/>
                      <a:pt x="5690" y="13061"/>
                      <a:pt x="5680" y="13067"/>
                    </a:cubicBezTo>
                    <a:lnTo>
                      <a:pt x="5680" y="13067"/>
                    </a:lnTo>
                    <a:cubicBezTo>
                      <a:pt x="5692" y="13066"/>
                      <a:pt x="5703" y="13063"/>
                      <a:pt x="5712" y="13057"/>
                    </a:cubicBezTo>
                    <a:close/>
                    <a:moveTo>
                      <a:pt x="7993" y="1"/>
                    </a:moveTo>
                    <a:cubicBezTo>
                      <a:pt x="7825" y="1"/>
                      <a:pt x="7805" y="22"/>
                      <a:pt x="7700" y="42"/>
                    </a:cubicBezTo>
                    <a:lnTo>
                      <a:pt x="7658" y="22"/>
                    </a:lnTo>
                    <a:cubicBezTo>
                      <a:pt x="7595" y="22"/>
                      <a:pt x="7553" y="42"/>
                      <a:pt x="7491" y="63"/>
                    </a:cubicBezTo>
                    <a:cubicBezTo>
                      <a:pt x="7436" y="73"/>
                      <a:pt x="7384" y="76"/>
                      <a:pt x="7332" y="76"/>
                    </a:cubicBezTo>
                    <a:cubicBezTo>
                      <a:pt x="7260" y="76"/>
                      <a:pt x="7189" y="71"/>
                      <a:pt x="7112" y="71"/>
                    </a:cubicBezTo>
                    <a:cubicBezTo>
                      <a:pt x="7009" y="71"/>
                      <a:pt x="6895" y="80"/>
                      <a:pt x="6758" y="126"/>
                    </a:cubicBezTo>
                    <a:lnTo>
                      <a:pt x="6800" y="126"/>
                    </a:lnTo>
                    <a:cubicBezTo>
                      <a:pt x="6696" y="147"/>
                      <a:pt x="6465" y="189"/>
                      <a:pt x="6486" y="189"/>
                    </a:cubicBezTo>
                    <a:cubicBezTo>
                      <a:pt x="6465" y="189"/>
                      <a:pt x="6445" y="210"/>
                      <a:pt x="6403" y="210"/>
                    </a:cubicBezTo>
                    <a:lnTo>
                      <a:pt x="6131" y="273"/>
                    </a:lnTo>
                    <a:cubicBezTo>
                      <a:pt x="6074" y="289"/>
                      <a:pt x="6050" y="294"/>
                      <a:pt x="6039" y="294"/>
                    </a:cubicBezTo>
                    <a:cubicBezTo>
                      <a:pt x="6024" y="294"/>
                      <a:pt x="6031" y="286"/>
                      <a:pt x="6019" y="286"/>
                    </a:cubicBezTo>
                    <a:cubicBezTo>
                      <a:pt x="6006" y="286"/>
                      <a:pt x="5970" y="296"/>
                      <a:pt x="5859" y="335"/>
                    </a:cubicBezTo>
                    <a:cubicBezTo>
                      <a:pt x="5777" y="368"/>
                      <a:pt x="5646" y="426"/>
                      <a:pt x="5611" y="440"/>
                    </a:cubicBezTo>
                    <a:lnTo>
                      <a:pt x="5611" y="440"/>
                    </a:lnTo>
                    <a:cubicBezTo>
                      <a:pt x="5652" y="439"/>
                      <a:pt x="5713" y="419"/>
                      <a:pt x="5733" y="419"/>
                    </a:cubicBezTo>
                    <a:lnTo>
                      <a:pt x="5629" y="461"/>
                    </a:lnTo>
                    <a:cubicBezTo>
                      <a:pt x="5629" y="461"/>
                      <a:pt x="5608" y="482"/>
                      <a:pt x="5608" y="482"/>
                    </a:cubicBezTo>
                    <a:cubicBezTo>
                      <a:pt x="5608" y="482"/>
                      <a:pt x="5587" y="503"/>
                      <a:pt x="5566" y="503"/>
                    </a:cubicBezTo>
                    <a:lnTo>
                      <a:pt x="5524" y="524"/>
                    </a:lnTo>
                    <a:lnTo>
                      <a:pt x="5524" y="524"/>
                    </a:lnTo>
                    <a:lnTo>
                      <a:pt x="5629" y="503"/>
                    </a:lnTo>
                    <a:cubicBezTo>
                      <a:pt x="5649" y="503"/>
                      <a:pt x="5691" y="503"/>
                      <a:pt x="5796" y="461"/>
                    </a:cubicBezTo>
                    <a:lnTo>
                      <a:pt x="5963" y="398"/>
                    </a:lnTo>
                    <a:lnTo>
                      <a:pt x="6010" y="398"/>
                    </a:lnTo>
                    <a:cubicBezTo>
                      <a:pt x="6028" y="391"/>
                      <a:pt x="6047" y="384"/>
                      <a:pt x="6068" y="377"/>
                    </a:cubicBezTo>
                    <a:lnTo>
                      <a:pt x="6152" y="377"/>
                    </a:lnTo>
                    <a:lnTo>
                      <a:pt x="6298" y="314"/>
                    </a:lnTo>
                    <a:cubicBezTo>
                      <a:pt x="6312" y="314"/>
                      <a:pt x="6279" y="324"/>
                      <a:pt x="6287" y="324"/>
                    </a:cubicBezTo>
                    <a:cubicBezTo>
                      <a:pt x="6291" y="324"/>
                      <a:pt x="6305" y="321"/>
                      <a:pt x="6340" y="314"/>
                    </a:cubicBezTo>
                    <a:cubicBezTo>
                      <a:pt x="6424" y="294"/>
                      <a:pt x="6277" y="314"/>
                      <a:pt x="6403" y="273"/>
                    </a:cubicBezTo>
                    <a:cubicBezTo>
                      <a:pt x="6445" y="273"/>
                      <a:pt x="6460" y="278"/>
                      <a:pt x="6476" y="278"/>
                    </a:cubicBezTo>
                    <a:cubicBezTo>
                      <a:pt x="6492" y="278"/>
                      <a:pt x="6507" y="273"/>
                      <a:pt x="6549" y="252"/>
                    </a:cubicBezTo>
                    <a:lnTo>
                      <a:pt x="6549" y="252"/>
                    </a:lnTo>
                    <a:cubicBezTo>
                      <a:pt x="6554" y="257"/>
                      <a:pt x="6557" y="260"/>
                      <a:pt x="6557" y="263"/>
                    </a:cubicBezTo>
                    <a:lnTo>
                      <a:pt x="6557" y="263"/>
                    </a:lnTo>
                    <a:cubicBezTo>
                      <a:pt x="6640" y="251"/>
                      <a:pt x="6745" y="248"/>
                      <a:pt x="6779" y="231"/>
                    </a:cubicBezTo>
                    <a:cubicBezTo>
                      <a:pt x="6842" y="231"/>
                      <a:pt x="6975" y="195"/>
                      <a:pt x="7038" y="195"/>
                    </a:cubicBezTo>
                    <a:cubicBezTo>
                      <a:pt x="7059" y="195"/>
                      <a:pt x="7072" y="199"/>
                      <a:pt x="7072" y="210"/>
                    </a:cubicBezTo>
                    <a:cubicBezTo>
                      <a:pt x="7093" y="210"/>
                      <a:pt x="7219" y="189"/>
                      <a:pt x="7302" y="168"/>
                    </a:cubicBezTo>
                    <a:lnTo>
                      <a:pt x="7302" y="168"/>
                    </a:lnTo>
                    <a:cubicBezTo>
                      <a:pt x="7229" y="199"/>
                      <a:pt x="7308" y="199"/>
                      <a:pt x="7399" y="199"/>
                    </a:cubicBezTo>
                    <a:cubicBezTo>
                      <a:pt x="7491" y="199"/>
                      <a:pt x="7595" y="199"/>
                      <a:pt x="7574" y="231"/>
                    </a:cubicBezTo>
                    <a:cubicBezTo>
                      <a:pt x="7613" y="215"/>
                      <a:pt x="7677" y="211"/>
                      <a:pt x="7753" y="211"/>
                    </a:cubicBezTo>
                    <a:cubicBezTo>
                      <a:pt x="7835" y="211"/>
                      <a:pt x="7930" y="216"/>
                      <a:pt x="8020" y="216"/>
                    </a:cubicBezTo>
                    <a:cubicBezTo>
                      <a:pt x="8070" y="216"/>
                      <a:pt x="8118" y="215"/>
                      <a:pt x="8160" y="210"/>
                    </a:cubicBezTo>
                    <a:lnTo>
                      <a:pt x="8160" y="210"/>
                    </a:lnTo>
                    <a:cubicBezTo>
                      <a:pt x="8139" y="231"/>
                      <a:pt x="8118" y="231"/>
                      <a:pt x="8097" y="231"/>
                    </a:cubicBezTo>
                    <a:cubicBezTo>
                      <a:pt x="8223" y="252"/>
                      <a:pt x="8244" y="273"/>
                      <a:pt x="8307" y="294"/>
                    </a:cubicBezTo>
                    <a:cubicBezTo>
                      <a:pt x="8328" y="252"/>
                      <a:pt x="8495" y="252"/>
                      <a:pt x="8600" y="231"/>
                    </a:cubicBezTo>
                    <a:lnTo>
                      <a:pt x="8600" y="231"/>
                    </a:lnTo>
                    <a:cubicBezTo>
                      <a:pt x="8704" y="314"/>
                      <a:pt x="8495" y="273"/>
                      <a:pt x="8537" y="335"/>
                    </a:cubicBezTo>
                    <a:cubicBezTo>
                      <a:pt x="8537" y="314"/>
                      <a:pt x="8594" y="314"/>
                      <a:pt x="8647" y="314"/>
                    </a:cubicBezTo>
                    <a:cubicBezTo>
                      <a:pt x="8699" y="314"/>
                      <a:pt x="8746" y="314"/>
                      <a:pt x="8725" y="294"/>
                    </a:cubicBezTo>
                    <a:lnTo>
                      <a:pt x="8725" y="294"/>
                    </a:lnTo>
                    <a:cubicBezTo>
                      <a:pt x="8830" y="356"/>
                      <a:pt x="8809" y="335"/>
                      <a:pt x="8851" y="398"/>
                    </a:cubicBezTo>
                    <a:cubicBezTo>
                      <a:pt x="8865" y="369"/>
                      <a:pt x="8882" y="360"/>
                      <a:pt x="8902" y="360"/>
                    </a:cubicBezTo>
                    <a:cubicBezTo>
                      <a:pt x="8932" y="360"/>
                      <a:pt x="8968" y="381"/>
                      <a:pt x="9010" y="381"/>
                    </a:cubicBezTo>
                    <a:cubicBezTo>
                      <a:pt x="9020" y="381"/>
                      <a:pt x="9029" y="380"/>
                      <a:pt x="9039" y="377"/>
                    </a:cubicBezTo>
                    <a:cubicBezTo>
                      <a:pt x="9165" y="461"/>
                      <a:pt x="9060" y="461"/>
                      <a:pt x="9206" y="482"/>
                    </a:cubicBezTo>
                    <a:cubicBezTo>
                      <a:pt x="9257" y="519"/>
                      <a:pt x="9224" y="527"/>
                      <a:pt x="9190" y="527"/>
                    </a:cubicBezTo>
                    <a:cubicBezTo>
                      <a:pt x="9167" y="527"/>
                      <a:pt x="9144" y="524"/>
                      <a:pt x="9144" y="524"/>
                    </a:cubicBezTo>
                    <a:lnTo>
                      <a:pt x="9144" y="524"/>
                    </a:lnTo>
                    <a:cubicBezTo>
                      <a:pt x="9176" y="538"/>
                      <a:pt x="9198" y="543"/>
                      <a:pt x="9214" y="543"/>
                    </a:cubicBezTo>
                    <a:cubicBezTo>
                      <a:pt x="9267" y="543"/>
                      <a:pt x="9237" y="473"/>
                      <a:pt x="9269" y="440"/>
                    </a:cubicBezTo>
                    <a:cubicBezTo>
                      <a:pt x="9458" y="482"/>
                      <a:pt x="9332" y="524"/>
                      <a:pt x="9395" y="586"/>
                    </a:cubicBezTo>
                    <a:cubicBezTo>
                      <a:pt x="9423" y="591"/>
                      <a:pt x="9451" y="593"/>
                      <a:pt x="9477" y="593"/>
                    </a:cubicBezTo>
                    <a:cubicBezTo>
                      <a:pt x="9524" y="593"/>
                      <a:pt x="9567" y="588"/>
                      <a:pt x="9607" y="588"/>
                    </a:cubicBezTo>
                    <a:cubicBezTo>
                      <a:pt x="9644" y="588"/>
                      <a:pt x="9678" y="592"/>
                      <a:pt x="9709" y="607"/>
                    </a:cubicBezTo>
                    <a:cubicBezTo>
                      <a:pt x="9709" y="628"/>
                      <a:pt x="9709" y="628"/>
                      <a:pt x="9688" y="649"/>
                    </a:cubicBezTo>
                    <a:cubicBezTo>
                      <a:pt x="9700" y="645"/>
                      <a:pt x="9713" y="644"/>
                      <a:pt x="9728" y="644"/>
                    </a:cubicBezTo>
                    <a:cubicBezTo>
                      <a:pt x="9790" y="644"/>
                      <a:pt x="9871" y="674"/>
                      <a:pt x="9939" y="691"/>
                    </a:cubicBezTo>
                    <a:cubicBezTo>
                      <a:pt x="10007" y="725"/>
                      <a:pt x="10089" y="759"/>
                      <a:pt x="10163" y="759"/>
                    </a:cubicBezTo>
                    <a:cubicBezTo>
                      <a:pt x="10179" y="759"/>
                      <a:pt x="10195" y="758"/>
                      <a:pt x="10211" y="754"/>
                    </a:cubicBezTo>
                    <a:cubicBezTo>
                      <a:pt x="10211" y="775"/>
                      <a:pt x="10211" y="775"/>
                      <a:pt x="10211" y="775"/>
                    </a:cubicBezTo>
                    <a:cubicBezTo>
                      <a:pt x="10211" y="733"/>
                      <a:pt x="10232" y="670"/>
                      <a:pt x="10253" y="649"/>
                    </a:cubicBezTo>
                    <a:cubicBezTo>
                      <a:pt x="10315" y="670"/>
                      <a:pt x="10399" y="628"/>
                      <a:pt x="10399" y="712"/>
                    </a:cubicBezTo>
                    <a:cubicBezTo>
                      <a:pt x="10407" y="758"/>
                      <a:pt x="10395" y="770"/>
                      <a:pt x="10374" y="770"/>
                    </a:cubicBezTo>
                    <a:cubicBezTo>
                      <a:pt x="10351" y="770"/>
                      <a:pt x="10319" y="756"/>
                      <a:pt x="10291" y="756"/>
                    </a:cubicBezTo>
                    <a:cubicBezTo>
                      <a:pt x="10276" y="756"/>
                      <a:pt x="10262" y="761"/>
                      <a:pt x="10253" y="775"/>
                    </a:cubicBezTo>
                    <a:cubicBezTo>
                      <a:pt x="10399" y="817"/>
                      <a:pt x="10587" y="817"/>
                      <a:pt x="10692" y="879"/>
                    </a:cubicBezTo>
                    <a:cubicBezTo>
                      <a:pt x="10687" y="912"/>
                      <a:pt x="10667" y="922"/>
                      <a:pt x="10643" y="922"/>
                    </a:cubicBezTo>
                    <a:cubicBezTo>
                      <a:pt x="10603" y="922"/>
                      <a:pt x="10550" y="895"/>
                      <a:pt x="10523" y="895"/>
                    </a:cubicBezTo>
                    <a:cubicBezTo>
                      <a:pt x="10503" y="895"/>
                      <a:pt x="10498" y="910"/>
                      <a:pt x="10525" y="963"/>
                    </a:cubicBezTo>
                    <a:lnTo>
                      <a:pt x="10399" y="838"/>
                    </a:lnTo>
                    <a:lnTo>
                      <a:pt x="10399" y="838"/>
                    </a:lnTo>
                    <a:cubicBezTo>
                      <a:pt x="10420" y="906"/>
                      <a:pt x="10418" y="923"/>
                      <a:pt x="10408" y="923"/>
                    </a:cubicBezTo>
                    <a:cubicBezTo>
                      <a:pt x="10397" y="923"/>
                      <a:pt x="10379" y="906"/>
                      <a:pt x="10365" y="906"/>
                    </a:cubicBezTo>
                    <a:cubicBezTo>
                      <a:pt x="10351" y="906"/>
                      <a:pt x="10343" y="925"/>
                      <a:pt x="10357" y="1005"/>
                    </a:cubicBezTo>
                    <a:cubicBezTo>
                      <a:pt x="10525" y="1130"/>
                      <a:pt x="10587" y="1068"/>
                      <a:pt x="10776" y="1214"/>
                    </a:cubicBezTo>
                    <a:cubicBezTo>
                      <a:pt x="10838" y="1193"/>
                      <a:pt x="10797" y="1130"/>
                      <a:pt x="10880" y="1089"/>
                    </a:cubicBezTo>
                    <a:cubicBezTo>
                      <a:pt x="11215" y="1151"/>
                      <a:pt x="10943" y="1486"/>
                      <a:pt x="11215" y="1486"/>
                    </a:cubicBezTo>
                    <a:cubicBezTo>
                      <a:pt x="11267" y="1460"/>
                      <a:pt x="11327" y="1402"/>
                      <a:pt x="11391" y="1402"/>
                    </a:cubicBezTo>
                    <a:cubicBezTo>
                      <a:pt x="11429" y="1402"/>
                      <a:pt x="11469" y="1423"/>
                      <a:pt x="11508" y="1486"/>
                    </a:cubicBezTo>
                    <a:lnTo>
                      <a:pt x="11383" y="1591"/>
                    </a:lnTo>
                    <a:cubicBezTo>
                      <a:pt x="11420" y="1619"/>
                      <a:pt x="11452" y="1628"/>
                      <a:pt x="11481" y="1628"/>
                    </a:cubicBezTo>
                    <a:cubicBezTo>
                      <a:pt x="11536" y="1628"/>
                      <a:pt x="11578" y="1594"/>
                      <a:pt x="11618" y="1594"/>
                    </a:cubicBezTo>
                    <a:cubicBezTo>
                      <a:pt x="11650" y="1594"/>
                      <a:pt x="11681" y="1616"/>
                      <a:pt x="11717" y="1695"/>
                    </a:cubicBezTo>
                    <a:cubicBezTo>
                      <a:pt x="11710" y="1698"/>
                      <a:pt x="11703" y="1699"/>
                      <a:pt x="11695" y="1699"/>
                    </a:cubicBezTo>
                    <a:cubicBezTo>
                      <a:pt x="11650" y="1699"/>
                      <a:pt x="11601" y="1663"/>
                      <a:pt x="11580" y="1663"/>
                    </a:cubicBezTo>
                    <a:cubicBezTo>
                      <a:pt x="11574" y="1663"/>
                      <a:pt x="11571" y="1666"/>
                      <a:pt x="11571" y="1674"/>
                    </a:cubicBezTo>
                    <a:cubicBezTo>
                      <a:pt x="11585" y="1737"/>
                      <a:pt x="11606" y="1756"/>
                      <a:pt x="11630" y="1756"/>
                    </a:cubicBezTo>
                    <a:cubicBezTo>
                      <a:pt x="11667" y="1756"/>
                      <a:pt x="11711" y="1716"/>
                      <a:pt x="11754" y="1716"/>
                    </a:cubicBezTo>
                    <a:cubicBezTo>
                      <a:pt x="11770" y="1716"/>
                      <a:pt x="11786" y="1722"/>
                      <a:pt x="11801" y="1737"/>
                    </a:cubicBezTo>
                    <a:lnTo>
                      <a:pt x="11738" y="1863"/>
                    </a:lnTo>
                    <a:cubicBezTo>
                      <a:pt x="11822" y="1926"/>
                      <a:pt x="11947" y="1967"/>
                      <a:pt x="12052" y="2030"/>
                    </a:cubicBezTo>
                    <a:cubicBezTo>
                      <a:pt x="12157" y="2093"/>
                      <a:pt x="12282" y="2156"/>
                      <a:pt x="12387" y="2239"/>
                    </a:cubicBezTo>
                    <a:cubicBezTo>
                      <a:pt x="12345" y="2260"/>
                      <a:pt x="12282" y="2260"/>
                      <a:pt x="12282" y="2344"/>
                    </a:cubicBezTo>
                    <a:cubicBezTo>
                      <a:pt x="12554" y="2511"/>
                      <a:pt x="12743" y="2846"/>
                      <a:pt x="12826" y="3160"/>
                    </a:cubicBezTo>
                    <a:lnTo>
                      <a:pt x="12994" y="3160"/>
                    </a:lnTo>
                    <a:cubicBezTo>
                      <a:pt x="13012" y="3178"/>
                      <a:pt x="12983" y="3227"/>
                      <a:pt x="12948" y="3227"/>
                    </a:cubicBezTo>
                    <a:cubicBezTo>
                      <a:pt x="12943" y="3227"/>
                      <a:pt x="12937" y="3226"/>
                      <a:pt x="12931" y="3223"/>
                    </a:cubicBezTo>
                    <a:lnTo>
                      <a:pt x="12931" y="3223"/>
                    </a:lnTo>
                    <a:cubicBezTo>
                      <a:pt x="12942" y="3258"/>
                      <a:pt x="12954" y="3270"/>
                      <a:pt x="12967" y="3270"/>
                    </a:cubicBezTo>
                    <a:cubicBezTo>
                      <a:pt x="12996" y="3270"/>
                      <a:pt x="13031" y="3200"/>
                      <a:pt x="13084" y="3200"/>
                    </a:cubicBezTo>
                    <a:cubicBezTo>
                      <a:pt x="13088" y="3200"/>
                      <a:pt x="13093" y="3201"/>
                      <a:pt x="13098" y="3202"/>
                    </a:cubicBezTo>
                    <a:cubicBezTo>
                      <a:pt x="13134" y="3256"/>
                      <a:pt x="13092" y="3311"/>
                      <a:pt x="13040" y="3311"/>
                    </a:cubicBezTo>
                    <a:cubicBezTo>
                      <a:pt x="13031" y="3311"/>
                      <a:pt x="13023" y="3309"/>
                      <a:pt x="13015" y="3307"/>
                    </a:cubicBezTo>
                    <a:lnTo>
                      <a:pt x="13015" y="3307"/>
                    </a:lnTo>
                    <a:cubicBezTo>
                      <a:pt x="13224" y="3411"/>
                      <a:pt x="13559" y="3683"/>
                      <a:pt x="13496" y="3955"/>
                    </a:cubicBezTo>
                    <a:lnTo>
                      <a:pt x="13454" y="3934"/>
                    </a:lnTo>
                    <a:lnTo>
                      <a:pt x="13454" y="3934"/>
                    </a:lnTo>
                    <a:cubicBezTo>
                      <a:pt x="13475" y="4123"/>
                      <a:pt x="13789" y="4018"/>
                      <a:pt x="13747" y="4206"/>
                    </a:cubicBezTo>
                    <a:lnTo>
                      <a:pt x="13705" y="4185"/>
                    </a:lnTo>
                    <a:lnTo>
                      <a:pt x="13705" y="4185"/>
                    </a:lnTo>
                    <a:cubicBezTo>
                      <a:pt x="13789" y="4562"/>
                      <a:pt x="14040" y="4939"/>
                      <a:pt x="13935" y="5273"/>
                    </a:cubicBezTo>
                    <a:cubicBezTo>
                      <a:pt x="14118" y="5273"/>
                      <a:pt x="13965" y="5630"/>
                      <a:pt x="14168" y="5630"/>
                    </a:cubicBezTo>
                    <a:cubicBezTo>
                      <a:pt x="14174" y="5630"/>
                      <a:pt x="14180" y="5630"/>
                      <a:pt x="14186" y="5629"/>
                    </a:cubicBezTo>
                    <a:lnTo>
                      <a:pt x="14186" y="5629"/>
                    </a:lnTo>
                    <a:cubicBezTo>
                      <a:pt x="14123" y="5859"/>
                      <a:pt x="14061" y="5817"/>
                      <a:pt x="14061" y="6110"/>
                    </a:cubicBezTo>
                    <a:cubicBezTo>
                      <a:pt x="14061" y="6194"/>
                      <a:pt x="14207" y="6236"/>
                      <a:pt x="14249" y="6320"/>
                    </a:cubicBezTo>
                    <a:lnTo>
                      <a:pt x="14123" y="6340"/>
                    </a:lnTo>
                    <a:lnTo>
                      <a:pt x="14249" y="6466"/>
                    </a:lnTo>
                    <a:lnTo>
                      <a:pt x="14144" y="6550"/>
                    </a:lnTo>
                    <a:lnTo>
                      <a:pt x="14186" y="6654"/>
                    </a:lnTo>
                    <a:cubicBezTo>
                      <a:pt x="14186" y="6612"/>
                      <a:pt x="14207" y="6571"/>
                      <a:pt x="14249" y="6571"/>
                    </a:cubicBezTo>
                    <a:cubicBezTo>
                      <a:pt x="14312" y="6717"/>
                      <a:pt x="14207" y="6926"/>
                      <a:pt x="14144" y="6947"/>
                    </a:cubicBezTo>
                    <a:cubicBezTo>
                      <a:pt x="14186" y="7052"/>
                      <a:pt x="14207" y="7177"/>
                      <a:pt x="14249" y="7303"/>
                    </a:cubicBezTo>
                    <a:cubicBezTo>
                      <a:pt x="14225" y="7291"/>
                      <a:pt x="14208" y="7265"/>
                      <a:pt x="14193" y="7237"/>
                    </a:cubicBezTo>
                    <a:lnTo>
                      <a:pt x="14193" y="7237"/>
                    </a:lnTo>
                    <a:cubicBezTo>
                      <a:pt x="14223" y="7326"/>
                      <a:pt x="14093" y="7224"/>
                      <a:pt x="14165" y="7387"/>
                    </a:cubicBezTo>
                    <a:cubicBezTo>
                      <a:pt x="14170" y="7382"/>
                      <a:pt x="14174" y="7381"/>
                      <a:pt x="14178" y="7381"/>
                    </a:cubicBezTo>
                    <a:cubicBezTo>
                      <a:pt x="14195" y="7381"/>
                      <a:pt x="14211" y="7408"/>
                      <a:pt x="14228" y="7408"/>
                    </a:cubicBezTo>
                    <a:cubicBezTo>
                      <a:pt x="14186" y="7491"/>
                      <a:pt x="14165" y="7700"/>
                      <a:pt x="14186" y="7847"/>
                    </a:cubicBezTo>
                    <a:lnTo>
                      <a:pt x="14123" y="7805"/>
                    </a:lnTo>
                    <a:cubicBezTo>
                      <a:pt x="14103" y="8077"/>
                      <a:pt x="14082" y="8370"/>
                      <a:pt x="14040" y="8663"/>
                    </a:cubicBezTo>
                    <a:cubicBezTo>
                      <a:pt x="14057" y="8621"/>
                      <a:pt x="14077" y="8602"/>
                      <a:pt x="14095" y="8602"/>
                    </a:cubicBezTo>
                    <a:cubicBezTo>
                      <a:pt x="14122" y="8602"/>
                      <a:pt x="14144" y="8642"/>
                      <a:pt x="14144" y="8705"/>
                    </a:cubicBezTo>
                    <a:lnTo>
                      <a:pt x="14061" y="8705"/>
                    </a:lnTo>
                    <a:cubicBezTo>
                      <a:pt x="14070" y="8723"/>
                      <a:pt x="14077" y="8730"/>
                      <a:pt x="14083" y="8730"/>
                    </a:cubicBezTo>
                    <a:cubicBezTo>
                      <a:pt x="14096" y="8730"/>
                      <a:pt x="14103" y="8705"/>
                      <a:pt x="14113" y="8705"/>
                    </a:cubicBezTo>
                    <a:cubicBezTo>
                      <a:pt x="14121" y="8705"/>
                      <a:pt x="14130" y="8719"/>
                      <a:pt x="14144" y="8768"/>
                    </a:cubicBezTo>
                    <a:cubicBezTo>
                      <a:pt x="14128" y="8808"/>
                      <a:pt x="14109" y="8824"/>
                      <a:pt x="14091" y="8824"/>
                    </a:cubicBezTo>
                    <a:cubicBezTo>
                      <a:pt x="14063" y="8824"/>
                      <a:pt x="14040" y="8785"/>
                      <a:pt x="14040" y="8747"/>
                    </a:cubicBezTo>
                    <a:lnTo>
                      <a:pt x="14019" y="8872"/>
                    </a:lnTo>
                    <a:cubicBezTo>
                      <a:pt x="13998" y="8872"/>
                      <a:pt x="13998" y="8851"/>
                      <a:pt x="13977" y="8830"/>
                    </a:cubicBezTo>
                    <a:lnTo>
                      <a:pt x="13977" y="8830"/>
                    </a:lnTo>
                    <a:cubicBezTo>
                      <a:pt x="13998" y="8893"/>
                      <a:pt x="13851" y="9040"/>
                      <a:pt x="13893" y="9144"/>
                    </a:cubicBezTo>
                    <a:lnTo>
                      <a:pt x="13872" y="9144"/>
                    </a:lnTo>
                    <a:cubicBezTo>
                      <a:pt x="13872" y="9207"/>
                      <a:pt x="13851" y="9270"/>
                      <a:pt x="13831" y="9333"/>
                    </a:cubicBezTo>
                    <a:cubicBezTo>
                      <a:pt x="13810" y="9395"/>
                      <a:pt x="13789" y="9437"/>
                      <a:pt x="13789" y="9479"/>
                    </a:cubicBezTo>
                    <a:cubicBezTo>
                      <a:pt x="13747" y="9584"/>
                      <a:pt x="13726" y="9667"/>
                      <a:pt x="13663" y="9793"/>
                    </a:cubicBezTo>
                    <a:cubicBezTo>
                      <a:pt x="13705" y="9814"/>
                      <a:pt x="13663" y="9897"/>
                      <a:pt x="13663" y="9981"/>
                    </a:cubicBezTo>
                    <a:cubicBezTo>
                      <a:pt x="13559" y="10128"/>
                      <a:pt x="13433" y="10295"/>
                      <a:pt x="13328" y="10483"/>
                    </a:cubicBezTo>
                    <a:cubicBezTo>
                      <a:pt x="13266" y="10630"/>
                      <a:pt x="13349" y="10546"/>
                      <a:pt x="13328" y="10609"/>
                    </a:cubicBezTo>
                    <a:cubicBezTo>
                      <a:pt x="13297" y="10609"/>
                      <a:pt x="13216" y="10706"/>
                      <a:pt x="13198" y="10706"/>
                    </a:cubicBezTo>
                    <a:cubicBezTo>
                      <a:pt x="13192" y="10706"/>
                      <a:pt x="13193" y="10697"/>
                      <a:pt x="13203" y="10672"/>
                    </a:cubicBezTo>
                    <a:lnTo>
                      <a:pt x="13203" y="10672"/>
                    </a:lnTo>
                    <a:cubicBezTo>
                      <a:pt x="13140" y="10776"/>
                      <a:pt x="13077" y="10860"/>
                      <a:pt x="13035" y="10923"/>
                    </a:cubicBezTo>
                    <a:cubicBezTo>
                      <a:pt x="12973" y="11006"/>
                      <a:pt x="12931" y="11090"/>
                      <a:pt x="12826" y="11216"/>
                    </a:cubicBezTo>
                    <a:cubicBezTo>
                      <a:pt x="12854" y="11216"/>
                      <a:pt x="12873" y="11197"/>
                      <a:pt x="12882" y="11197"/>
                    </a:cubicBezTo>
                    <a:cubicBezTo>
                      <a:pt x="12887" y="11197"/>
                      <a:pt x="12889" y="11202"/>
                      <a:pt x="12889" y="11216"/>
                    </a:cubicBezTo>
                    <a:cubicBezTo>
                      <a:pt x="12855" y="11250"/>
                      <a:pt x="12807" y="11284"/>
                      <a:pt x="12790" y="11284"/>
                    </a:cubicBezTo>
                    <a:cubicBezTo>
                      <a:pt x="12787" y="11284"/>
                      <a:pt x="12784" y="11282"/>
                      <a:pt x="12784" y="11278"/>
                    </a:cubicBezTo>
                    <a:lnTo>
                      <a:pt x="12784" y="11257"/>
                    </a:lnTo>
                    <a:cubicBezTo>
                      <a:pt x="12575" y="11592"/>
                      <a:pt x="12073" y="11760"/>
                      <a:pt x="11906" y="12011"/>
                    </a:cubicBezTo>
                    <a:lnTo>
                      <a:pt x="11906" y="11990"/>
                    </a:lnTo>
                    <a:lnTo>
                      <a:pt x="11696" y="12199"/>
                    </a:lnTo>
                    <a:cubicBezTo>
                      <a:pt x="11668" y="12218"/>
                      <a:pt x="11655" y="12225"/>
                      <a:pt x="11650" y="12225"/>
                    </a:cubicBezTo>
                    <a:cubicBezTo>
                      <a:pt x="11634" y="12225"/>
                      <a:pt x="11701" y="12155"/>
                      <a:pt x="11651" y="12155"/>
                    </a:cubicBezTo>
                    <a:cubicBezTo>
                      <a:pt x="11647" y="12155"/>
                      <a:pt x="11641" y="12156"/>
                      <a:pt x="11634" y="12157"/>
                    </a:cubicBezTo>
                    <a:cubicBezTo>
                      <a:pt x="11403" y="12408"/>
                      <a:pt x="11173" y="12408"/>
                      <a:pt x="10964" y="12576"/>
                    </a:cubicBezTo>
                    <a:lnTo>
                      <a:pt x="10859" y="12576"/>
                    </a:lnTo>
                    <a:cubicBezTo>
                      <a:pt x="10818" y="12576"/>
                      <a:pt x="10776" y="12597"/>
                      <a:pt x="10755" y="12597"/>
                    </a:cubicBezTo>
                    <a:lnTo>
                      <a:pt x="10734" y="12597"/>
                    </a:lnTo>
                    <a:cubicBezTo>
                      <a:pt x="10713" y="12597"/>
                      <a:pt x="10692" y="12597"/>
                      <a:pt x="10650" y="12618"/>
                    </a:cubicBezTo>
                    <a:cubicBezTo>
                      <a:pt x="10608" y="12618"/>
                      <a:pt x="10566" y="12638"/>
                      <a:pt x="10504" y="12638"/>
                    </a:cubicBezTo>
                    <a:cubicBezTo>
                      <a:pt x="10351" y="12689"/>
                      <a:pt x="10184" y="12754"/>
                      <a:pt x="10037" y="12754"/>
                    </a:cubicBezTo>
                    <a:cubicBezTo>
                      <a:pt x="10003" y="12754"/>
                      <a:pt x="9970" y="12751"/>
                      <a:pt x="9939" y="12743"/>
                    </a:cubicBezTo>
                    <a:lnTo>
                      <a:pt x="9939" y="12743"/>
                    </a:lnTo>
                    <a:lnTo>
                      <a:pt x="9981" y="12785"/>
                    </a:lnTo>
                    <a:cubicBezTo>
                      <a:pt x="9960" y="12806"/>
                      <a:pt x="9941" y="12813"/>
                      <a:pt x="9923" y="12813"/>
                    </a:cubicBezTo>
                    <a:cubicBezTo>
                      <a:pt x="9888" y="12813"/>
                      <a:pt x="9855" y="12785"/>
                      <a:pt x="9813" y="12785"/>
                    </a:cubicBezTo>
                    <a:cubicBezTo>
                      <a:pt x="9834" y="12827"/>
                      <a:pt x="9918" y="12806"/>
                      <a:pt x="9876" y="12848"/>
                    </a:cubicBezTo>
                    <a:cubicBezTo>
                      <a:pt x="9562" y="12952"/>
                      <a:pt x="9248" y="13036"/>
                      <a:pt x="8934" y="13057"/>
                    </a:cubicBezTo>
                    <a:cubicBezTo>
                      <a:pt x="8845" y="13063"/>
                      <a:pt x="8757" y="13065"/>
                      <a:pt x="8671" y="13065"/>
                    </a:cubicBezTo>
                    <a:cubicBezTo>
                      <a:pt x="8436" y="13065"/>
                      <a:pt x="8219" y="13046"/>
                      <a:pt x="8035" y="13015"/>
                    </a:cubicBezTo>
                    <a:cubicBezTo>
                      <a:pt x="8018" y="13009"/>
                      <a:pt x="8004" y="13007"/>
                      <a:pt x="7992" y="13007"/>
                    </a:cubicBezTo>
                    <a:cubicBezTo>
                      <a:pt x="7959" y="13007"/>
                      <a:pt x="7940" y="13026"/>
                      <a:pt x="7909" y="13057"/>
                    </a:cubicBezTo>
                    <a:cubicBezTo>
                      <a:pt x="7867" y="13078"/>
                      <a:pt x="7846" y="13120"/>
                      <a:pt x="7825" y="13141"/>
                    </a:cubicBezTo>
                    <a:cubicBezTo>
                      <a:pt x="7800" y="13192"/>
                      <a:pt x="7774" y="13228"/>
                      <a:pt x="7718" y="13228"/>
                    </a:cubicBezTo>
                    <a:cubicBezTo>
                      <a:pt x="7684" y="13228"/>
                      <a:pt x="7638" y="13214"/>
                      <a:pt x="7574" y="13182"/>
                    </a:cubicBezTo>
                    <a:lnTo>
                      <a:pt x="7658" y="13057"/>
                    </a:lnTo>
                    <a:lnTo>
                      <a:pt x="7658" y="13057"/>
                    </a:lnTo>
                    <a:cubicBezTo>
                      <a:pt x="7135" y="13224"/>
                      <a:pt x="6633" y="13099"/>
                      <a:pt x="6214" y="13245"/>
                    </a:cubicBezTo>
                    <a:cubicBezTo>
                      <a:pt x="6235" y="13203"/>
                      <a:pt x="6235" y="13162"/>
                      <a:pt x="6277" y="13162"/>
                    </a:cubicBezTo>
                    <a:cubicBezTo>
                      <a:pt x="6250" y="13128"/>
                      <a:pt x="6207" y="13113"/>
                      <a:pt x="6162" y="13113"/>
                    </a:cubicBezTo>
                    <a:cubicBezTo>
                      <a:pt x="6068" y="13113"/>
                      <a:pt x="5963" y="13175"/>
                      <a:pt x="5963" y="13245"/>
                    </a:cubicBezTo>
                    <a:cubicBezTo>
                      <a:pt x="5901" y="13224"/>
                      <a:pt x="5942" y="13162"/>
                      <a:pt x="5901" y="13099"/>
                    </a:cubicBezTo>
                    <a:cubicBezTo>
                      <a:pt x="5891" y="13089"/>
                      <a:pt x="5880" y="13086"/>
                      <a:pt x="5867" y="13086"/>
                    </a:cubicBezTo>
                    <a:cubicBezTo>
                      <a:pt x="5818" y="13086"/>
                      <a:pt x="5751" y="13143"/>
                      <a:pt x="5709" y="13143"/>
                    </a:cubicBezTo>
                    <a:cubicBezTo>
                      <a:pt x="5690" y="13143"/>
                      <a:pt x="5676" y="13132"/>
                      <a:pt x="5670" y="13099"/>
                    </a:cubicBezTo>
                    <a:cubicBezTo>
                      <a:pt x="5658" y="13087"/>
                      <a:pt x="5667" y="13075"/>
                      <a:pt x="5680" y="13067"/>
                    </a:cubicBezTo>
                    <a:lnTo>
                      <a:pt x="5680" y="13067"/>
                    </a:lnTo>
                    <a:cubicBezTo>
                      <a:pt x="5676" y="13067"/>
                      <a:pt x="5672" y="13067"/>
                      <a:pt x="5667" y="13067"/>
                    </a:cubicBezTo>
                    <a:cubicBezTo>
                      <a:pt x="5631" y="13067"/>
                      <a:pt x="5586" y="13055"/>
                      <a:pt x="5552" y="13055"/>
                    </a:cubicBezTo>
                    <a:cubicBezTo>
                      <a:pt x="5518" y="13055"/>
                      <a:pt x="5494" y="13068"/>
                      <a:pt x="5503" y="13120"/>
                    </a:cubicBezTo>
                    <a:cubicBezTo>
                      <a:pt x="5377" y="13036"/>
                      <a:pt x="5231" y="13099"/>
                      <a:pt x="5147" y="12973"/>
                    </a:cubicBezTo>
                    <a:cubicBezTo>
                      <a:pt x="5127" y="12990"/>
                      <a:pt x="5109" y="12997"/>
                      <a:pt x="5093" y="12997"/>
                    </a:cubicBezTo>
                    <a:cubicBezTo>
                      <a:pt x="5032" y="12997"/>
                      <a:pt x="4992" y="12908"/>
                      <a:pt x="4937" y="12908"/>
                    </a:cubicBezTo>
                    <a:cubicBezTo>
                      <a:pt x="4913" y="12908"/>
                      <a:pt x="4886" y="12925"/>
                      <a:pt x="4854" y="12973"/>
                    </a:cubicBezTo>
                    <a:cubicBezTo>
                      <a:pt x="4938" y="12848"/>
                      <a:pt x="4854" y="12743"/>
                      <a:pt x="4750" y="12701"/>
                    </a:cubicBezTo>
                    <a:lnTo>
                      <a:pt x="4666" y="12659"/>
                    </a:lnTo>
                    <a:lnTo>
                      <a:pt x="4540" y="12659"/>
                    </a:lnTo>
                    <a:cubicBezTo>
                      <a:pt x="4603" y="12618"/>
                      <a:pt x="4499" y="12555"/>
                      <a:pt x="4582" y="12492"/>
                    </a:cubicBezTo>
                    <a:cubicBezTo>
                      <a:pt x="4530" y="12461"/>
                      <a:pt x="4478" y="12440"/>
                      <a:pt x="4433" y="12440"/>
                    </a:cubicBezTo>
                    <a:cubicBezTo>
                      <a:pt x="4389" y="12440"/>
                      <a:pt x="4352" y="12461"/>
                      <a:pt x="4331" y="12513"/>
                    </a:cubicBezTo>
                    <a:cubicBezTo>
                      <a:pt x="4310" y="12157"/>
                      <a:pt x="3850" y="12429"/>
                      <a:pt x="3976" y="12074"/>
                    </a:cubicBezTo>
                    <a:cubicBezTo>
                      <a:pt x="3641" y="11948"/>
                      <a:pt x="3348" y="11760"/>
                      <a:pt x="3076" y="11550"/>
                    </a:cubicBezTo>
                    <a:cubicBezTo>
                      <a:pt x="3106" y="11527"/>
                      <a:pt x="3134" y="11517"/>
                      <a:pt x="3160" y="11517"/>
                    </a:cubicBezTo>
                    <a:cubicBezTo>
                      <a:pt x="3262" y="11517"/>
                      <a:pt x="3333" y="11665"/>
                      <a:pt x="3424" y="11665"/>
                    </a:cubicBezTo>
                    <a:cubicBezTo>
                      <a:pt x="3452" y="11665"/>
                      <a:pt x="3482" y="11651"/>
                      <a:pt x="3515" y="11613"/>
                    </a:cubicBezTo>
                    <a:cubicBezTo>
                      <a:pt x="3243" y="11467"/>
                      <a:pt x="2971" y="11467"/>
                      <a:pt x="2804" y="11195"/>
                    </a:cubicBezTo>
                    <a:cubicBezTo>
                      <a:pt x="2793" y="11153"/>
                      <a:pt x="2825" y="11142"/>
                      <a:pt x="2864" y="11142"/>
                    </a:cubicBezTo>
                    <a:cubicBezTo>
                      <a:pt x="2903" y="11142"/>
                      <a:pt x="2950" y="11153"/>
                      <a:pt x="2971" y="11153"/>
                    </a:cubicBezTo>
                    <a:cubicBezTo>
                      <a:pt x="2699" y="10985"/>
                      <a:pt x="2616" y="10672"/>
                      <a:pt x="2344" y="10525"/>
                    </a:cubicBezTo>
                    <a:cubicBezTo>
                      <a:pt x="2354" y="10515"/>
                      <a:pt x="2364" y="10509"/>
                      <a:pt x="2378" y="10509"/>
                    </a:cubicBezTo>
                    <a:cubicBezTo>
                      <a:pt x="2391" y="10509"/>
                      <a:pt x="2406" y="10515"/>
                      <a:pt x="2427" y="10525"/>
                    </a:cubicBezTo>
                    <a:cubicBezTo>
                      <a:pt x="2398" y="10496"/>
                      <a:pt x="2389" y="10447"/>
                      <a:pt x="2359" y="10447"/>
                    </a:cubicBezTo>
                    <a:cubicBezTo>
                      <a:pt x="2346" y="10447"/>
                      <a:pt x="2328" y="10457"/>
                      <a:pt x="2302" y="10483"/>
                    </a:cubicBezTo>
                    <a:lnTo>
                      <a:pt x="2344" y="10504"/>
                    </a:lnTo>
                    <a:cubicBezTo>
                      <a:pt x="2319" y="10569"/>
                      <a:pt x="2255" y="10587"/>
                      <a:pt x="2180" y="10587"/>
                    </a:cubicBezTo>
                    <a:cubicBezTo>
                      <a:pt x="2086" y="10587"/>
                      <a:pt x="1977" y="10559"/>
                      <a:pt x="1909" y="10559"/>
                    </a:cubicBezTo>
                    <a:cubicBezTo>
                      <a:pt x="1893" y="10559"/>
                      <a:pt x="1880" y="10561"/>
                      <a:pt x="1870" y="10564"/>
                    </a:cubicBezTo>
                    <a:lnTo>
                      <a:pt x="1870" y="10564"/>
                    </a:lnTo>
                    <a:cubicBezTo>
                      <a:pt x="2170" y="10439"/>
                      <a:pt x="1782" y="10315"/>
                      <a:pt x="2197" y="10190"/>
                    </a:cubicBezTo>
                    <a:cubicBezTo>
                      <a:pt x="2180" y="10182"/>
                      <a:pt x="2159" y="10177"/>
                      <a:pt x="2136" y="10177"/>
                    </a:cubicBezTo>
                    <a:cubicBezTo>
                      <a:pt x="2103" y="10177"/>
                      <a:pt x="2066" y="10187"/>
                      <a:pt x="2030" y="10211"/>
                    </a:cubicBezTo>
                    <a:cubicBezTo>
                      <a:pt x="2030" y="10169"/>
                      <a:pt x="2051" y="10128"/>
                      <a:pt x="2155" y="10128"/>
                    </a:cubicBezTo>
                    <a:cubicBezTo>
                      <a:pt x="2009" y="10002"/>
                      <a:pt x="1925" y="10128"/>
                      <a:pt x="1862" y="9981"/>
                    </a:cubicBezTo>
                    <a:cubicBezTo>
                      <a:pt x="1883" y="9971"/>
                      <a:pt x="1904" y="9971"/>
                      <a:pt x="1928" y="9971"/>
                    </a:cubicBezTo>
                    <a:cubicBezTo>
                      <a:pt x="1951" y="9971"/>
                      <a:pt x="1977" y="9971"/>
                      <a:pt x="2009" y="9960"/>
                    </a:cubicBezTo>
                    <a:cubicBezTo>
                      <a:pt x="1883" y="9939"/>
                      <a:pt x="1737" y="9918"/>
                      <a:pt x="1716" y="9751"/>
                    </a:cubicBezTo>
                    <a:cubicBezTo>
                      <a:pt x="1744" y="9751"/>
                      <a:pt x="1762" y="9742"/>
                      <a:pt x="1778" y="9742"/>
                    </a:cubicBezTo>
                    <a:cubicBezTo>
                      <a:pt x="1786" y="9742"/>
                      <a:pt x="1793" y="9744"/>
                      <a:pt x="1799" y="9751"/>
                    </a:cubicBezTo>
                    <a:cubicBezTo>
                      <a:pt x="1674" y="9542"/>
                      <a:pt x="1360" y="9479"/>
                      <a:pt x="1360" y="9165"/>
                    </a:cubicBezTo>
                    <a:cubicBezTo>
                      <a:pt x="1632" y="9165"/>
                      <a:pt x="1423" y="9061"/>
                      <a:pt x="1611" y="8977"/>
                    </a:cubicBezTo>
                    <a:lnTo>
                      <a:pt x="1507" y="8851"/>
                    </a:lnTo>
                    <a:lnTo>
                      <a:pt x="1423" y="8935"/>
                    </a:lnTo>
                    <a:cubicBezTo>
                      <a:pt x="1381" y="8809"/>
                      <a:pt x="1214" y="8747"/>
                      <a:pt x="1255" y="8621"/>
                    </a:cubicBezTo>
                    <a:lnTo>
                      <a:pt x="1255" y="8621"/>
                    </a:lnTo>
                    <a:lnTo>
                      <a:pt x="1360" y="8684"/>
                    </a:lnTo>
                    <a:lnTo>
                      <a:pt x="1255" y="8454"/>
                    </a:lnTo>
                    <a:lnTo>
                      <a:pt x="1214" y="8600"/>
                    </a:lnTo>
                    <a:cubicBezTo>
                      <a:pt x="1177" y="8574"/>
                      <a:pt x="1143" y="8566"/>
                      <a:pt x="1113" y="8566"/>
                    </a:cubicBezTo>
                    <a:cubicBezTo>
                      <a:pt x="1068" y="8566"/>
                      <a:pt x="1032" y="8584"/>
                      <a:pt x="1008" y="8584"/>
                    </a:cubicBezTo>
                    <a:cubicBezTo>
                      <a:pt x="985" y="8584"/>
                      <a:pt x="976" y="8566"/>
                      <a:pt x="983" y="8496"/>
                    </a:cubicBezTo>
                    <a:lnTo>
                      <a:pt x="983" y="8496"/>
                    </a:lnTo>
                    <a:cubicBezTo>
                      <a:pt x="986" y="8500"/>
                      <a:pt x="987" y="8502"/>
                      <a:pt x="988" y="8502"/>
                    </a:cubicBezTo>
                    <a:cubicBezTo>
                      <a:pt x="993" y="8502"/>
                      <a:pt x="953" y="8359"/>
                      <a:pt x="1046" y="8265"/>
                    </a:cubicBezTo>
                    <a:cubicBezTo>
                      <a:pt x="963" y="8203"/>
                      <a:pt x="879" y="8161"/>
                      <a:pt x="921" y="8056"/>
                    </a:cubicBezTo>
                    <a:cubicBezTo>
                      <a:pt x="963" y="8014"/>
                      <a:pt x="1130" y="8014"/>
                      <a:pt x="1172" y="7993"/>
                    </a:cubicBezTo>
                    <a:cubicBezTo>
                      <a:pt x="1012" y="7973"/>
                      <a:pt x="1062" y="7704"/>
                      <a:pt x="902" y="7645"/>
                    </a:cubicBezTo>
                    <a:lnTo>
                      <a:pt x="902" y="7645"/>
                    </a:lnTo>
                    <a:cubicBezTo>
                      <a:pt x="910" y="7646"/>
                      <a:pt x="919" y="7646"/>
                      <a:pt x="928" y="7646"/>
                    </a:cubicBezTo>
                    <a:cubicBezTo>
                      <a:pt x="975" y="7646"/>
                      <a:pt x="1031" y="7632"/>
                      <a:pt x="1046" y="7617"/>
                    </a:cubicBezTo>
                    <a:lnTo>
                      <a:pt x="900" y="7596"/>
                    </a:lnTo>
                    <a:cubicBezTo>
                      <a:pt x="921" y="7533"/>
                      <a:pt x="942" y="7512"/>
                      <a:pt x="1025" y="7512"/>
                    </a:cubicBezTo>
                    <a:cubicBezTo>
                      <a:pt x="1019" y="7453"/>
                      <a:pt x="998" y="7436"/>
                      <a:pt x="973" y="7436"/>
                    </a:cubicBezTo>
                    <a:cubicBezTo>
                      <a:pt x="937" y="7436"/>
                      <a:pt x="892" y="7469"/>
                      <a:pt x="867" y="7469"/>
                    </a:cubicBezTo>
                    <a:cubicBezTo>
                      <a:pt x="846" y="7469"/>
                      <a:pt x="838" y="7447"/>
                      <a:pt x="858" y="7366"/>
                    </a:cubicBezTo>
                    <a:lnTo>
                      <a:pt x="858" y="7366"/>
                    </a:lnTo>
                    <a:cubicBezTo>
                      <a:pt x="858" y="7387"/>
                      <a:pt x="879" y="7366"/>
                      <a:pt x="921" y="7408"/>
                    </a:cubicBezTo>
                    <a:cubicBezTo>
                      <a:pt x="921" y="7345"/>
                      <a:pt x="900" y="7282"/>
                      <a:pt x="879" y="7240"/>
                    </a:cubicBezTo>
                    <a:cubicBezTo>
                      <a:pt x="879" y="7198"/>
                      <a:pt x="879" y="7177"/>
                      <a:pt x="858" y="7156"/>
                    </a:cubicBezTo>
                    <a:cubicBezTo>
                      <a:pt x="858" y="7136"/>
                      <a:pt x="837" y="7115"/>
                      <a:pt x="837" y="7094"/>
                    </a:cubicBezTo>
                    <a:cubicBezTo>
                      <a:pt x="837" y="7073"/>
                      <a:pt x="816" y="7031"/>
                      <a:pt x="816" y="6989"/>
                    </a:cubicBezTo>
                    <a:cubicBezTo>
                      <a:pt x="837" y="6947"/>
                      <a:pt x="837" y="6884"/>
                      <a:pt x="858" y="6843"/>
                    </a:cubicBezTo>
                    <a:cubicBezTo>
                      <a:pt x="869" y="6841"/>
                      <a:pt x="879" y="6841"/>
                      <a:pt x="888" y="6841"/>
                    </a:cubicBezTo>
                    <a:cubicBezTo>
                      <a:pt x="1031" y="6841"/>
                      <a:pt x="919" y="6974"/>
                      <a:pt x="1021" y="6974"/>
                    </a:cubicBezTo>
                    <a:cubicBezTo>
                      <a:pt x="1033" y="6974"/>
                      <a:pt x="1048" y="6972"/>
                      <a:pt x="1067" y="6968"/>
                    </a:cubicBezTo>
                    <a:cubicBezTo>
                      <a:pt x="1046" y="6717"/>
                      <a:pt x="942" y="6340"/>
                      <a:pt x="1046" y="6048"/>
                    </a:cubicBezTo>
                    <a:lnTo>
                      <a:pt x="1046" y="6048"/>
                    </a:lnTo>
                    <a:lnTo>
                      <a:pt x="1004" y="6110"/>
                    </a:lnTo>
                    <a:cubicBezTo>
                      <a:pt x="774" y="6006"/>
                      <a:pt x="1172" y="5922"/>
                      <a:pt x="1088" y="5734"/>
                    </a:cubicBezTo>
                    <a:lnTo>
                      <a:pt x="1088" y="5734"/>
                    </a:lnTo>
                    <a:cubicBezTo>
                      <a:pt x="1105" y="5768"/>
                      <a:pt x="1178" y="5802"/>
                      <a:pt x="1193" y="5802"/>
                    </a:cubicBezTo>
                    <a:cubicBezTo>
                      <a:pt x="1196" y="5802"/>
                      <a:pt x="1197" y="5800"/>
                      <a:pt x="1193" y="5796"/>
                    </a:cubicBezTo>
                    <a:cubicBezTo>
                      <a:pt x="1235" y="5692"/>
                      <a:pt x="1235" y="5587"/>
                      <a:pt x="1214" y="5441"/>
                    </a:cubicBezTo>
                    <a:lnTo>
                      <a:pt x="1214" y="5441"/>
                    </a:lnTo>
                    <a:lnTo>
                      <a:pt x="1193" y="5483"/>
                    </a:lnTo>
                    <a:cubicBezTo>
                      <a:pt x="1193" y="5378"/>
                      <a:pt x="1193" y="5231"/>
                      <a:pt x="1193" y="5085"/>
                    </a:cubicBezTo>
                    <a:lnTo>
                      <a:pt x="1235" y="5127"/>
                    </a:lnTo>
                    <a:cubicBezTo>
                      <a:pt x="1318" y="5043"/>
                      <a:pt x="1360" y="4855"/>
                      <a:pt x="1423" y="4750"/>
                    </a:cubicBezTo>
                    <a:cubicBezTo>
                      <a:pt x="1387" y="4696"/>
                      <a:pt x="1397" y="4642"/>
                      <a:pt x="1347" y="4642"/>
                    </a:cubicBezTo>
                    <a:cubicBezTo>
                      <a:pt x="1339" y="4642"/>
                      <a:pt x="1329" y="4643"/>
                      <a:pt x="1318" y="4646"/>
                    </a:cubicBezTo>
                    <a:cubicBezTo>
                      <a:pt x="1527" y="4520"/>
                      <a:pt x="1548" y="4332"/>
                      <a:pt x="1590" y="4143"/>
                    </a:cubicBezTo>
                    <a:cubicBezTo>
                      <a:pt x="1611" y="3955"/>
                      <a:pt x="1674" y="3788"/>
                      <a:pt x="1841" y="3683"/>
                    </a:cubicBezTo>
                    <a:lnTo>
                      <a:pt x="1841" y="3683"/>
                    </a:lnTo>
                    <a:cubicBezTo>
                      <a:pt x="1823" y="3719"/>
                      <a:pt x="1836" y="3771"/>
                      <a:pt x="1840" y="3771"/>
                    </a:cubicBezTo>
                    <a:cubicBezTo>
                      <a:pt x="1841" y="3771"/>
                      <a:pt x="1841" y="3770"/>
                      <a:pt x="1841" y="3767"/>
                    </a:cubicBezTo>
                    <a:cubicBezTo>
                      <a:pt x="1883" y="3662"/>
                      <a:pt x="1904" y="3579"/>
                      <a:pt x="1946" y="3495"/>
                    </a:cubicBezTo>
                    <a:cubicBezTo>
                      <a:pt x="1928" y="3489"/>
                      <a:pt x="1916" y="3486"/>
                      <a:pt x="1908" y="3486"/>
                    </a:cubicBezTo>
                    <a:cubicBezTo>
                      <a:pt x="1886" y="3486"/>
                      <a:pt x="1880" y="3501"/>
                      <a:pt x="1820" y="3516"/>
                    </a:cubicBezTo>
                    <a:cubicBezTo>
                      <a:pt x="1799" y="3474"/>
                      <a:pt x="1820" y="3369"/>
                      <a:pt x="1862" y="3307"/>
                    </a:cubicBezTo>
                    <a:lnTo>
                      <a:pt x="1862" y="3307"/>
                    </a:lnTo>
                    <a:cubicBezTo>
                      <a:pt x="1844" y="3371"/>
                      <a:pt x="1858" y="3391"/>
                      <a:pt x="1885" y="3391"/>
                    </a:cubicBezTo>
                    <a:cubicBezTo>
                      <a:pt x="1919" y="3391"/>
                      <a:pt x="1974" y="3360"/>
                      <a:pt x="2009" y="3348"/>
                    </a:cubicBezTo>
                    <a:cubicBezTo>
                      <a:pt x="1988" y="3348"/>
                      <a:pt x="1988" y="3307"/>
                      <a:pt x="1967" y="3307"/>
                    </a:cubicBezTo>
                    <a:cubicBezTo>
                      <a:pt x="2155" y="3244"/>
                      <a:pt x="1862" y="3202"/>
                      <a:pt x="2051" y="3076"/>
                    </a:cubicBezTo>
                    <a:lnTo>
                      <a:pt x="2051" y="3076"/>
                    </a:lnTo>
                    <a:lnTo>
                      <a:pt x="2071" y="3097"/>
                    </a:lnTo>
                    <a:cubicBezTo>
                      <a:pt x="2113" y="3035"/>
                      <a:pt x="2113" y="2951"/>
                      <a:pt x="2176" y="2888"/>
                    </a:cubicBezTo>
                    <a:cubicBezTo>
                      <a:pt x="2260" y="2888"/>
                      <a:pt x="2155" y="2972"/>
                      <a:pt x="2197" y="3014"/>
                    </a:cubicBezTo>
                    <a:cubicBezTo>
                      <a:pt x="2260" y="2909"/>
                      <a:pt x="2239" y="2742"/>
                      <a:pt x="2364" y="2700"/>
                    </a:cubicBezTo>
                    <a:lnTo>
                      <a:pt x="2364" y="2700"/>
                    </a:lnTo>
                    <a:cubicBezTo>
                      <a:pt x="2344" y="2742"/>
                      <a:pt x="2302" y="2804"/>
                      <a:pt x="2281" y="2867"/>
                    </a:cubicBezTo>
                    <a:cubicBezTo>
                      <a:pt x="2406" y="2804"/>
                      <a:pt x="2406" y="2783"/>
                      <a:pt x="2469" y="2721"/>
                    </a:cubicBezTo>
                    <a:lnTo>
                      <a:pt x="2469" y="2742"/>
                    </a:lnTo>
                    <a:lnTo>
                      <a:pt x="2616" y="2595"/>
                    </a:lnTo>
                    <a:lnTo>
                      <a:pt x="2616" y="2595"/>
                    </a:lnTo>
                    <a:lnTo>
                      <a:pt x="2553" y="2616"/>
                    </a:lnTo>
                    <a:cubicBezTo>
                      <a:pt x="2553" y="2407"/>
                      <a:pt x="2741" y="2365"/>
                      <a:pt x="2825" y="2177"/>
                    </a:cubicBezTo>
                    <a:lnTo>
                      <a:pt x="2825" y="2177"/>
                    </a:lnTo>
                    <a:cubicBezTo>
                      <a:pt x="2788" y="2259"/>
                      <a:pt x="2784" y="2277"/>
                      <a:pt x="2793" y="2277"/>
                    </a:cubicBezTo>
                    <a:cubicBezTo>
                      <a:pt x="2801" y="2277"/>
                      <a:pt x="2819" y="2264"/>
                      <a:pt x="2838" y="2264"/>
                    </a:cubicBezTo>
                    <a:cubicBezTo>
                      <a:pt x="2848" y="2264"/>
                      <a:pt x="2858" y="2268"/>
                      <a:pt x="2867" y="2281"/>
                    </a:cubicBezTo>
                    <a:cubicBezTo>
                      <a:pt x="2901" y="2247"/>
                      <a:pt x="2949" y="2213"/>
                      <a:pt x="2965" y="2213"/>
                    </a:cubicBezTo>
                    <a:cubicBezTo>
                      <a:pt x="2969" y="2213"/>
                      <a:pt x="2971" y="2215"/>
                      <a:pt x="2971" y="2218"/>
                    </a:cubicBezTo>
                    <a:cubicBezTo>
                      <a:pt x="3013" y="2135"/>
                      <a:pt x="3097" y="2135"/>
                      <a:pt x="3160" y="1988"/>
                    </a:cubicBezTo>
                    <a:cubicBezTo>
                      <a:pt x="3160" y="1991"/>
                      <a:pt x="3160" y="1992"/>
                      <a:pt x="3162" y="1992"/>
                    </a:cubicBezTo>
                    <a:cubicBezTo>
                      <a:pt x="3171" y="1992"/>
                      <a:pt x="3203" y="1956"/>
                      <a:pt x="3226" y="1956"/>
                    </a:cubicBezTo>
                    <a:cubicBezTo>
                      <a:pt x="3233" y="1956"/>
                      <a:pt x="3239" y="1959"/>
                      <a:pt x="3243" y="1967"/>
                    </a:cubicBezTo>
                    <a:cubicBezTo>
                      <a:pt x="3272" y="1938"/>
                      <a:pt x="3276" y="1929"/>
                      <a:pt x="3269" y="1929"/>
                    </a:cubicBezTo>
                    <a:cubicBezTo>
                      <a:pt x="3257" y="1929"/>
                      <a:pt x="3219" y="1950"/>
                      <a:pt x="3206" y="1950"/>
                    </a:cubicBezTo>
                    <a:cubicBezTo>
                      <a:pt x="3203" y="1950"/>
                      <a:pt x="3201" y="1949"/>
                      <a:pt x="3201" y="1946"/>
                    </a:cubicBezTo>
                    <a:cubicBezTo>
                      <a:pt x="3306" y="1779"/>
                      <a:pt x="3557" y="1695"/>
                      <a:pt x="3766" y="1486"/>
                    </a:cubicBezTo>
                    <a:cubicBezTo>
                      <a:pt x="3934" y="1319"/>
                      <a:pt x="3955" y="1277"/>
                      <a:pt x="4143" y="1151"/>
                    </a:cubicBezTo>
                    <a:cubicBezTo>
                      <a:pt x="4157" y="1144"/>
                      <a:pt x="4165" y="1141"/>
                      <a:pt x="4169" y="1141"/>
                    </a:cubicBezTo>
                    <a:cubicBezTo>
                      <a:pt x="4188" y="1141"/>
                      <a:pt x="4101" y="1214"/>
                      <a:pt x="4101" y="1214"/>
                    </a:cubicBezTo>
                    <a:cubicBezTo>
                      <a:pt x="4227" y="1151"/>
                      <a:pt x="4289" y="1110"/>
                      <a:pt x="4394" y="1047"/>
                    </a:cubicBezTo>
                    <a:lnTo>
                      <a:pt x="4436" y="1047"/>
                    </a:lnTo>
                    <a:cubicBezTo>
                      <a:pt x="4517" y="986"/>
                      <a:pt x="4480" y="984"/>
                      <a:pt x="4572" y="946"/>
                    </a:cubicBezTo>
                    <a:lnTo>
                      <a:pt x="4572" y="946"/>
                    </a:lnTo>
                    <a:cubicBezTo>
                      <a:pt x="4564" y="954"/>
                      <a:pt x="4558" y="972"/>
                      <a:pt x="4543" y="987"/>
                    </a:cubicBezTo>
                    <a:lnTo>
                      <a:pt x="4543" y="987"/>
                    </a:lnTo>
                    <a:cubicBezTo>
                      <a:pt x="4619" y="930"/>
                      <a:pt x="4697" y="875"/>
                      <a:pt x="4792" y="838"/>
                    </a:cubicBezTo>
                    <a:cubicBezTo>
                      <a:pt x="4797" y="835"/>
                      <a:pt x="4800" y="833"/>
                      <a:pt x="4801" y="833"/>
                    </a:cubicBezTo>
                    <a:lnTo>
                      <a:pt x="4801" y="833"/>
                    </a:lnTo>
                    <a:cubicBezTo>
                      <a:pt x="4806" y="833"/>
                      <a:pt x="4726" y="882"/>
                      <a:pt x="4708" y="900"/>
                    </a:cubicBezTo>
                    <a:cubicBezTo>
                      <a:pt x="4774" y="861"/>
                      <a:pt x="4872" y="813"/>
                      <a:pt x="4942" y="773"/>
                    </a:cubicBezTo>
                    <a:lnTo>
                      <a:pt x="4942" y="773"/>
                    </a:lnTo>
                    <a:cubicBezTo>
                      <a:pt x="4940" y="774"/>
                      <a:pt x="4939" y="774"/>
                      <a:pt x="4938" y="775"/>
                    </a:cubicBezTo>
                    <a:cubicBezTo>
                      <a:pt x="4877" y="805"/>
                      <a:pt x="4838" y="825"/>
                      <a:pt x="4813" y="825"/>
                    </a:cubicBezTo>
                    <a:cubicBezTo>
                      <a:pt x="4804" y="825"/>
                      <a:pt x="4797" y="822"/>
                      <a:pt x="4792" y="817"/>
                    </a:cubicBezTo>
                    <a:lnTo>
                      <a:pt x="4875" y="796"/>
                    </a:lnTo>
                    <a:cubicBezTo>
                      <a:pt x="4771" y="796"/>
                      <a:pt x="4582" y="942"/>
                      <a:pt x="4436" y="1005"/>
                    </a:cubicBezTo>
                    <a:lnTo>
                      <a:pt x="4478" y="942"/>
                    </a:lnTo>
                    <a:lnTo>
                      <a:pt x="4352" y="1047"/>
                    </a:lnTo>
                    <a:cubicBezTo>
                      <a:pt x="4335" y="1055"/>
                      <a:pt x="4321" y="1061"/>
                      <a:pt x="4315" y="1061"/>
                    </a:cubicBezTo>
                    <a:cubicBezTo>
                      <a:pt x="4307" y="1061"/>
                      <a:pt x="4315" y="1050"/>
                      <a:pt x="4352" y="1026"/>
                    </a:cubicBezTo>
                    <a:lnTo>
                      <a:pt x="4352" y="1026"/>
                    </a:lnTo>
                    <a:cubicBezTo>
                      <a:pt x="4248" y="1068"/>
                      <a:pt x="4268" y="1068"/>
                      <a:pt x="4185" y="1110"/>
                    </a:cubicBezTo>
                    <a:lnTo>
                      <a:pt x="4080" y="1172"/>
                    </a:lnTo>
                    <a:cubicBezTo>
                      <a:pt x="4094" y="1159"/>
                      <a:pt x="4081" y="1154"/>
                      <a:pt x="4087" y="1147"/>
                    </a:cubicBezTo>
                    <a:lnTo>
                      <a:pt x="4087" y="1147"/>
                    </a:lnTo>
                    <a:cubicBezTo>
                      <a:pt x="3923" y="1227"/>
                      <a:pt x="3845" y="1320"/>
                      <a:pt x="3766" y="1340"/>
                    </a:cubicBezTo>
                    <a:lnTo>
                      <a:pt x="3787" y="1319"/>
                    </a:lnTo>
                    <a:lnTo>
                      <a:pt x="3787" y="1319"/>
                    </a:lnTo>
                    <a:cubicBezTo>
                      <a:pt x="3557" y="1486"/>
                      <a:pt x="3787" y="1361"/>
                      <a:pt x="3641" y="1528"/>
                    </a:cubicBezTo>
                    <a:lnTo>
                      <a:pt x="3473" y="1528"/>
                    </a:lnTo>
                    <a:lnTo>
                      <a:pt x="3473" y="1570"/>
                    </a:lnTo>
                    <a:cubicBezTo>
                      <a:pt x="3440" y="1587"/>
                      <a:pt x="3406" y="1617"/>
                      <a:pt x="3394" y="1617"/>
                    </a:cubicBezTo>
                    <a:cubicBezTo>
                      <a:pt x="3391" y="1617"/>
                      <a:pt x="3390" y="1616"/>
                      <a:pt x="3390" y="1612"/>
                    </a:cubicBezTo>
                    <a:cubicBezTo>
                      <a:pt x="3365" y="1645"/>
                      <a:pt x="3363" y="1652"/>
                      <a:pt x="3369" y="1652"/>
                    </a:cubicBezTo>
                    <a:cubicBezTo>
                      <a:pt x="3372" y="1652"/>
                      <a:pt x="3379" y="1649"/>
                      <a:pt x="3385" y="1649"/>
                    </a:cubicBezTo>
                    <a:cubicBezTo>
                      <a:pt x="3392" y="1649"/>
                      <a:pt x="3397" y="1654"/>
                      <a:pt x="3390" y="1674"/>
                    </a:cubicBezTo>
                    <a:cubicBezTo>
                      <a:pt x="3256" y="1713"/>
                      <a:pt x="3123" y="1889"/>
                      <a:pt x="3037" y="1889"/>
                    </a:cubicBezTo>
                    <a:cubicBezTo>
                      <a:pt x="3029" y="1889"/>
                      <a:pt x="3021" y="1887"/>
                      <a:pt x="3013" y="1884"/>
                    </a:cubicBezTo>
                    <a:lnTo>
                      <a:pt x="3013" y="1884"/>
                    </a:lnTo>
                    <a:cubicBezTo>
                      <a:pt x="3013" y="1898"/>
                      <a:pt x="3020" y="1902"/>
                      <a:pt x="3028" y="1902"/>
                    </a:cubicBezTo>
                    <a:cubicBezTo>
                      <a:pt x="3044" y="1902"/>
                      <a:pt x="3067" y="1888"/>
                      <a:pt x="3074" y="1888"/>
                    </a:cubicBezTo>
                    <a:cubicBezTo>
                      <a:pt x="3080" y="1888"/>
                      <a:pt x="3073" y="1900"/>
                      <a:pt x="3034" y="1946"/>
                    </a:cubicBezTo>
                    <a:cubicBezTo>
                      <a:pt x="3025" y="1942"/>
                      <a:pt x="3016" y="1940"/>
                      <a:pt x="3009" y="1940"/>
                    </a:cubicBezTo>
                    <a:cubicBezTo>
                      <a:pt x="2944" y="1940"/>
                      <a:pt x="2916" y="2077"/>
                      <a:pt x="2804" y="2114"/>
                    </a:cubicBezTo>
                    <a:cubicBezTo>
                      <a:pt x="2804" y="2069"/>
                      <a:pt x="2856" y="2025"/>
                      <a:pt x="2842" y="2025"/>
                    </a:cubicBezTo>
                    <a:cubicBezTo>
                      <a:pt x="2837" y="2025"/>
                      <a:pt x="2820" y="2033"/>
                      <a:pt x="2783" y="2051"/>
                    </a:cubicBezTo>
                    <a:cubicBezTo>
                      <a:pt x="2783" y="2156"/>
                      <a:pt x="2574" y="2218"/>
                      <a:pt x="2511" y="2302"/>
                    </a:cubicBezTo>
                    <a:cubicBezTo>
                      <a:pt x="2553" y="2344"/>
                      <a:pt x="2364" y="2470"/>
                      <a:pt x="2260" y="2637"/>
                    </a:cubicBezTo>
                    <a:cubicBezTo>
                      <a:pt x="2258" y="2634"/>
                      <a:pt x="2256" y="2633"/>
                      <a:pt x="2252" y="2633"/>
                    </a:cubicBezTo>
                    <a:cubicBezTo>
                      <a:pt x="2204" y="2633"/>
                      <a:pt x="1979" y="2874"/>
                      <a:pt x="1862" y="2972"/>
                    </a:cubicBezTo>
                    <a:lnTo>
                      <a:pt x="1841" y="2951"/>
                    </a:lnTo>
                    <a:lnTo>
                      <a:pt x="1841" y="2951"/>
                    </a:lnTo>
                    <a:cubicBezTo>
                      <a:pt x="1904" y="3055"/>
                      <a:pt x="1779" y="3181"/>
                      <a:pt x="1737" y="3286"/>
                    </a:cubicBezTo>
                    <a:cubicBezTo>
                      <a:pt x="1674" y="3244"/>
                      <a:pt x="1674" y="3223"/>
                      <a:pt x="1695" y="3139"/>
                    </a:cubicBezTo>
                    <a:lnTo>
                      <a:pt x="1695" y="3139"/>
                    </a:lnTo>
                    <a:lnTo>
                      <a:pt x="1611" y="3244"/>
                    </a:lnTo>
                    <a:cubicBezTo>
                      <a:pt x="1632" y="3286"/>
                      <a:pt x="1632" y="3327"/>
                      <a:pt x="1590" y="3411"/>
                    </a:cubicBezTo>
                    <a:lnTo>
                      <a:pt x="1548" y="3327"/>
                    </a:lnTo>
                    <a:cubicBezTo>
                      <a:pt x="1444" y="3474"/>
                      <a:pt x="1444" y="3662"/>
                      <a:pt x="1276" y="3809"/>
                    </a:cubicBezTo>
                    <a:cubicBezTo>
                      <a:pt x="1360" y="3851"/>
                      <a:pt x="1569" y="3788"/>
                      <a:pt x="1527" y="3997"/>
                    </a:cubicBezTo>
                    <a:cubicBezTo>
                      <a:pt x="1494" y="3980"/>
                      <a:pt x="1432" y="3963"/>
                      <a:pt x="1421" y="3924"/>
                    </a:cubicBezTo>
                    <a:lnTo>
                      <a:pt x="1421" y="3924"/>
                    </a:lnTo>
                    <a:cubicBezTo>
                      <a:pt x="1418" y="3950"/>
                      <a:pt x="1409" y="3983"/>
                      <a:pt x="1381" y="3997"/>
                    </a:cubicBezTo>
                    <a:lnTo>
                      <a:pt x="1360" y="3871"/>
                    </a:lnTo>
                    <a:lnTo>
                      <a:pt x="1360" y="3871"/>
                    </a:lnTo>
                    <a:cubicBezTo>
                      <a:pt x="1276" y="3955"/>
                      <a:pt x="1402" y="3955"/>
                      <a:pt x="1360" y="4018"/>
                    </a:cubicBezTo>
                    <a:cubicBezTo>
                      <a:pt x="1344" y="4007"/>
                      <a:pt x="1330" y="4003"/>
                      <a:pt x="1318" y="4003"/>
                    </a:cubicBezTo>
                    <a:cubicBezTo>
                      <a:pt x="1292" y="4003"/>
                      <a:pt x="1274" y="4022"/>
                      <a:pt x="1252" y="4022"/>
                    </a:cubicBezTo>
                    <a:cubicBezTo>
                      <a:pt x="1247" y="4022"/>
                      <a:pt x="1241" y="4021"/>
                      <a:pt x="1235" y="4018"/>
                    </a:cubicBezTo>
                    <a:cubicBezTo>
                      <a:pt x="1235" y="3997"/>
                      <a:pt x="1297" y="3976"/>
                      <a:pt x="1276" y="3934"/>
                    </a:cubicBezTo>
                    <a:lnTo>
                      <a:pt x="1276" y="3934"/>
                    </a:lnTo>
                    <a:cubicBezTo>
                      <a:pt x="1214" y="3997"/>
                      <a:pt x="1130" y="4060"/>
                      <a:pt x="1067" y="4081"/>
                    </a:cubicBezTo>
                    <a:cubicBezTo>
                      <a:pt x="1109" y="4081"/>
                      <a:pt x="1151" y="4123"/>
                      <a:pt x="1130" y="4185"/>
                    </a:cubicBezTo>
                    <a:cubicBezTo>
                      <a:pt x="1106" y="4240"/>
                      <a:pt x="1086" y="4254"/>
                      <a:pt x="1065" y="4254"/>
                    </a:cubicBezTo>
                    <a:cubicBezTo>
                      <a:pt x="1044" y="4254"/>
                      <a:pt x="1023" y="4241"/>
                      <a:pt x="999" y="4241"/>
                    </a:cubicBezTo>
                    <a:cubicBezTo>
                      <a:pt x="982" y="4241"/>
                      <a:pt x="963" y="4248"/>
                      <a:pt x="942" y="4269"/>
                    </a:cubicBezTo>
                    <a:cubicBezTo>
                      <a:pt x="983" y="4311"/>
                      <a:pt x="879" y="4395"/>
                      <a:pt x="983" y="4436"/>
                    </a:cubicBezTo>
                    <a:cubicBezTo>
                      <a:pt x="963" y="4478"/>
                      <a:pt x="921" y="4478"/>
                      <a:pt x="879" y="4478"/>
                    </a:cubicBezTo>
                    <a:cubicBezTo>
                      <a:pt x="879" y="4556"/>
                      <a:pt x="752" y="4796"/>
                      <a:pt x="869" y="4796"/>
                    </a:cubicBezTo>
                    <a:cubicBezTo>
                      <a:pt x="878" y="4796"/>
                      <a:pt x="888" y="4795"/>
                      <a:pt x="900" y="4792"/>
                    </a:cubicBezTo>
                    <a:lnTo>
                      <a:pt x="921" y="4771"/>
                    </a:lnTo>
                    <a:lnTo>
                      <a:pt x="921" y="4792"/>
                    </a:lnTo>
                    <a:cubicBezTo>
                      <a:pt x="921" y="5001"/>
                      <a:pt x="795" y="5169"/>
                      <a:pt x="711" y="5357"/>
                    </a:cubicBezTo>
                    <a:lnTo>
                      <a:pt x="711" y="5378"/>
                    </a:lnTo>
                    <a:cubicBezTo>
                      <a:pt x="670" y="5462"/>
                      <a:pt x="670" y="5524"/>
                      <a:pt x="670" y="5608"/>
                    </a:cubicBezTo>
                    <a:lnTo>
                      <a:pt x="628" y="5608"/>
                    </a:lnTo>
                    <a:cubicBezTo>
                      <a:pt x="649" y="5755"/>
                      <a:pt x="565" y="5943"/>
                      <a:pt x="649" y="6068"/>
                    </a:cubicBezTo>
                    <a:cubicBezTo>
                      <a:pt x="649" y="6103"/>
                      <a:pt x="579" y="6137"/>
                      <a:pt x="519" y="6137"/>
                    </a:cubicBezTo>
                    <a:cubicBezTo>
                      <a:pt x="506" y="6137"/>
                      <a:pt x="493" y="6135"/>
                      <a:pt x="481" y="6131"/>
                    </a:cubicBezTo>
                    <a:lnTo>
                      <a:pt x="481" y="6131"/>
                    </a:lnTo>
                    <a:cubicBezTo>
                      <a:pt x="481" y="6257"/>
                      <a:pt x="544" y="6278"/>
                      <a:pt x="419" y="6445"/>
                    </a:cubicBezTo>
                    <a:cubicBezTo>
                      <a:pt x="394" y="6388"/>
                      <a:pt x="376" y="6378"/>
                      <a:pt x="366" y="6378"/>
                    </a:cubicBezTo>
                    <a:cubicBezTo>
                      <a:pt x="362" y="6378"/>
                      <a:pt x="360" y="6380"/>
                      <a:pt x="360" y="6380"/>
                    </a:cubicBezTo>
                    <a:cubicBezTo>
                      <a:pt x="359" y="6380"/>
                      <a:pt x="371" y="6370"/>
                      <a:pt x="398" y="6299"/>
                    </a:cubicBezTo>
                    <a:lnTo>
                      <a:pt x="398" y="6299"/>
                    </a:lnTo>
                    <a:cubicBezTo>
                      <a:pt x="314" y="6445"/>
                      <a:pt x="209" y="6466"/>
                      <a:pt x="314" y="6675"/>
                    </a:cubicBezTo>
                    <a:cubicBezTo>
                      <a:pt x="294" y="6659"/>
                      <a:pt x="275" y="6653"/>
                      <a:pt x="257" y="6653"/>
                    </a:cubicBezTo>
                    <a:cubicBezTo>
                      <a:pt x="181" y="6653"/>
                      <a:pt x="130" y="6779"/>
                      <a:pt x="147" y="6864"/>
                    </a:cubicBezTo>
                    <a:cubicBezTo>
                      <a:pt x="188" y="6822"/>
                      <a:pt x="230" y="6780"/>
                      <a:pt x="272" y="6759"/>
                    </a:cubicBezTo>
                    <a:lnTo>
                      <a:pt x="272" y="6759"/>
                    </a:lnTo>
                    <a:cubicBezTo>
                      <a:pt x="272" y="6801"/>
                      <a:pt x="272" y="6843"/>
                      <a:pt x="251" y="6884"/>
                    </a:cubicBezTo>
                    <a:cubicBezTo>
                      <a:pt x="251" y="6926"/>
                      <a:pt x="230" y="6989"/>
                      <a:pt x="230" y="7052"/>
                    </a:cubicBezTo>
                    <a:cubicBezTo>
                      <a:pt x="167" y="7031"/>
                      <a:pt x="126" y="7010"/>
                      <a:pt x="63" y="6968"/>
                    </a:cubicBezTo>
                    <a:cubicBezTo>
                      <a:pt x="21" y="7052"/>
                      <a:pt x="0" y="7115"/>
                      <a:pt x="0" y="7177"/>
                    </a:cubicBezTo>
                    <a:cubicBezTo>
                      <a:pt x="0" y="7198"/>
                      <a:pt x="0" y="7240"/>
                      <a:pt x="0" y="7261"/>
                    </a:cubicBezTo>
                    <a:cubicBezTo>
                      <a:pt x="21" y="7303"/>
                      <a:pt x="21" y="7324"/>
                      <a:pt x="42" y="7345"/>
                    </a:cubicBezTo>
                    <a:cubicBezTo>
                      <a:pt x="63" y="7408"/>
                      <a:pt x="126" y="7470"/>
                      <a:pt x="167" y="7533"/>
                    </a:cubicBezTo>
                    <a:cubicBezTo>
                      <a:pt x="251" y="7659"/>
                      <a:pt x="335" y="7763"/>
                      <a:pt x="188" y="7931"/>
                    </a:cubicBezTo>
                    <a:cubicBezTo>
                      <a:pt x="202" y="7938"/>
                      <a:pt x="214" y="7941"/>
                      <a:pt x="223" y="7941"/>
                    </a:cubicBezTo>
                    <a:cubicBezTo>
                      <a:pt x="292" y="7941"/>
                      <a:pt x="257" y="7779"/>
                      <a:pt x="363" y="7779"/>
                    </a:cubicBezTo>
                    <a:cubicBezTo>
                      <a:pt x="373" y="7779"/>
                      <a:pt x="385" y="7781"/>
                      <a:pt x="398" y="7784"/>
                    </a:cubicBezTo>
                    <a:cubicBezTo>
                      <a:pt x="398" y="7931"/>
                      <a:pt x="167" y="8140"/>
                      <a:pt x="188" y="8182"/>
                    </a:cubicBezTo>
                    <a:cubicBezTo>
                      <a:pt x="126" y="8412"/>
                      <a:pt x="481" y="8328"/>
                      <a:pt x="460" y="8558"/>
                    </a:cubicBezTo>
                    <a:cubicBezTo>
                      <a:pt x="496" y="8534"/>
                      <a:pt x="560" y="8496"/>
                      <a:pt x="628" y="8496"/>
                    </a:cubicBezTo>
                    <a:cubicBezTo>
                      <a:pt x="678" y="8496"/>
                      <a:pt x="730" y="8517"/>
                      <a:pt x="774" y="8579"/>
                    </a:cubicBezTo>
                    <a:cubicBezTo>
                      <a:pt x="790" y="8690"/>
                      <a:pt x="651" y="8776"/>
                      <a:pt x="555" y="8776"/>
                    </a:cubicBezTo>
                    <a:cubicBezTo>
                      <a:pt x="524" y="8776"/>
                      <a:pt x="497" y="8767"/>
                      <a:pt x="481" y="8747"/>
                    </a:cubicBezTo>
                    <a:cubicBezTo>
                      <a:pt x="460" y="8726"/>
                      <a:pt x="481" y="8684"/>
                      <a:pt x="502" y="8684"/>
                    </a:cubicBezTo>
                    <a:cubicBezTo>
                      <a:pt x="476" y="8657"/>
                      <a:pt x="449" y="8631"/>
                      <a:pt x="423" y="8631"/>
                    </a:cubicBezTo>
                    <a:cubicBezTo>
                      <a:pt x="407" y="8631"/>
                      <a:pt x="392" y="8640"/>
                      <a:pt x="377" y="8663"/>
                    </a:cubicBezTo>
                    <a:lnTo>
                      <a:pt x="439" y="8663"/>
                    </a:lnTo>
                    <a:cubicBezTo>
                      <a:pt x="400" y="8763"/>
                      <a:pt x="436" y="8957"/>
                      <a:pt x="349" y="8957"/>
                    </a:cubicBezTo>
                    <a:cubicBezTo>
                      <a:pt x="344" y="8957"/>
                      <a:pt x="340" y="8957"/>
                      <a:pt x="335" y="8956"/>
                    </a:cubicBezTo>
                    <a:lnTo>
                      <a:pt x="335" y="8956"/>
                    </a:lnTo>
                    <a:cubicBezTo>
                      <a:pt x="362" y="8983"/>
                      <a:pt x="382" y="8995"/>
                      <a:pt x="398" y="8995"/>
                    </a:cubicBezTo>
                    <a:cubicBezTo>
                      <a:pt x="432" y="8995"/>
                      <a:pt x="446" y="8943"/>
                      <a:pt x="460" y="8872"/>
                    </a:cubicBezTo>
                    <a:lnTo>
                      <a:pt x="460" y="8872"/>
                    </a:lnTo>
                    <a:cubicBezTo>
                      <a:pt x="419" y="9102"/>
                      <a:pt x="523" y="9186"/>
                      <a:pt x="523" y="9395"/>
                    </a:cubicBezTo>
                    <a:cubicBezTo>
                      <a:pt x="555" y="9363"/>
                      <a:pt x="600" y="9319"/>
                      <a:pt x="619" y="9319"/>
                    </a:cubicBezTo>
                    <a:cubicBezTo>
                      <a:pt x="624" y="9319"/>
                      <a:pt x="628" y="9323"/>
                      <a:pt x="628" y="9333"/>
                    </a:cubicBezTo>
                    <a:cubicBezTo>
                      <a:pt x="649" y="9646"/>
                      <a:pt x="795" y="9416"/>
                      <a:pt x="879" y="9605"/>
                    </a:cubicBezTo>
                    <a:cubicBezTo>
                      <a:pt x="837" y="9751"/>
                      <a:pt x="649" y="9646"/>
                      <a:pt x="795" y="9814"/>
                    </a:cubicBezTo>
                    <a:cubicBezTo>
                      <a:pt x="795" y="9887"/>
                      <a:pt x="759" y="9908"/>
                      <a:pt x="711" y="9908"/>
                    </a:cubicBezTo>
                    <a:cubicBezTo>
                      <a:pt x="664" y="9908"/>
                      <a:pt x="607" y="9887"/>
                      <a:pt x="565" y="9877"/>
                    </a:cubicBezTo>
                    <a:lnTo>
                      <a:pt x="565" y="9877"/>
                    </a:lnTo>
                    <a:cubicBezTo>
                      <a:pt x="774" y="10002"/>
                      <a:pt x="649" y="10253"/>
                      <a:pt x="670" y="10379"/>
                    </a:cubicBezTo>
                    <a:lnTo>
                      <a:pt x="586" y="10295"/>
                    </a:lnTo>
                    <a:lnTo>
                      <a:pt x="586" y="10295"/>
                    </a:lnTo>
                    <a:cubicBezTo>
                      <a:pt x="628" y="10337"/>
                      <a:pt x="649" y="10400"/>
                      <a:pt x="691" y="10441"/>
                    </a:cubicBezTo>
                    <a:lnTo>
                      <a:pt x="774" y="10337"/>
                    </a:lnTo>
                    <a:lnTo>
                      <a:pt x="774" y="10337"/>
                    </a:lnTo>
                    <a:cubicBezTo>
                      <a:pt x="774" y="10400"/>
                      <a:pt x="816" y="10441"/>
                      <a:pt x="753" y="10462"/>
                    </a:cubicBezTo>
                    <a:cubicBezTo>
                      <a:pt x="760" y="10464"/>
                      <a:pt x="766" y="10464"/>
                      <a:pt x="772" y="10464"/>
                    </a:cubicBezTo>
                    <a:cubicBezTo>
                      <a:pt x="852" y="10464"/>
                      <a:pt x="923" y="10365"/>
                      <a:pt x="1035" y="10365"/>
                    </a:cubicBezTo>
                    <a:cubicBezTo>
                      <a:pt x="1058" y="10365"/>
                      <a:pt x="1082" y="10369"/>
                      <a:pt x="1109" y="10379"/>
                    </a:cubicBezTo>
                    <a:cubicBezTo>
                      <a:pt x="1067" y="10483"/>
                      <a:pt x="1297" y="10546"/>
                      <a:pt x="1151" y="10672"/>
                    </a:cubicBezTo>
                    <a:cubicBezTo>
                      <a:pt x="1128" y="10604"/>
                      <a:pt x="1109" y="10582"/>
                      <a:pt x="1090" y="10582"/>
                    </a:cubicBezTo>
                    <a:cubicBezTo>
                      <a:pt x="1053" y="10582"/>
                      <a:pt x="1016" y="10664"/>
                      <a:pt x="961" y="10664"/>
                    </a:cubicBezTo>
                    <a:cubicBezTo>
                      <a:pt x="948" y="10664"/>
                      <a:pt x="934" y="10660"/>
                      <a:pt x="919" y="10649"/>
                    </a:cubicBezTo>
                    <a:lnTo>
                      <a:pt x="919" y="10649"/>
                    </a:lnTo>
                    <a:cubicBezTo>
                      <a:pt x="937" y="10678"/>
                      <a:pt x="950" y="10717"/>
                      <a:pt x="963" y="10755"/>
                    </a:cubicBezTo>
                    <a:cubicBezTo>
                      <a:pt x="956" y="10762"/>
                      <a:pt x="949" y="10765"/>
                      <a:pt x="942" y="10765"/>
                    </a:cubicBezTo>
                    <a:cubicBezTo>
                      <a:pt x="928" y="10765"/>
                      <a:pt x="914" y="10755"/>
                      <a:pt x="900" y="10755"/>
                    </a:cubicBezTo>
                    <a:cubicBezTo>
                      <a:pt x="908" y="10877"/>
                      <a:pt x="944" y="10904"/>
                      <a:pt x="996" y="10904"/>
                    </a:cubicBezTo>
                    <a:cubicBezTo>
                      <a:pt x="1037" y="10904"/>
                      <a:pt x="1089" y="10886"/>
                      <a:pt x="1143" y="10886"/>
                    </a:cubicBezTo>
                    <a:cubicBezTo>
                      <a:pt x="1194" y="10886"/>
                      <a:pt x="1248" y="10902"/>
                      <a:pt x="1297" y="10965"/>
                    </a:cubicBezTo>
                    <a:cubicBezTo>
                      <a:pt x="1193" y="11006"/>
                      <a:pt x="1172" y="11132"/>
                      <a:pt x="1214" y="11153"/>
                    </a:cubicBezTo>
                    <a:cubicBezTo>
                      <a:pt x="1159" y="11080"/>
                      <a:pt x="1278" y="11023"/>
                      <a:pt x="1379" y="11023"/>
                    </a:cubicBezTo>
                    <a:cubicBezTo>
                      <a:pt x="1394" y="11023"/>
                      <a:pt x="1409" y="11025"/>
                      <a:pt x="1423" y="11027"/>
                    </a:cubicBezTo>
                    <a:cubicBezTo>
                      <a:pt x="1465" y="11195"/>
                      <a:pt x="1569" y="11111"/>
                      <a:pt x="1611" y="11195"/>
                    </a:cubicBezTo>
                    <a:lnTo>
                      <a:pt x="1590" y="11090"/>
                    </a:lnTo>
                    <a:cubicBezTo>
                      <a:pt x="1604" y="11087"/>
                      <a:pt x="1617" y="11086"/>
                      <a:pt x="1628" y="11086"/>
                    </a:cubicBezTo>
                    <a:cubicBezTo>
                      <a:pt x="1702" y="11086"/>
                      <a:pt x="1730" y="11140"/>
                      <a:pt x="1820" y="11195"/>
                    </a:cubicBezTo>
                    <a:cubicBezTo>
                      <a:pt x="1808" y="11203"/>
                      <a:pt x="1796" y="11206"/>
                      <a:pt x="1785" y="11207"/>
                    </a:cubicBezTo>
                    <a:lnTo>
                      <a:pt x="1785" y="11207"/>
                    </a:lnTo>
                    <a:cubicBezTo>
                      <a:pt x="1774" y="11200"/>
                      <a:pt x="1761" y="11195"/>
                      <a:pt x="1744" y="11194"/>
                    </a:cubicBezTo>
                    <a:lnTo>
                      <a:pt x="1744" y="11194"/>
                    </a:lnTo>
                    <a:cubicBezTo>
                      <a:pt x="1754" y="11200"/>
                      <a:pt x="1768" y="11207"/>
                      <a:pt x="1784" y="11207"/>
                    </a:cubicBezTo>
                    <a:cubicBezTo>
                      <a:pt x="1784" y="11207"/>
                      <a:pt x="1785" y="11207"/>
                      <a:pt x="1785" y="11207"/>
                    </a:cubicBezTo>
                    <a:lnTo>
                      <a:pt x="1785" y="11207"/>
                    </a:lnTo>
                    <a:cubicBezTo>
                      <a:pt x="1878" y="11267"/>
                      <a:pt x="1765" y="11518"/>
                      <a:pt x="1925" y="11571"/>
                    </a:cubicBezTo>
                    <a:cubicBezTo>
                      <a:pt x="1925" y="11655"/>
                      <a:pt x="1779" y="11676"/>
                      <a:pt x="1799" y="11760"/>
                    </a:cubicBezTo>
                    <a:cubicBezTo>
                      <a:pt x="2009" y="11822"/>
                      <a:pt x="1820" y="12011"/>
                      <a:pt x="2030" y="12094"/>
                    </a:cubicBezTo>
                    <a:cubicBezTo>
                      <a:pt x="2074" y="12005"/>
                      <a:pt x="2077" y="11979"/>
                      <a:pt x="2142" y="11979"/>
                    </a:cubicBezTo>
                    <a:cubicBezTo>
                      <a:pt x="2168" y="11979"/>
                      <a:pt x="2205" y="11984"/>
                      <a:pt x="2260" y="11990"/>
                    </a:cubicBezTo>
                    <a:lnTo>
                      <a:pt x="1967" y="11801"/>
                    </a:lnTo>
                    <a:lnTo>
                      <a:pt x="2260" y="11843"/>
                    </a:lnTo>
                    <a:cubicBezTo>
                      <a:pt x="2197" y="11781"/>
                      <a:pt x="2051" y="11739"/>
                      <a:pt x="2030" y="11676"/>
                    </a:cubicBezTo>
                    <a:lnTo>
                      <a:pt x="2030" y="11676"/>
                    </a:lnTo>
                    <a:cubicBezTo>
                      <a:pt x="2075" y="11682"/>
                      <a:pt x="2104" y="11687"/>
                      <a:pt x="2124" y="11687"/>
                    </a:cubicBezTo>
                    <a:cubicBezTo>
                      <a:pt x="2169" y="11687"/>
                      <a:pt x="2168" y="11665"/>
                      <a:pt x="2197" y="11592"/>
                    </a:cubicBezTo>
                    <a:lnTo>
                      <a:pt x="2197" y="11592"/>
                    </a:lnTo>
                    <a:cubicBezTo>
                      <a:pt x="2134" y="11822"/>
                      <a:pt x="2448" y="11718"/>
                      <a:pt x="2448" y="11927"/>
                    </a:cubicBezTo>
                    <a:lnTo>
                      <a:pt x="2218" y="12136"/>
                    </a:lnTo>
                    <a:cubicBezTo>
                      <a:pt x="2281" y="12387"/>
                      <a:pt x="2616" y="12325"/>
                      <a:pt x="2783" y="12576"/>
                    </a:cubicBezTo>
                    <a:lnTo>
                      <a:pt x="2741" y="12471"/>
                    </a:lnTo>
                    <a:cubicBezTo>
                      <a:pt x="2759" y="12462"/>
                      <a:pt x="2775" y="12458"/>
                      <a:pt x="2789" y="12458"/>
                    </a:cubicBezTo>
                    <a:cubicBezTo>
                      <a:pt x="2875" y="12458"/>
                      <a:pt x="2905" y="12600"/>
                      <a:pt x="3013" y="12618"/>
                    </a:cubicBezTo>
                    <a:cubicBezTo>
                      <a:pt x="2929" y="12680"/>
                      <a:pt x="2950" y="12764"/>
                      <a:pt x="2929" y="12827"/>
                    </a:cubicBezTo>
                    <a:cubicBezTo>
                      <a:pt x="2937" y="12819"/>
                      <a:pt x="2946" y="12816"/>
                      <a:pt x="2956" y="12816"/>
                    </a:cubicBezTo>
                    <a:cubicBezTo>
                      <a:pt x="3004" y="12816"/>
                      <a:pt x="3076" y="12897"/>
                      <a:pt x="3159" y="12897"/>
                    </a:cubicBezTo>
                    <a:cubicBezTo>
                      <a:pt x="3192" y="12897"/>
                      <a:pt x="3228" y="12884"/>
                      <a:pt x="3264" y="12848"/>
                    </a:cubicBezTo>
                    <a:lnTo>
                      <a:pt x="3285" y="13036"/>
                    </a:lnTo>
                    <a:cubicBezTo>
                      <a:pt x="3335" y="13092"/>
                      <a:pt x="3391" y="13109"/>
                      <a:pt x="3449" y="13109"/>
                    </a:cubicBezTo>
                    <a:cubicBezTo>
                      <a:pt x="3536" y="13109"/>
                      <a:pt x="3629" y="13071"/>
                      <a:pt x="3715" y="13071"/>
                    </a:cubicBezTo>
                    <a:cubicBezTo>
                      <a:pt x="3762" y="13071"/>
                      <a:pt x="3808" y="13083"/>
                      <a:pt x="3850" y="13120"/>
                    </a:cubicBezTo>
                    <a:cubicBezTo>
                      <a:pt x="3760" y="13174"/>
                      <a:pt x="3778" y="13275"/>
                      <a:pt x="3665" y="13275"/>
                    </a:cubicBezTo>
                    <a:cubicBezTo>
                      <a:pt x="3647" y="13275"/>
                      <a:pt x="3625" y="13272"/>
                      <a:pt x="3599" y="13266"/>
                    </a:cubicBezTo>
                    <a:lnTo>
                      <a:pt x="3599" y="13266"/>
                    </a:lnTo>
                    <a:cubicBezTo>
                      <a:pt x="3653" y="13307"/>
                      <a:pt x="3690" y="13339"/>
                      <a:pt x="3721" y="13339"/>
                    </a:cubicBezTo>
                    <a:cubicBezTo>
                      <a:pt x="3737" y="13339"/>
                      <a:pt x="3752" y="13330"/>
                      <a:pt x="3766" y="13308"/>
                    </a:cubicBezTo>
                    <a:cubicBezTo>
                      <a:pt x="3766" y="13392"/>
                      <a:pt x="4017" y="13329"/>
                      <a:pt x="4038" y="13434"/>
                    </a:cubicBezTo>
                    <a:cubicBezTo>
                      <a:pt x="4069" y="13418"/>
                      <a:pt x="4111" y="13369"/>
                      <a:pt x="4165" y="13369"/>
                    </a:cubicBezTo>
                    <a:cubicBezTo>
                      <a:pt x="4184" y="13369"/>
                      <a:pt x="4205" y="13375"/>
                      <a:pt x="4227" y="13392"/>
                    </a:cubicBezTo>
                    <a:cubicBezTo>
                      <a:pt x="4268" y="13392"/>
                      <a:pt x="4310" y="13392"/>
                      <a:pt x="4310" y="13308"/>
                    </a:cubicBezTo>
                    <a:cubicBezTo>
                      <a:pt x="4331" y="13496"/>
                      <a:pt x="4478" y="13580"/>
                      <a:pt x="4645" y="13664"/>
                    </a:cubicBezTo>
                    <a:cubicBezTo>
                      <a:pt x="4792" y="13726"/>
                      <a:pt x="4959" y="13768"/>
                      <a:pt x="5022" y="13936"/>
                    </a:cubicBezTo>
                    <a:cubicBezTo>
                      <a:pt x="5210" y="13957"/>
                      <a:pt x="5419" y="13978"/>
                      <a:pt x="5587" y="13978"/>
                    </a:cubicBezTo>
                    <a:cubicBezTo>
                      <a:pt x="5566" y="14019"/>
                      <a:pt x="5566" y="14019"/>
                      <a:pt x="5545" y="14019"/>
                    </a:cubicBezTo>
                    <a:cubicBezTo>
                      <a:pt x="5572" y="14033"/>
                      <a:pt x="5595" y="14039"/>
                      <a:pt x="5615" y="14039"/>
                    </a:cubicBezTo>
                    <a:cubicBezTo>
                      <a:pt x="5728" y="14039"/>
                      <a:pt x="5741" y="13853"/>
                      <a:pt x="5865" y="13853"/>
                    </a:cubicBezTo>
                    <a:cubicBezTo>
                      <a:pt x="5887" y="13853"/>
                      <a:pt x="5912" y="13859"/>
                      <a:pt x="5942" y="13873"/>
                    </a:cubicBezTo>
                    <a:cubicBezTo>
                      <a:pt x="6068" y="14040"/>
                      <a:pt x="5817" y="13957"/>
                      <a:pt x="5880" y="14019"/>
                    </a:cubicBezTo>
                    <a:cubicBezTo>
                      <a:pt x="5887" y="14117"/>
                      <a:pt x="5924" y="14145"/>
                      <a:pt x="5976" y="14145"/>
                    </a:cubicBezTo>
                    <a:cubicBezTo>
                      <a:pt x="6047" y="14145"/>
                      <a:pt x="6145" y="14095"/>
                      <a:pt x="6235" y="14095"/>
                    </a:cubicBezTo>
                    <a:cubicBezTo>
                      <a:pt x="6280" y="14095"/>
                      <a:pt x="6324" y="14108"/>
                      <a:pt x="6361" y="14145"/>
                    </a:cubicBezTo>
                    <a:lnTo>
                      <a:pt x="6319" y="14145"/>
                    </a:lnTo>
                    <a:cubicBezTo>
                      <a:pt x="6342" y="14164"/>
                      <a:pt x="6367" y="14172"/>
                      <a:pt x="6393" y="14172"/>
                    </a:cubicBezTo>
                    <a:cubicBezTo>
                      <a:pt x="6508" y="14172"/>
                      <a:pt x="6651" y="14019"/>
                      <a:pt x="6821" y="14019"/>
                    </a:cubicBezTo>
                    <a:cubicBezTo>
                      <a:pt x="6821" y="14019"/>
                      <a:pt x="6800" y="14040"/>
                      <a:pt x="6821" y="14061"/>
                    </a:cubicBezTo>
                    <a:cubicBezTo>
                      <a:pt x="6947" y="13894"/>
                      <a:pt x="7177" y="13831"/>
                      <a:pt x="7365" y="13768"/>
                    </a:cubicBezTo>
                    <a:lnTo>
                      <a:pt x="7365" y="13768"/>
                    </a:lnTo>
                    <a:cubicBezTo>
                      <a:pt x="7323" y="13873"/>
                      <a:pt x="7281" y="13831"/>
                      <a:pt x="7323" y="13936"/>
                    </a:cubicBezTo>
                    <a:cubicBezTo>
                      <a:pt x="7407" y="13915"/>
                      <a:pt x="7281" y="13768"/>
                      <a:pt x="7449" y="13726"/>
                    </a:cubicBezTo>
                    <a:cubicBezTo>
                      <a:pt x="7512" y="13768"/>
                      <a:pt x="7637" y="13810"/>
                      <a:pt x="7658" y="13915"/>
                    </a:cubicBezTo>
                    <a:lnTo>
                      <a:pt x="7491" y="13936"/>
                    </a:lnTo>
                    <a:cubicBezTo>
                      <a:pt x="7523" y="13974"/>
                      <a:pt x="7555" y="13987"/>
                      <a:pt x="7586" y="13987"/>
                    </a:cubicBezTo>
                    <a:cubicBezTo>
                      <a:pt x="7651" y="13987"/>
                      <a:pt x="7712" y="13934"/>
                      <a:pt x="7766" y="13934"/>
                    </a:cubicBezTo>
                    <a:cubicBezTo>
                      <a:pt x="7772" y="13934"/>
                      <a:pt x="7778" y="13934"/>
                      <a:pt x="7784" y="13936"/>
                    </a:cubicBezTo>
                    <a:lnTo>
                      <a:pt x="7763" y="13978"/>
                    </a:lnTo>
                    <a:cubicBezTo>
                      <a:pt x="7993" y="13936"/>
                      <a:pt x="8014" y="13810"/>
                      <a:pt x="8265" y="13789"/>
                    </a:cubicBezTo>
                    <a:lnTo>
                      <a:pt x="8244" y="13747"/>
                    </a:lnTo>
                    <a:cubicBezTo>
                      <a:pt x="8280" y="13706"/>
                      <a:pt x="8305" y="13693"/>
                      <a:pt x="8327" y="13693"/>
                    </a:cubicBezTo>
                    <a:cubicBezTo>
                      <a:pt x="8362" y="13693"/>
                      <a:pt x="8387" y="13727"/>
                      <a:pt x="8428" y="13727"/>
                    </a:cubicBezTo>
                    <a:cubicBezTo>
                      <a:pt x="8451" y="13727"/>
                      <a:pt x="8479" y="13717"/>
                      <a:pt x="8516" y="13685"/>
                    </a:cubicBezTo>
                    <a:lnTo>
                      <a:pt x="8579" y="13810"/>
                    </a:lnTo>
                    <a:cubicBezTo>
                      <a:pt x="8662" y="13747"/>
                      <a:pt x="8893" y="13601"/>
                      <a:pt x="9039" y="13538"/>
                    </a:cubicBezTo>
                    <a:lnTo>
                      <a:pt x="9039" y="13538"/>
                    </a:lnTo>
                    <a:cubicBezTo>
                      <a:pt x="8976" y="13664"/>
                      <a:pt x="8788" y="13768"/>
                      <a:pt x="8662" y="13852"/>
                    </a:cubicBezTo>
                    <a:cubicBezTo>
                      <a:pt x="8767" y="13831"/>
                      <a:pt x="8997" y="13747"/>
                      <a:pt x="9018" y="13664"/>
                    </a:cubicBezTo>
                    <a:lnTo>
                      <a:pt x="9018" y="13664"/>
                    </a:lnTo>
                    <a:cubicBezTo>
                      <a:pt x="9001" y="13698"/>
                      <a:pt x="8970" y="13732"/>
                      <a:pt x="8936" y="13732"/>
                    </a:cubicBezTo>
                    <a:cubicBezTo>
                      <a:pt x="8929" y="13732"/>
                      <a:pt x="8921" y="13730"/>
                      <a:pt x="8914" y="13726"/>
                    </a:cubicBezTo>
                    <a:cubicBezTo>
                      <a:pt x="8997" y="13601"/>
                      <a:pt x="9123" y="13517"/>
                      <a:pt x="9311" y="13454"/>
                    </a:cubicBezTo>
                    <a:cubicBezTo>
                      <a:pt x="9322" y="13516"/>
                      <a:pt x="9362" y="13537"/>
                      <a:pt x="9417" y="13537"/>
                    </a:cubicBezTo>
                    <a:cubicBezTo>
                      <a:pt x="9539" y="13537"/>
                      <a:pt x="9737" y="13434"/>
                      <a:pt x="9874" y="13434"/>
                    </a:cubicBezTo>
                    <a:cubicBezTo>
                      <a:pt x="9907" y="13434"/>
                      <a:pt x="9936" y="13440"/>
                      <a:pt x="9960" y="13454"/>
                    </a:cubicBezTo>
                    <a:cubicBezTo>
                      <a:pt x="10106" y="13371"/>
                      <a:pt x="10253" y="13308"/>
                      <a:pt x="10420" y="13266"/>
                    </a:cubicBezTo>
                    <a:cubicBezTo>
                      <a:pt x="10504" y="13245"/>
                      <a:pt x="10587" y="13224"/>
                      <a:pt x="10671" y="13203"/>
                    </a:cubicBezTo>
                    <a:cubicBezTo>
                      <a:pt x="10713" y="13203"/>
                      <a:pt x="10755" y="13182"/>
                      <a:pt x="10797" y="13182"/>
                    </a:cubicBezTo>
                    <a:lnTo>
                      <a:pt x="10859" y="13162"/>
                    </a:lnTo>
                    <a:lnTo>
                      <a:pt x="10880" y="13141"/>
                    </a:lnTo>
                    <a:cubicBezTo>
                      <a:pt x="10922" y="13141"/>
                      <a:pt x="10922" y="13120"/>
                      <a:pt x="10943" y="13120"/>
                    </a:cubicBezTo>
                    <a:cubicBezTo>
                      <a:pt x="10922" y="13120"/>
                      <a:pt x="10901" y="13099"/>
                      <a:pt x="10880" y="13099"/>
                    </a:cubicBezTo>
                    <a:cubicBezTo>
                      <a:pt x="10880" y="13099"/>
                      <a:pt x="10880" y="13099"/>
                      <a:pt x="10880" y="13078"/>
                    </a:cubicBezTo>
                    <a:cubicBezTo>
                      <a:pt x="10859" y="13078"/>
                      <a:pt x="10901" y="13057"/>
                      <a:pt x="10922" y="13057"/>
                    </a:cubicBezTo>
                    <a:cubicBezTo>
                      <a:pt x="10985" y="13015"/>
                      <a:pt x="11027" y="12994"/>
                      <a:pt x="10985" y="12931"/>
                    </a:cubicBezTo>
                    <a:cubicBezTo>
                      <a:pt x="11069" y="12890"/>
                      <a:pt x="11090" y="12869"/>
                      <a:pt x="11110" y="12869"/>
                    </a:cubicBezTo>
                    <a:lnTo>
                      <a:pt x="11383" y="12806"/>
                    </a:lnTo>
                    <a:cubicBezTo>
                      <a:pt x="11466" y="12806"/>
                      <a:pt x="11320" y="12869"/>
                      <a:pt x="11341" y="12890"/>
                    </a:cubicBezTo>
                    <a:cubicBezTo>
                      <a:pt x="11410" y="12859"/>
                      <a:pt x="11443" y="12851"/>
                      <a:pt x="11462" y="12851"/>
                    </a:cubicBezTo>
                    <a:cubicBezTo>
                      <a:pt x="11484" y="12851"/>
                      <a:pt x="11490" y="12860"/>
                      <a:pt x="11512" y="12860"/>
                    </a:cubicBezTo>
                    <a:cubicBezTo>
                      <a:pt x="11525" y="12860"/>
                      <a:pt x="11542" y="12857"/>
                      <a:pt x="11571" y="12848"/>
                    </a:cubicBezTo>
                    <a:cubicBezTo>
                      <a:pt x="11529" y="12827"/>
                      <a:pt x="11613" y="12764"/>
                      <a:pt x="11696" y="12722"/>
                    </a:cubicBezTo>
                    <a:cubicBezTo>
                      <a:pt x="11655" y="12722"/>
                      <a:pt x="11592" y="12743"/>
                      <a:pt x="11529" y="12764"/>
                    </a:cubicBezTo>
                    <a:cubicBezTo>
                      <a:pt x="11738" y="12555"/>
                      <a:pt x="11780" y="12701"/>
                      <a:pt x="11989" y="12471"/>
                    </a:cubicBezTo>
                    <a:lnTo>
                      <a:pt x="11989" y="12471"/>
                    </a:lnTo>
                    <a:lnTo>
                      <a:pt x="11927" y="12555"/>
                    </a:lnTo>
                    <a:cubicBezTo>
                      <a:pt x="11989" y="12513"/>
                      <a:pt x="12094" y="12429"/>
                      <a:pt x="12199" y="12346"/>
                    </a:cubicBezTo>
                    <a:cubicBezTo>
                      <a:pt x="12303" y="12262"/>
                      <a:pt x="12387" y="12136"/>
                      <a:pt x="12408" y="12074"/>
                    </a:cubicBezTo>
                    <a:cubicBezTo>
                      <a:pt x="12415" y="12066"/>
                      <a:pt x="12426" y="12061"/>
                      <a:pt x="12434" y="12061"/>
                    </a:cubicBezTo>
                    <a:cubicBezTo>
                      <a:pt x="12448" y="12061"/>
                      <a:pt x="12455" y="12076"/>
                      <a:pt x="12429" y="12115"/>
                    </a:cubicBezTo>
                    <a:cubicBezTo>
                      <a:pt x="12575" y="11990"/>
                      <a:pt x="12701" y="11864"/>
                      <a:pt x="12805" y="11697"/>
                    </a:cubicBezTo>
                    <a:cubicBezTo>
                      <a:pt x="12931" y="11550"/>
                      <a:pt x="13035" y="11425"/>
                      <a:pt x="13140" y="11341"/>
                    </a:cubicBezTo>
                    <a:lnTo>
                      <a:pt x="13140" y="11362"/>
                    </a:lnTo>
                    <a:cubicBezTo>
                      <a:pt x="13182" y="11320"/>
                      <a:pt x="13182" y="11257"/>
                      <a:pt x="13245" y="11216"/>
                    </a:cubicBezTo>
                    <a:cubicBezTo>
                      <a:pt x="13245" y="11216"/>
                      <a:pt x="13245" y="11225"/>
                      <a:pt x="13251" y="11225"/>
                    </a:cubicBezTo>
                    <a:cubicBezTo>
                      <a:pt x="13254" y="11225"/>
                      <a:pt x="13259" y="11223"/>
                      <a:pt x="13266" y="11216"/>
                    </a:cubicBezTo>
                    <a:cubicBezTo>
                      <a:pt x="13287" y="11195"/>
                      <a:pt x="13328" y="11048"/>
                      <a:pt x="13391" y="11006"/>
                    </a:cubicBezTo>
                    <a:lnTo>
                      <a:pt x="13391" y="11006"/>
                    </a:lnTo>
                    <a:lnTo>
                      <a:pt x="13370" y="11069"/>
                    </a:lnTo>
                    <a:cubicBezTo>
                      <a:pt x="13496" y="10944"/>
                      <a:pt x="13559" y="10839"/>
                      <a:pt x="13600" y="10713"/>
                    </a:cubicBezTo>
                    <a:cubicBezTo>
                      <a:pt x="13642" y="10609"/>
                      <a:pt x="13684" y="10483"/>
                      <a:pt x="13747" y="10358"/>
                    </a:cubicBezTo>
                    <a:cubicBezTo>
                      <a:pt x="13752" y="10361"/>
                      <a:pt x="13759" y="10363"/>
                      <a:pt x="13766" y="10363"/>
                    </a:cubicBezTo>
                    <a:cubicBezTo>
                      <a:pt x="13839" y="10363"/>
                      <a:pt x="13983" y="10181"/>
                      <a:pt x="14040" y="10086"/>
                    </a:cubicBezTo>
                    <a:lnTo>
                      <a:pt x="14061" y="10086"/>
                    </a:lnTo>
                    <a:cubicBezTo>
                      <a:pt x="14144" y="9918"/>
                      <a:pt x="14207" y="9751"/>
                      <a:pt x="14270" y="9605"/>
                    </a:cubicBezTo>
                    <a:cubicBezTo>
                      <a:pt x="14312" y="9437"/>
                      <a:pt x="14333" y="9270"/>
                      <a:pt x="14396" y="9102"/>
                    </a:cubicBezTo>
                    <a:cubicBezTo>
                      <a:pt x="14562" y="8936"/>
                      <a:pt x="14666" y="8399"/>
                      <a:pt x="14811" y="8043"/>
                    </a:cubicBezTo>
                    <a:lnTo>
                      <a:pt x="14811" y="8043"/>
                    </a:lnTo>
                    <a:cubicBezTo>
                      <a:pt x="14806" y="8053"/>
                      <a:pt x="14799" y="8057"/>
                      <a:pt x="14792" y="8057"/>
                    </a:cubicBezTo>
                    <a:cubicBezTo>
                      <a:pt x="14766" y="8057"/>
                      <a:pt x="14730" y="7999"/>
                      <a:pt x="14730" y="7952"/>
                    </a:cubicBezTo>
                    <a:cubicBezTo>
                      <a:pt x="14768" y="7877"/>
                      <a:pt x="14722" y="7736"/>
                      <a:pt x="14786" y="7736"/>
                    </a:cubicBezTo>
                    <a:cubicBezTo>
                      <a:pt x="14793" y="7736"/>
                      <a:pt x="14803" y="7738"/>
                      <a:pt x="14814" y="7742"/>
                    </a:cubicBezTo>
                    <a:lnTo>
                      <a:pt x="14793" y="7763"/>
                    </a:lnTo>
                    <a:cubicBezTo>
                      <a:pt x="14919" y="7721"/>
                      <a:pt x="14940" y="7533"/>
                      <a:pt x="14960" y="7387"/>
                    </a:cubicBezTo>
                    <a:lnTo>
                      <a:pt x="14814" y="7366"/>
                    </a:lnTo>
                    <a:cubicBezTo>
                      <a:pt x="14940" y="7198"/>
                      <a:pt x="14960" y="6947"/>
                      <a:pt x="14940" y="6738"/>
                    </a:cubicBezTo>
                    <a:cubicBezTo>
                      <a:pt x="14919" y="6508"/>
                      <a:pt x="14877" y="6320"/>
                      <a:pt x="15002" y="6215"/>
                    </a:cubicBezTo>
                    <a:cubicBezTo>
                      <a:pt x="14960" y="6131"/>
                      <a:pt x="14960" y="6006"/>
                      <a:pt x="14898" y="5943"/>
                    </a:cubicBezTo>
                    <a:lnTo>
                      <a:pt x="15023" y="5922"/>
                    </a:lnTo>
                    <a:cubicBezTo>
                      <a:pt x="15023" y="5671"/>
                      <a:pt x="15044" y="5545"/>
                      <a:pt x="14981" y="5252"/>
                    </a:cubicBezTo>
                    <a:lnTo>
                      <a:pt x="14981" y="5252"/>
                    </a:lnTo>
                    <a:lnTo>
                      <a:pt x="15065" y="5294"/>
                    </a:lnTo>
                    <a:cubicBezTo>
                      <a:pt x="15044" y="5106"/>
                      <a:pt x="14688" y="5148"/>
                      <a:pt x="14668" y="5001"/>
                    </a:cubicBezTo>
                    <a:lnTo>
                      <a:pt x="14814" y="4897"/>
                    </a:lnTo>
                    <a:cubicBezTo>
                      <a:pt x="14772" y="4604"/>
                      <a:pt x="14835" y="4269"/>
                      <a:pt x="14584" y="4039"/>
                    </a:cubicBezTo>
                    <a:cubicBezTo>
                      <a:pt x="14592" y="4030"/>
                      <a:pt x="14608" y="4025"/>
                      <a:pt x="14625" y="4025"/>
                    </a:cubicBezTo>
                    <a:cubicBezTo>
                      <a:pt x="14650" y="4025"/>
                      <a:pt x="14676" y="4035"/>
                      <a:pt x="14688" y="4060"/>
                    </a:cubicBezTo>
                    <a:cubicBezTo>
                      <a:pt x="14671" y="3936"/>
                      <a:pt x="14623" y="3604"/>
                      <a:pt x="14483" y="3604"/>
                    </a:cubicBezTo>
                    <a:cubicBezTo>
                      <a:pt x="14463" y="3604"/>
                      <a:pt x="14440" y="3611"/>
                      <a:pt x="14416" y="3626"/>
                    </a:cubicBezTo>
                    <a:lnTo>
                      <a:pt x="14416" y="3626"/>
                    </a:lnTo>
                    <a:cubicBezTo>
                      <a:pt x="14515" y="3535"/>
                      <a:pt x="14283" y="3341"/>
                      <a:pt x="14144" y="3223"/>
                    </a:cubicBezTo>
                    <a:lnTo>
                      <a:pt x="14270" y="3181"/>
                    </a:lnTo>
                    <a:cubicBezTo>
                      <a:pt x="14040" y="3139"/>
                      <a:pt x="14019" y="3160"/>
                      <a:pt x="13872" y="3035"/>
                    </a:cubicBezTo>
                    <a:cubicBezTo>
                      <a:pt x="13872" y="3008"/>
                      <a:pt x="13898" y="2982"/>
                      <a:pt x="13916" y="2982"/>
                    </a:cubicBezTo>
                    <a:cubicBezTo>
                      <a:pt x="13922" y="2982"/>
                      <a:pt x="13928" y="2985"/>
                      <a:pt x="13932" y="2992"/>
                    </a:cubicBezTo>
                    <a:lnTo>
                      <a:pt x="13932" y="2992"/>
                    </a:lnTo>
                    <a:cubicBezTo>
                      <a:pt x="13901" y="2857"/>
                      <a:pt x="13766" y="2963"/>
                      <a:pt x="13726" y="2783"/>
                    </a:cubicBezTo>
                    <a:lnTo>
                      <a:pt x="13726" y="2783"/>
                    </a:lnTo>
                    <a:lnTo>
                      <a:pt x="13851" y="2804"/>
                    </a:lnTo>
                    <a:cubicBezTo>
                      <a:pt x="13768" y="2658"/>
                      <a:pt x="13726" y="2700"/>
                      <a:pt x="13600" y="2679"/>
                    </a:cubicBezTo>
                    <a:cubicBezTo>
                      <a:pt x="13517" y="2637"/>
                      <a:pt x="13454" y="2449"/>
                      <a:pt x="13538" y="2344"/>
                    </a:cubicBezTo>
                    <a:lnTo>
                      <a:pt x="13538" y="2344"/>
                    </a:lnTo>
                    <a:cubicBezTo>
                      <a:pt x="13510" y="2351"/>
                      <a:pt x="13477" y="2356"/>
                      <a:pt x="13445" y="2356"/>
                    </a:cubicBezTo>
                    <a:cubicBezTo>
                      <a:pt x="13382" y="2356"/>
                      <a:pt x="13321" y="2337"/>
                      <a:pt x="13307" y="2281"/>
                    </a:cubicBezTo>
                    <a:cubicBezTo>
                      <a:pt x="13320" y="2257"/>
                      <a:pt x="13339" y="2247"/>
                      <a:pt x="13357" y="2247"/>
                    </a:cubicBezTo>
                    <a:cubicBezTo>
                      <a:pt x="13370" y="2247"/>
                      <a:pt x="13383" y="2252"/>
                      <a:pt x="13391" y="2260"/>
                    </a:cubicBezTo>
                    <a:cubicBezTo>
                      <a:pt x="13287" y="1988"/>
                      <a:pt x="13015" y="2072"/>
                      <a:pt x="12994" y="1863"/>
                    </a:cubicBezTo>
                    <a:cubicBezTo>
                      <a:pt x="13015" y="1842"/>
                      <a:pt x="13015" y="1800"/>
                      <a:pt x="13015" y="1800"/>
                    </a:cubicBezTo>
                    <a:cubicBezTo>
                      <a:pt x="13149" y="1916"/>
                      <a:pt x="13266" y="2031"/>
                      <a:pt x="13268" y="2049"/>
                    </a:cubicBezTo>
                    <a:lnTo>
                      <a:pt x="13268" y="2049"/>
                    </a:lnTo>
                    <a:cubicBezTo>
                      <a:pt x="13347" y="1965"/>
                      <a:pt x="13247" y="1842"/>
                      <a:pt x="13454" y="1821"/>
                    </a:cubicBezTo>
                    <a:cubicBezTo>
                      <a:pt x="13287" y="1779"/>
                      <a:pt x="12994" y="1758"/>
                      <a:pt x="12910" y="1612"/>
                    </a:cubicBezTo>
                    <a:cubicBezTo>
                      <a:pt x="12910" y="1591"/>
                      <a:pt x="12910" y="1591"/>
                      <a:pt x="12910" y="1570"/>
                    </a:cubicBezTo>
                    <a:lnTo>
                      <a:pt x="12931" y="1570"/>
                    </a:lnTo>
                    <a:cubicBezTo>
                      <a:pt x="12910" y="1528"/>
                      <a:pt x="12889" y="1528"/>
                      <a:pt x="12847" y="1507"/>
                    </a:cubicBezTo>
                    <a:cubicBezTo>
                      <a:pt x="12826" y="1465"/>
                      <a:pt x="12805" y="1444"/>
                      <a:pt x="12763" y="1402"/>
                    </a:cubicBezTo>
                    <a:cubicBezTo>
                      <a:pt x="12805" y="1319"/>
                      <a:pt x="12638" y="1256"/>
                      <a:pt x="12575" y="1193"/>
                    </a:cubicBezTo>
                    <a:cubicBezTo>
                      <a:pt x="12512" y="1298"/>
                      <a:pt x="12429" y="1214"/>
                      <a:pt x="12450" y="1361"/>
                    </a:cubicBezTo>
                    <a:cubicBezTo>
                      <a:pt x="12450" y="1352"/>
                      <a:pt x="12453" y="1347"/>
                      <a:pt x="12460" y="1347"/>
                    </a:cubicBezTo>
                    <a:cubicBezTo>
                      <a:pt x="12471" y="1347"/>
                      <a:pt x="12488" y="1357"/>
                      <a:pt x="12512" y="1382"/>
                    </a:cubicBezTo>
                    <a:cubicBezTo>
                      <a:pt x="12533" y="1382"/>
                      <a:pt x="12554" y="1402"/>
                      <a:pt x="12554" y="1402"/>
                    </a:cubicBezTo>
                    <a:cubicBezTo>
                      <a:pt x="12596" y="1423"/>
                      <a:pt x="12659" y="1465"/>
                      <a:pt x="12722" y="1528"/>
                    </a:cubicBezTo>
                    <a:cubicBezTo>
                      <a:pt x="12617" y="1528"/>
                      <a:pt x="12533" y="1528"/>
                      <a:pt x="12512" y="1423"/>
                    </a:cubicBezTo>
                    <a:cubicBezTo>
                      <a:pt x="12429" y="1444"/>
                      <a:pt x="12345" y="1486"/>
                      <a:pt x="12303" y="1507"/>
                    </a:cubicBezTo>
                    <a:cubicBezTo>
                      <a:pt x="12324" y="1298"/>
                      <a:pt x="12178" y="1110"/>
                      <a:pt x="12219" y="1005"/>
                    </a:cubicBezTo>
                    <a:cubicBezTo>
                      <a:pt x="12016" y="937"/>
                      <a:pt x="11786" y="815"/>
                      <a:pt x="11583" y="815"/>
                    </a:cubicBezTo>
                    <a:cubicBezTo>
                      <a:pt x="11535" y="815"/>
                      <a:pt x="11489" y="822"/>
                      <a:pt x="11445" y="838"/>
                    </a:cubicBezTo>
                    <a:cubicBezTo>
                      <a:pt x="11362" y="838"/>
                      <a:pt x="11403" y="754"/>
                      <a:pt x="11383" y="733"/>
                    </a:cubicBezTo>
                    <a:cubicBezTo>
                      <a:pt x="11410" y="733"/>
                      <a:pt x="11438" y="742"/>
                      <a:pt x="11466" y="742"/>
                    </a:cubicBezTo>
                    <a:cubicBezTo>
                      <a:pt x="11480" y="742"/>
                      <a:pt x="11494" y="740"/>
                      <a:pt x="11508" y="733"/>
                    </a:cubicBezTo>
                    <a:cubicBezTo>
                      <a:pt x="11397" y="717"/>
                      <a:pt x="11227" y="642"/>
                      <a:pt x="11114" y="642"/>
                    </a:cubicBezTo>
                    <a:cubicBezTo>
                      <a:pt x="11078" y="642"/>
                      <a:pt x="11047" y="650"/>
                      <a:pt x="11027" y="670"/>
                    </a:cubicBezTo>
                    <a:cubicBezTo>
                      <a:pt x="10901" y="566"/>
                      <a:pt x="11173" y="607"/>
                      <a:pt x="10943" y="545"/>
                    </a:cubicBezTo>
                    <a:lnTo>
                      <a:pt x="10985" y="524"/>
                    </a:lnTo>
                    <a:cubicBezTo>
                      <a:pt x="10797" y="356"/>
                      <a:pt x="10587" y="356"/>
                      <a:pt x="10378" y="356"/>
                    </a:cubicBezTo>
                    <a:cubicBezTo>
                      <a:pt x="10253" y="356"/>
                      <a:pt x="10148" y="356"/>
                      <a:pt x="10043" y="314"/>
                    </a:cubicBezTo>
                    <a:cubicBezTo>
                      <a:pt x="9939" y="294"/>
                      <a:pt x="9834" y="252"/>
                      <a:pt x="9730" y="189"/>
                    </a:cubicBezTo>
                    <a:lnTo>
                      <a:pt x="9730" y="189"/>
                    </a:lnTo>
                    <a:cubicBezTo>
                      <a:pt x="9750" y="210"/>
                      <a:pt x="9771" y="210"/>
                      <a:pt x="9771" y="231"/>
                    </a:cubicBezTo>
                    <a:cubicBezTo>
                      <a:pt x="9625" y="168"/>
                      <a:pt x="9478" y="147"/>
                      <a:pt x="9332" y="126"/>
                    </a:cubicBezTo>
                    <a:cubicBezTo>
                      <a:pt x="9186" y="105"/>
                      <a:pt x="9039" y="84"/>
                      <a:pt x="8872" y="63"/>
                    </a:cubicBezTo>
                    <a:cubicBezTo>
                      <a:pt x="8579" y="42"/>
                      <a:pt x="8286" y="22"/>
                      <a:pt x="79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12"/>
              <p:cNvSpPr/>
              <p:nvPr/>
            </p:nvSpPr>
            <p:spPr>
              <a:xfrm>
                <a:off x="7698375" y="471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cubicBezTo>
                      <a:pt x="8" y="14"/>
                      <a:pt x="3" y="27"/>
                      <a:pt x="2" y="35"/>
                    </a:cubicBezTo>
                    <a:lnTo>
                      <a:pt x="2" y="35"/>
                    </a:lnTo>
                    <a:cubicBezTo>
                      <a:pt x="6" y="22"/>
                      <a:pt x="22" y="22"/>
                      <a:pt x="22" y="22"/>
                    </a:cubicBezTo>
                    <a:lnTo>
                      <a:pt x="22" y="1"/>
                    </a:lnTo>
                    <a:close/>
                    <a:moveTo>
                      <a:pt x="2" y="35"/>
                    </a:moveTo>
                    <a:lnTo>
                      <a:pt x="2" y="35"/>
                    </a:lnTo>
                    <a:cubicBezTo>
                      <a:pt x="1" y="37"/>
                      <a:pt x="1" y="40"/>
                      <a:pt x="1" y="43"/>
                    </a:cubicBezTo>
                    <a:lnTo>
                      <a:pt x="1" y="43"/>
                    </a:lnTo>
                    <a:cubicBezTo>
                      <a:pt x="1" y="43"/>
                      <a:pt x="1" y="40"/>
                      <a:pt x="2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12"/>
              <p:cNvSpPr/>
              <p:nvPr/>
            </p:nvSpPr>
            <p:spPr>
              <a:xfrm>
                <a:off x="7905525" y="441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0" y="1"/>
                    </a:moveTo>
                    <a:cubicBezTo>
                      <a:pt x="21" y="21"/>
                      <a:pt x="21" y="21"/>
                      <a:pt x="21" y="42"/>
                    </a:cubicBezTo>
                    <a:cubicBezTo>
                      <a:pt x="21" y="42"/>
                      <a:pt x="42" y="21"/>
                      <a:pt x="63" y="21"/>
                    </a:cubicBezTo>
                    <a:cubicBezTo>
                      <a:pt x="42" y="2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12"/>
              <p:cNvSpPr/>
              <p:nvPr/>
            </p:nvSpPr>
            <p:spPr>
              <a:xfrm>
                <a:off x="7615725" y="4503925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" y="0"/>
                    </a:moveTo>
                    <a:lnTo>
                      <a:pt x="1" y="21"/>
                    </a:lnTo>
                    <a:cubicBezTo>
                      <a:pt x="1" y="0"/>
                      <a:pt x="1" y="0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12"/>
              <p:cNvSpPr/>
              <p:nvPr/>
            </p:nvSpPr>
            <p:spPr>
              <a:xfrm>
                <a:off x="7945800" y="45421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1"/>
                    </a:moveTo>
                    <a:lnTo>
                      <a:pt x="1" y="21"/>
                    </a:lnTo>
                    <a:lnTo>
                      <a:pt x="21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12"/>
              <p:cNvSpPr/>
              <p:nvPr/>
            </p:nvSpPr>
            <p:spPr>
              <a:xfrm>
                <a:off x="7654975" y="445055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43"/>
                      <a:pt x="0" y="64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12"/>
              <p:cNvSpPr/>
              <p:nvPr/>
            </p:nvSpPr>
            <p:spPr>
              <a:xfrm>
                <a:off x="7664900" y="4440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21"/>
                    </a:moveTo>
                    <a:cubicBezTo>
                      <a:pt x="1" y="21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12"/>
              <p:cNvSpPr/>
              <p:nvPr/>
            </p:nvSpPr>
            <p:spPr>
              <a:xfrm>
                <a:off x="7653925" y="4646725"/>
                <a:ext cx="15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0" h="30" extrusionOk="0">
                    <a:moveTo>
                      <a:pt x="0" y="0"/>
                    </a:moveTo>
                    <a:cubicBezTo>
                      <a:pt x="0" y="21"/>
                      <a:pt x="21" y="21"/>
                      <a:pt x="21" y="21"/>
                    </a:cubicBezTo>
                    <a:cubicBezTo>
                      <a:pt x="40" y="27"/>
                      <a:pt x="49" y="30"/>
                      <a:pt x="52" y="30"/>
                    </a:cubicBezTo>
                    <a:cubicBezTo>
                      <a:pt x="59" y="30"/>
                      <a:pt x="30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12"/>
              <p:cNvSpPr/>
              <p:nvPr/>
            </p:nvSpPr>
            <p:spPr>
              <a:xfrm>
                <a:off x="7619400" y="4590100"/>
                <a:ext cx="2625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90" extrusionOk="0">
                    <a:moveTo>
                      <a:pt x="39" y="0"/>
                    </a:moveTo>
                    <a:cubicBezTo>
                      <a:pt x="28" y="0"/>
                      <a:pt x="15" y="2"/>
                      <a:pt x="0" y="5"/>
                    </a:cubicBezTo>
                    <a:cubicBezTo>
                      <a:pt x="42" y="26"/>
                      <a:pt x="63" y="47"/>
                      <a:pt x="105" y="89"/>
                    </a:cubicBezTo>
                    <a:cubicBezTo>
                      <a:pt x="105" y="38"/>
                      <a:pt x="9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12"/>
              <p:cNvSpPr/>
              <p:nvPr/>
            </p:nvSpPr>
            <p:spPr>
              <a:xfrm>
                <a:off x="7707800" y="4695900"/>
                <a:ext cx="55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12"/>
              <p:cNvSpPr/>
              <p:nvPr/>
            </p:nvSpPr>
            <p:spPr>
              <a:xfrm>
                <a:off x="7621475" y="4592325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22" y="0"/>
                    </a:moveTo>
                    <a:cubicBezTo>
                      <a:pt x="22" y="42"/>
                      <a:pt x="1" y="84"/>
                      <a:pt x="43" y="126"/>
                    </a:cubicBezTo>
                    <a:cubicBezTo>
                      <a:pt x="64" y="63"/>
                      <a:pt x="43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12"/>
              <p:cNvSpPr/>
              <p:nvPr/>
            </p:nvSpPr>
            <p:spPr>
              <a:xfrm>
                <a:off x="7716700" y="4403475"/>
                <a:ext cx="1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1"/>
                    </a:moveTo>
                    <a:lnTo>
                      <a:pt x="0" y="1"/>
                    </a:lnTo>
                    <a:lnTo>
                      <a:pt x="21" y="1"/>
                    </a:lnTo>
                    <a:cubicBezTo>
                      <a:pt x="21" y="1"/>
                      <a:pt x="21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12"/>
              <p:cNvSpPr/>
              <p:nvPr/>
            </p:nvSpPr>
            <p:spPr>
              <a:xfrm>
                <a:off x="7718250" y="440190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4" y="1"/>
                    </a:moveTo>
                    <a:lnTo>
                      <a:pt x="32" y="22"/>
                    </a:lnTo>
                    <a:lnTo>
                      <a:pt x="32" y="22"/>
                    </a:lnTo>
                    <a:cubicBezTo>
                      <a:pt x="43" y="17"/>
                      <a:pt x="53" y="11"/>
                      <a:pt x="64" y="1"/>
                    </a:cubicBezTo>
                    <a:close/>
                    <a:moveTo>
                      <a:pt x="32" y="22"/>
                    </a:moveTo>
                    <a:lnTo>
                      <a:pt x="32" y="22"/>
                    </a:lnTo>
                    <a:cubicBezTo>
                      <a:pt x="22" y="27"/>
                      <a:pt x="11" y="32"/>
                      <a:pt x="1" y="43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12"/>
              <p:cNvSpPr/>
              <p:nvPr/>
            </p:nvSpPr>
            <p:spPr>
              <a:xfrm>
                <a:off x="7694200" y="441342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10" y="0"/>
                    </a:moveTo>
                    <a:cubicBezTo>
                      <a:pt x="189" y="21"/>
                      <a:pt x="42" y="63"/>
                      <a:pt x="0" y="126"/>
                    </a:cubicBezTo>
                    <a:cubicBezTo>
                      <a:pt x="63" y="84"/>
                      <a:pt x="147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12"/>
              <p:cNvSpPr/>
              <p:nvPr/>
            </p:nvSpPr>
            <p:spPr>
              <a:xfrm>
                <a:off x="7669600" y="44244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252" y="1"/>
                    </a:moveTo>
                    <a:lnTo>
                      <a:pt x="252" y="1"/>
                    </a:lnTo>
                    <a:cubicBezTo>
                      <a:pt x="1" y="126"/>
                      <a:pt x="315" y="1"/>
                      <a:pt x="85" y="147"/>
                    </a:cubicBezTo>
                    <a:lnTo>
                      <a:pt x="252" y="43"/>
                    </a:lnTo>
                    <a:cubicBezTo>
                      <a:pt x="244" y="43"/>
                      <a:pt x="229" y="46"/>
                      <a:pt x="219" y="46"/>
                    </a:cubicBezTo>
                    <a:cubicBezTo>
                      <a:pt x="204" y="46"/>
                      <a:pt x="202" y="38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12"/>
              <p:cNvSpPr/>
              <p:nvPr/>
            </p:nvSpPr>
            <p:spPr>
              <a:xfrm>
                <a:off x="7657700" y="4436875"/>
                <a:ext cx="240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96" h="68" extrusionOk="0">
                    <a:moveTo>
                      <a:pt x="85" y="1"/>
                    </a:moveTo>
                    <a:cubicBezTo>
                      <a:pt x="75" y="1"/>
                      <a:pt x="55" y="8"/>
                      <a:pt x="44" y="8"/>
                    </a:cubicBezTo>
                    <a:cubicBezTo>
                      <a:pt x="40" y="8"/>
                      <a:pt x="38" y="7"/>
                      <a:pt x="38" y="4"/>
                    </a:cubicBezTo>
                    <a:cubicBezTo>
                      <a:pt x="10" y="44"/>
                      <a:pt x="1" y="67"/>
                      <a:pt x="14" y="67"/>
                    </a:cubicBezTo>
                    <a:cubicBezTo>
                      <a:pt x="22" y="67"/>
                      <a:pt x="36" y="61"/>
                      <a:pt x="58" y="46"/>
                    </a:cubicBezTo>
                    <a:cubicBezTo>
                      <a:pt x="95" y="9"/>
                      <a:pt x="9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12"/>
              <p:cNvSpPr/>
              <p:nvPr/>
            </p:nvSpPr>
            <p:spPr>
              <a:xfrm>
                <a:off x="7600900" y="4537400"/>
                <a:ext cx="282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9" extrusionOk="0">
                    <a:moveTo>
                      <a:pt x="96" y="18"/>
                    </a:moveTo>
                    <a:lnTo>
                      <a:pt x="113" y="21"/>
                    </a:lnTo>
                    <a:cubicBezTo>
                      <a:pt x="107" y="19"/>
                      <a:pt x="102" y="18"/>
                      <a:pt x="96" y="18"/>
                    </a:cubicBezTo>
                    <a:close/>
                    <a:moveTo>
                      <a:pt x="8" y="0"/>
                    </a:moveTo>
                    <a:cubicBezTo>
                      <a:pt x="1" y="29"/>
                      <a:pt x="4" y="38"/>
                      <a:pt x="13" y="38"/>
                    </a:cubicBezTo>
                    <a:cubicBezTo>
                      <a:pt x="28" y="38"/>
                      <a:pt x="58" y="18"/>
                      <a:pt x="90" y="18"/>
                    </a:cubicBezTo>
                    <a:cubicBezTo>
                      <a:pt x="92" y="18"/>
                      <a:pt x="94" y="18"/>
                      <a:pt x="96" y="18"/>
                    </a:cubicBezTo>
                    <a:lnTo>
                      <a:pt x="96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12"/>
              <p:cNvSpPr/>
              <p:nvPr/>
            </p:nvSpPr>
            <p:spPr>
              <a:xfrm>
                <a:off x="7616250" y="4558850"/>
                <a:ext cx="26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4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84"/>
                    </a:cubicBezTo>
                    <a:cubicBezTo>
                      <a:pt x="63" y="63"/>
                      <a:pt x="84" y="42"/>
                      <a:pt x="105" y="42"/>
                    </a:cubicBezTo>
                    <a:cubicBezTo>
                      <a:pt x="84" y="21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12"/>
              <p:cNvSpPr/>
              <p:nvPr/>
            </p:nvSpPr>
            <p:spPr>
              <a:xfrm>
                <a:off x="7594275" y="4576100"/>
                <a:ext cx="21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7" extrusionOk="0">
                    <a:moveTo>
                      <a:pt x="1" y="1"/>
                    </a:moveTo>
                    <a:lnTo>
                      <a:pt x="85" y="126"/>
                    </a:lnTo>
                    <a:lnTo>
                      <a:pt x="85" y="126"/>
                    </a:lnTo>
                    <a:lnTo>
                      <a:pt x="43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12"/>
              <p:cNvSpPr/>
              <p:nvPr/>
            </p:nvSpPr>
            <p:spPr>
              <a:xfrm>
                <a:off x="7709375" y="4730425"/>
                <a:ext cx="42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47" extrusionOk="0">
                    <a:moveTo>
                      <a:pt x="167" y="0"/>
                    </a:moveTo>
                    <a:cubicBezTo>
                      <a:pt x="84" y="0"/>
                      <a:pt x="0" y="146"/>
                      <a:pt x="126" y="146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12"/>
              <p:cNvSpPr/>
              <p:nvPr/>
            </p:nvSpPr>
            <p:spPr>
              <a:xfrm>
                <a:off x="7799850" y="4730425"/>
                <a:ext cx="47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59" extrusionOk="0">
                    <a:moveTo>
                      <a:pt x="1" y="0"/>
                    </a:moveTo>
                    <a:cubicBezTo>
                      <a:pt x="25" y="36"/>
                      <a:pt x="71" y="59"/>
                      <a:pt x="113" y="59"/>
                    </a:cubicBezTo>
                    <a:cubicBezTo>
                      <a:pt x="143" y="59"/>
                      <a:pt x="172" y="47"/>
                      <a:pt x="189" y="21"/>
                    </a:cubicBezTo>
                    <a:cubicBezTo>
                      <a:pt x="106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12"/>
              <p:cNvSpPr/>
              <p:nvPr/>
            </p:nvSpPr>
            <p:spPr>
              <a:xfrm>
                <a:off x="7966725" y="4562500"/>
                <a:ext cx="55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7" extrusionOk="0">
                    <a:moveTo>
                      <a:pt x="21" y="1"/>
                    </a:moveTo>
                    <a:lnTo>
                      <a:pt x="1" y="63"/>
                    </a:lnTo>
                    <a:lnTo>
                      <a:pt x="21" y="147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44" name="Google Shape;324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259440">
            <a:off x="354200" y="2711923"/>
            <a:ext cx="1168154" cy="1181980"/>
            <a:chOff x="3393838" y="2527563"/>
            <a:chExt cx="1168100" cy="1181925"/>
          </a:xfrm>
        </p:grpSpPr>
        <p:sp>
          <p:nvSpPr>
            <p:cNvPr id="3245" name="Google Shape;3245;p12"/>
            <p:cNvSpPr/>
            <p:nvPr/>
          </p:nvSpPr>
          <p:spPr>
            <a:xfrm>
              <a:off x="3409013" y="2553625"/>
              <a:ext cx="1137750" cy="1129800"/>
            </a:xfrm>
            <a:custGeom>
              <a:avLst/>
              <a:gdLst/>
              <a:ahLst/>
              <a:cxnLst/>
              <a:rect l="l" t="t" r="r" b="b"/>
              <a:pathLst>
                <a:path w="45510" h="45192" extrusionOk="0">
                  <a:moveTo>
                    <a:pt x="22441" y="13222"/>
                  </a:moveTo>
                  <a:cubicBezTo>
                    <a:pt x="22724" y="13222"/>
                    <a:pt x="23006" y="13232"/>
                    <a:pt x="23289" y="13253"/>
                  </a:cubicBezTo>
                  <a:cubicBezTo>
                    <a:pt x="28561" y="13797"/>
                    <a:pt x="32746" y="18986"/>
                    <a:pt x="32160" y="24238"/>
                  </a:cubicBezTo>
                  <a:cubicBezTo>
                    <a:pt x="32098" y="24719"/>
                    <a:pt x="31993" y="25180"/>
                    <a:pt x="31846" y="25640"/>
                  </a:cubicBezTo>
                  <a:cubicBezTo>
                    <a:pt x="31700" y="26121"/>
                    <a:pt x="31512" y="26602"/>
                    <a:pt x="31302" y="27042"/>
                  </a:cubicBezTo>
                  <a:cubicBezTo>
                    <a:pt x="30570" y="28465"/>
                    <a:pt x="29524" y="29615"/>
                    <a:pt x="28289" y="30473"/>
                  </a:cubicBezTo>
                  <a:cubicBezTo>
                    <a:pt x="27871" y="30766"/>
                    <a:pt x="27432" y="31038"/>
                    <a:pt x="26992" y="31268"/>
                  </a:cubicBezTo>
                  <a:cubicBezTo>
                    <a:pt x="25561" y="32129"/>
                    <a:pt x="23949" y="32546"/>
                    <a:pt x="22339" y="32546"/>
                  </a:cubicBezTo>
                  <a:cubicBezTo>
                    <a:pt x="20349" y="32546"/>
                    <a:pt x="18361" y="31909"/>
                    <a:pt x="16719" y="30682"/>
                  </a:cubicBezTo>
                  <a:cubicBezTo>
                    <a:pt x="16363" y="30431"/>
                    <a:pt x="16028" y="30138"/>
                    <a:pt x="15714" y="29825"/>
                  </a:cubicBezTo>
                  <a:cubicBezTo>
                    <a:pt x="13580" y="27858"/>
                    <a:pt x="12806" y="24761"/>
                    <a:pt x="12764" y="21811"/>
                  </a:cubicBezTo>
                  <a:cubicBezTo>
                    <a:pt x="12764" y="21769"/>
                    <a:pt x="12764" y="21727"/>
                    <a:pt x="12764" y="21685"/>
                  </a:cubicBezTo>
                  <a:cubicBezTo>
                    <a:pt x="12806" y="21120"/>
                    <a:pt x="12911" y="20576"/>
                    <a:pt x="13036" y="20053"/>
                  </a:cubicBezTo>
                  <a:cubicBezTo>
                    <a:pt x="13601" y="17856"/>
                    <a:pt x="14982" y="15869"/>
                    <a:pt x="17263" y="14655"/>
                  </a:cubicBezTo>
                  <a:cubicBezTo>
                    <a:pt x="18623" y="13881"/>
                    <a:pt x="19962" y="13295"/>
                    <a:pt x="21594" y="13253"/>
                  </a:cubicBezTo>
                  <a:cubicBezTo>
                    <a:pt x="21876" y="13232"/>
                    <a:pt x="22159" y="13222"/>
                    <a:pt x="22441" y="13222"/>
                  </a:cubicBezTo>
                  <a:close/>
                  <a:moveTo>
                    <a:pt x="22993" y="0"/>
                  </a:moveTo>
                  <a:cubicBezTo>
                    <a:pt x="22090" y="0"/>
                    <a:pt x="20947" y="109"/>
                    <a:pt x="20150" y="218"/>
                  </a:cubicBezTo>
                  <a:cubicBezTo>
                    <a:pt x="19564" y="301"/>
                    <a:pt x="19125" y="762"/>
                    <a:pt x="19062" y="1348"/>
                  </a:cubicBezTo>
                  <a:cubicBezTo>
                    <a:pt x="18999" y="2185"/>
                    <a:pt x="18895" y="3461"/>
                    <a:pt x="18790" y="5009"/>
                  </a:cubicBezTo>
                  <a:cubicBezTo>
                    <a:pt x="18748" y="5532"/>
                    <a:pt x="18393" y="5972"/>
                    <a:pt x="17890" y="6118"/>
                  </a:cubicBezTo>
                  <a:cubicBezTo>
                    <a:pt x="16300" y="6578"/>
                    <a:pt x="14752" y="7248"/>
                    <a:pt x="13308" y="8169"/>
                  </a:cubicBezTo>
                  <a:cubicBezTo>
                    <a:pt x="13100" y="8308"/>
                    <a:pt x="12863" y="8376"/>
                    <a:pt x="12627" y="8376"/>
                  </a:cubicBezTo>
                  <a:cubicBezTo>
                    <a:pt x="12366" y="8376"/>
                    <a:pt x="12105" y="8292"/>
                    <a:pt x="11885" y="8127"/>
                  </a:cubicBezTo>
                  <a:cubicBezTo>
                    <a:pt x="9856" y="6641"/>
                    <a:pt x="8370" y="5595"/>
                    <a:pt x="8140" y="5532"/>
                  </a:cubicBezTo>
                  <a:cubicBezTo>
                    <a:pt x="8130" y="5531"/>
                    <a:pt x="8120" y="5531"/>
                    <a:pt x="8110" y="5531"/>
                  </a:cubicBezTo>
                  <a:cubicBezTo>
                    <a:pt x="7898" y="5531"/>
                    <a:pt x="7558" y="5736"/>
                    <a:pt x="7198" y="6055"/>
                  </a:cubicBezTo>
                  <a:cubicBezTo>
                    <a:pt x="6822" y="6390"/>
                    <a:pt x="6403" y="6850"/>
                    <a:pt x="6027" y="7311"/>
                  </a:cubicBezTo>
                  <a:cubicBezTo>
                    <a:pt x="5985" y="7353"/>
                    <a:pt x="5964" y="7394"/>
                    <a:pt x="5922" y="7415"/>
                  </a:cubicBezTo>
                  <a:cubicBezTo>
                    <a:pt x="5336" y="7959"/>
                    <a:pt x="4520" y="8796"/>
                    <a:pt x="4604" y="9152"/>
                  </a:cubicBezTo>
                  <a:cubicBezTo>
                    <a:pt x="4918" y="10847"/>
                    <a:pt x="7366" y="12060"/>
                    <a:pt x="7554" y="13337"/>
                  </a:cubicBezTo>
                  <a:cubicBezTo>
                    <a:pt x="7554" y="13462"/>
                    <a:pt x="7554" y="13588"/>
                    <a:pt x="7533" y="13713"/>
                  </a:cubicBezTo>
                  <a:cubicBezTo>
                    <a:pt x="7115" y="15701"/>
                    <a:pt x="6278" y="18066"/>
                    <a:pt x="5106" y="19698"/>
                  </a:cubicBezTo>
                  <a:cubicBezTo>
                    <a:pt x="4165" y="21016"/>
                    <a:pt x="838" y="19593"/>
                    <a:pt x="84" y="21602"/>
                  </a:cubicBezTo>
                  <a:cubicBezTo>
                    <a:pt x="43" y="21706"/>
                    <a:pt x="22" y="21853"/>
                    <a:pt x="22" y="21978"/>
                  </a:cubicBezTo>
                  <a:cubicBezTo>
                    <a:pt x="1" y="22460"/>
                    <a:pt x="22" y="23045"/>
                    <a:pt x="84" y="23610"/>
                  </a:cubicBezTo>
                  <a:cubicBezTo>
                    <a:pt x="126" y="24133"/>
                    <a:pt x="168" y="24636"/>
                    <a:pt x="231" y="25054"/>
                  </a:cubicBezTo>
                  <a:cubicBezTo>
                    <a:pt x="294" y="25640"/>
                    <a:pt x="775" y="26100"/>
                    <a:pt x="1361" y="26142"/>
                  </a:cubicBezTo>
                  <a:cubicBezTo>
                    <a:pt x="2135" y="26205"/>
                    <a:pt x="3328" y="26289"/>
                    <a:pt x="4729" y="26414"/>
                  </a:cubicBezTo>
                  <a:cubicBezTo>
                    <a:pt x="5253" y="26435"/>
                    <a:pt x="5713" y="26812"/>
                    <a:pt x="5859" y="27314"/>
                  </a:cubicBezTo>
                  <a:cubicBezTo>
                    <a:pt x="6299" y="29009"/>
                    <a:pt x="7031" y="30641"/>
                    <a:pt x="7994" y="32147"/>
                  </a:cubicBezTo>
                  <a:cubicBezTo>
                    <a:pt x="8286" y="32587"/>
                    <a:pt x="8266" y="33151"/>
                    <a:pt x="7952" y="33570"/>
                  </a:cubicBezTo>
                  <a:cubicBezTo>
                    <a:pt x="6571" y="35474"/>
                    <a:pt x="5608" y="36834"/>
                    <a:pt x="5546" y="37064"/>
                  </a:cubicBezTo>
                  <a:cubicBezTo>
                    <a:pt x="5441" y="37671"/>
                    <a:pt x="7387" y="39282"/>
                    <a:pt x="8517" y="40161"/>
                  </a:cubicBezTo>
                  <a:cubicBezTo>
                    <a:pt x="8751" y="40334"/>
                    <a:pt x="9024" y="40423"/>
                    <a:pt x="9294" y="40423"/>
                  </a:cubicBezTo>
                  <a:cubicBezTo>
                    <a:pt x="9579" y="40423"/>
                    <a:pt x="9860" y="40323"/>
                    <a:pt x="10086" y="40119"/>
                  </a:cubicBezTo>
                  <a:cubicBezTo>
                    <a:pt x="10672" y="39638"/>
                    <a:pt x="11530" y="38905"/>
                    <a:pt x="12555" y="38027"/>
                  </a:cubicBezTo>
                  <a:cubicBezTo>
                    <a:pt x="12787" y="37819"/>
                    <a:pt x="13075" y="37712"/>
                    <a:pt x="13367" y="37712"/>
                  </a:cubicBezTo>
                  <a:cubicBezTo>
                    <a:pt x="13575" y="37712"/>
                    <a:pt x="13786" y="37767"/>
                    <a:pt x="13978" y="37880"/>
                  </a:cubicBezTo>
                  <a:cubicBezTo>
                    <a:pt x="15442" y="38717"/>
                    <a:pt x="17012" y="39324"/>
                    <a:pt x="18623" y="39701"/>
                  </a:cubicBezTo>
                  <a:cubicBezTo>
                    <a:pt x="19146" y="39826"/>
                    <a:pt x="19543" y="40266"/>
                    <a:pt x="19585" y="40789"/>
                  </a:cubicBezTo>
                  <a:cubicBezTo>
                    <a:pt x="19836" y="42902"/>
                    <a:pt x="20025" y="44387"/>
                    <a:pt x="20087" y="44576"/>
                  </a:cubicBezTo>
                  <a:cubicBezTo>
                    <a:pt x="20218" y="44958"/>
                    <a:pt x="21260" y="45192"/>
                    <a:pt x="22428" y="45192"/>
                  </a:cubicBezTo>
                  <a:cubicBezTo>
                    <a:pt x="23500" y="45192"/>
                    <a:pt x="24679" y="44995"/>
                    <a:pt x="25360" y="44534"/>
                  </a:cubicBezTo>
                  <a:cubicBezTo>
                    <a:pt x="25465" y="44471"/>
                    <a:pt x="25590" y="43948"/>
                    <a:pt x="25716" y="43111"/>
                  </a:cubicBezTo>
                  <a:cubicBezTo>
                    <a:pt x="25820" y="42295"/>
                    <a:pt x="25758" y="41165"/>
                    <a:pt x="25883" y="40433"/>
                  </a:cubicBezTo>
                  <a:cubicBezTo>
                    <a:pt x="25946" y="40056"/>
                    <a:pt x="26176" y="39742"/>
                    <a:pt x="26490" y="39554"/>
                  </a:cubicBezTo>
                  <a:cubicBezTo>
                    <a:pt x="28206" y="38571"/>
                    <a:pt x="30633" y="37378"/>
                    <a:pt x="31742" y="36834"/>
                  </a:cubicBezTo>
                  <a:cubicBezTo>
                    <a:pt x="31914" y="36753"/>
                    <a:pt x="32102" y="36711"/>
                    <a:pt x="32287" y="36711"/>
                  </a:cubicBezTo>
                  <a:cubicBezTo>
                    <a:pt x="32484" y="36711"/>
                    <a:pt x="32679" y="36758"/>
                    <a:pt x="32851" y="36855"/>
                  </a:cubicBezTo>
                  <a:cubicBezTo>
                    <a:pt x="34064" y="37504"/>
                    <a:pt x="35069" y="39303"/>
                    <a:pt x="36617" y="39617"/>
                  </a:cubicBezTo>
                  <a:cubicBezTo>
                    <a:pt x="36704" y="39635"/>
                    <a:pt x="36789" y="39643"/>
                    <a:pt x="36872" y="39643"/>
                  </a:cubicBezTo>
                  <a:cubicBezTo>
                    <a:pt x="37870" y="39643"/>
                    <a:pt x="38607" y="38435"/>
                    <a:pt x="39379" y="37566"/>
                  </a:cubicBezTo>
                  <a:cubicBezTo>
                    <a:pt x="39421" y="37525"/>
                    <a:pt x="39463" y="37483"/>
                    <a:pt x="39484" y="37441"/>
                  </a:cubicBezTo>
                  <a:cubicBezTo>
                    <a:pt x="39630" y="37232"/>
                    <a:pt x="39756" y="37001"/>
                    <a:pt x="39839" y="36792"/>
                  </a:cubicBezTo>
                  <a:cubicBezTo>
                    <a:pt x="40028" y="36416"/>
                    <a:pt x="40007" y="35955"/>
                    <a:pt x="39777" y="35600"/>
                  </a:cubicBezTo>
                  <a:cubicBezTo>
                    <a:pt x="38814" y="34114"/>
                    <a:pt x="36701" y="32796"/>
                    <a:pt x="37810" y="31185"/>
                  </a:cubicBezTo>
                  <a:cubicBezTo>
                    <a:pt x="37998" y="30850"/>
                    <a:pt x="38186" y="30494"/>
                    <a:pt x="38354" y="30138"/>
                  </a:cubicBezTo>
                  <a:cubicBezTo>
                    <a:pt x="38877" y="29009"/>
                    <a:pt x="39274" y="27816"/>
                    <a:pt x="39546" y="26623"/>
                  </a:cubicBezTo>
                  <a:cubicBezTo>
                    <a:pt x="39651" y="26100"/>
                    <a:pt x="40090" y="25703"/>
                    <a:pt x="40613" y="25640"/>
                  </a:cubicBezTo>
                  <a:cubicBezTo>
                    <a:pt x="42831" y="25389"/>
                    <a:pt x="44401" y="25200"/>
                    <a:pt x="44589" y="25138"/>
                  </a:cubicBezTo>
                  <a:cubicBezTo>
                    <a:pt x="45321" y="24887"/>
                    <a:pt x="45510" y="21267"/>
                    <a:pt x="44547" y="19844"/>
                  </a:cubicBezTo>
                  <a:cubicBezTo>
                    <a:pt x="44443" y="19698"/>
                    <a:pt x="43250" y="19488"/>
                    <a:pt x="41492" y="19279"/>
                  </a:cubicBezTo>
                  <a:cubicBezTo>
                    <a:pt x="41137" y="19237"/>
                    <a:pt x="40739" y="19174"/>
                    <a:pt x="40362" y="19133"/>
                  </a:cubicBezTo>
                  <a:cubicBezTo>
                    <a:pt x="39881" y="19091"/>
                    <a:pt x="39484" y="18756"/>
                    <a:pt x="39316" y="18317"/>
                  </a:cubicBezTo>
                  <a:cubicBezTo>
                    <a:pt x="38626" y="16350"/>
                    <a:pt x="37370" y="14655"/>
                    <a:pt x="37098" y="12897"/>
                  </a:cubicBezTo>
                  <a:cubicBezTo>
                    <a:pt x="36910" y="12186"/>
                    <a:pt x="37956" y="10931"/>
                    <a:pt x="38877" y="10198"/>
                  </a:cubicBezTo>
                  <a:cubicBezTo>
                    <a:pt x="38940" y="10135"/>
                    <a:pt x="39023" y="10073"/>
                    <a:pt x="39086" y="9989"/>
                  </a:cubicBezTo>
                  <a:cubicBezTo>
                    <a:pt x="39588" y="9361"/>
                    <a:pt x="39902" y="8943"/>
                    <a:pt x="39944" y="8838"/>
                  </a:cubicBezTo>
                  <a:cubicBezTo>
                    <a:pt x="40279" y="8148"/>
                    <a:pt x="37872" y="5470"/>
                    <a:pt x="36157" y="5135"/>
                  </a:cubicBezTo>
                  <a:cubicBezTo>
                    <a:pt x="36153" y="5134"/>
                    <a:pt x="36150" y="5134"/>
                    <a:pt x="36146" y="5134"/>
                  </a:cubicBezTo>
                  <a:cubicBezTo>
                    <a:pt x="36020" y="5134"/>
                    <a:pt x="35527" y="5445"/>
                    <a:pt x="34818" y="5972"/>
                  </a:cubicBezTo>
                  <a:cubicBezTo>
                    <a:pt x="34315" y="6327"/>
                    <a:pt x="33834" y="6830"/>
                    <a:pt x="33374" y="7248"/>
                  </a:cubicBezTo>
                  <a:cubicBezTo>
                    <a:pt x="32957" y="7697"/>
                    <a:pt x="32502" y="7841"/>
                    <a:pt x="32035" y="7841"/>
                  </a:cubicBezTo>
                  <a:cubicBezTo>
                    <a:pt x="31306" y="7841"/>
                    <a:pt x="30547" y="7492"/>
                    <a:pt x="29859" y="7415"/>
                  </a:cubicBezTo>
                  <a:cubicBezTo>
                    <a:pt x="29775" y="7415"/>
                    <a:pt x="29691" y="7394"/>
                    <a:pt x="29608" y="7374"/>
                  </a:cubicBezTo>
                  <a:cubicBezTo>
                    <a:pt x="29273" y="7269"/>
                    <a:pt x="28917" y="7143"/>
                    <a:pt x="28582" y="7018"/>
                  </a:cubicBezTo>
                  <a:cubicBezTo>
                    <a:pt x="27453" y="6599"/>
                    <a:pt x="26385" y="6034"/>
                    <a:pt x="25569" y="5365"/>
                  </a:cubicBezTo>
                  <a:cubicBezTo>
                    <a:pt x="24670" y="4591"/>
                    <a:pt x="24774" y="2729"/>
                    <a:pt x="24565" y="1096"/>
                  </a:cubicBezTo>
                  <a:cubicBezTo>
                    <a:pt x="24481" y="511"/>
                    <a:pt x="24000" y="50"/>
                    <a:pt x="23414" y="8"/>
                  </a:cubicBezTo>
                  <a:lnTo>
                    <a:pt x="23393" y="8"/>
                  </a:lnTo>
                  <a:cubicBezTo>
                    <a:pt x="23267" y="3"/>
                    <a:pt x="23133" y="0"/>
                    <a:pt x="22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6" name="Google Shape;3246;p12"/>
            <p:cNvGrpSpPr/>
            <p:nvPr/>
          </p:nvGrpSpPr>
          <p:grpSpPr>
            <a:xfrm>
              <a:off x="3393838" y="2527563"/>
              <a:ext cx="1168100" cy="1181925"/>
              <a:chOff x="8847600" y="2875825"/>
              <a:chExt cx="1168100" cy="1181925"/>
            </a:xfrm>
          </p:grpSpPr>
          <p:sp>
            <p:nvSpPr>
              <p:cNvPr id="3247" name="Google Shape;3247;p12"/>
              <p:cNvSpPr/>
              <p:nvPr/>
            </p:nvSpPr>
            <p:spPr>
              <a:xfrm>
                <a:off x="9179800" y="3408050"/>
                <a:ext cx="26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82" extrusionOk="0">
                    <a:moveTo>
                      <a:pt x="104" y="0"/>
                    </a:moveTo>
                    <a:cubicBezTo>
                      <a:pt x="83" y="105"/>
                      <a:pt x="41" y="251"/>
                      <a:pt x="20" y="419"/>
                    </a:cubicBezTo>
                    <a:cubicBezTo>
                      <a:pt x="20" y="413"/>
                      <a:pt x="20" y="405"/>
                      <a:pt x="20" y="398"/>
                    </a:cubicBezTo>
                    <a:cubicBezTo>
                      <a:pt x="3" y="483"/>
                      <a:pt x="0" y="582"/>
                      <a:pt x="11" y="582"/>
                    </a:cubicBezTo>
                    <a:cubicBezTo>
                      <a:pt x="13" y="582"/>
                      <a:pt x="16" y="577"/>
                      <a:pt x="20" y="565"/>
                    </a:cubicBezTo>
                    <a:cubicBezTo>
                      <a:pt x="20" y="460"/>
                      <a:pt x="41" y="440"/>
                      <a:pt x="41" y="314"/>
                    </a:cubicBezTo>
                    <a:cubicBezTo>
                      <a:pt x="59" y="241"/>
                      <a:pt x="78" y="184"/>
                      <a:pt x="82" y="184"/>
                    </a:cubicBezTo>
                    <a:cubicBezTo>
                      <a:pt x="83" y="184"/>
                      <a:pt x="83" y="186"/>
                      <a:pt x="83" y="188"/>
                    </a:cubicBezTo>
                    <a:cubicBezTo>
                      <a:pt x="83" y="147"/>
                      <a:pt x="104" y="42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12"/>
              <p:cNvSpPr/>
              <p:nvPr/>
            </p:nvSpPr>
            <p:spPr>
              <a:xfrm>
                <a:off x="9333050" y="3716450"/>
                <a:ext cx="1575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3" h="30" extrusionOk="0">
                    <a:moveTo>
                      <a:pt x="31" y="0"/>
                    </a:moveTo>
                    <a:cubicBezTo>
                      <a:pt x="10" y="0"/>
                      <a:pt x="0" y="15"/>
                      <a:pt x="0" y="30"/>
                    </a:cubicBezTo>
                    <a:cubicBezTo>
                      <a:pt x="42" y="30"/>
                      <a:pt x="63" y="30"/>
                      <a:pt x="63" y="9"/>
                    </a:cubicBezTo>
                    <a:cubicBezTo>
                      <a:pt x="51" y="3"/>
                      <a:pt x="40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12"/>
              <p:cNvSpPr/>
              <p:nvPr/>
            </p:nvSpPr>
            <p:spPr>
              <a:xfrm>
                <a:off x="9355000" y="3728175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" y="0"/>
                    </a:moveTo>
                    <a:cubicBezTo>
                      <a:pt x="16" y="15"/>
                      <a:pt x="30" y="30"/>
                      <a:pt x="45" y="30"/>
                    </a:cubicBezTo>
                    <a:cubicBezTo>
                      <a:pt x="51" y="30"/>
                      <a:pt x="57" y="27"/>
                      <a:pt x="64" y="21"/>
                    </a:cubicBezTo>
                    <a:cubicBezTo>
                      <a:pt x="43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2"/>
              <p:cNvSpPr/>
              <p:nvPr/>
            </p:nvSpPr>
            <p:spPr>
              <a:xfrm>
                <a:off x="9224750" y="3630875"/>
                <a:ext cx="26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68" extrusionOk="0">
                    <a:moveTo>
                      <a:pt x="1" y="1"/>
                    </a:moveTo>
                    <a:lnTo>
                      <a:pt x="64" y="168"/>
                    </a:lnTo>
                    <a:cubicBezTo>
                      <a:pt x="105" y="147"/>
                      <a:pt x="43" y="8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2"/>
              <p:cNvSpPr/>
              <p:nvPr/>
            </p:nvSpPr>
            <p:spPr>
              <a:xfrm>
                <a:off x="9177675" y="34462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84"/>
                    </a:moveTo>
                    <a:cubicBezTo>
                      <a:pt x="1" y="63"/>
                      <a:pt x="1" y="21"/>
                      <a:pt x="1" y="1"/>
                    </a:cubicBezTo>
                    <a:lnTo>
                      <a:pt x="1" y="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2"/>
              <p:cNvSpPr/>
              <p:nvPr/>
            </p:nvSpPr>
            <p:spPr>
              <a:xfrm>
                <a:off x="9192875" y="35759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lnTo>
                      <a:pt x="62" y="62"/>
                    </a:lnTo>
                    <a:lnTo>
                      <a:pt x="41" y="21"/>
                    </a:lnTo>
                    <a:cubicBezTo>
                      <a:pt x="21" y="21"/>
                      <a:pt x="20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2"/>
              <p:cNvSpPr/>
              <p:nvPr/>
            </p:nvSpPr>
            <p:spPr>
              <a:xfrm>
                <a:off x="9181875" y="3531500"/>
                <a:ext cx="26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4" extrusionOk="0">
                    <a:moveTo>
                      <a:pt x="42" y="0"/>
                    </a:moveTo>
                    <a:cubicBezTo>
                      <a:pt x="21" y="21"/>
                      <a:pt x="21" y="21"/>
                      <a:pt x="0" y="42"/>
                    </a:cubicBezTo>
                    <a:cubicBezTo>
                      <a:pt x="0" y="84"/>
                      <a:pt x="63" y="84"/>
                      <a:pt x="105" y="84"/>
                    </a:cubicBezTo>
                    <a:cubicBezTo>
                      <a:pt x="63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2"/>
              <p:cNvSpPr/>
              <p:nvPr/>
            </p:nvSpPr>
            <p:spPr>
              <a:xfrm>
                <a:off x="9204875" y="335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2"/>
              <p:cNvSpPr/>
              <p:nvPr/>
            </p:nvSpPr>
            <p:spPr>
              <a:xfrm>
                <a:off x="9182900" y="34022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2" y="1"/>
                    </a:moveTo>
                    <a:lnTo>
                      <a:pt x="1" y="43"/>
                    </a:lnTo>
                    <a:lnTo>
                      <a:pt x="22" y="22"/>
                    </a:ln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2"/>
              <p:cNvSpPr/>
              <p:nvPr/>
            </p:nvSpPr>
            <p:spPr>
              <a:xfrm>
                <a:off x="9398950" y="374125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0" y="21"/>
                      <a:pt x="42" y="21"/>
                      <a:pt x="63" y="21"/>
                    </a:cubicBezTo>
                    <a:cubicBezTo>
                      <a:pt x="63" y="0"/>
                      <a:pt x="6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2"/>
              <p:cNvSpPr/>
              <p:nvPr/>
            </p:nvSpPr>
            <p:spPr>
              <a:xfrm>
                <a:off x="9677225" y="3492225"/>
                <a:ext cx="31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0" extrusionOk="0">
                    <a:moveTo>
                      <a:pt x="36" y="0"/>
                    </a:moveTo>
                    <a:cubicBezTo>
                      <a:pt x="26" y="0"/>
                      <a:pt x="15" y="23"/>
                      <a:pt x="1" y="86"/>
                    </a:cubicBezTo>
                    <a:cubicBezTo>
                      <a:pt x="2" y="85"/>
                      <a:pt x="2" y="84"/>
                      <a:pt x="3" y="84"/>
                    </a:cubicBezTo>
                    <a:cubicBezTo>
                      <a:pt x="19" y="84"/>
                      <a:pt x="52" y="199"/>
                      <a:pt x="85" y="199"/>
                    </a:cubicBezTo>
                    <a:cubicBezTo>
                      <a:pt x="99" y="199"/>
                      <a:pt x="114" y="176"/>
                      <a:pt x="126" y="106"/>
                    </a:cubicBezTo>
                    <a:lnTo>
                      <a:pt x="126" y="106"/>
                    </a:lnTo>
                    <a:cubicBezTo>
                      <a:pt x="115" y="139"/>
                      <a:pt x="107" y="151"/>
                      <a:pt x="99" y="151"/>
                    </a:cubicBezTo>
                    <a:cubicBezTo>
                      <a:pt x="72" y="151"/>
                      <a:pt x="60" y="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2"/>
              <p:cNvSpPr/>
              <p:nvPr/>
            </p:nvSpPr>
            <p:spPr>
              <a:xfrm>
                <a:off x="9177675" y="34493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cubicBezTo>
                      <a:pt x="1" y="7"/>
                      <a:pt x="3" y="14"/>
                      <a:pt x="6" y="22"/>
                    </a:cubicBezTo>
                    <a:lnTo>
                      <a:pt x="6" y="22"/>
                    </a:lnTo>
                    <a:lnTo>
                      <a:pt x="1" y="0"/>
                    </a:lnTo>
                    <a:close/>
                    <a:moveTo>
                      <a:pt x="6" y="22"/>
                    </a:moveTo>
                    <a:lnTo>
                      <a:pt x="22" y="84"/>
                    </a:lnTo>
                    <a:cubicBezTo>
                      <a:pt x="22" y="56"/>
                      <a:pt x="12" y="37"/>
                      <a:pt x="6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2"/>
              <p:cNvSpPr/>
              <p:nvPr/>
            </p:nvSpPr>
            <p:spPr>
              <a:xfrm>
                <a:off x="9503050" y="3723475"/>
                <a:ext cx="157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0"/>
                    </a:moveTo>
                    <a:cubicBezTo>
                      <a:pt x="0" y="21"/>
                      <a:pt x="21" y="42"/>
                      <a:pt x="63" y="63"/>
                    </a:cubicBezTo>
                    <a:cubicBezTo>
                      <a:pt x="42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2"/>
              <p:cNvSpPr/>
              <p:nvPr/>
            </p:nvSpPr>
            <p:spPr>
              <a:xfrm>
                <a:off x="9538600" y="3702025"/>
                <a:ext cx="26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3" extrusionOk="0">
                    <a:moveTo>
                      <a:pt x="85" y="0"/>
                    </a:moveTo>
                    <a:cubicBezTo>
                      <a:pt x="64" y="21"/>
                      <a:pt x="43" y="42"/>
                      <a:pt x="1" y="42"/>
                    </a:cubicBezTo>
                    <a:cubicBezTo>
                      <a:pt x="43" y="42"/>
                      <a:pt x="64" y="42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2"/>
              <p:cNvSpPr/>
              <p:nvPr/>
            </p:nvSpPr>
            <p:spPr>
              <a:xfrm>
                <a:off x="9571575" y="3682150"/>
                <a:ext cx="21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2"/>
              <p:cNvSpPr/>
              <p:nvPr/>
            </p:nvSpPr>
            <p:spPr>
              <a:xfrm>
                <a:off x="9286275" y="3274650"/>
                <a:ext cx="39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7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79" y="29"/>
                      <a:pt x="0" y="97"/>
                      <a:pt x="28" y="97"/>
                    </a:cubicBezTo>
                    <a:cubicBezTo>
                      <a:pt x="40" y="97"/>
                      <a:pt x="76" y="82"/>
                      <a:pt x="155" y="42"/>
                    </a:cubicBezTo>
                    <a:cubicBezTo>
                      <a:pt x="113" y="42"/>
                      <a:pt x="72" y="22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2"/>
              <p:cNvSpPr/>
              <p:nvPr/>
            </p:nvSpPr>
            <p:spPr>
              <a:xfrm>
                <a:off x="9177675" y="344832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0"/>
                    </a:moveTo>
                    <a:cubicBezTo>
                      <a:pt x="1" y="21"/>
                      <a:pt x="1" y="21"/>
                      <a:pt x="1" y="42"/>
                    </a:cubicBezTo>
                    <a:cubicBezTo>
                      <a:pt x="1" y="21"/>
                      <a:pt x="1" y="2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2"/>
              <p:cNvSpPr/>
              <p:nvPr/>
            </p:nvSpPr>
            <p:spPr>
              <a:xfrm>
                <a:off x="9527100" y="3675875"/>
                <a:ext cx="52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84" extrusionOk="0">
                    <a:moveTo>
                      <a:pt x="210" y="0"/>
                    </a:moveTo>
                    <a:lnTo>
                      <a:pt x="210" y="0"/>
                    </a:lnTo>
                    <a:cubicBezTo>
                      <a:pt x="147" y="21"/>
                      <a:pt x="63" y="42"/>
                      <a:pt x="1" y="84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2"/>
              <p:cNvSpPr/>
              <p:nvPr/>
            </p:nvSpPr>
            <p:spPr>
              <a:xfrm>
                <a:off x="9548025" y="3665925"/>
                <a:ext cx="47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8" extrusionOk="0">
                    <a:moveTo>
                      <a:pt x="189" y="0"/>
                    </a:moveTo>
                    <a:lnTo>
                      <a:pt x="1" y="42"/>
                    </a:lnTo>
                    <a:cubicBezTo>
                      <a:pt x="32" y="53"/>
                      <a:pt x="63" y="58"/>
                      <a:pt x="92" y="58"/>
                    </a:cubicBezTo>
                    <a:cubicBezTo>
                      <a:pt x="121" y="58"/>
                      <a:pt x="147" y="53"/>
                      <a:pt x="168" y="42"/>
                    </a:cubicBezTo>
                    <a:cubicBezTo>
                      <a:pt x="168" y="42"/>
                      <a:pt x="189" y="21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2"/>
              <p:cNvSpPr/>
              <p:nvPr/>
            </p:nvSpPr>
            <p:spPr>
              <a:xfrm>
                <a:off x="9175575" y="34608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2"/>
                    </a:moveTo>
                    <a:cubicBezTo>
                      <a:pt x="1" y="42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2"/>
              <p:cNvSpPr/>
              <p:nvPr/>
            </p:nvSpPr>
            <p:spPr>
              <a:xfrm>
                <a:off x="9175575" y="3212925"/>
                <a:ext cx="506400" cy="529725"/>
              </a:xfrm>
              <a:custGeom>
                <a:avLst/>
                <a:gdLst/>
                <a:ahLst/>
                <a:cxnLst/>
                <a:rect l="l" t="t" r="r" b="b"/>
                <a:pathLst>
                  <a:path w="20256" h="21189" extrusionOk="0">
                    <a:moveTo>
                      <a:pt x="10224" y="262"/>
                    </a:moveTo>
                    <a:cubicBezTo>
                      <a:pt x="10233" y="265"/>
                      <a:pt x="10243" y="268"/>
                      <a:pt x="10254" y="273"/>
                    </a:cubicBezTo>
                    <a:cubicBezTo>
                      <a:pt x="10242" y="267"/>
                      <a:pt x="10232" y="264"/>
                      <a:pt x="10224" y="262"/>
                    </a:cubicBezTo>
                    <a:close/>
                    <a:moveTo>
                      <a:pt x="8642" y="289"/>
                    </a:moveTo>
                    <a:cubicBezTo>
                      <a:pt x="8642" y="290"/>
                      <a:pt x="8642" y="292"/>
                      <a:pt x="8642" y="294"/>
                    </a:cubicBezTo>
                    <a:cubicBezTo>
                      <a:pt x="8644" y="292"/>
                      <a:pt x="8644" y="290"/>
                      <a:pt x="8642" y="289"/>
                    </a:cubicBezTo>
                    <a:close/>
                    <a:moveTo>
                      <a:pt x="7412" y="332"/>
                    </a:moveTo>
                    <a:cubicBezTo>
                      <a:pt x="7436" y="332"/>
                      <a:pt x="7450" y="344"/>
                      <a:pt x="7450" y="356"/>
                    </a:cubicBezTo>
                    <a:cubicBezTo>
                      <a:pt x="7429" y="377"/>
                      <a:pt x="7387" y="377"/>
                      <a:pt x="7324" y="419"/>
                    </a:cubicBezTo>
                    <a:cubicBezTo>
                      <a:pt x="7324" y="398"/>
                      <a:pt x="7324" y="377"/>
                      <a:pt x="7345" y="356"/>
                    </a:cubicBezTo>
                    <a:cubicBezTo>
                      <a:pt x="7372" y="339"/>
                      <a:pt x="7395" y="332"/>
                      <a:pt x="7412" y="332"/>
                    </a:cubicBezTo>
                    <a:close/>
                    <a:moveTo>
                      <a:pt x="8329" y="963"/>
                    </a:moveTo>
                    <a:cubicBezTo>
                      <a:pt x="8308" y="984"/>
                      <a:pt x="8412" y="1005"/>
                      <a:pt x="8475" y="1026"/>
                    </a:cubicBezTo>
                    <a:cubicBezTo>
                      <a:pt x="8433" y="1026"/>
                      <a:pt x="8370" y="1047"/>
                      <a:pt x="8287" y="1047"/>
                    </a:cubicBezTo>
                    <a:cubicBezTo>
                      <a:pt x="8266" y="1005"/>
                      <a:pt x="8287" y="963"/>
                      <a:pt x="8329" y="963"/>
                    </a:cubicBezTo>
                    <a:close/>
                    <a:moveTo>
                      <a:pt x="4441" y="2449"/>
                    </a:moveTo>
                    <a:cubicBezTo>
                      <a:pt x="4447" y="2454"/>
                      <a:pt x="4453" y="2458"/>
                      <a:pt x="4461" y="2462"/>
                    </a:cubicBezTo>
                    <a:lnTo>
                      <a:pt x="4461" y="2462"/>
                    </a:lnTo>
                    <a:cubicBezTo>
                      <a:pt x="4455" y="2457"/>
                      <a:pt x="4450" y="2450"/>
                      <a:pt x="4441" y="2449"/>
                    </a:cubicBezTo>
                    <a:close/>
                    <a:moveTo>
                      <a:pt x="4461" y="2462"/>
                    </a:moveTo>
                    <a:cubicBezTo>
                      <a:pt x="4465" y="2466"/>
                      <a:pt x="4470" y="2470"/>
                      <a:pt x="4479" y="2470"/>
                    </a:cubicBezTo>
                    <a:cubicBezTo>
                      <a:pt x="4472" y="2467"/>
                      <a:pt x="4466" y="2465"/>
                      <a:pt x="4461" y="2462"/>
                    </a:cubicBezTo>
                    <a:close/>
                    <a:moveTo>
                      <a:pt x="3835" y="2902"/>
                    </a:moveTo>
                    <a:cubicBezTo>
                      <a:pt x="3833" y="2904"/>
                      <a:pt x="3832" y="2907"/>
                      <a:pt x="3830" y="2909"/>
                    </a:cubicBezTo>
                    <a:cubicBezTo>
                      <a:pt x="3833" y="2906"/>
                      <a:pt x="3834" y="2904"/>
                      <a:pt x="3835" y="2902"/>
                    </a:cubicBezTo>
                    <a:close/>
                    <a:moveTo>
                      <a:pt x="15526" y="2972"/>
                    </a:moveTo>
                    <a:lnTo>
                      <a:pt x="15526" y="2972"/>
                    </a:lnTo>
                    <a:cubicBezTo>
                      <a:pt x="15550" y="2980"/>
                      <a:pt x="15576" y="2990"/>
                      <a:pt x="15602" y="3000"/>
                    </a:cubicBezTo>
                    <a:lnTo>
                      <a:pt x="15602" y="3000"/>
                    </a:lnTo>
                    <a:cubicBezTo>
                      <a:pt x="15584" y="2991"/>
                      <a:pt x="15559" y="2982"/>
                      <a:pt x="15526" y="2972"/>
                    </a:cubicBezTo>
                    <a:close/>
                    <a:moveTo>
                      <a:pt x="2023" y="4421"/>
                    </a:moveTo>
                    <a:cubicBezTo>
                      <a:pt x="2019" y="4426"/>
                      <a:pt x="2014" y="4431"/>
                      <a:pt x="2010" y="4436"/>
                    </a:cubicBezTo>
                    <a:cubicBezTo>
                      <a:pt x="2014" y="4432"/>
                      <a:pt x="2019" y="4426"/>
                      <a:pt x="2023" y="4421"/>
                    </a:cubicBezTo>
                    <a:close/>
                    <a:moveTo>
                      <a:pt x="17263" y="4457"/>
                    </a:moveTo>
                    <a:lnTo>
                      <a:pt x="17263" y="4457"/>
                    </a:lnTo>
                    <a:cubicBezTo>
                      <a:pt x="17268" y="4462"/>
                      <a:pt x="17273" y="4467"/>
                      <a:pt x="17278" y="4471"/>
                    </a:cubicBezTo>
                    <a:lnTo>
                      <a:pt x="17278" y="4471"/>
                    </a:lnTo>
                    <a:lnTo>
                      <a:pt x="17263" y="4457"/>
                    </a:lnTo>
                    <a:close/>
                    <a:moveTo>
                      <a:pt x="587" y="14040"/>
                    </a:moveTo>
                    <a:lnTo>
                      <a:pt x="608" y="14061"/>
                    </a:lnTo>
                    <a:cubicBezTo>
                      <a:pt x="607" y="14056"/>
                      <a:pt x="606" y="14052"/>
                      <a:pt x="605" y="14047"/>
                    </a:cubicBezTo>
                    <a:lnTo>
                      <a:pt x="605" y="14047"/>
                    </a:lnTo>
                    <a:cubicBezTo>
                      <a:pt x="599" y="14044"/>
                      <a:pt x="593" y="14042"/>
                      <a:pt x="587" y="14040"/>
                    </a:cubicBezTo>
                    <a:close/>
                    <a:moveTo>
                      <a:pt x="1256" y="15338"/>
                    </a:moveTo>
                    <a:cubicBezTo>
                      <a:pt x="1259" y="15341"/>
                      <a:pt x="1262" y="15343"/>
                      <a:pt x="1265" y="15346"/>
                    </a:cubicBezTo>
                    <a:lnTo>
                      <a:pt x="1265" y="15346"/>
                    </a:lnTo>
                    <a:cubicBezTo>
                      <a:pt x="1262" y="15343"/>
                      <a:pt x="1259" y="15340"/>
                      <a:pt x="1256" y="15338"/>
                    </a:cubicBezTo>
                    <a:close/>
                    <a:moveTo>
                      <a:pt x="15840" y="17535"/>
                    </a:moveTo>
                    <a:cubicBezTo>
                      <a:pt x="15830" y="17545"/>
                      <a:pt x="15819" y="17560"/>
                      <a:pt x="15814" y="17574"/>
                    </a:cubicBezTo>
                    <a:lnTo>
                      <a:pt x="15814" y="17574"/>
                    </a:lnTo>
                    <a:cubicBezTo>
                      <a:pt x="15826" y="17560"/>
                      <a:pt x="15835" y="17547"/>
                      <a:pt x="15840" y="17535"/>
                    </a:cubicBezTo>
                    <a:close/>
                    <a:moveTo>
                      <a:pt x="14709" y="19381"/>
                    </a:moveTo>
                    <a:cubicBezTo>
                      <a:pt x="14708" y="19387"/>
                      <a:pt x="14708" y="19392"/>
                      <a:pt x="14710" y="19397"/>
                    </a:cubicBezTo>
                    <a:cubicBezTo>
                      <a:pt x="14710" y="19397"/>
                      <a:pt x="14710" y="19390"/>
                      <a:pt x="14709" y="19381"/>
                    </a:cubicBezTo>
                    <a:close/>
                    <a:moveTo>
                      <a:pt x="10002" y="19794"/>
                    </a:moveTo>
                    <a:lnTo>
                      <a:pt x="10002" y="19794"/>
                    </a:lnTo>
                    <a:cubicBezTo>
                      <a:pt x="9988" y="19798"/>
                      <a:pt x="9973" y="19799"/>
                      <a:pt x="9959" y="19799"/>
                    </a:cubicBezTo>
                    <a:cubicBezTo>
                      <a:pt x="9937" y="19799"/>
                      <a:pt x="9917" y="19797"/>
                      <a:pt x="9899" y="19797"/>
                    </a:cubicBezTo>
                    <a:cubicBezTo>
                      <a:pt x="9861" y="19797"/>
                      <a:pt x="9835" y="19808"/>
                      <a:pt x="9835" y="19878"/>
                    </a:cubicBezTo>
                    <a:lnTo>
                      <a:pt x="9919" y="19836"/>
                    </a:lnTo>
                    <a:lnTo>
                      <a:pt x="9919" y="19836"/>
                    </a:lnTo>
                    <a:cubicBezTo>
                      <a:pt x="9922" y="19841"/>
                      <a:pt x="9924" y="19845"/>
                      <a:pt x="9927" y="19849"/>
                    </a:cubicBezTo>
                    <a:lnTo>
                      <a:pt x="9927" y="19849"/>
                    </a:lnTo>
                    <a:cubicBezTo>
                      <a:pt x="9941" y="19825"/>
                      <a:pt x="9972" y="19810"/>
                      <a:pt x="10002" y="19794"/>
                    </a:cubicBezTo>
                    <a:close/>
                    <a:moveTo>
                      <a:pt x="9927" y="19849"/>
                    </a:moveTo>
                    <a:lnTo>
                      <a:pt x="9927" y="19849"/>
                    </a:lnTo>
                    <a:cubicBezTo>
                      <a:pt x="9922" y="19858"/>
                      <a:pt x="9919" y="19867"/>
                      <a:pt x="9919" y="19878"/>
                    </a:cubicBezTo>
                    <a:cubicBezTo>
                      <a:pt x="9924" y="19876"/>
                      <a:pt x="9930" y="19873"/>
                      <a:pt x="9936" y="19871"/>
                    </a:cubicBezTo>
                    <a:lnTo>
                      <a:pt x="9936" y="19871"/>
                    </a:lnTo>
                    <a:cubicBezTo>
                      <a:pt x="9933" y="19864"/>
                      <a:pt x="9930" y="19856"/>
                      <a:pt x="9927" y="19849"/>
                    </a:cubicBezTo>
                    <a:close/>
                    <a:moveTo>
                      <a:pt x="10234" y="20729"/>
                    </a:moveTo>
                    <a:cubicBezTo>
                      <a:pt x="10223" y="20733"/>
                      <a:pt x="10212" y="20739"/>
                      <a:pt x="10201" y="20747"/>
                    </a:cubicBezTo>
                    <a:lnTo>
                      <a:pt x="10201" y="20747"/>
                    </a:lnTo>
                    <a:cubicBezTo>
                      <a:pt x="10213" y="20742"/>
                      <a:pt x="10225" y="20736"/>
                      <a:pt x="10234" y="20729"/>
                    </a:cubicBezTo>
                    <a:close/>
                    <a:moveTo>
                      <a:pt x="10201" y="20747"/>
                    </a:moveTo>
                    <a:cubicBezTo>
                      <a:pt x="10166" y="20761"/>
                      <a:pt x="10134" y="20766"/>
                      <a:pt x="10170" y="20778"/>
                    </a:cubicBezTo>
                    <a:cubicBezTo>
                      <a:pt x="10180" y="20765"/>
                      <a:pt x="10190" y="20755"/>
                      <a:pt x="10201" y="20747"/>
                    </a:cubicBezTo>
                    <a:close/>
                    <a:moveTo>
                      <a:pt x="8886" y="21062"/>
                    </a:moveTo>
                    <a:cubicBezTo>
                      <a:pt x="8868" y="21062"/>
                      <a:pt x="8849" y="21065"/>
                      <a:pt x="8831" y="21071"/>
                    </a:cubicBezTo>
                    <a:cubicBezTo>
                      <a:pt x="8861" y="21071"/>
                      <a:pt x="8885" y="21068"/>
                      <a:pt x="8902" y="21063"/>
                    </a:cubicBezTo>
                    <a:lnTo>
                      <a:pt x="8902" y="21063"/>
                    </a:lnTo>
                    <a:cubicBezTo>
                      <a:pt x="8897" y="21062"/>
                      <a:pt x="8892" y="21062"/>
                      <a:pt x="8886" y="21062"/>
                    </a:cubicBezTo>
                    <a:close/>
                    <a:moveTo>
                      <a:pt x="8559" y="1"/>
                    </a:moveTo>
                    <a:lnTo>
                      <a:pt x="8559" y="1"/>
                    </a:lnTo>
                    <a:cubicBezTo>
                      <a:pt x="8370" y="105"/>
                      <a:pt x="8078" y="335"/>
                      <a:pt x="7826" y="335"/>
                    </a:cubicBezTo>
                    <a:cubicBezTo>
                      <a:pt x="7826" y="335"/>
                      <a:pt x="7806" y="314"/>
                      <a:pt x="7806" y="294"/>
                    </a:cubicBezTo>
                    <a:lnTo>
                      <a:pt x="7826" y="273"/>
                    </a:lnTo>
                    <a:cubicBezTo>
                      <a:pt x="7764" y="273"/>
                      <a:pt x="7722" y="294"/>
                      <a:pt x="7680" y="335"/>
                    </a:cubicBezTo>
                    <a:lnTo>
                      <a:pt x="7492" y="335"/>
                    </a:lnTo>
                    <a:cubicBezTo>
                      <a:pt x="7476" y="315"/>
                      <a:pt x="7451" y="307"/>
                      <a:pt x="7420" y="307"/>
                    </a:cubicBezTo>
                    <a:cubicBezTo>
                      <a:pt x="7324" y="307"/>
                      <a:pt x="7173" y="382"/>
                      <a:pt x="7094" y="398"/>
                    </a:cubicBezTo>
                    <a:cubicBezTo>
                      <a:pt x="7136" y="524"/>
                      <a:pt x="6989" y="545"/>
                      <a:pt x="7136" y="607"/>
                    </a:cubicBezTo>
                    <a:cubicBezTo>
                      <a:pt x="7115" y="586"/>
                      <a:pt x="7157" y="586"/>
                      <a:pt x="7241" y="545"/>
                    </a:cubicBezTo>
                    <a:cubicBezTo>
                      <a:pt x="7261" y="545"/>
                      <a:pt x="7282" y="545"/>
                      <a:pt x="7282" y="524"/>
                    </a:cubicBezTo>
                    <a:cubicBezTo>
                      <a:pt x="7282" y="524"/>
                      <a:pt x="7282" y="524"/>
                      <a:pt x="7282" y="545"/>
                    </a:cubicBezTo>
                    <a:cubicBezTo>
                      <a:pt x="7345" y="524"/>
                      <a:pt x="7450" y="482"/>
                      <a:pt x="7554" y="461"/>
                    </a:cubicBezTo>
                    <a:lnTo>
                      <a:pt x="7554" y="461"/>
                    </a:lnTo>
                    <a:cubicBezTo>
                      <a:pt x="7482" y="534"/>
                      <a:pt x="7425" y="591"/>
                      <a:pt x="7315" y="591"/>
                    </a:cubicBezTo>
                    <a:cubicBezTo>
                      <a:pt x="7299" y="591"/>
                      <a:pt x="7281" y="589"/>
                      <a:pt x="7261" y="586"/>
                    </a:cubicBezTo>
                    <a:cubicBezTo>
                      <a:pt x="7220" y="670"/>
                      <a:pt x="7178" y="775"/>
                      <a:pt x="7157" y="817"/>
                    </a:cubicBezTo>
                    <a:cubicBezTo>
                      <a:pt x="6969" y="691"/>
                      <a:pt x="6634" y="733"/>
                      <a:pt x="6571" y="649"/>
                    </a:cubicBezTo>
                    <a:cubicBezTo>
                      <a:pt x="6257" y="838"/>
                      <a:pt x="5818" y="1026"/>
                      <a:pt x="5692" y="1319"/>
                    </a:cubicBezTo>
                    <a:cubicBezTo>
                      <a:pt x="5672" y="1339"/>
                      <a:pt x="5652" y="1346"/>
                      <a:pt x="5633" y="1346"/>
                    </a:cubicBezTo>
                    <a:cubicBezTo>
                      <a:pt x="5592" y="1346"/>
                      <a:pt x="5553" y="1312"/>
                      <a:pt x="5525" y="1298"/>
                    </a:cubicBezTo>
                    <a:cubicBezTo>
                      <a:pt x="5567" y="1256"/>
                      <a:pt x="5629" y="1235"/>
                      <a:pt x="5650" y="1193"/>
                    </a:cubicBezTo>
                    <a:lnTo>
                      <a:pt x="5650" y="1193"/>
                    </a:lnTo>
                    <a:cubicBezTo>
                      <a:pt x="5483" y="1319"/>
                      <a:pt x="5148" y="1486"/>
                      <a:pt x="5148" y="1612"/>
                    </a:cubicBezTo>
                    <a:cubicBezTo>
                      <a:pt x="5113" y="1624"/>
                      <a:pt x="5091" y="1629"/>
                      <a:pt x="5077" y="1629"/>
                    </a:cubicBezTo>
                    <a:cubicBezTo>
                      <a:pt x="5026" y="1629"/>
                      <a:pt x="5091" y="1561"/>
                      <a:pt x="5068" y="1561"/>
                    </a:cubicBezTo>
                    <a:lnTo>
                      <a:pt x="5068" y="1561"/>
                    </a:lnTo>
                    <a:cubicBezTo>
                      <a:pt x="5057" y="1561"/>
                      <a:pt x="5023" y="1579"/>
                      <a:pt x="4939" y="1633"/>
                    </a:cubicBezTo>
                    <a:lnTo>
                      <a:pt x="4960" y="1570"/>
                    </a:lnTo>
                    <a:lnTo>
                      <a:pt x="4960" y="1570"/>
                    </a:lnTo>
                    <a:cubicBezTo>
                      <a:pt x="4625" y="1674"/>
                      <a:pt x="4437" y="1884"/>
                      <a:pt x="4228" y="2093"/>
                    </a:cubicBezTo>
                    <a:cubicBezTo>
                      <a:pt x="4123" y="2177"/>
                      <a:pt x="4018" y="2281"/>
                      <a:pt x="3893" y="2386"/>
                    </a:cubicBezTo>
                    <a:cubicBezTo>
                      <a:pt x="3767" y="2470"/>
                      <a:pt x="3621" y="2553"/>
                      <a:pt x="3453" y="2637"/>
                    </a:cubicBezTo>
                    <a:cubicBezTo>
                      <a:pt x="3495" y="2616"/>
                      <a:pt x="3516" y="2616"/>
                      <a:pt x="3537" y="2616"/>
                    </a:cubicBezTo>
                    <a:cubicBezTo>
                      <a:pt x="3181" y="2846"/>
                      <a:pt x="2868" y="3160"/>
                      <a:pt x="2554" y="3474"/>
                    </a:cubicBezTo>
                    <a:cubicBezTo>
                      <a:pt x="2261" y="3788"/>
                      <a:pt x="1989" y="4123"/>
                      <a:pt x="1717" y="4436"/>
                    </a:cubicBezTo>
                    <a:cubicBezTo>
                      <a:pt x="1570" y="4625"/>
                      <a:pt x="1591" y="4667"/>
                      <a:pt x="1507" y="4792"/>
                    </a:cubicBezTo>
                    <a:lnTo>
                      <a:pt x="1466" y="4834"/>
                    </a:lnTo>
                    <a:lnTo>
                      <a:pt x="1361" y="5043"/>
                    </a:lnTo>
                    <a:cubicBezTo>
                      <a:pt x="1194" y="5357"/>
                      <a:pt x="1005" y="5545"/>
                      <a:pt x="859" y="5964"/>
                    </a:cubicBezTo>
                    <a:lnTo>
                      <a:pt x="880" y="5922"/>
                    </a:lnTo>
                    <a:lnTo>
                      <a:pt x="880" y="5922"/>
                    </a:lnTo>
                    <a:cubicBezTo>
                      <a:pt x="819" y="6064"/>
                      <a:pt x="699" y="6362"/>
                      <a:pt x="692" y="6362"/>
                    </a:cubicBezTo>
                    <a:cubicBezTo>
                      <a:pt x="692" y="6362"/>
                      <a:pt x="691" y="6362"/>
                      <a:pt x="691" y="6361"/>
                    </a:cubicBezTo>
                    <a:cubicBezTo>
                      <a:pt x="691" y="6361"/>
                      <a:pt x="671" y="6403"/>
                      <a:pt x="650" y="6466"/>
                    </a:cubicBezTo>
                    <a:cubicBezTo>
                      <a:pt x="608" y="6592"/>
                      <a:pt x="566" y="6717"/>
                      <a:pt x="524" y="6843"/>
                    </a:cubicBezTo>
                    <a:cubicBezTo>
                      <a:pt x="419" y="7115"/>
                      <a:pt x="503" y="6780"/>
                      <a:pt x="357" y="7198"/>
                    </a:cubicBezTo>
                    <a:cubicBezTo>
                      <a:pt x="319" y="7350"/>
                      <a:pt x="264" y="7605"/>
                      <a:pt x="269" y="7605"/>
                    </a:cubicBezTo>
                    <a:cubicBezTo>
                      <a:pt x="270" y="7605"/>
                      <a:pt x="271" y="7602"/>
                      <a:pt x="273" y="7596"/>
                    </a:cubicBezTo>
                    <a:cubicBezTo>
                      <a:pt x="294" y="7533"/>
                      <a:pt x="336" y="7429"/>
                      <a:pt x="336" y="7428"/>
                    </a:cubicBezTo>
                    <a:lnTo>
                      <a:pt x="336" y="7428"/>
                    </a:lnTo>
                    <a:lnTo>
                      <a:pt x="315" y="7575"/>
                    </a:lnTo>
                    <a:cubicBezTo>
                      <a:pt x="315" y="7596"/>
                      <a:pt x="315" y="7617"/>
                      <a:pt x="315" y="7617"/>
                    </a:cubicBezTo>
                    <a:cubicBezTo>
                      <a:pt x="315" y="7638"/>
                      <a:pt x="315" y="7659"/>
                      <a:pt x="315" y="7680"/>
                    </a:cubicBezTo>
                    <a:lnTo>
                      <a:pt x="315" y="7742"/>
                    </a:lnTo>
                    <a:lnTo>
                      <a:pt x="336" y="7617"/>
                    </a:lnTo>
                    <a:cubicBezTo>
                      <a:pt x="357" y="7596"/>
                      <a:pt x="378" y="7533"/>
                      <a:pt x="440" y="7387"/>
                    </a:cubicBezTo>
                    <a:cubicBezTo>
                      <a:pt x="440" y="7303"/>
                      <a:pt x="461" y="7219"/>
                      <a:pt x="482" y="7136"/>
                    </a:cubicBezTo>
                    <a:lnTo>
                      <a:pt x="524" y="7052"/>
                    </a:lnTo>
                    <a:lnTo>
                      <a:pt x="524" y="7052"/>
                    </a:lnTo>
                    <a:cubicBezTo>
                      <a:pt x="503" y="7115"/>
                      <a:pt x="482" y="7198"/>
                      <a:pt x="461" y="7261"/>
                    </a:cubicBezTo>
                    <a:cubicBezTo>
                      <a:pt x="503" y="7156"/>
                      <a:pt x="524" y="7073"/>
                      <a:pt x="545" y="6989"/>
                    </a:cubicBezTo>
                    <a:cubicBezTo>
                      <a:pt x="566" y="6968"/>
                      <a:pt x="566" y="6947"/>
                      <a:pt x="587" y="6884"/>
                    </a:cubicBezTo>
                    <a:cubicBezTo>
                      <a:pt x="608" y="6801"/>
                      <a:pt x="629" y="6738"/>
                      <a:pt x="650" y="6654"/>
                    </a:cubicBezTo>
                    <a:cubicBezTo>
                      <a:pt x="651" y="6653"/>
                      <a:pt x="653" y="6652"/>
                      <a:pt x="654" y="6652"/>
                    </a:cubicBezTo>
                    <a:lnTo>
                      <a:pt x="654" y="6652"/>
                    </a:lnTo>
                    <a:cubicBezTo>
                      <a:pt x="660" y="6652"/>
                      <a:pt x="652" y="6685"/>
                      <a:pt x="656" y="6685"/>
                    </a:cubicBezTo>
                    <a:cubicBezTo>
                      <a:pt x="659" y="6685"/>
                      <a:pt x="668" y="6668"/>
                      <a:pt x="691" y="6612"/>
                    </a:cubicBezTo>
                    <a:cubicBezTo>
                      <a:pt x="702" y="6580"/>
                      <a:pt x="703" y="6570"/>
                      <a:pt x="700" y="6570"/>
                    </a:cubicBezTo>
                    <a:lnTo>
                      <a:pt x="700" y="6570"/>
                    </a:lnTo>
                    <a:cubicBezTo>
                      <a:pt x="695" y="6570"/>
                      <a:pt x="680" y="6597"/>
                      <a:pt x="679" y="6597"/>
                    </a:cubicBezTo>
                    <a:cubicBezTo>
                      <a:pt x="678" y="6597"/>
                      <a:pt x="686" y="6582"/>
                      <a:pt x="712" y="6529"/>
                    </a:cubicBezTo>
                    <a:cubicBezTo>
                      <a:pt x="754" y="6403"/>
                      <a:pt x="754" y="6445"/>
                      <a:pt x="796" y="6320"/>
                    </a:cubicBezTo>
                    <a:cubicBezTo>
                      <a:pt x="801" y="6314"/>
                      <a:pt x="805" y="6312"/>
                      <a:pt x="808" y="6312"/>
                    </a:cubicBezTo>
                    <a:lnTo>
                      <a:pt x="808" y="6312"/>
                    </a:lnTo>
                    <a:cubicBezTo>
                      <a:pt x="816" y="6312"/>
                      <a:pt x="812" y="6335"/>
                      <a:pt x="796" y="6382"/>
                    </a:cubicBezTo>
                    <a:cubicBezTo>
                      <a:pt x="838" y="6257"/>
                      <a:pt x="922" y="6068"/>
                      <a:pt x="943" y="6006"/>
                    </a:cubicBezTo>
                    <a:cubicBezTo>
                      <a:pt x="1003" y="5905"/>
                      <a:pt x="1122" y="5649"/>
                      <a:pt x="1149" y="5649"/>
                    </a:cubicBezTo>
                    <a:cubicBezTo>
                      <a:pt x="1150" y="5649"/>
                      <a:pt x="1151" y="5649"/>
                      <a:pt x="1152" y="5650"/>
                    </a:cubicBezTo>
                    <a:cubicBezTo>
                      <a:pt x="1173" y="5608"/>
                      <a:pt x="1256" y="5441"/>
                      <a:pt x="1319" y="5336"/>
                    </a:cubicBezTo>
                    <a:lnTo>
                      <a:pt x="1319" y="5336"/>
                    </a:lnTo>
                    <a:cubicBezTo>
                      <a:pt x="1306" y="5370"/>
                      <a:pt x="1303" y="5384"/>
                      <a:pt x="1308" y="5384"/>
                    </a:cubicBezTo>
                    <a:cubicBezTo>
                      <a:pt x="1318" y="5384"/>
                      <a:pt x="1360" y="5323"/>
                      <a:pt x="1403" y="5252"/>
                    </a:cubicBezTo>
                    <a:cubicBezTo>
                      <a:pt x="1457" y="5162"/>
                      <a:pt x="1527" y="5056"/>
                      <a:pt x="1559" y="5056"/>
                    </a:cubicBezTo>
                    <a:cubicBezTo>
                      <a:pt x="1563" y="5056"/>
                      <a:pt x="1567" y="5058"/>
                      <a:pt x="1570" y="5064"/>
                    </a:cubicBezTo>
                    <a:cubicBezTo>
                      <a:pt x="1612" y="4897"/>
                      <a:pt x="1884" y="4583"/>
                      <a:pt x="2052" y="4374"/>
                    </a:cubicBezTo>
                    <a:lnTo>
                      <a:pt x="2052" y="4374"/>
                    </a:lnTo>
                    <a:cubicBezTo>
                      <a:pt x="2051" y="4374"/>
                      <a:pt x="2039" y="4399"/>
                      <a:pt x="2023" y="4421"/>
                    </a:cubicBezTo>
                    <a:lnTo>
                      <a:pt x="2023" y="4421"/>
                    </a:lnTo>
                    <a:cubicBezTo>
                      <a:pt x="2118" y="4309"/>
                      <a:pt x="2160" y="4287"/>
                      <a:pt x="2240" y="4227"/>
                    </a:cubicBezTo>
                    <a:cubicBezTo>
                      <a:pt x="2219" y="4185"/>
                      <a:pt x="2365" y="3997"/>
                      <a:pt x="2428" y="3871"/>
                    </a:cubicBezTo>
                    <a:cubicBezTo>
                      <a:pt x="2460" y="3858"/>
                      <a:pt x="2480" y="3852"/>
                      <a:pt x="2492" y="3852"/>
                    </a:cubicBezTo>
                    <a:cubicBezTo>
                      <a:pt x="2555" y="3852"/>
                      <a:pt x="2421" y="3997"/>
                      <a:pt x="2491" y="3997"/>
                    </a:cubicBezTo>
                    <a:cubicBezTo>
                      <a:pt x="2451" y="3977"/>
                      <a:pt x="2679" y="3766"/>
                      <a:pt x="2625" y="3766"/>
                    </a:cubicBezTo>
                    <a:cubicBezTo>
                      <a:pt x="2623" y="3766"/>
                      <a:pt x="2620" y="3766"/>
                      <a:pt x="2616" y="3767"/>
                    </a:cubicBezTo>
                    <a:cubicBezTo>
                      <a:pt x="2763" y="3683"/>
                      <a:pt x="2721" y="3683"/>
                      <a:pt x="2826" y="3683"/>
                    </a:cubicBezTo>
                    <a:cubicBezTo>
                      <a:pt x="2784" y="3599"/>
                      <a:pt x="2909" y="3579"/>
                      <a:pt x="2972" y="3474"/>
                    </a:cubicBezTo>
                    <a:cubicBezTo>
                      <a:pt x="3160" y="3369"/>
                      <a:pt x="3077" y="3495"/>
                      <a:pt x="3223" y="3327"/>
                    </a:cubicBezTo>
                    <a:cubicBezTo>
                      <a:pt x="3236" y="3322"/>
                      <a:pt x="3246" y="3320"/>
                      <a:pt x="3252" y="3320"/>
                    </a:cubicBezTo>
                    <a:cubicBezTo>
                      <a:pt x="3298" y="3320"/>
                      <a:pt x="3202" y="3432"/>
                      <a:pt x="3202" y="3432"/>
                    </a:cubicBezTo>
                    <a:cubicBezTo>
                      <a:pt x="3391" y="3307"/>
                      <a:pt x="3244" y="3327"/>
                      <a:pt x="3244" y="3265"/>
                    </a:cubicBezTo>
                    <a:cubicBezTo>
                      <a:pt x="3329" y="3189"/>
                      <a:pt x="3369" y="3167"/>
                      <a:pt x="3393" y="3167"/>
                    </a:cubicBezTo>
                    <a:cubicBezTo>
                      <a:pt x="3426" y="3167"/>
                      <a:pt x="3432" y="3204"/>
                      <a:pt x="3476" y="3204"/>
                    </a:cubicBezTo>
                    <a:cubicBezTo>
                      <a:pt x="3481" y="3204"/>
                      <a:pt x="3488" y="3203"/>
                      <a:pt x="3495" y="3202"/>
                    </a:cubicBezTo>
                    <a:cubicBezTo>
                      <a:pt x="3621" y="3097"/>
                      <a:pt x="3684" y="2951"/>
                      <a:pt x="3809" y="2888"/>
                    </a:cubicBezTo>
                    <a:cubicBezTo>
                      <a:pt x="3809" y="2888"/>
                      <a:pt x="3841" y="2888"/>
                      <a:pt x="3835" y="2902"/>
                    </a:cubicBezTo>
                    <a:lnTo>
                      <a:pt x="3835" y="2902"/>
                    </a:lnTo>
                    <a:cubicBezTo>
                      <a:pt x="3946" y="2759"/>
                      <a:pt x="4293" y="2634"/>
                      <a:pt x="4437" y="2449"/>
                    </a:cubicBezTo>
                    <a:cubicBezTo>
                      <a:pt x="4438" y="2449"/>
                      <a:pt x="4439" y="2449"/>
                      <a:pt x="4441" y="2449"/>
                    </a:cubicBezTo>
                    <a:lnTo>
                      <a:pt x="4441" y="2449"/>
                    </a:lnTo>
                    <a:cubicBezTo>
                      <a:pt x="4406" y="2421"/>
                      <a:pt x="4390" y="2381"/>
                      <a:pt x="4374" y="2365"/>
                    </a:cubicBezTo>
                    <a:cubicBezTo>
                      <a:pt x="4444" y="2312"/>
                      <a:pt x="4500" y="2230"/>
                      <a:pt x="4553" y="2230"/>
                    </a:cubicBezTo>
                    <a:cubicBezTo>
                      <a:pt x="4563" y="2230"/>
                      <a:pt x="4573" y="2233"/>
                      <a:pt x="4583" y="2239"/>
                    </a:cubicBezTo>
                    <a:cubicBezTo>
                      <a:pt x="4520" y="2281"/>
                      <a:pt x="4541" y="2302"/>
                      <a:pt x="4520" y="2344"/>
                    </a:cubicBezTo>
                    <a:lnTo>
                      <a:pt x="4604" y="2260"/>
                    </a:lnTo>
                    <a:lnTo>
                      <a:pt x="4604" y="2260"/>
                    </a:lnTo>
                    <a:cubicBezTo>
                      <a:pt x="4730" y="2302"/>
                      <a:pt x="4479" y="2365"/>
                      <a:pt x="4520" y="2428"/>
                    </a:cubicBezTo>
                    <a:cubicBezTo>
                      <a:pt x="4688" y="2302"/>
                      <a:pt x="4876" y="2114"/>
                      <a:pt x="5044" y="2051"/>
                    </a:cubicBezTo>
                    <a:lnTo>
                      <a:pt x="5044" y="2051"/>
                    </a:lnTo>
                    <a:cubicBezTo>
                      <a:pt x="5121" y="2129"/>
                      <a:pt x="4769" y="2242"/>
                      <a:pt x="4914" y="2242"/>
                    </a:cubicBezTo>
                    <a:cubicBezTo>
                      <a:pt x="4926" y="2242"/>
                      <a:pt x="4941" y="2241"/>
                      <a:pt x="4960" y="2239"/>
                    </a:cubicBezTo>
                    <a:lnTo>
                      <a:pt x="4960" y="2239"/>
                    </a:lnTo>
                    <a:lnTo>
                      <a:pt x="4709" y="2323"/>
                    </a:lnTo>
                    <a:cubicBezTo>
                      <a:pt x="4960" y="2386"/>
                      <a:pt x="4562" y="2386"/>
                      <a:pt x="4813" y="2449"/>
                    </a:cubicBezTo>
                    <a:cubicBezTo>
                      <a:pt x="5127" y="2344"/>
                      <a:pt x="5127" y="2239"/>
                      <a:pt x="5462" y="2135"/>
                    </a:cubicBezTo>
                    <a:cubicBezTo>
                      <a:pt x="5483" y="2051"/>
                      <a:pt x="5378" y="2072"/>
                      <a:pt x="5420" y="1967"/>
                    </a:cubicBezTo>
                    <a:cubicBezTo>
                      <a:pt x="5534" y="1883"/>
                      <a:pt x="5623" y="1858"/>
                      <a:pt x="5696" y="1858"/>
                    </a:cubicBezTo>
                    <a:cubicBezTo>
                      <a:pt x="5810" y="1858"/>
                      <a:pt x="5889" y="1918"/>
                      <a:pt x="5975" y="1918"/>
                    </a:cubicBezTo>
                    <a:cubicBezTo>
                      <a:pt x="6028" y="1918"/>
                      <a:pt x="6084" y="1895"/>
                      <a:pt x="6153" y="1821"/>
                    </a:cubicBezTo>
                    <a:cubicBezTo>
                      <a:pt x="6194" y="1716"/>
                      <a:pt x="6173" y="1549"/>
                      <a:pt x="6425" y="1549"/>
                    </a:cubicBezTo>
                    <a:lnTo>
                      <a:pt x="6404" y="1716"/>
                    </a:lnTo>
                    <a:cubicBezTo>
                      <a:pt x="6717" y="1612"/>
                      <a:pt x="6508" y="1444"/>
                      <a:pt x="6864" y="1444"/>
                    </a:cubicBezTo>
                    <a:cubicBezTo>
                      <a:pt x="6822" y="1507"/>
                      <a:pt x="6634" y="1570"/>
                      <a:pt x="6697" y="1570"/>
                    </a:cubicBezTo>
                    <a:cubicBezTo>
                      <a:pt x="6721" y="1574"/>
                      <a:pt x="6742" y="1576"/>
                      <a:pt x="6760" y="1576"/>
                    </a:cubicBezTo>
                    <a:cubicBezTo>
                      <a:pt x="6922" y="1576"/>
                      <a:pt x="6818" y="1419"/>
                      <a:pt x="6969" y="1382"/>
                    </a:cubicBezTo>
                    <a:lnTo>
                      <a:pt x="7052" y="1507"/>
                    </a:lnTo>
                    <a:cubicBezTo>
                      <a:pt x="7345" y="1402"/>
                      <a:pt x="7680" y="1214"/>
                      <a:pt x="8057" y="1130"/>
                    </a:cubicBezTo>
                    <a:lnTo>
                      <a:pt x="8057" y="1130"/>
                    </a:lnTo>
                    <a:cubicBezTo>
                      <a:pt x="8036" y="1172"/>
                      <a:pt x="7994" y="1235"/>
                      <a:pt x="8078" y="1256"/>
                    </a:cubicBezTo>
                    <a:cubicBezTo>
                      <a:pt x="8287" y="1193"/>
                      <a:pt x="8538" y="1172"/>
                      <a:pt x="8789" y="1172"/>
                    </a:cubicBezTo>
                    <a:cubicBezTo>
                      <a:pt x="9040" y="1193"/>
                      <a:pt x="9333" y="1235"/>
                      <a:pt x="9542" y="1277"/>
                    </a:cubicBezTo>
                    <a:lnTo>
                      <a:pt x="9710" y="1130"/>
                    </a:lnTo>
                    <a:cubicBezTo>
                      <a:pt x="9751" y="1130"/>
                      <a:pt x="9793" y="1193"/>
                      <a:pt x="9751" y="1214"/>
                    </a:cubicBezTo>
                    <a:cubicBezTo>
                      <a:pt x="9775" y="1220"/>
                      <a:pt x="9791" y="1223"/>
                      <a:pt x="9803" y="1223"/>
                    </a:cubicBezTo>
                    <a:cubicBezTo>
                      <a:pt x="9877" y="1223"/>
                      <a:pt x="9763" y="1122"/>
                      <a:pt x="9835" y="1068"/>
                    </a:cubicBezTo>
                    <a:cubicBezTo>
                      <a:pt x="9940" y="1068"/>
                      <a:pt x="9961" y="1151"/>
                      <a:pt x="9898" y="1193"/>
                    </a:cubicBezTo>
                    <a:cubicBezTo>
                      <a:pt x="10090" y="1116"/>
                      <a:pt x="10384" y="1039"/>
                      <a:pt x="10656" y="1039"/>
                    </a:cubicBezTo>
                    <a:cubicBezTo>
                      <a:pt x="10827" y="1039"/>
                      <a:pt x="10990" y="1070"/>
                      <a:pt x="11111" y="1151"/>
                    </a:cubicBezTo>
                    <a:lnTo>
                      <a:pt x="11049" y="1193"/>
                    </a:lnTo>
                    <a:cubicBezTo>
                      <a:pt x="11077" y="1203"/>
                      <a:pt x="11102" y="1208"/>
                      <a:pt x="11126" y="1208"/>
                    </a:cubicBezTo>
                    <a:cubicBezTo>
                      <a:pt x="11263" y="1208"/>
                      <a:pt x="11347" y="1070"/>
                      <a:pt x="11473" y="1070"/>
                    </a:cubicBezTo>
                    <a:cubicBezTo>
                      <a:pt x="11509" y="1070"/>
                      <a:pt x="11548" y="1081"/>
                      <a:pt x="11593" y="1110"/>
                    </a:cubicBezTo>
                    <a:lnTo>
                      <a:pt x="11530" y="1130"/>
                    </a:lnTo>
                    <a:cubicBezTo>
                      <a:pt x="11593" y="1151"/>
                      <a:pt x="11676" y="1172"/>
                      <a:pt x="11739" y="1172"/>
                    </a:cubicBezTo>
                    <a:lnTo>
                      <a:pt x="11948" y="1235"/>
                    </a:lnTo>
                    <a:cubicBezTo>
                      <a:pt x="12095" y="1277"/>
                      <a:pt x="12220" y="1298"/>
                      <a:pt x="12367" y="1340"/>
                    </a:cubicBezTo>
                    <a:cubicBezTo>
                      <a:pt x="12639" y="1402"/>
                      <a:pt x="12869" y="1507"/>
                      <a:pt x="13036" y="1674"/>
                    </a:cubicBezTo>
                    <a:cubicBezTo>
                      <a:pt x="13059" y="1655"/>
                      <a:pt x="13087" y="1647"/>
                      <a:pt x="13119" y="1647"/>
                    </a:cubicBezTo>
                    <a:cubicBezTo>
                      <a:pt x="13245" y="1647"/>
                      <a:pt x="13426" y="1773"/>
                      <a:pt x="13554" y="1773"/>
                    </a:cubicBezTo>
                    <a:cubicBezTo>
                      <a:pt x="13599" y="1773"/>
                      <a:pt x="13637" y="1757"/>
                      <a:pt x="13664" y="1716"/>
                    </a:cubicBezTo>
                    <a:cubicBezTo>
                      <a:pt x="13894" y="1967"/>
                      <a:pt x="13790" y="1967"/>
                      <a:pt x="14166" y="2219"/>
                    </a:cubicBezTo>
                    <a:cubicBezTo>
                      <a:pt x="14185" y="2226"/>
                      <a:pt x="14204" y="2229"/>
                      <a:pt x="14225" y="2229"/>
                    </a:cubicBezTo>
                    <a:cubicBezTo>
                      <a:pt x="14293" y="2229"/>
                      <a:pt x="14372" y="2198"/>
                      <a:pt x="14449" y="2198"/>
                    </a:cubicBezTo>
                    <a:cubicBezTo>
                      <a:pt x="14481" y="2198"/>
                      <a:pt x="14512" y="2203"/>
                      <a:pt x="14543" y="2219"/>
                    </a:cubicBezTo>
                    <a:lnTo>
                      <a:pt x="14501" y="2323"/>
                    </a:lnTo>
                    <a:lnTo>
                      <a:pt x="14731" y="2323"/>
                    </a:lnTo>
                    <a:lnTo>
                      <a:pt x="14752" y="2491"/>
                    </a:lnTo>
                    <a:lnTo>
                      <a:pt x="14899" y="2532"/>
                    </a:lnTo>
                    <a:cubicBezTo>
                      <a:pt x="14836" y="2511"/>
                      <a:pt x="14815" y="2428"/>
                      <a:pt x="14836" y="2407"/>
                    </a:cubicBezTo>
                    <a:lnTo>
                      <a:pt x="14836" y="2407"/>
                    </a:lnTo>
                    <a:cubicBezTo>
                      <a:pt x="15045" y="2491"/>
                      <a:pt x="15275" y="2742"/>
                      <a:pt x="15233" y="2783"/>
                    </a:cubicBezTo>
                    <a:lnTo>
                      <a:pt x="15715" y="3014"/>
                    </a:lnTo>
                    <a:cubicBezTo>
                      <a:pt x="15707" y="3018"/>
                      <a:pt x="15697" y="3019"/>
                      <a:pt x="15687" y="3019"/>
                    </a:cubicBezTo>
                    <a:cubicBezTo>
                      <a:pt x="15662" y="3019"/>
                      <a:pt x="15633" y="3010"/>
                      <a:pt x="15602" y="3000"/>
                    </a:cubicBezTo>
                    <a:lnTo>
                      <a:pt x="15602" y="3000"/>
                    </a:lnTo>
                    <a:cubicBezTo>
                      <a:pt x="15735" y="3061"/>
                      <a:pt x="15536" y="3087"/>
                      <a:pt x="15756" y="3160"/>
                    </a:cubicBezTo>
                    <a:cubicBezTo>
                      <a:pt x="15756" y="3118"/>
                      <a:pt x="15819" y="3139"/>
                      <a:pt x="15840" y="3118"/>
                    </a:cubicBezTo>
                    <a:cubicBezTo>
                      <a:pt x="15861" y="3181"/>
                      <a:pt x="15945" y="3244"/>
                      <a:pt x="16028" y="3327"/>
                    </a:cubicBezTo>
                    <a:cubicBezTo>
                      <a:pt x="16112" y="3390"/>
                      <a:pt x="16217" y="3474"/>
                      <a:pt x="16300" y="3537"/>
                    </a:cubicBezTo>
                    <a:lnTo>
                      <a:pt x="16238" y="3558"/>
                    </a:lnTo>
                    <a:cubicBezTo>
                      <a:pt x="16384" y="3683"/>
                      <a:pt x="16531" y="3809"/>
                      <a:pt x="16698" y="3934"/>
                    </a:cubicBezTo>
                    <a:cubicBezTo>
                      <a:pt x="16865" y="4081"/>
                      <a:pt x="17012" y="4227"/>
                      <a:pt x="17158" y="4395"/>
                    </a:cubicBezTo>
                    <a:cubicBezTo>
                      <a:pt x="17104" y="4313"/>
                      <a:pt x="17120" y="4267"/>
                      <a:pt x="17161" y="4267"/>
                    </a:cubicBezTo>
                    <a:cubicBezTo>
                      <a:pt x="17183" y="4267"/>
                      <a:pt x="17212" y="4281"/>
                      <a:pt x="17242" y="4311"/>
                    </a:cubicBezTo>
                    <a:lnTo>
                      <a:pt x="17242" y="4395"/>
                    </a:lnTo>
                    <a:cubicBezTo>
                      <a:pt x="17253" y="4400"/>
                      <a:pt x="17260" y="4402"/>
                      <a:pt x="17263" y="4402"/>
                    </a:cubicBezTo>
                    <a:cubicBezTo>
                      <a:pt x="17281" y="4402"/>
                      <a:pt x="17228" y="4347"/>
                      <a:pt x="17256" y="4347"/>
                    </a:cubicBezTo>
                    <a:cubicBezTo>
                      <a:pt x="17266" y="4347"/>
                      <a:pt x="17287" y="4354"/>
                      <a:pt x="17326" y="4374"/>
                    </a:cubicBezTo>
                    <a:cubicBezTo>
                      <a:pt x="17393" y="4454"/>
                      <a:pt x="17374" y="4492"/>
                      <a:pt x="17335" y="4492"/>
                    </a:cubicBezTo>
                    <a:cubicBezTo>
                      <a:pt x="17318" y="4492"/>
                      <a:pt x="17297" y="4484"/>
                      <a:pt x="17278" y="4471"/>
                    </a:cubicBezTo>
                    <a:lnTo>
                      <a:pt x="17278" y="4471"/>
                    </a:lnTo>
                    <a:lnTo>
                      <a:pt x="17409" y="4583"/>
                    </a:lnTo>
                    <a:cubicBezTo>
                      <a:pt x="17409" y="4590"/>
                      <a:pt x="17405" y="4592"/>
                      <a:pt x="17397" y="4592"/>
                    </a:cubicBezTo>
                    <a:cubicBezTo>
                      <a:pt x="17382" y="4592"/>
                      <a:pt x="17354" y="4583"/>
                      <a:pt x="17326" y="4583"/>
                    </a:cubicBezTo>
                    <a:cubicBezTo>
                      <a:pt x="17430" y="4625"/>
                      <a:pt x="17493" y="4897"/>
                      <a:pt x="17640" y="4939"/>
                    </a:cubicBezTo>
                    <a:lnTo>
                      <a:pt x="17619" y="4960"/>
                    </a:lnTo>
                    <a:cubicBezTo>
                      <a:pt x="17765" y="5127"/>
                      <a:pt x="17870" y="5252"/>
                      <a:pt x="17953" y="5357"/>
                    </a:cubicBezTo>
                    <a:cubicBezTo>
                      <a:pt x="18058" y="5483"/>
                      <a:pt x="18121" y="5587"/>
                      <a:pt x="18225" y="5755"/>
                    </a:cubicBezTo>
                    <a:cubicBezTo>
                      <a:pt x="18229" y="5753"/>
                      <a:pt x="18232" y="5752"/>
                      <a:pt x="18235" y="5752"/>
                    </a:cubicBezTo>
                    <a:cubicBezTo>
                      <a:pt x="18277" y="5752"/>
                      <a:pt x="18336" y="5864"/>
                      <a:pt x="18414" y="5922"/>
                    </a:cubicBezTo>
                    <a:cubicBezTo>
                      <a:pt x="18560" y="6152"/>
                      <a:pt x="18644" y="6424"/>
                      <a:pt x="18790" y="6717"/>
                    </a:cubicBezTo>
                    <a:cubicBezTo>
                      <a:pt x="18848" y="6804"/>
                      <a:pt x="18866" y="6819"/>
                      <a:pt x="18875" y="6819"/>
                    </a:cubicBezTo>
                    <a:cubicBezTo>
                      <a:pt x="18880" y="6819"/>
                      <a:pt x="18881" y="6814"/>
                      <a:pt x="18886" y="6814"/>
                    </a:cubicBezTo>
                    <a:cubicBezTo>
                      <a:pt x="18891" y="6814"/>
                      <a:pt x="18899" y="6820"/>
                      <a:pt x="18916" y="6843"/>
                    </a:cubicBezTo>
                    <a:cubicBezTo>
                      <a:pt x="18899" y="6859"/>
                      <a:pt x="18990" y="7051"/>
                      <a:pt x="18973" y="7051"/>
                    </a:cubicBezTo>
                    <a:cubicBezTo>
                      <a:pt x="18969" y="7051"/>
                      <a:pt x="18958" y="7039"/>
                      <a:pt x="18937" y="7010"/>
                    </a:cubicBezTo>
                    <a:lnTo>
                      <a:pt x="18937" y="7010"/>
                    </a:lnTo>
                    <a:cubicBezTo>
                      <a:pt x="19104" y="7366"/>
                      <a:pt x="19125" y="7470"/>
                      <a:pt x="19313" y="7910"/>
                    </a:cubicBezTo>
                    <a:cubicBezTo>
                      <a:pt x="19313" y="7855"/>
                      <a:pt x="19313" y="7801"/>
                      <a:pt x="19327" y="7801"/>
                    </a:cubicBezTo>
                    <a:cubicBezTo>
                      <a:pt x="19329" y="7801"/>
                      <a:pt x="19332" y="7802"/>
                      <a:pt x="19334" y="7805"/>
                    </a:cubicBezTo>
                    <a:cubicBezTo>
                      <a:pt x="19371" y="7878"/>
                      <a:pt x="19376" y="7982"/>
                      <a:pt x="19363" y="7994"/>
                    </a:cubicBezTo>
                    <a:lnTo>
                      <a:pt x="19363" y="7994"/>
                    </a:lnTo>
                    <a:cubicBezTo>
                      <a:pt x="19360" y="7987"/>
                      <a:pt x="19358" y="7980"/>
                      <a:pt x="19355" y="7973"/>
                    </a:cubicBezTo>
                    <a:cubicBezTo>
                      <a:pt x="19355" y="7993"/>
                      <a:pt x="19355" y="7993"/>
                      <a:pt x="19355" y="7993"/>
                    </a:cubicBezTo>
                    <a:cubicBezTo>
                      <a:pt x="19357" y="7995"/>
                      <a:pt x="19358" y="7996"/>
                      <a:pt x="19360" y="7996"/>
                    </a:cubicBezTo>
                    <a:cubicBezTo>
                      <a:pt x="19361" y="7996"/>
                      <a:pt x="19362" y="7995"/>
                      <a:pt x="19363" y="7994"/>
                    </a:cubicBezTo>
                    <a:lnTo>
                      <a:pt x="19363" y="7994"/>
                    </a:lnTo>
                    <a:cubicBezTo>
                      <a:pt x="19443" y="8242"/>
                      <a:pt x="19503" y="8546"/>
                      <a:pt x="19544" y="8830"/>
                    </a:cubicBezTo>
                    <a:cubicBezTo>
                      <a:pt x="19585" y="9144"/>
                      <a:pt x="19585" y="9416"/>
                      <a:pt x="19648" y="9625"/>
                    </a:cubicBezTo>
                    <a:lnTo>
                      <a:pt x="19648" y="9605"/>
                    </a:lnTo>
                    <a:cubicBezTo>
                      <a:pt x="19690" y="9751"/>
                      <a:pt x="19732" y="9897"/>
                      <a:pt x="19753" y="10044"/>
                    </a:cubicBezTo>
                    <a:cubicBezTo>
                      <a:pt x="19753" y="10097"/>
                      <a:pt x="19750" y="10115"/>
                      <a:pt x="19746" y="10115"/>
                    </a:cubicBezTo>
                    <a:cubicBezTo>
                      <a:pt x="19736" y="10115"/>
                      <a:pt x="19719" y="10026"/>
                      <a:pt x="19704" y="10026"/>
                    </a:cubicBezTo>
                    <a:cubicBezTo>
                      <a:pt x="19699" y="10026"/>
                      <a:pt x="19694" y="10037"/>
                      <a:pt x="19690" y="10065"/>
                    </a:cubicBezTo>
                    <a:cubicBezTo>
                      <a:pt x="19774" y="10546"/>
                      <a:pt x="19711" y="10839"/>
                      <a:pt x="19711" y="11216"/>
                    </a:cubicBezTo>
                    <a:cubicBezTo>
                      <a:pt x="19627" y="11362"/>
                      <a:pt x="19606" y="11634"/>
                      <a:pt x="19585" y="11906"/>
                    </a:cubicBezTo>
                    <a:cubicBezTo>
                      <a:pt x="19544" y="12178"/>
                      <a:pt x="19481" y="12471"/>
                      <a:pt x="19355" y="12638"/>
                    </a:cubicBezTo>
                    <a:lnTo>
                      <a:pt x="19418" y="12638"/>
                    </a:lnTo>
                    <a:cubicBezTo>
                      <a:pt x="19439" y="12743"/>
                      <a:pt x="19355" y="12743"/>
                      <a:pt x="19313" y="12827"/>
                    </a:cubicBezTo>
                    <a:cubicBezTo>
                      <a:pt x="19346" y="12827"/>
                      <a:pt x="19378" y="12765"/>
                      <a:pt x="19391" y="12765"/>
                    </a:cubicBezTo>
                    <a:cubicBezTo>
                      <a:pt x="19395" y="12765"/>
                      <a:pt x="19397" y="12770"/>
                      <a:pt x="19397" y="12785"/>
                    </a:cubicBezTo>
                    <a:cubicBezTo>
                      <a:pt x="19293" y="13224"/>
                      <a:pt x="19125" y="13664"/>
                      <a:pt x="18895" y="14061"/>
                    </a:cubicBezTo>
                    <a:cubicBezTo>
                      <a:pt x="18665" y="14459"/>
                      <a:pt x="18372" y="14815"/>
                      <a:pt x="18100" y="15170"/>
                    </a:cubicBezTo>
                    <a:cubicBezTo>
                      <a:pt x="17891" y="15421"/>
                      <a:pt x="18288" y="15526"/>
                      <a:pt x="17891" y="15756"/>
                    </a:cubicBezTo>
                    <a:lnTo>
                      <a:pt x="17870" y="15589"/>
                    </a:lnTo>
                    <a:cubicBezTo>
                      <a:pt x="17723" y="15882"/>
                      <a:pt x="17493" y="16154"/>
                      <a:pt x="17263" y="16384"/>
                    </a:cubicBezTo>
                    <a:cubicBezTo>
                      <a:pt x="17033" y="16635"/>
                      <a:pt x="16782" y="16844"/>
                      <a:pt x="16593" y="17116"/>
                    </a:cubicBezTo>
                    <a:cubicBezTo>
                      <a:pt x="16593" y="17074"/>
                      <a:pt x="16572" y="17032"/>
                      <a:pt x="16614" y="16991"/>
                    </a:cubicBezTo>
                    <a:lnTo>
                      <a:pt x="16614" y="16991"/>
                    </a:lnTo>
                    <a:cubicBezTo>
                      <a:pt x="16447" y="17012"/>
                      <a:pt x="16217" y="17304"/>
                      <a:pt x="16280" y="17388"/>
                    </a:cubicBezTo>
                    <a:cubicBezTo>
                      <a:pt x="16266" y="17395"/>
                      <a:pt x="16255" y="17398"/>
                      <a:pt x="16245" y="17398"/>
                    </a:cubicBezTo>
                    <a:cubicBezTo>
                      <a:pt x="16200" y="17398"/>
                      <a:pt x="16203" y="17325"/>
                      <a:pt x="16133" y="17325"/>
                    </a:cubicBezTo>
                    <a:cubicBezTo>
                      <a:pt x="16001" y="17363"/>
                      <a:pt x="15954" y="17606"/>
                      <a:pt x="15853" y="17606"/>
                    </a:cubicBezTo>
                    <a:cubicBezTo>
                      <a:pt x="15843" y="17606"/>
                      <a:pt x="15831" y="17603"/>
                      <a:pt x="15819" y="17597"/>
                    </a:cubicBezTo>
                    <a:cubicBezTo>
                      <a:pt x="15809" y="17597"/>
                      <a:pt x="15809" y="17587"/>
                      <a:pt x="15814" y="17574"/>
                    </a:cubicBezTo>
                    <a:lnTo>
                      <a:pt x="15814" y="17574"/>
                    </a:lnTo>
                    <a:cubicBezTo>
                      <a:pt x="15729" y="17669"/>
                      <a:pt x="15502" y="17770"/>
                      <a:pt x="15631" y="17807"/>
                    </a:cubicBezTo>
                    <a:cubicBezTo>
                      <a:pt x="15401" y="17911"/>
                      <a:pt x="15275" y="18120"/>
                      <a:pt x="15066" y="18162"/>
                    </a:cubicBezTo>
                    <a:cubicBezTo>
                      <a:pt x="15045" y="18351"/>
                      <a:pt x="14668" y="18309"/>
                      <a:pt x="14752" y="18497"/>
                    </a:cubicBezTo>
                    <a:cubicBezTo>
                      <a:pt x="14719" y="18452"/>
                      <a:pt x="14673" y="18431"/>
                      <a:pt x="14618" y="18431"/>
                    </a:cubicBezTo>
                    <a:cubicBezTo>
                      <a:pt x="14571" y="18431"/>
                      <a:pt x="14517" y="18447"/>
                      <a:pt x="14459" y="18476"/>
                    </a:cubicBezTo>
                    <a:cubicBezTo>
                      <a:pt x="14417" y="18497"/>
                      <a:pt x="14334" y="18539"/>
                      <a:pt x="14292" y="18581"/>
                    </a:cubicBezTo>
                    <a:cubicBezTo>
                      <a:pt x="14229" y="18623"/>
                      <a:pt x="14208" y="18685"/>
                      <a:pt x="14187" y="18727"/>
                    </a:cubicBezTo>
                    <a:cubicBezTo>
                      <a:pt x="14187" y="18644"/>
                      <a:pt x="14020" y="18727"/>
                      <a:pt x="14041" y="18602"/>
                    </a:cubicBezTo>
                    <a:lnTo>
                      <a:pt x="14041" y="18602"/>
                    </a:lnTo>
                    <a:cubicBezTo>
                      <a:pt x="13873" y="18685"/>
                      <a:pt x="13748" y="18811"/>
                      <a:pt x="13832" y="18895"/>
                    </a:cubicBezTo>
                    <a:cubicBezTo>
                      <a:pt x="13799" y="18888"/>
                      <a:pt x="13769" y="18885"/>
                      <a:pt x="13741" y="18885"/>
                    </a:cubicBezTo>
                    <a:cubicBezTo>
                      <a:pt x="13589" y="18885"/>
                      <a:pt x="13498" y="18974"/>
                      <a:pt x="13392" y="19062"/>
                    </a:cubicBezTo>
                    <a:cubicBezTo>
                      <a:pt x="13325" y="19115"/>
                      <a:pt x="13259" y="19177"/>
                      <a:pt x="13181" y="19177"/>
                    </a:cubicBezTo>
                    <a:cubicBezTo>
                      <a:pt x="13137" y="19177"/>
                      <a:pt x="13090" y="19157"/>
                      <a:pt x="13036" y="19104"/>
                    </a:cubicBezTo>
                    <a:cubicBezTo>
                      <a:pt x="12597" y="19397"/>
                      <a:pt x="12158" y="19606"/>
                      <a:pt x="11718" y="19752"/>
                    </a:cubicBezTo>
                    <a:cubicBezTo>
                      <a:pt x="11697" y="19627"/>
                      <a:pt x="11823" y="19606"/>
                      <a:pt x="11927" y="19564"/>
                    </a:cubicBezTo>
                    <a:cubicBezTo>
                      <a:pt x="12053" y="19543"/>
                      <a:pt x="12158" y="19501"/>
                      <a:pt x="12116" y="19376"/>
                    </a:cubicBezTo>
                    <a:lnTo>
                      <a:pt x="12116" y="19376"/>
                    </a:lnTo>
                    <a:cubicBezTo>
                      <a:pt x="12032" y="19418"/>
                      <a:pt x="11948" y="19480"/>
                      <a:pt x="11865" y="19543"/>
                    </a:cubicBezTo>
                    <a:cubicBezTo>
                      <a:pt x="11781" y="19585"/>
                      <a:pt x="11697" y="19627"/>
                      <a:pt x="11614" y="19669"/>
                    </a:cubicBezTo>
                    <a:cubicBezTo>
                      <a:pt x="11467" y="19752"/>
                      <a:pt x="11300" y="19836"/>
                      <a:pt x="11070" y="19836"/>
                    </a:cubicBezTo>
                    <a:cubicBezTo>
                      <a:pt x="10944" y="19815"/>
                      <a:pt x="11111" y="19711"/>
                      <a:pt x="11153" y="19669"/>
                    </a:cubicBezTo>
                    <a:lnTo>
                      <a:pt x="11153" y="19669"/>
                    </a:lnTo>
                    <a:cubicBezTo>
                      <a:pt x="10944" y="19732"/>
                      <a:pt x="10735" y="19773"/>
                      <a:pt x="10526" y="19773"/>
                    </a:cubicBezTo>
                    <a:cubicBezTo>
                      <a:pt x="10323" y="19773"/>
                      <a:pt x="10120" y="19793"/>
                      <a:pt x="9936" y="19871"/>
                    </a:cubicBezTo>
                    <a:lnTo>
                      <a:pt x="9936" y="19871"/>
                    </a:lnTo>
                    <a:cubicBezTo>
                      <a:pt x="9990" y="20040"/>
                      <a:pt x="9625" y="20189"/>
                      <a:pt x="9586" y="20269"/>
                    </a:cubicBezTo>
                    <a:lnTo>
                      <a:pt x="9586" y="20269"/>
                    </a:lnTo>
                    <a:cubicBezTo>
                      <a:pt x="9703" y="19944"/>
                      <a:pt x="9188" y="20168"/>
                      <a:pt x="9417" y="19773"/>
                    </a:cubicBezTo>
                    <a:lnTo>
                      <a:pt x="9417" y="19773"/>
                    </a:lnTo>
                    <a:cubicBezTo>
                      <a:pt x="9354" y="19794"/>
                      <a:pt x="9291" y="19836"/>
                      <a:pt x="9291" y="19920"/>
                    </a:cubicBezTo>
                    <a:cubicBezTo>
                      <a:pt x="9228" y="19899"/>
                      <a:pt x="9207" y="19836"/>
                      <a:pt x="9291" y="19752"/>
                    </a:cubicBezTo>
                    <a:lnTo>
                      <a:pt x="9291" y="19752"/>
                    </a:lnTo>
                    <a:cubicBezTo>
                      <a:pt x="9020" y="19791"/>
                      <a:pt x="9089" y="19901"/>
                      <a:pt x="8887" y="19901"/>
                    </a:cubicBezTo>
                    <a:cubicBezTo>
                      <a:pt x="8870" y="19901"/>
                      <a:pt x="8851" y="19901"/>
                      <a:pt x="8831" y="19899"/>
                    </a:cubicBezTo>
                    <a:cubicBezTo>
                      <a:pt x="8852" y="19836"/>
                      <a:pt x="8894" y="19836"/>
                      <a:pt x="8935" y="19773"/>
                    </a:cubicBezTo>
                    <a:lnTo>
                      <a:pt x="8935" y="19773"/>
                    </a:lnTo>
                    <a:cubicBezTo>
                      <a:pt x="8827" y="19835"/>
                      <a:pt x="8719" y="19909"/>
                      <a:pt x="8585" y="19909"/>
                    </a:cubicBezTo>
                    <a:cubicBezTo>
                      <a:pt x="8538" y="19909"/>
                      <a:pt x="8488" y="19900"/>
                      <a:pt x="8433" y="19878"/>
                    </a:cubicBezTo>
                    <a:cubicBezTo>
                      <a:pt x="8448" y="19849"/>
                      <a:pt x="8442" y="19819"/>
                      <a:pt x="8459" y="19812"/>
                    </a:cubicBezTo>
                    <a:lnTo>
                      <a:pt x="8459" y="19812"/>
                    </a:lnTo>
                    <a:cubicBezTo>
                      <a:pt x="8471" y="19813"/>
                      <a:pt x="8484" y="19814"/>
                      <a:pt x="8496" y="19815"/>
                    </a:cubicBezTo>
                    <a:cubicBezTo>
                      <a:pt x="8484" y="19811"/>
                      <a:pt x="8476" y="19810"/>
                      <a:pt x="8469" y="19810"/>
                    </a:cubicBezTo>
                    <a:cubicBezTo>
                      <a:pt x="8465" y="19810"/>
                      <a:pt x="8462" y="19810"/>
                      <a:pt x="8459" y="19812"/>
                    </a:cubicBezTo>
                    <a:lnTo>
                      <a:pt x="8459" y="19812"/>
                    </a:lnTo>
                    <a:cubicBezTo>
                      <a:pt x="8439" y="19810"/>
                      <a:pt x="8420" y="19810"/>
                      <a:pt x="8400" y="19810"/>
                    </a:cubicBezTo>
                    <a:cubicBezTo>
                      <a:pt x="8264" y="19810"/>
                      <a:pt x="8125" y="19840"/>
                      <a:pt x="7973" y="19857"/>
                    </a:cubicBezTo>
                    <a:cubicBezTo>
                      <a:pt x="7921" y="19864"/>
                      <a:pt x="7869" y="19868"/>
                      <a:pt x="7817" y="19868"/>
                    </a:cubicBezTo>
                    <a:cubicBezTo>
                      <a:pt x="7700" y="19868"/>
                      <a:pt x="7580" y="19846"/>
                      <a:pt x="7450" y="19773"/>
                    </a:cubicBezTo>
                    <a:cubicBezTo>
                      <a:pt x="7617" y="19585"/>
                      <a:pt x="7324" y="19669"/>
                      <a:pt x="7366" y="19460"/>
                    </a:cubicBezTo>
                    <a:lnTo>
                      <a:pt x="7157" y="19460"/>
                    </a:lnTo>
                    <a:lnTo>
                      <a:pt x="7199" y="19585"/>
                    </a:lnTo>
                    <a:cubicBezTo>
                      <a:pt x="7136" y="19562"/>
                      <a:pt x="7067" y="19559"/>
                      <a:pt x="6998" y="19559"/>
                    </a:cubicBezTo>
                    <a:cubicBezTo>
                      <a:pt x="6975" y="19559"/>
                      <a:pt x="6952" y="19559"/>
                      <a:pt x="6929" y="19559"/>
                    </a:cubicBezTo>
                    <a:cubicBezTo>
                      <a:pt x="6838" y="19559"/>
                      <a:pt x="6749" y="19554"/>
                      <a:pt x="6676" y="19501"/>
                    </a:cubicBezTo>
                    <a:lnTo>
                      <a:pt x="6843" y="19460"/>
                    </a:lnTo>
                    <a:cubicBezTo>
                      <a:pt x="6717" y="19439"/>
                      <a:pt x="6613" y="19418"/>
                      <a:pt x="6487" y="19376"/>
                    </a:cubicBezTo>
                    <a:lnTo>
                      <a:pt x="6487" y="19376"/>
                    </a:lnTo>
                    <a:lnTo>
                      <a:pt x="6655" y="19522"/>
                    </a:lnTo>
                    <a:cubicBezTo>
                      <a:pt x="6483" y="19554"/>
                      <a:pt x="6521" y="19678"/>
                      <a:pt x="6464" y="19678"/>
                    </a:cubicBezTo>
                    <a:cubicBezTo>
                      <a:pt x="6445" y="19678"/>
                      <a:pt x="6415" y="19664"/>
                      <a:pt x="6362" y="19627"/>
                    </a:cubicBezTo>
                    <a:cubicBezTo>
                      <a:pt x="6425" y="19627"/>
                      <a:pt x="6173" y="19564"/>
                      <a:pt x="6132" y="19397"/>
                    </a:cubicBezTo>
                    <a:cubicBezTo>
                      <a:pt x="6077" y="19415"/>
                      <a:pt x="6023" y="19429"/>
                      <a:pt x="5970" y="19429"/>
                    </a:cubicBezTo>
                    <a:cubicBezTo>
                      <a:pt x="5901" y="19429"/>
                      <a:pt x="5835" y="19405"/>
                      <a:pt x="5776" y="19334"/>
                    </a:cubicBezTo>
                    <a:cubicBezTo>
                      <a:pt x="5776" y="19271"/>
                      <a:pt x="5901" y="19146"/>
                      <a:pt x="5901" y="19104"/>
                    </a:cubicBezTo>
                    <a:lnTo>
                      <a:pt x="5901" y="19104"/>
                    </a:lnTo>
                    <a:cubicBezTo>
                      <a:pt x="5875" y="19122"/>
                      <a:pt x="5845" y="19130"/>
                      <a:pt x="5813" y="19130"/>
                    </a:cubicBezTo>
                    <a:cubicBezTo>
                      <a:pt x="5688" y="19130"/>
                      <a:pt x="5523" y="19024"/>
                      <a:pt x="5383" y="19024"/>
                    </a:cubicBezTo>
                    <a:cubicBezTo>
                      <a:pt x="5361" y="19024"/>
                      <a:pt x="5339" y="19026"/>
                      <a:pt x="5318" y="19032"/>
                    </a:cubicBezTo>
                    <a:lnTo>
                      <a:pt x="5318" y="19032"/>
                    </a:lnTo>
                    <a:cubicBezTo>
                      <a:pt x="5357" y="19007"/>
                      <a:pt x="5399" y="18933"/>
                      <a:pt x="5399" y="18916"/>
                    </a:cubicBezTo>
                    <a:lnTo>
                      <a:pt x="5399" y="18916"/>
                    </a:lnTo>
                    <a:lnTo>
                      <a:pt x="5253" y="18999"/>
                    </a:lnTo>
                    <a:cubicBezTo>
                      <a:pt x="5211" y="18916"/>
                      <a:pt x="5211" y="18895"/>
                      <a:pt x="5253" y="18832"/>
                    </a:cubicBezTo>
                    <a:cubicBezTo>
                      <a:pt x="5216" y="18802"/>
                      <a:pt x="5191" y="18791"/>
                      <a:pt x="5173" y="18791"/>
                    </a:cubicBezTo>
                    <a:cubicBezTo>
                      <a:pt x="5115" y="18791"/>
                      <a:pt x="5137" y="18914"/>
                      <a:pt x="5089" y="18914"/>
                    </a:cubicBezTo>
                    <a:cubicBezTo>
                      <a:pt x="5069" y="18914"/>
                      <a:pt x="5037" y="18893"/>
                      <a:pt x="4981" y="18832"/>
                    </a:cubicBezTo>
                    <a:cubicBezTo>
                      <a:pt x="4995" y="18832"/>
                      <a:pt x="4999" y="18823"/>
                      <a:pt x="5020" y="18823"/>
                    </a:cubicBezTo>
                    <a:cubicBezTo>
                      <a:pt x="5030" y="18823"/>
                      <a:pt x="5044" y="18825"/>
                      <a:pt x="5065" y="18832"/>
                    </a:cubicBezTo>
                    <a:cubicBezTo>
                      <a:pt x="4813" y="18623"/>
                      <a:pt x="4500" y="18560"/>
                      <a:pt x="4269" y="18330"/>
                    </a:cubicBezTo>
                    <a:cubicBezTo>
                      <a:pt x="4281" y="18279"/>
                      <a:pt x="4304" y="18263"/>
                      <a:pt x="4332" y="18263"/>
                    </a:cubicBezTo>
                    <a:cubicBezTo>
                      <a:pt x="4381" y="18263"/>
                      <a:pt x="4446" y="18312"/>
                      <a:pt x="4491" y="18312"/>
                    </a:cubicBezTo>
                    <a:cubicBezTo>
                      <a:pt x="4517" y="18312"/>
                      <a:pt x="4536" y="18296"/>
                      <a:pt x="4541" y="18246"/>
                    </a:cubicBezTo>
                    <a:cubicBezTo>
                      <a:pt x="4165" y="18058"/>
                      <a:pt x="3684" y="17911"/>
                      <a:pt x="3412" y="17597"/>
                    </a:cubicBezTo>
                    <a:lnTo>
                      <a:pt x="3412" y="17597"/>
                    </a:lnTo>
                    <a:lnTo>
                      <a:pt x="3453" y="17681"/>
                    </a:lnTo>
                    <a:cubicBezTo>
                      <a:pt x="3422" y="17701"/>
                      <a:pt x="3397" y="17710"/>
                      <a:pt x="3375" y="17710"/>
                    </a:cubicBezTo>
                    <a:cubicBezTo>
                      <a:pt x="3243" y="17710"/>
                      <a:pt x="3274" y="17372"/>
                      <a:pt x="3088" y="17308"/>
                    </a:cubicBezTo>
                    <a:lnTo>
                      <a:pt x="3088" y="17308"/>
                    </a:lnTo>
                    <a:cubicBezTo>
                      <a:pt x="3091" y="17308"/>
                      <a:pt x="3095" y="17309"/>
                      <a:pt x="3098" y="17309"/>
                    </a:cubicBezTo>
                    <a:cubicBezTo>
                      <a:pt x="3146" y="17309"/>
                      <a:pt x="3217" y="17263"/>
                      <a:pt x="3181" y="17263"/>
                    </a:cubicBezTo>
                    <a:cubicBezTo>
                      <a:pt x="3014" y="17053"/>
                      <a:pt x="2742" y="16907"/>
                      <a:pt x="2407" y="16635"/>
                    </a:cubicBezTo>
                    <a:lnTo>
                      <a:pt x="2470" y="16635"/>
                    </a:lnTo>
                    <a:cubicBezTo>
                      <a:pt x="2428" y="16467"/>
                      <a:pt x="2219" y="16279"/>
                      <a:pt x="2135" y="16112"/>
                    </a:cubicBezTo>
                    <a:cubicBezTo>
                      <a:pt x="2093" y="16112"/>
                      <a:pt x="2052" y="16065"/>
                      <a:pt x="2022" y="16065"/>
                    </a:cubicBezTo>
                    <a:cubicBezTo>
                      <a:pt x="2007" y="16065"/>
                      <a:pt x="1996" y="16077"/>
                      <a:pt x="1989" y="16112"/>
                    </a:cubicBezTo>
                    <a:cubicBezTo>
                      <a:pt x="1947" y="15798"/>
                      <a:pt x="1779" y="15610"/>
                      <a:pt x="1612" y="15400"/>
                    </a:cubicBezTo>
                    <a:cubicBezTo>
                      <a:pt x="1445" y="15191"/>
                      <a:pt x="1277" y="14982"/>
                      <a:pt x="1277" y="14710"/>
                    </a:cubicBezTo>
                    <a:lnTo>
                      <a:pt x="1277" y="14710"/>
                    </a:lnTo>
                    <a:cubicBezTo>
                      <a:pt x="1294" y="14759"/>
                      <a:pt x="1335" y="14807"/>
                      <a:pt x="1343" y="14807"/>
                    </a:cubicBezTo>
                    <a:cubicBezTo>
                      <a:pt x="1345" y="14807"/>
                      <a:pt x="1345" y="14803"/>
                      <a:pt x="1340" y="14794"/>
                    </a:cubicBezTo>
                    <a:lnTo>
                      <a:pt x="1131" y="14417"/>
                    </a:lnTo>
                    <a:cubicBezTo>
                      <a:pt x="1089" y="14480"/>
                      <a:pt x="1110" y="14480"/>
                      <a:pt x="1110" y="14584"/>
                    </a:cubicBezTo>
                    <a:cubicBezTo>
                      <a:pt x="1047" y="14543"/>
                      <a:pt x="963" y="14459"/>
                      <a:pt x="922" y="14354"/>
                    </a:cubicBezTo>
                    <a:lnTo>
                      <a:pt x="922" y="14354"/>
                    </a:lnTo>
                    <a:cubicBezTo>
                      <a:pt x="950" y="14400"/>
                      <a:pt x="971" y="14417"/>
                      <a:pt x="986" y="14417"/>
                    </a:cubicBezTo>
                    <a:cubicBezTo>
                      <a:pt x="1026" y="14417"/>
                      <a:pt x="1026" y="14290"/>
                      <a:pt x="1026" y="14229"/>
                    </a:cubicBezTo>
                    <a:lnTo>
                      <a:pt x="1026" y="14229"/>
                    </a:lnTo>
                    <a:cubicBezTo>
                      <a:pt x="1026" y="14236"/>
                      <a:pt x="1022" y="14238"/>
                      <a:pt x="1015" y="14238"/>
                    </a:cubicBezTo>
                    <a:cubicBezTo>
                      <a:pt x="1001" y="14238"/>
                      <a:pt x="977" y="14229"/>
                      <a:pt x="963" y="14229"/>
                    </a:cubicBezTo>
                    <a:cubicBezTo>
                      <a:pt x="1005" y="13999"/>
                      <a:pt x="838" y="14250"/>
                      <a:pt x="796" y="13936"/>
                    </a:cubicBezTo>
                    <a:lnTo>
                      <a:pt x="838" y="13936"/>
                    </a:lnTo>
                    <a:cubicBezTo>
                      <a:pt x="775" y="13831"/>
                      <a:pt x="712" y="13747"/>
                      <a:pt x="671" y="13622"/>
                    </a:cubicBezTo>
                    <a:cubicBezTo>
                      <a:pt x="680" y="13612"/>
                      <a:pt x="689" y="13608"/>
                      <a:pt x="697" y="13608"/>
                    </a:cubicBezTo>
                    <a:cubicBezTo>
                      <a:pt x="740" y="13608"/>
                      <a:pt x="761" y="13726"/>
                      <a:pt x="796" y="13726"/>
                    </a:cubicBezTo>
                    <a:cubicBezTo>
                      <a:pt x="754" y="13559"/>
                      <a:pt x="566" y="13434"/>
                      <a:pt x="608" y="13266"/>
                    </a:cubicBezTo>
                    <a:lnTo>
                      <a:pt x="608" y="13266"/>
                    </a:lnTo>
                    <a:cubicBezTo>
                      <a:pt x="629" y="13329"/>
                      <a:pt x="671" y="13434"/>
                      <a:pt x="712" y="13496"/>
                    </a:cubicBezTo>
                    <a:cubicBezTo>
                      <a:pt x="733" y="13308"/>
                      <a:pt x="712" y="13308"/>
                      <a:pt x="671" y="13182"/>
                    </a:cubicBezTo>
                    <a:lnTo>
                      <a:pt x="691" y="13182"/>
                    </a:lnTo>
                    <a:lnTo>
                      <a:pt x="629" y="12890"/>
                    </a:lnTo>
                    <a:lnTo>
                      <a:pt x="629" y="12973"/>
                    </a:lnTo>
                    <a:cubicBezTo>
                      <a:pt x="435" y="12818"/>
                      <a:pt x="492" y="12592"/>
                      <a:pt x="369" y="12343"/>
                    </a:cubicBezTo>
                    <a:lnTo>
                      <a:pt x="369" y="12343"/>
                    </a:lnTo>
                    <a:cubicBezTo>
                      <a:pt x="400" y="12397"/>
                      <a:pt x="415" y="12416"/>
                      <a:pt x="423" y="12416"/>
                    </a:cubicBezTo>
                    <a:cubicBezTo>
                      <a:pt x="440" y="12416"/>
                      <a:pt x="422" y="12325"/>
                      <a:pt x="461" y="12325"/>
                    </a:cubicBezTo>
                    <a:cubicBezTo>
                      <a:pt x="461" y="12271"/>
                      <a:pt x="446" y="12170"/>
                      <a:pt x="455" y="12170"/>
                    </a:cubicBezTo>
                    <a:lnTo>
                      <a:pt x="455" y="12170"/>
                    </a:lnTo>
                    <a:cubicBezTo>
                      <a:pt x="456" y="12170"/>
                      <a:pt x="458" y="12172"/>
                      <a:pt x="461" y="12178"/>
                    </a:cubicBezTo>
                    <a:cubicBezTo>
                      <a:pt x="399" y="12053"/>
                      <a:pt x="440" y="11948"/>
                      <a:pt x="357" y="11760"/>
                    </a:cubicBezTo>
                    <a:cubicBezTo>
                      <a:pt x="357" y="11740"/>
                      <a:pt x="339" y="11632"/>
                      <a:pt x="369" y="11632"/>
                    </a:cubicBezTo>
                    <a:cubicBezTo>
                      <a:pt x="372" y="11632"/>
                      <a:pt x="374" y="11633"/>
                      <a:pt x="378" y="11634"/>
                    </a:cubicBezTo>
                    <a:cubicBezTo>
                      <a:pt x="366" y="11586"/>
                      <a:pt x="359" y="11569"/>
                      <a:pt x="355" y="11569"/>
                    </a:cubicBezTo>
                    <a:cubicBezTo>
                      <a:pt x="344" y="11569"/>
                      <a:pt x="351" y="11676"/>
                      <a:pt x="336" y="11676"/>
                    </a:cubicBezTo>
                    <a:cubicBezTo>
                      <a:pt x="231" y="11404"/>
                      <a:pt x="273" y="11027"/>
                      <a:pt x="168" y="10630"/>
                    </a:cubicBezTo>
                    <a:cubicBezTo>
                      <a:pt x="127" y="10295"/>
                      <a:pt x="85" y="10232"/>
                      <a:pt x="64" y="9897"/>
                    </a:cubicBezTo>
                    <a:cubicBezTo>
                      <a:pt x="64" y="9877"/>
                      <a:pt x="65" y="9868"/>
                      <a:pt x="66" y="9868"/>
                    </a:cubicBezTo>
                    <a:cubicBezTo>
                      <a:pt x="71" y="9868"/>
                      <a:pt x="85" y="10002"/>
                      <a:pt x="85" y="10002"/>
                    </a:cubicBezTo>
                    <a:cubicBezTo>
                      <a:pt x="106" y="9814"/>
                      <a:pt x="85" y="9688"/>
                      <a:pt x="85" y="9521"/>
                    </a:cubicBezTo>
                    <a:cubicBezTo>
                      <a:pt x="85" y="9510"/>
                      <a:pt x="85" y="9494"/>
                      <a:pt x="85" y="9479"/>
                    </a:cubicBezTo>
                    <a:cubicBezTo>
                      <a:pt x="85" y="9333"/>
                      <a:pt x="64" y="9374"/>
                      <a:pt x="85" y="9207"/>
                    </a:cubicBezTo>
                    <a:cubicBezTo>
                      <a:pt x="85" y="9249"/>
                      <a:pt x="106" y="9291"/>
                      <a:pt x="106" y="9333"/>
                    </a:cubicBezTo>
                    <a:cubicBezTo>
                      <a:pt x="106" y="9186"/>
                      <a:pt x="106" y="9040"/>
                      <a:pt x="127" y="8872"/>
                    </a:cubicBezTo>
                    <a:cubicBezTo>
                      <a:pt x="127" y="8899"/>
                      <a:pt x="127" y="8993"/>
                      <a:pt x="127" y="9040"/>
                    </a:cubicBezTo>
                    <a:cubicBezTo>
                      <a:pt x="147" y="8851"/>
                      <a:pt x="168" y="8558"/>
                      <a:pt x="168" y="8517"/>
                    </a:cubicBezTo>
                    <a:lnTo>
                      <a:pt x="168" y="8517"/>
                    </a:ln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3" y="8589"/>
                      <a:pt x="153" y="8589"/>
                      <a:pt x="153" y="8589"/>
                    </a:cubicBezTo>
                    <a:lnTo>
                      <a:pt x="153" y="8589"/>
                    </a:lnTo>
                    <a:cubicBezTo>
                      <a:pt x="150" y="8589"/>
                      <a:pt x="147" y="8598"/>
                      <a:pt x="147" y="8621"/>
                    </a:cubicBezTo>
                    <a:lnTo>
                      <a:pt x="154" y="8590"/>
                    </a:lnTo>
                    <a:lnTo>
                      <a:pt x="154" y="8590"/>
                    </a:lnTo>
                    <a:cubicBezTo>
                      <a:pt x="158" y="8593"/>
                      <a:pt x="160" y="8618"/>
                      <a:pt x="147" y="8642"/>
                    </a:cubicBezTo>
                    <a:cubicBezTo>
                      <a:pt x="147" y="8789"/>
                      <a:pt x="127" y="8872"/>
                      <a:pt x="106" y="8872"/>
                    </a:cubicBezTo>
                    <a:lnTo>
                      <a:pt x="127" y="8747"/>
                    </a:lnTo>
                    <a:lnTo>
                      <a:pt x="127" y="8747"/>
                    </a:lnTo>
                    <a:cubicBezTo>
                      <a:pt x="85" y="8872"/>
                      <a:pt x="64" y="9207"/>
                      <a:pt x="64" y="9437"/>
                    </a:cubicBezTo>
                    <a:cubicBezTo>
                      <a:pt x="64" y="9416"/>
                      <a:pt x="64" y="9374"/>
                      <a:pt x="43" y="9353"/>
                    </a:cubicBezTo>
                    <a:lnTo>
                      <a:pt x="43" y="9353"/>
                    </a:lnTo>
                    <a:cubicBezTo>
                      <a:pt x="43" y="9416"/>
                      <a:pt x="64" y="9500"/>
                      <a:pt x="64" y="9584"/>
                    </a:cubicBezTo>
                    <a:cubicBezTo>
                      <a:pt x="64" y="9606"/>
                      <a:pt x="58" y="9628"/>
                      <a:pt x="52" y="9628"/>
                    </a:cubicBezTo>
                    <a:cubicBezTo>
                      <a:pt x="47" y="9628"/>
                      <a:pt x="43" y="9611"/>
                      <a:pt x="43" y="9563"/>
                    </a:cubicBezTo>
                    <a:lnTo>
                      <a:pt x="43" y="9563"/>
                    </a:lnTo>
                    <a:cubicBezTo>
                      <a:pt x="22" y="9730"/>
                      <a:pt x="64" y="9709"/>
                      <a:pt x="43" y="9856"/>
                    </a:cubicBezTo>
                    <a:lnTo>
                      <a:pt x="43" y="10002"/>
                    </a:lnTo>
                    <a:cubicBezTo>
                      <a:pt x="22" y="9981"/>
                      <a:pt x="22" y="10002"/>
                      <a:pt x="1" y="9960"/>
                    </a:cubicBezTo>
                    <a:lnTo>
                      <a:pt x="1" y="9960"/>
                    </a:lnTo>
                    <a:cubicBezTo>
                      <a:pt x="1" y="10226"/>
                      <a:pt x="61" y="10391"/>
                      <a:pt x="44" y="10496"/>
                    </a:cubicBezTo>
                    <a:lnTo>
                      <a:pt x="44" y="10496"/>
                    </a:lnTo>
                    <a:cubicBezTo>
                      <a:pt x="44" y="10492"/>
                      <a:pt x="43" y="10488"/>
                      <a:pt x="43" y="10483"/>
                    </a:cubicBezTo>
                    <a:lnTo>
                      <a:pt x="43" y="10504"/>
                    </a:lnTo>
                    <a:cubicBezTo>
                      <a:pt x="43" y="10502"/>
                      <a:pt x="44" y="10499"/>
                      <a:pt x="44" y="10496"/>
                    </a:cubicBezTo>
                    <a:lnTo>
                      <a:pt x="44" y="10496"/>
                    </a:lnTo>
                    <a:cubicBezTo>
                      <a:pt x="63" y="10670"/>
                      <a:pt x="68" y="10690"/>
                      <a:pt x="75" y="10690"/>
                    </a:cubicBezTo>
                    <a:cubicBezTo>
                      <a:pt x="77" y="10690"/>
                      <a:pt x="80" y="10688"/>
                      <a:pt x="83" y="10688"/>
                    </a:cubicBezTo>
                    <a:cubicBezTo>
                      <a:pt x="90" y="10688"/>
                      <a:pt x="102" y="10704"/>
                      <a:pt x="127" y="10818"/>
                    </a:cubicBezTo>
                    <a:cubicBezTo>
                      <a:pt x="106" y="10881"/>
                      <a:pt x="85" y="10965"/>
                      <a:pt x="64" y="11027"/>
                    </a:cubicBezTo>
                    <a:lnTo>
                      <a:pt x="106" y="11069"/>
                    </a:lnTo>
                    <a:cubicBezTo>
                      <a:pt x="106" y="11107"/>
                      <a:pt x="106" y="11177"/>
                      <a:pt x="91" y="11177"/>
                    </a:cubicBezTo>
                    <a:cubicBezTo>
                      <a:pt x="89" y="11177"/>
                      <a:pt x="87" y="11176"/>
                      <a:pt x="85" y="11174"/>
                    </a:cubicBezTo>
                    <a:lnTo>
                      <a:pt x="85" y="11174"/>
                    </a:lnTo>
                    <a:cubicBezTo>
                      <a:pt x="106" y="11223"/>
                      <a:pt x="115" y="11237"/>
                      <a:pt x="120" y="11237"/>
                    </a:cubicBezTo>
                    <a:cubicBezTo>
                      <a:pt x="126" y="11237"/>
                      <a:pt x="124" y="11212"/>
                      <a:pt x="130" y="11212"/>
                    </a:cubicBezTo>
                    <a:cubicBezTo>
                      <a:pt x="133" y="11212"/>
                      <a:pt x="138" y="11218"/>
                      <a:pt x="147" y="11237"/>
                    </a:cubicBezTo>
                    <a:cubicBezTo>
                      <a:pt x="127" y="11425"/>
                      <a:pt x="231" y="11781"/>
                      <a:pt x="168" y="11822"/>
                    </a:cubicBezTo>
                    <a:cubicBezTo>
                      <a:pt x="174" y="11834"/>
                      <a:pt x="179" y="11839"/>
                      <a:pt x="182" y="11839"/>
                    </a:cubicBezTo>
                    <a:cubicBezTo>
                      <a:pt x="194" y="11839"/>
                      <a:pt x="188" y="11762"/>
                      <a:pt x="198" y="11762"/>
                    </a:cubicBezTo>
                    <a:cubicBezTo>
                      <a:pt x="203" y="11762"/>
                      <a:pt x="213" y="11782"/>
                      <a:pt x="231" y="11843"/>
                    </a:cubicBezTo>
                    <a:cubicBezTo>
                      <a:pt x="147" y="11927"/>
                      <a:pt x="273" y="12094"/>
                      <a:pt x="273" y="12283"/>
                    </a:cubicBezTo>
                    <a:cubicBezTo>
                      <a:pt x="232" y="12241"/>
                      <a:pt x="217" y="12154"/>
                      <a:pt x="213" y="12154"/>
                    </a:cubicBezTo>
                    <a:cubicBezTo>
                      <a:pt x="210" y="12154"/>
                      <a:pt x="210" y="12177"/>
                      <a:pt x="210" y="12241"/>
                    </a:cubicBezTo>
                    <a:cubicBezTo>
                      <a:pt x="294" y="12325"/>
                      <a:pt x="252" y="12597"/>
                      <a:pt x="294" y="12743"/>
                    </a:cubicBezTo>
                    <a:cubicBezTo>
                      <a:pt x="357" y="12743"/>
                      <a:pt x="399" y="13078"/>
                      <a:pt x="482" y="13308"/>
                    </a:cubicBezTo>
                    <a:cubicBezTo>
                      <a:pt x="441" y="13308"/>
                      <a:pt x="561" y="13791"/>
                      <a:pt x="605" y="14047"/>
                    </a:cubicBezTo>
                    <a:lnTo>
                      <a:pt x="605" y="14047"/>
                    </a:lnTo>
                    <a:cubicBezTo>
                      <a:pt x="699" y="14091"/>
                      <a:pt x="759" y="14322"/>
                      <a:pt x="838" y="14480"/>
                    </a:cubicBezTo>
                    <a:cubicBezTo>
                      <a:pt x="775" y="14480"/>
                      <a:pt x="733" y="14459"/>
                      <a:pt x="671" y="14375"/>
                    </a:cubicBezTo>
                    <a:lnTo>
                      <a:pt x="671" y="14375"/>
                    </a:lnTo>
                    <a:cubicBezTo>
                      <a:pt x="691" y="14438"/>
                      <a:pt x="712" y="14501"/>
                      <a:pt x="733" y="14543"/>
                    </a:cubicBezTo>
                    <a:cubicBezTo>
                      <a:pt x="775" y="14563"/>
                      <a:pt x="817" y="14605"/>
                      <a:pt x="880" y="14710"/>
                    </a:cubicBezTo>
                    <a:lnTo>
                      <a:pt x="775" y="14710"/>
                    </a:lnTo>
                    <a:cubicBezTo>
                      <a:pt x="817" y="14815"/>
                      <a:pt x="880" y="14919"/>
                      <a:pt x="943" y="15024"/>
                    </a:cubicBezTo>
                    <a:cubicBezTo>
                      <a:pt x="1026" y="15128"/>
                      <a:pt x="1089" y="15254"/>
                      <a:pt x="1110" y="15400"/>
                    </a:cubicBezTo>
                    <a:cubicBezTo>
                      <a:pt x="1169" y="15371"/>
                      <a:pt x="1207" y="15216"/>
                      <a:pt x="1291" y="15216"/>
                    </a:cubicBezTo>
                    <a:cubicBezTo>
                      <a:pt x="1326" y="15216"/>
                      <a:pt x="1368" y="15243"/>
                      <a:pt x="1424" y="15317"/>
                    </a:cubicBezTo>
                    <a:cubicBezTo>
                      <a:pt x="1397" y="15343"/>
                      <a:pt x="1362" y="15370"/>
                      <a:pt x="1325" y="15370"/>
                    </a:cubicBezTo>
                    <a:cubicBezTo>
                      <a:pt x="1305" y="15370"/>
                      <a:pt x="1285" y="15363"/>
                      <a:pt x="1265" y="15346"/>
                    </a:cubicBezTo>
                    <a:lnTo>
                      <a:pt x="1265" y="15346"/>
                    </a:lnTo>
                    <a:cubicBezTo>
                      <a:pt x="1291" y="15369"/>
                      <a:pt x="1340" y="15408"/>
                      <a:pt x="1340" y="15463"/>
                    </a:cubicBezTo>
                    <a:lnTo>
                      <a:pt x="1215" y="15400"/>
                    </a:lnTo>
                    <a:lnTo>
                      <a:pt x="1215" y="15400"/>
                    </a:lnTo>
                    <a:cubicBezTo>
                      <a:pt x="1256" y="15526"/>
                      <a:pt x="1319" y="15421"/>
                      <a:pt x="1361" y="15526"/>
                    </a:cubicBezTo>
                    <a:cubicBezTo>
                      <a:pt x="1298" y="15547"/>
                      <a:pt x="1340" y="15610"/>
                      <a:pt x="1298" y="15631"/>
                    </a:cubicBezTo>
                    <a:cubicBezTo>
                      <a:pt x="1277" y="15610"/>
                      <a:pt x="1277" y="15526"/>
                      <a:pt x="1235" y="15505"/>
                    </a:cubicBezTo>
                    <a:lnTo>
                      <a:pt x="1235" y="15505"/>
                    </a:lnTo>
                    <a:cubicBezTo>
                      <a:pt x="1277" y="15631"/>
                      <a:pt x="1298" y="15777"/>
                      <a:pt x="1277" y="15840"/>
                    </a:cubicBezTo>
                    <a:cubicBezTo>
                      <a:pt x="1287" y="15830"/>
                      <a:pt x="1304" y="15821"/>
                      <a:pt x="1327" y="15821"/>
                    </a:cubicBezTo>
                    <a:cubicBezTo>
                      <a:pt x="1354" y="15821"/>
                      <a:pt x="1389" y="15835"/>
                      <a:pt x="1424" y="15882"/>
                    </a:cubicBezTo>
                    <a:cubicBezTo>
                      <a:pt x="1528" y="16070"/>
                      <a:pt x="1361" y="15986"/>
                      <a:pt x="1403" y="16133"/>
                    </a:cubicBezTo>
                    <a:cubicBezTo>
                      <a:pt x="1472" y="16150"/>
                      <a:pt x="1498" y="16253"/>
                      <a:pt x="1564" y="16253"/>
                    </a:cubicBezTo>
                    <a:cubicBezTo>
                      <a:pt x="1578" y="16253"/>
                      <a:pt x="1594" y="16248"/>
                      <a:pt x="1612" y="16237"/>
                    </a:cubicBezTo>
                    <a:lnTo>
                      <a:pt x="1612" y="16237"/>
                    </a:lnTo>
                    <a:cubicBezTo>
                      <a:pt x="1654" y="16300"/>
                      <a:pt x="1612" y="16342"/>
                      <a:pt x="1591" y="16384"/>
                    </a:cubicBezTo>
                    <a:cubicBezTo>
                      <a:pt x="1675" y="16451"/>
                      <a:pt x="1841" y="16708"/>
                      <a:pt x="1913" y="16708"/>
                    </a:cubicBezTo>
                    <a:cubicBezTo>
                      <a:pt x="1931" y="16708"/>
                      <a:pt x="1943" y="16693"/>
                      <a:pt x="1947" y="16656"/>
                    </a:cubicBezTo>
                    <a:lnTo>
                      <a:pt x="1947" y="16635"/>
                    </a:lnTo>
                    <a:cubicBezTo>
                      <a:pt x="2114" y="16760"/>
                      <a:pt x="2219" y="16928"/>
                      <a:pt x="2344" y="17116"/>
                    </a:cubicBezTo>
                    <a:cubicBezTo>
                      <a:pt x="2386" y="17200"/>
                      <a:pt x="2449" y="17284"/>
                      <a:pt x="2512" y="17367"/>
                    </a:cubicBezTo>
                    <a:cubicBezTo>
                      <a:pt x="2575" y="17451"/>
                      <a:pt x="2637" y="17514"/>
                      <a:pt x="2721" y="17576"/>
                    </a:cubicBezTo>
                    <a:lnTo>
                      <a:pt x="2679" y="17618"/>
                    </a:lnTo>
                    <a:cubicBezTo>
                      <a:pt x="2888" y="17744"/>
                      <a:pt x="3056" y="17953"/>
                      <a:pt x="3265" y="17995"/>
                    </a:cubicBezTo>
                    <a:cubicBezTo>
                      <a:pt x="3307" y="18037"/>
                      <a:pt x="3328" y="18162"/>
                      <a:pt x="3265" y="18183"/>
                    </a:cubicBezTo>
                    <a:cubicBezTo>
                      <a:pt x="3412" y="18288"/>
                      <a:pt x="3474" y="18246"/>
                      <a:pt x="3621" y="18476"/>
                    </a:cubicBezTo>
                    <a:cubicBezTo>
                      <a:pt x="3592" y="18470"/>
                      <a:pt x="3572" y="18468"/>
                      <a:pt x="3557" y="18468"/>
                    </a:cubicBezTo>
                    <a:cubicBezTo>
                      <a:pt x="3504" y="18468"/>
                      <a:pt x="3521" y="18496"/>
                      <a:pt x="3520" y="18496"/>
                    </a:cubicBezTo>
                    <a:cubicBezTo>
                      <a:pt x="3519" y="18496"/>
                      <a:pt x="3505" y="18478"/>
                      <a:pt x="3432" y="18413"/>
                    </a:cubicBezTo>
                    <a:lnTo>
                      <a:pt x="3432" y="18413"/>
                    </a:lnTo>
                    <a:cubicBezTo>
                      <a:pt x="3579" y="18581"/>
                      <a:pt x="3579" y="18685"/>
                      <a:pt x="3851" y="18727"/>
                    </a:cubicBezTo>
                    <a:cubicBezTo>
                      <a:pt x="3704" y="18790"/>
                      <a:pt x="3893" y="18978"/>
                      <a:pt x="4018" y="18999"/>
                    </a:cubicBezTo>
                    <a:lnTo>
                      <a:pt x="3935" y="18832"/>
                    </a:lnTo>
                    <a:lnTo>
                      <a:pt x="3935" y="18832"/>
                    </a:lnTo>
                    <a:cubicBezTo>
                      <a:pt x="4060" y="18895"/>
                      <a:pt x="4144" y="18957"/>
                      <a:pt x="4228" y="19041"/>
                    </a:cubicBezTo>
                    <a:lnTo>
                      <a:pt x="4060" y="19146"/>
                    </a:lnTo>
                    <a:cubicBezTo>
                      <a:pt x="4144" y="19271"/>
                      <a:pt x="4228" y="19334"/>
                      <a:pt x="4332" y="19376"/>
                    </a:cubicBezTo>
                    <a:cubicBezTo>
                      <a:pt x="4437" y="19418"/>
                      <a:pt x="4541" y="19439"/>
                      <a:pt x="4667" y="19460"/>
                    </a:cubicBezTo>
                    <a:cubicBezTo>
                      <a:pt x="4876" y="19501"/>
                      <a:pt x="5044" y="19564"/>
                      <a:pt x="5127" y="19794"/>
                    </a:cubicBezTo>
                    <a:cubicBezTo>
                      <a:pt x="5316" y="19752"/>
                      <a:pt x="4939" y="19606"/>
                      <a:pt x="5106" y="19522"/>
                    </a:cubicBezTo>
                    <a:lnTo>
                      <a:pt x="5106" y="19522"/>
                    </a:lnTo>
                    <a:cubicBezTo>
                      <a:pt x="5295" y="19648"/>
                      <a:pt x="5399" y="19983"/>
                      <a:pt x="5462" y="20025"/>
                    </a:cubicBezTo>
                    <a:cubicBezTo>
                      <a:pt x="5523" y="20085"/>
                      <a:pt x="5576" y="20105"/>
                      <a:pt x="5627" y="20105"/>
                    </a:cubicBezTo>
                    <a:cubicBezTo>
                      <a:pt x="5725" y="20105"/>
                      <a:pt x="5813" y="20030"/>
                      <a:pt x="5925" y="20030"/>
                    </a:cubicBezTo>
                    <a:cubicBezTo>
                      <a:pt x="5974" y="20030"/>
                      <a:pt x="6028" y="20045"/>
                      <a:pt x="6090" y="20087"/>
                    </a:cubicBezTo>
                    <a:cubicBezTo>
                      <a:pt x="6070" y="20008"/>
                      <a:pt x="6106" y="19855"/>
                      <a:pt x="6303" y="19855"/>
                    </a:cubicBezTo>
                    <a:cubicBezTo>
                      <a:pt x="6315" y="19855"/>
                      <a:pt x="6328" y="19856"/>
                      <a:pt x="6341" y="19857"/>
                    </a:cubicBezTo>
                    <a:cubicBezTo>
                      <a:pt x="6529" y="19962"/>
                      <a:pt x="6508" y="20213"/>
                      <a:pt x="6341" y="20213"/>
                    </a:cubicBezTo>
                    <a:cubicBezTo>
                      <a:pt x="6299" y="20213"/>
                      <a:pt x="6278" y="20171"/>
                      <a:pt x="6299" y="20150"/>
                    </a:cubicBezTo>
                    <a:cubicBezTo>
                      <a:pt x="6215" y="20150"/>
                      <a:pt x="6111" y="20150"/>
                      <a:pt x="6173" y="20234"/>
                    </a:cubicBezTo>
                    <a:lnTo>
                      <a:pt x="6215" y="20192"/>
                    </a:lnTo>
                    <a:cubicBezTo>
                      <a:pt x="6299" y="20297"/>
                      <a:pt x="6592" y="20401"/>
                      <a:pt x="6487" y="20464"/>
                    </a:cubicBezTo>
                    <a:cubicBezTo>
                      <a:pt x="6676" y="20464"/>
                      <a:pt x="6592" y="20401"/>
                      <a:pt x="6487" y="20317"/>
                    </a:cubicBezTo>
                    <a:lnTo>
                      <a:pt x="6487" y="20317"/>
                    </a:lnTo>
                    <a:cubicBezTo>
                      <a:pt x="6738" y="20506"/>
                      <a:pt x="6906" y="20464"/>
                      <a:pt x="7178" y="20610"/>
                    </a:cubicBezTo>
                    <a:cubicBezTo>
                      <a:pt x="7136" y="20569"/>
                      <a:pt x="7115" y="20485"/>
                      <a:pt x="7178" y="20485"/>
                    </a:cubicBezTo>
                    <a:cubicBezTo>
                      <a:pt x="7287" y="20537"/>
                      <a:pt x="7353" y="20555"/>
                      <a:pt x="7395" y="20555"/>
                    </a:cubicBezTo>
                    <a:cubicBezTo>
                      <a:pt x="7502" y="20555"/>
                      <a:pt x="7472" y="20442"/>
                      <a:pt x="7647" y="20442"/>
                    </a:cubicBezTo>
                    <a:cubicBezTo>
                      <a:pt x="7657" y="20442"/>
                      <a:pt x="7668" y="20442"/>
                      <a:pt x="7680" y="20443"/>
                    </a:cubicBezTo>
                    <a:cubicBezTo>
                      <a:pt x="7793" y="20574"/>
                      <a:pt x="7602" y="20655"/>
                      <a:pt x="7789" y="20655"/>
                    </a:cubicBezTo>
                    <a:cubicBezTo>
                      <a:pt x="7810" y="20655"/>
                      <a:pt x="7836" y="20654"/>
                      <a:pt x="7868" y="20652"/>
                    </a:cubicBezTo>
                    <a:lnTo>
                      <a:pt x="7868" y="20652"/>
                    </a:lnTo>
                    <a:cubicBezTo>
                      <a:pt x="8036" y="20757"/>
                      <a:pt x="7868" y="20841"/>
                      <a:pt x="7785" y="20882"/>
                    </a:cubicBezTo>
                    <a:cubicBezTo>
                      <a:pt x="7826" y="20871"/>
                      <a:pt x="7865" y="20865"/>
                      <a:pt x="7903" y="20865"/>
                    </a:cubicBezTo>
                    <a:cubicBezTo>
                      <a:pt x="8130" y="20865"/>
                      <a:pt x="8289" y="21056"/>
                      <a:pt x="8433" y="21092"/>
                    </a:cubicBezTo>
                    <a:lnTo>
                      <a:pt x="8287" y="21133"/>
                    </a:lnTo>
                    <a:cubicBezTo>
                      <a:pt x="8315" y="21126"/>
                      <a:pt x="8340" y="21124"/>
                      <a:pt x="8365" y="21124"/>
                    </a:cubicBezTo>
                    <a:cubicBezTo>
                      <a:pt x="8415" y="21124"/>
                      <a:pt x="8461" y="21133"/>
                      <a:pt x="8517" y="21133"/>
                    </a:cubicBezTo>
                    <a:lnTo>
                      <a:pt x="8454" y="20987"/>
                    </a:lnTo>
                    <a:lnTo>
                      <a:pt x="8454" y="20987"/>
                    </a:lnTo>
                    <a:cubicBezTo>
                      <a:pt x="8538" y="21029"/>
                      <a:pt x="8601" y="21029"/>
                      <a:pt x="8601" y="21092"/>
                    </a:cubicBezTo>
                    <a:cubicBezTo>
                      <a:pt x="8684" y="21008"/>
                      <a:pt x="8559" y="20861"/>
                      <a:pt x="8747" y="20757"/>
                    </a:cubicBezTo>
                    <a:cubicBezTo>
                      <a:pt x="8789" y="20790"/>
                      <a:pt x="8851" y="20790"/>
                      <a:pt x="8911" y="20790"/>
                    </a:cubicBezTo>
                    <a:lnTo>
                      <a:pt x="8911" y="20790"/>
                    </a:lnTo>
                    <a:cubicBezTo>
                      <a:pt x="9002" y="20790"/>
                      <a:pt x="9090" y="20790"/>
                      <a:pt x="9103" y="20903"/>
                    </a:cubicBezTo>
                    <a:cubicBezTo>
                      <a:pt x="9045" y="20886"/>
                      <a:pt x="9007" y="20879"/>
                      <a:pt x="8982" y="20879"/>
                    </a:cubicBezTo>
                    <a:cubicBezTo>
                      <a:pt x="8867" y="20879"/>
                      <a:pt x="9026" y="21026"/>
                      <a:pt x="8902" y="21063"/>
                    </a:cubicBezTo>
                    <a:lnTo>
                      <a:pt x="8902" y="21063"/>
                    </a:lnTo>
                    <a:cubicBezTo>
                      <a:pt x="8943" y="21065"/>
                      <a:pt x="8988" y="21078"/>
                      <a:pt x="9040" y="21092"/>
                    </a:cubicBezTo>
                    <a:cubicBezTo>
                      <a:pt x="9040" y="21113"/>
                      <a:pt x="9019" y="21133"/>
                      <a:pt x="8998" y="21133"/>
                    </a:cubicBezTo>
                    <a:cubicBezTo>
                      <a:pt x="9068" y="21173"/>
                      <a:pt x="9116" y="21188"/>
                      <a:pt x="9152" y="21188"/>
                    </a:cubicBezTo>
                    <a:cubicBezTo>
                      <a:pt x="9286" y="21188"/>
                      <a:pt x="9240" y="20966"/>
                      <a:pt x="9521" y="20966"/>
                    </a:cubicBezTo>
                    <a:cubicBezTo>
                      <a:pt x="9484" y="21060"/>
                      <a:pt x="9581" y="21137"/>
                      <a:pt x="9631" y="21137"/>
                    </a:cubicBezTo>
                    <a:cubicBezTo>
                      <a:pt x="9637" y="21137"/>
                      <a:pt x="9642" y="21136"/>
                      <a:pt x="9647" y="21133"/>
                    </a:cubicBezTo>
                    <a:cubicBezTo>
                      <a:pt x="9521" y="21133"/>
                      <a:pt x="9584" y="20966"/>
                      <a:pt x="9730" y="20903"/>
                    </a:cubicBezTo>
                    <a:cubicBezTo>
                      <a:pt x="9778" y="20922"/>
                      <a:pt x="9815" y="20929"/>
                      <a:pt x="9847" y="20929"/>
                    </a:cubicBezTo>
                    <a:cubicBezTo>
                      <a:pt x="9945" y="20929"/>
                      <a:pt x="9982" y="20859"/>
                      <a:pt x="10062" y="20859"/>
                    </a:cubicBezTo>
                    <a:cubicBezTo>
                      <a:pt x="10070" y="20859"/>
                      <a:pt x="10078" y="20860"/>
                      <a:pt x="10086" y="20861"/>
                    </a:cubicBezTo>
                    <a:lnTo>
                      <a:pt x="9940" y="20820"/>
                    </a:lnTo>
                    <a:cubicBezTo>
                      <a:pt x="9982" y="20715"/>
                      <a:pt x="10086" y="20736"/>
                      <a:pt x="10254" y="20694"/>
                    </a:cubicBezTo>
                    <a:lnTo>
                      <a:pt x="10254" y="20694"/>
                    </a:lnTo>
                    <a:cubicBezTo>
                      <a:pt x="10254" y="20709"/>
                      <a:pt x="10246" y="20720"/>
                      <a:pt x="10234" y="20729"/>
                    </a:cubicBezTo>
                    <a:lnTo>
                      <a:pt x="10234" y="20729"/>
                    </a:lnTo>
                    <a:cubicBezTo>
                      <a:pt x="10249" y="20724"/>
                      <a:pt x="10264" y="20721"/>
                      <a:pt x="10280" y="20721"/>
                    </a:cubicBezTo>
                    <a:cubicBezTo>
                      <a:pt x="10392" y="20721"/>
                      <a:pt x="10532" y="20835"/>
                      <a:pt x="10672" y="20835"/>
                    </a:cubicBezTo>
                    <a:cubicBezTo>
                      <a:pt x="10714" y="20835"/>
                      <a:pt x="10756" y="20825"/>
                      <a:pt x="10798" y="20799"/>
                    </a:cubicBezTo>
                    <a:cubicBezTo>
                      <a:pt x="10902" y="20861"/>
                      <a:pt x="10819" y="20987"/>
                      <a:pt x="10923" y="21008"/>
                    </a:cubicBezTo>
                    <a:cubicBezTo>
                      <a:pt x="10984" y="20972"/>
                      <a:pt x="11034" y="20960"/>
                      <a:pt x="11079" y="20960"/>
                    </a:cubicBezTo>
                    <a:cubicBezTo>
                      <a:pt x="11173" y="20960"/>
                      <a:pt x="11242" y="21014"/>
                      <a:pt x="11342" y="21014"/>
                    </a:cubicBezTo>
                    <a:cubicBezTo>
                      <a:pt x="11389" y="21014"/>
                      <a:pt x="11443" y="21002"/>
                      <a:pt x="11509" y="20966"/>
                    </a:cubicBezTo>
                    <a:cubicBezTo>
                      <a:pt x="11404" y="20861"/>
                      <a:pt x="11404" y="20882"/>
                      <a:pt x="11572" y="20715"/>
                    </a:cubicBezTo>
                    <a:lnTo>
                      <a:pt x="11572" y="20715"/>
                    </a:lnTo>
                    <a:cubicBezTo>
                      <a:pt x="11425" y="20778"/>
                      <a:pt x="11279" y="20841"/>
                      <a:pt x="11132" y="20882"/>
                    </a:cubicBezTo>
                    <a:lnTo>
                      <a:pt x="11383" y="20652"/>
                    </a:lnTo>
                    <a:lnTo>
                      <a:pt x="11383" y="20652"/>
                    </a:lnTo>
                    <a:cubicBezTo>
                      <a:pt x="11269" y="20671"/>
                      <a:pt x="11138" y="20760"/>
                      <a:pt x="11052" y="20760"/>
                    </a:cubicBezTo>
                    <a:cubicBezTo>
                      <a:pt x="11043" y="20760"/>
                      <a:pt x="11035" y="20759"/>
                      <a:pt x="11028" y="20757"/>
                    </a:cubicBezTo>
                    <a:cubicBezTo>
                      <a:pt x="11153" y="20652"/>
                      <a:pt x="11132" y="20673"/>
                      <a:pt x="11070" y="20569"/>
                    </a:cubicBezTo>
                    <a:lnTo>
                      <a:pt x="11070" y="20569"/>
                    </a:lnTo>
                    <a:cubicBezTo>
                      <a:pt x="11116" y="20615"/>
                      <a:pt x="11158" y="20632"/>
                      <a:pt x="11197" y="20632"/>
                    </a:cubicBezTo>
                    <a:cubicBezTo>
                      <a:pt x="11248" y="20632"/>
                      <a:pt x="11295" y="20604"/>
                      <a:pt x="11342" y="20569"/>
                    </a:cubicBezTo>
                    <a:cubicBezTo>
                      <a:pt x="11406" y="20536"/>
                      <a:pt x="11482" y="20492"/>
                      <a:pt x="11562" y="20492"/>
                    </a:cubicBezTo>
                    <a:cubicBezTo>
                      <a:pt x="11586" y="20492"/>
                      <a:pt x="11610" y="20496"/>
                      <a:pt x="11635" y="20506"/>
                    </a:cubicBezTo>
                    <a:lnTo>
                      <a:pt x="11697" y="20820"/>
                    </a:lnTo>
                    <a:cubicBezTo>
                      <a:pt x="11728" y="20827"/>
                      <a:pt x="11758" y="20831"/>
                      <a:pt x="11787" y="20831"/>
                    </a:cubicBezTo>
                    <a:cubicBezTo>
                      <a:pt x="11918" y="20831"/>
                      <a:pt x="12038" y="20762"/>
                      <a:pt x="12158" y="20694"/>
                    </a:cubicBezTo>
                    <a:cubicBezTo>
                      <a:pt x="12304" y="20610"/>
                      <a:pt x="12451" y="20506"/>
                      <a:pt x="12681" y="20485"/>
                    </a:cubicBezTo>
                    <a:lnTo>
                      <a:pt x="12534" y="20464"/>
                    </a:lnTo>
                    <a:cubicBezTo>
                      <a:pt x="12555" y="20338"/>
                      <a:pt x="12785" y="20380"/>
                      <a:pt x="12890" y="20276"/>
                    </a:cubicBezTo>
                    <a:cubicBezTo>
                      <a:pt x="12911" y="20380"/>
                      <a:pt x="13015" y="20380"/>
                      <a:pt x="13078" y="20422"/>
                    </a:cubicBezTo>
                    <a:cubicBezTo>
                      <a:pt x="13057" y="20359"/>
                      <a:pt x="13392" y="20317"/>
                      <a:pt x="13350" y="20108"/>
                    </a:cubicBezTo>
                    <a:lnTo>
                      <a:pt x="13350" y="20108"/>
                    </a:lnTo>
                    <a:cubicBezTo>
                      <a:pt x="13434" y="20129"/>
                      <a:pt x="13497" y="20150"/>
                      <a:pt x="13580" y="20171"/>
                    </a:cubicBezTo>
                    <a:cubicBezTo>
                      <a:pt x="13915" y="20066"/>
                      <a:pt x="13832" y="19752"/>
                      <a:pt x="14124" y="19627"/>
                    </a:cubicBezTo>
                    <a:lnTo>
                      <a:pt x="14124" y="19627"/>
                    </a:lnTo>
                    <a:cubicBezTo>
                      <a:pt x="14083" y="19773"/>
                      <a:pt x="14250" y="19773"/>
                      <a:pt x="14083" y="19941"/>
                    </a:cubicBezTo>
                    <a:cubicBezTo>
                      <a:pt x="14187" y="19899"/>
                      <a:pt x="14292" y="19857"/>
                      <a:pt x="14250" y="19794"/>
                    </a:cubicBezTo>
                    <a:lnTo>
                      <a:pt x="14250" y="19794"/>
                    </a:lnTo>
                    <a:cubicBezTo>
                      <a:pt x="14253" y="19795"/>
                      <a:pt x="14256" y="19795"/>
                      <a:pt x="14259" y="19795"/>
                    </a:cubicBezTo>
                    <a:cubicBezTo>
                      <a:pt x="14337" y="19795"/>
                      <a:pt x="14447" y="19560"/>
                      <a:pt x="14560" y="19560"/>
                    </a:cubicBezTo>
                    <a:cubicBezTo>
                      <a:pt x="14568" y="19560"/>
                      <a:pt x="14576" y="19561"/>
                      <a:pt x="14585" y="19564"/>
                    </a:cubicBezTo>
                    <a:cubicBezTo>
                      <a:pt x="14606" y="19501"/>
                      <a:pt x="14585" y="19397"/>
                      <a:pt x="14689" y="19355"/>
                    </a:cubicBezTo>
                    <a:cubicBezTo>
                      <a:pt x="14702" y="19355"/>
                      <a:pt x="14707" y="19369"/>
                      <a:pt x="14709" y="19381"/>
                    </a:cubicBezTo>
                    <a:lnTo>
                      <a:pt x="14709" y="19381"/>
                    </a:lnTo>
                    <a:cubicBezTo>
                      <a:pt x="14718" y="19333"/>
                      <a:pt x="14820" y="19246"/>
                      <a:pt x="14689" y="19208"/>
                    </a:cubicBezTo>
                    <a:lnTo>
                      <a:pt x="14689" y="19208"/>
                    </a:lnTo>
                    <a:cubicBezTo>
                      <a:pt x="14725" y="19217"/>
                      <a:pt x="14761" y="19221"/>
                      <a:pt x="14796" y="19221"/>
                    </a:cubicBezTo>
                    <a:cubicBezTo>
                      <a:pt x="15173" y="19221"/>
                      <a:pt x="15491" y="18767"/>
                      <a:pt x="15822" y="18767"/>
                    </a:cubicBezTo>
                    <a:cubicBezTo>
                      <a:pt x="15835" y="18767"/>
                      <a:pt x="15848" y="18768"/>
                      <a:pt x="15861" y="18769"/>
                    </a:cubicBezTo>
                    <a:cubicBezTo>
                      <a:pt x="16049" y="18602"/>
                      <a:pt x="16259" y="18413"/>
                      <a:pt x="16426" y="18267"/>
                    </a:cubicBezTo>
                    <a:cubicBezTo>
                      <a:pt x="16426" y="18309"/>
                      <a:pt x="16447" y="18309"/>
                      <a:pt x="16426" y="18330"/>
                    </a:cubicBezTo>
                    <a:cubicBezTo>
                      <a:pt x="16698" y="18204"/>
                      <a:pt x="16405" y="17995"/>
                      <a:pt x="16719" y="17869"/>
                    </a:cubicBezTo>
                    <a:cubicBezTo>
                      <a:pt x="16936" y="17869"/>
                      <a:pt x="16670" y="18018"/>
                      <a:pt x="16743" y="18018"/>
                    </a:cubicBezTo>
                    <a:cubicBezTo>
                      <a:pt x="16748" y="18018"/>
                      <a:pt x="16753" y="18017"/>
                      <a:pt x="16761" y="18016"/>
                    </a:cubicBezTo>
                    <a:cubicBezTo>
                      <a:pt x="16794" y="18045"/>
                      <a:pt x="16823" y="18058"/>
                      <a:pt x="16850" y="18058"/>
                    </a:cubicBezTo>
                    <a:cubicBezTo>
                      <a:pt x="16996" y="18058"/>
                      <a:pt x="17079" y="17699"/>
                      <a:pt x="17326" y="17681"/>
                    </a:cubicBezTo>
                    <a:lnTo>
                      <a:pt x="17326" y="17681"/>
                    </a:lnTo>
                    <a:lnTo>
                      <a:pt x="17284" y="17723"/>
                    </a:lnTo>
                    <a:cubicBezTo>
                      <a:pt x="17493" y="17681"/>
                      <a:pt x="17514" y="17346"/>
                      <a:pt x="17723" y="17158"/>
                    </a:cubicBezTo>
                    <a:cubicBezTo>
                      <a:pt x="17723" y="17158"/>
                      <a:pt x="17744" y="17179"/>
                      <a:pt x="17765" y="17179"/>
                    </a:cubicBezTo>
                    <a:cubicBezTo>
                      <a:pt x="17786" y="16928"/>
                      <a:pt x="17995" y="16635"/>
                      <a:pt x="18121" y="16384"/>
                    </a:cubicBezTo>
                    <a:lnTo>
                      <a:pt x="18121" y="16384"/>
                    </a:lnTo>
                    <a:cubicBezTo>
                      <a:pt x="18163" y="16509"/>
                      <a:pt x="18100" y="16509"/>
                      <a:pt x="18205" y="16551"/>
                    </a:cubicBezTo>
                    <a:cubicBezTo>
                      <a:pt x="18267" y="16426"/>
                      <a:pt x="18058" y="16467"/>
                      <a:pt x="18184" y="16258"/>
                    </a:cubicBezTo>
                    <a:cubicBezTo>
                      <a:pt x="18254" y="16223"/>
                      <a:pt x="18368" y="16144"/>
                      <a:pt x="18465" y="16144"/>
                    </a:cubicBezTo>
                    <a:cubicBezTo>
                      <a:pt x="18484" y="16144"/>
                      <a:pt x="18501" y="16147"/>
                      <a:pt x="18518" y="16154"/>
                    </a:cubicBezTo>
                    <a:cubicBezTo>
                      <a:pt x="18477" y="16216"/>
                      <a:pt x="18435" y="16279"/>
                      <a:pt x="18372" y="16342"/>
                    </a:cubicBezTo>
                    <a:cubicBezTo>
                      <a:pt x="18560" y="16342"/>
                      <a:pt x="18560" y="16091"/>
                      <a:pt x="18644" y="16007"/>
                    </a:cubicBezTo>
                    <a:lnTo>
                      <a:pt x="18686" y="16049"/>
                    </a:lnTo>
                    <a:cubicBezTo>
                      <a:pt x="18853" y="15735"/>
                      <a:pt x="18728" y="15651"/>
                      <a:pt x="18937" y="15338"/>
                    </a:cubicBezTo>
                    <a:lnTo>
                      <a:pt x="18874" y="15338"/>
                    </a:lnTo>
                    <a:cubicBezTo>
                      <a:pt x="18853" y="15087"/>
                      <a:pt x="19021" y="15233"/>
                      <a:pt x="19041" y="15003"/>
                    </a:cubicBezTo>
                    <a:lnTo>
                      <a:pt x="19188" y="15003"/>
                    </a:lnTo>
                    <a:cubicBezTo>
                      <a:pt x="19230" y="14856"/>
                      <a:pt x="19272" y="14501"/>
                      <a:pt x="19334" y="14271"/>
                    </a:cubicBezTo>
                    <a:lnTo>
                      <a:pt x="19334" y="14271"/>
                    </a:lnTo>
                    <a:cubicBezTo>
                      <a:pt x="19376" y="14438"/>
                      <a:pt x="19313" y="14731"/>
                      <a:pt x="19293" y="14919"/>
                    </a:cubicBezTo>
                    <a:cubicBezTo>
                      <a:pt x="19355" y="14794"/>
                      <a:pt x="19460" y="14480"/>
                      <a:pt x="19418" y="14396"/>
                    </a:cubicBezTo>
                    <a:lnTo>
                      <a:pt x="19418" y="14396"/>
                    </a:lnTo>
                    <a:cubicBezTo>
                      <a:pt x="19418" y="14438"/>
                      <a:pt x="19418" y="14522"/>
                      <a:pt x="19376" y="14563"/>
                    </a:cubicBezTo>
                    <a:cubicBezTo>
                      <a:pt x="19355" y="14375"/>
                      <a:pt x="19397" y="14145"/>
                      <a:pt x="19481" y="13894"/>
                    </a:cubicBezTo>
                    <a:cubicBezTo>
                      <a:pt x="19496" y="13903"/>
                      <a:pt x="19511" y="13908"/>
                      <a:pt x="19525" y="13908"/>
                    </a:cubicBezTo>
                    <a:cubicBezTo>
                      <a:pt x="19700" y="13908"/>
                      <a:pt x="19767" y="13234"/>
                      <a:pt x="19941" y="13099"/>
                    </a:cubicBezTo>
                    <a:cubicBezTo>
                      <a:pt x="19962" y="12848"/>
                      <a:pt x="20025" y="12618"/>
                      <a:pt x="20067" y="12387"/>
                    </a:cubicBezTo>
                    <a:cubicBezTo>
                      <a:pt x="20109" y="12262"/>
                      <a:pt x="20130" y="12136"/>
                      <a:pt x="20150" y="12011"/>
                    </a:cubicBezTo>
                    <a:cubicBezTo>
                      <a:pt x="20171" y="11864"/>
                      <a:pt x="20171" y="11739"/>
                      <a:pt x="20171" y="11592"/>
                    </a:cubicBezTo>
                    <a:lnTo>
                      <a:pt x="20171" y="11592"/>
                    </a:lnTo>
                    <a:cubicBezTo>
                      <a:pt x="20145" y="11632"/>
                      <a:pt x="20130" y="11647"/>
                      <a:pt x="20121" y="11647"/>
                    </a:cubicBezTo>
                    <a:cubicBezTo>
                      <a:pt x="20089" y="11647"/>
                      <a:pt x="20141" y="11445"/>
                      <a:pt x="20056" y="11445"/>
                    </a:cubicBezTo>
                    <a:cubicBezTo>
                      <a:pt x="20053" y="11445"/>
                      <a:pt x="20049" y="11445"/>
                      <a:pt x="20046" y="11446"/>
                    </a:cubicBezTo>
                    <a:cubicBezTo>
                      <a:pt x="20046" y="11320"/>
                      <a:pt x="20046" y="11278"/>
                      <a:pt x="20046" y="11258"/>
                    </a:cubicBezTo>
                    <a:cubicBezTo>
                      <a:pt x="20088" y="11132"/>
                      <a:pt x="20109" y="11006"/>
                      <a:pt x="20130" y="10860"/>
                    </a:cubicBezTo>
                    <a:cubicBezTo>
                      <a:pt x="20136" y="10846"/>
                      <a:pt x="20142" y="10840"/>
                      <a:pt x="20147" y="10840"/>
                    </a:cubicBezTo>
                    <a:cubicBezTo>
                      <a:pt x="20172" y="10840"/>
                      <a:pt x="20175" y="10986"/>
                      <a:pt x="20192" y="10986"/>
                    </a:cubicBezTo>
                    <a:cubicBezTo>
                      <a:pt x="20192" y="10693"/>
                      <a:pt x="20234" y="10860"/>
                      <a:pt x="20255" y="10672"/>
                    </a:cubicBezTo>
                    <a:lnTo>
                      <a:pt x="20255" y="10672"/>
                    </a:lnTo>
                    <a:cubicBezTo>
                      <a:pt x="20250" y="10677"/>
                      <a:pt x="20246" y="10679"/>
                      <a:pt x="20241" y="10679"/>
                    </a:cubicBezTo>
                    <a:cubicBezTo>
                      <a:pt x="20209" y="10679"/>
                      <a:pt x="20192" y="10547"/>
                      <a:pt x="20192" y="10400"/>
                    </a:cubicBezTo>
                    <a:lnTo>
                      <a:pt x="20150" y="10630"/>
                    </a:lnTo>
                    <a:cubicBezTo>
                      <a:pt x="20067" y="10253"/>
                      <a:pt x="20234" y="10295"/>
                      <a:pt x="20130" y="9897"/>
                    </a:cubicBezTo>
                    <a:lnTo>
                      <a:pt x="20130" y="9897"/>
                    </a:lnTo>
                    <a:lnTo>
                      <a:pt x="20171" y="10023"/>
                    </a:lnTo>
                    <a:cubicBezTo>
                      <a:pt x="20150" y="9814"/>
                      <a:pt x="20046" y="9249"/>
                      <a:pt x="19941" y="9081"/>
                    </a:cubicBezTo>
                    <a:cubicBezTo>
                      <a:pt x="19941" y="9057"/>
                      <a:pt x="19949" y="9024"/>
                      <a:pt x="19959" y="9024"/>
                    </a:cubicBezTo>
                    <a:cubicBezTo>
                      <a:pt x="19966" y="9024"/>
                      <a:pt x="19975" y="9039"/>
                      <a:pt x="19983" y="9081"/>
                    </a:cubicBezTo>
                    <a:cubicBezTo>
                      <a:pt x="19962" y="8830"/>
                      <a:pt x="19837" y="8579"/>
                      <a:pt x="19774" y="8328"/>
                    </a:cubicBezTo>
                    <a:cubicBezTo>
                      <a:pt x="19690" y="8077"/>
                      <a:pt x="19606" y="7847"/>
                      <a:pt x="19565" y="7659"/>
                    </a:cubicBezTo>
                    <a:lnTo>
                      <a:pt x="19565" y="7659"/>
                    </a:lnTo>
                    <a:lnTo>
                      <a:pt x="19585" y="7680"/>
                    </a:lnTo>
                    <a:cubicBezTo>
                      <a:pt x="19545" y="7599"/>
                      <a:pt x="19504" y="7557"/>
                      <a:pt x="19483" y="7440"/>
                    </a:cubicBezTo>
                    <a:lnTo>
                      <a:pt x="19483" y="7440"/>
                    </a:lnTo>
                    <a:cubicBezTo>
                      <a:pt x="19485" y="7447"/>
                      <a:pt x="19490" y="7453"/>
                      <a:pt x="19494" y="7453"/>
                    </a:cubicBezTo>
                    <a:cubicBezTo>
                      <a:pt x="19498" y="7453"/>
                      <a:pt x="19502" y="7446"/>
                      <a:pt x="19502" y="7428"/>
                    </a:cubicBezTo>
                    <a:cubicBezTo>
                      <a:pt x="19481" y="7387"/>
                      <a:pt x="19376" y="7219"/>
                      <a:pt x="19334" y="7094"/>
                    </a:cubicBezTo>
                    <a:lnTo>
                      <a:pt x="19334" y="7094"/>
                    </a:lnTo>
                    <a:lnTo>
                      <a:pt x="19397" y="7177"/>
                    </a:lnTo>
                    <a:cubicBezTo>
                      <a:pt x="19334" y="6947"/>
                      <a:pt x="19251" y="6780"/>
                      <a:pt x="19146" y="6633"/>
                    </a:cubicBezTo>
                    <a:cubicBezTo>
                      <a:pt x="19062" y="6487"/>
                      <a:pt x="18958" y="6361"/>
                      <a:pt x="18874" y="6173"/>
                    </a:cubicBezTo>
                    <a:cubicBezTo>
                      <a:pt x="18937" y="6152"/>
                      <a:pt x="18769" y="5796"/>
                      <a:pt x="18686" y="5629"/>
                    </a:cubicBezTo>
                    <a:lnTo>
                      <a:pt x="18707" y="5629"/>
                    </a:lnTo>
                    <a:cubicBezTo>
                      <a:pt x="18560" y="5399"/>
                      <a:pt x="18456" y="5190"/>
                      <a:pt x="18288" y="5001"/>
                    </a:cubicBezTo>
                    <a:cubicBezTo>
                      <a:pt x="18142" y="4834"/>
                      <a:pt x="17995" y="4667"/>
                      <a:pt x="17828" y="4457"/>
                    </a:cubicBezTo>
                    <a:cubicBezTo>
                      <a:pt x="17786" y="4290"/>
                      <a:pt x="17598" y="4081"/>
                      <a:pt x="17430" y="3851"/>
                    </a:cubicBezTo>
                    <a:cubicBezTo>
                      <a:pt x="17326" y="3725"/>
                      <a:pt x="17242" y="3599"/>
                      <a:pt x="17137" y="3495"/>
                    </a:cubicBezTo>
                    <a:cubicBezTo>
                      <a:pt x="17033" y="3369"/>
                      <a:pt x="16949" y="3265"/>
                      <a:pt x="16865" y="3160"/>
                    </a:cubicBezTo>
                    <a:lnTo>
                      <a:pt x="16865" y="3160"/>
                    </a:lnTo>
                    <a:cubicBezTo>
                      <a:pt x="16885" y="3199"/>
                      <a:pt x="16873" y="3215"/>
                      <a:pt x="16846" y="3215"/>
                    </a:cubicBezTo>
                    <a:cubicBezTo>
                      <a:pt x="16815" y="3215"/>
                      <a:pt x="16764" y="3194"/>
                      <a:pt x="16719" y="3160"/>
                    </a:cubicBezTo>
                    <a:cubicBezTo>
                      <a:pt x="16656" y="3055"/>
                      <a:pt x="16426" y="2972"/>
                      <a:pt x="16510" y="2909"/>
                    </a:cubicBezTo>
                    <a:lnTo>
                      <a:pt x="16510" y="2909"/>
                    </a:lnTo>
                    <a:lnTo>
                      <a:pt x="16552" y="2951"/>
                    </a:lnTo>
                    <a:cubicBezTo>
                      <a:pt x="16552" y="2867"/>
                      <a:pt x="16510" y="2783"/>
                      <a:pt x="16447" y="2721"/>
                    </a:cubicBezTo>
                    <a:cubicBezTo>
                      <a:pt x="16363" y="2658"/>
                      <a:pt x="16280" y="2574"/>
                      <a:pt x="16196" y="2511"/>
                    </a:cubicBezTo>
                    <a:lnTo>
                      <a:pt x="16091" y="2616"/>
                    </a:lnTo>
                    <a:cubicBezTo>
                      <a:pt x="15945" y="2365"/>
                      <a:pt x="15694" y="2135"/>
                      <a:pt x="15422" y="1988"/>
                    </a:cubicBezTo>
                    <a:cubicBezTo>
                      <a:pt x="15150" y="1842"/>
                      <a:pt x="14920" y="1716"/>
                      <a:pt x="14857" y="1507"/>
                    </a:cubicBezTo>
                    <a:cubicBezTo>
                      <a:pt x="14731" y="1486"/>
                      <a:pt x="14585" y="1423"/>
                      <a:pt x="14459" y="1402"/>
                    </a:cubicBezTo>
                    <a:lnTo>
                      <a:pt x="14522" y="1298"/>
                    </a:lnTo>
                    <a:cubicBezTo>
                      <a:pt x="14376" y="1214"/>
                      <a:pt x="14271" y="1130"/>
                      <a:pt x="14145" y="1047"/>
                    </a:cubicBezTo>
                    <a:cubicBezTo>
                      <a:pt x="14083" y="1026"/>
                      <a:pt x="14020" y="984"/>
                      <a:pt x="13936" y="942"/>
                    </a:cubicBezTo>
                    <a:cubicBezTo>
                      <a:pt x="13873" y="900"/>
                      <a:pt x="13769" y="879"/>
                      <a:pt x="13685" y="838"/>
                    </a:cubicBezTo>
                    <a:lnTo>
                      <a:pt x="13790" y="796"/>
                    </a:lnTo>
                    <a:cubicBezTo>
                      <a:pt x="13754" y="780"/>
                      <a:pt x="13720" y="773"/>
                      <a:pt x="13686" y="773"/>
                    </a:cubicBezTo>
                    <a:cubicBezTo>
                      <a:pt x="13523" y="773"/>
                      <a:pt x="13380" y="930"/>
                      <a:pt x="13239" y="930"/>
                    </a:cubicBezTo>
                    <a:cubicBezTo>
                      <a:pt x="13220" y="930"/>
                      <a:pt x="13201" y="927"/>
                      <a:pt x="13183" y="921"/>
                    </a:cubicBezTo>
                    <a:lnTo>
                      <a:pt x="13183" y="712"/>
                    </a:lnTo>
                    <a:cubicBezTo>
                      <a:pt x="13078" y="670"/>
                      <a:pt x="12974" y="628"/>
                      <a:pt x="12890" y="586"/>
                    </a:cubicBezTo>
                    <a:cubicBezTo>
                      <a:pt x="12785" y="545"/>
                      <a:pt x="12681" y="482"/>
                      <a:pt x="12576" y="440"/>
                    </a:cubicBezTo>
                    <a:cubicBezTo>
                      <a:pt x="12429" y="375"/>
                      <a:pt x="12269" y="322"/>
                      <a:pt x="12097" y="322"/>
                    </a:cubicBezTo>
                    <a:cubicBezTo>
                      <a:pt x="12048" y="322"/>
                      <a:pt x="11999" y="326"/>
                      <a:pt x="11948" y="335"/>
                    </a:cubicBezTo>
                    <a:cubicBezTo>
                      <a:pt x="11965" y="301"/>
                      <a:pt x="11983" y="267"/>
                      <a:pt x="12022" y="267"/>
                    </a:cubicBezTo>
                    <a:cubicBezTo>
                      <a:pt x="12031" y="267"/>
                      <a:pt x="12041" y="269"/>
                      <a:pt x="12053" y="273"/>
                    </a:cubicBezTo>
                    <a:cubicBezTo>
                      <a:pt x="11934" y="220"/>
                      <a:pt x="11665" y="117"/>
                      <a:pt x="11493" y="117"/>
                    </a:cubicBezTo>
                    <a:cubicBezTo>
                      <a:pt x="11400" y="117"/>
                      <a:pt x="11335" y="147"/>
                      <a:pt x="11340" y="233"/>
                    </a:cubicBezTo>
                    <a:lnTo>
                      <a:pt x="11340" y="233"/>
                    </a:lnTo>
                    <a:cubicBezTo>
                      <a:pt x="11325" y="165"/>
                      <a:pt x="11225" y="147"/>
                      <a:pt x="11091" y="147"/>
                    </a:cubicBezTo>
                    <a:cubicBezTo>
                      <a:pt x="11028" y="147"/>
                      <a:pt x="10944" y="168"/>
                      <a:pt x="10881" y="168"/>
                    </a:cubicBezTo>
                    <a:cubicBezTo>
                      <a:pt x="10798" y="189"/>
                      <a:pt x="10714" y="210"/>
                      <a:pt x="10651" y="231"/>
                    </a:cubicBezTo>
                    <a:lnTo>
                      <a:pt x="10714" y="84"/>
                    </a:lnTo>
                    <a:lnTo>
                      <a:pt x="10714" y="84"/>
                    </a:lnTo>
                    <a:cubicBezTo>
                      <a:pt x="10505" y="252"/>
                      <a:pt x="10505" y="294"/>
                      <a:pt x="10233" y="335"/>
                    </a:cubicBezTo>
                    <a:cubicBezTo>
                      <a:pt x="10182" y="319"/>
                      <a:pt x="10172" y="261"/>
                      <a:pt x="10214" y="261"/>
                    </a:cubicBezTo>
                    <a:cubicBezTo>
                      <a:pt x="10217" y="261"/>
                      <a:pt x="10220" y="261"/>
                      <a:pt x="10224" y="262"/>
                    </a:cubicBezTo>
                    <a:lnTo>
                      <a:pt x="10224" y="262"/>
                    </a:lnTo>
                    <a:cubicBezTo>
                      <a:pt x="10198" y="254"/>
                      <a:pt x="10177" y="251"/>
                      <a:pt x="10159" y="251"/>
                    </a:cubicBezTo>
                    <a:cubicBezTo>
                      <a:pt x="10070" y="251"/>
                      <a:pt x="10046" y="328"/>
                      <a:pt x="9929" y="328"/>
                    </a:cubicBezTo>
                    <a:cubicBezTo>
                      <a:pt x="9903" y="328"/>
                      <a:pt x="9872" y="324"/>
                      <a:pt x="9835" y="314"/>
                    </a:cubicBezTo>
                    <a:lnTo>
                      <a:pt x="9940" y="231"/>
                    </a:lnTo>
                    <a:cubicBezTo>
                      <a:pt x="9710" y="231"/>
                      <a:pt x="9730" y="273"/>
                      <a:pt x="9626" y="377"/>
                    </a:cubicBezTo>
                    <a:cubicBezTo>
                      <a:pt x="9595" y="386"/>
                      <a:pt x="9558" y="390"/>
                      <a:pt x="9518" y="390"/>
                    </a:cubicBezTo>
                    <a:cubicBezTo>
                      <a:pt x="9374" y="390"/>
                      <a:pt x="9198" y="334"/>
                      <a:pt x="9166" y="252"/>
                    </a:cubicBezTo>
                    <a:cubicBezTo>
                      <a:pt x="9146" y="309"/>
                      <a:pt x="9058" y="401"/>
                      <a:pt x="8947" y="401"/>
                    </a:cubicBezTo>
                    <a:cubicBezTo>
                      <a:pt x="8937" y="401"/>
                      <a:pt x="8926" y="400"/>
                      <a:pt x="8914" y="398"/>
                    </a:cubicBezTo>
                    <a:cubicBezTo>
                      <a:pt x="8894" y="356"/>
                      <a:pt x="8935" y="314"/>
                      <a:pt x="8956" y="314"/>
                    </a:cubicBezTo>
                    <a:cubicBezTo>
                      <a:pt x="8907" y="302"/>
                      <a:pt x="8860" y="297"/>
                      <a:pt x="8815" y="297"/>
                    </a:cubicBezTo>
                    <a:cubicBezTo>
                      <a:pt x="8707" y="297"/>
                      <a:pt x="8612" y="327"/>
                      <a:pt x="8538" y="356"/>
                    </a:cubicBezTo>
                    <a:cubicBezTo>
                      <a:pt x="8449" y="386"/>
                      <a:pt x="8371" y="415"/>
                      <a:pt x="8288" y="415"/>
                    </a:cubicBezTo>
                    <a:cubicBezTo>
                      <a:pt x="8254" y="415"/>
                      <a:pt x="8219" y="410"/>
                      <a:pt x="8182" y="398"/>
                    </a:cubicBezTo>
                    <a:cubicBezTo>
                      <a:pt x="8161" y="356"/>
                      <a:pt x="8140" y="335"/>
                      <a:pt x="8119" y="335"/>
                    </a:cubicBezTo>
                    <a:cubicBezTo>
                      <a:pt x="8334" y="305"/>
                      <a:pt x="8526" y="285"/>
                      <a:pt x="8605" y="285"/>
                    </a:cubicBezTo>
                    <a:cubicBezTo>
                      <a:pt x="8624" y="285"/>
                      <a:pt x="8637" y="286"/>
                      <a:pt x="8642" y="289"/>
                    </a:cubicBezTo>
                    <a:lnTo>
                      <a:pt x="8642" y="289"/>
                    </a:lnTo>
                    <a:cubicBezTo>
                      <a:pt x="8615" y="168"/>
                      <a:pt x="8373" y="166"/>
                      <a:pt x="8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2"/>
              <p:cNvSpPr/>
              <p:nvPr/>
            </p:nvSpPr>
            <p:spPr>
              <a:xfrm>
                <a:off x="9356050" y="322652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22"/>
                    </a:cubicBezTo>
                    <a:cubicBezTo>
                      <a:pt x="22" y="42"/>
                      <a:pt x="22" y="42"/>
                      <a:pt x="42" y="42"/>
                    </a:cubicBezTo>
                    <a:cubicBezTo>
                      <a:pt x="42" y="22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2"/>
              <p:cNvSpPr/>
              <p:nvPr/>
            </p:nvSpPr>
            <p:spPr>
              <a:xfrm>
                <a:off x="9224225" y="36287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1" y="43"/>
                    </a:moveTo>
                    <a:cubicBezTo>
                      <a:pt x="1" y="22"/>
                      <a:pt x="1" y="22"/>
                      <a:pt x="1" y="1"/>
                    </a:cubicBezTo>
                    <a:cubicBezTo>
                      <a:pt x="1" y="22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2"/>
              <p:cNvSpPr/>
              <p:nvPr/>
            </p:nvSpPr>
            <p:spPr>
              <a:xfrm>
                <a:off x="9536525" y="327100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0"/>
                    </a:move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2"/>
              <p:cNvSpPr/>
              <p:nvPr/>
            </p:nvSpPr>
            <p:spPr>
              <a:xfrm>
                <a:off x="9201225" y="3567575"/>
                <a:ext cx="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3" extrusionOk="0">
                    <a:moveTo>
                      <a:pt x="0" y="43"/>
                    </a:moveTo>
                    <a:cubicBezTo>
                      <a:pt x="0" y="22"/>
                      <a:pt x="0" y="22"/>
                      <a:pt x="0" y="1"/>
                    </a:cubicBezTo>
                    <a:cubicBezTo>
                      <a:pt x="0" y="1"/>
                      <a:pt x="0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2"/>
              <p:cNvSpPr/>
              <p:nvPr/>
            </p:nvSpPr>
            <p:spPr>
              <a:xfrm>
                <a:off x="9191275" y="3538300"/>
                <a:ext cx="10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8" extrusionOk="0">
                    <a:moveTo>
                      <a:pt x="1" y="0"/>
                    </a:moveTo>
                    <a:lnTo>
                      <a:pt x="16" y="62"/>
                    </a:lnTo>
                    <a:lnTo>
                      <a:pt x="16" y="62"/>
                    </a:lnTo>
                    <a:cubicBezTo>
                      <a:pt x="12" y="42"/>
                      <a:pt x="8" y="21"/>
                      <a:pt x="1" y="0"/>
                    </a:cubicBezTo>
                    <a:close/>
                    <a:moveTo>
                      <a:pt x="16" y="62"/>
                    </a:moveTo>
                    <a:cubicBezTo>
                      <a:pt x="24" y="102"/>
                      <a:pt x="29" y="140"/>
                      <a:pt x="43" y="167"/>
                    </a:cubicBezTo>
                    <a:lnTo>
                      <a:pt x="16" y="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12"/>
              <p:cNvSpPr/>
              <p:nvPr/>
            </p:nvSpPr>
            <p:spPr>
              <a:xfrm>
                <a:off x="9186575" y="3521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12"/>
              <p:cNvSpPr/>
              <p:nvPr/>
            </p:nvSpPr>
            <p:spPr>
              <a:xfrm>
                <a:off x="9425625" y="3707550"/>
                <a:ext cx="17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31" extrusionOk="0">
                    <a:moveTo>
                      <a:pt x="61" y="1"/>
                    </a:moveTo>
                    <a:cubicBezTo>
                      <a:pt x="58" y="1"/>
                      <a:pt x="46" y="3"/>
                      <a:pt x="21" y="9"/>
                    </a:cubicBezTo>
                    <a:cubicBezTo>
                      <a:pt x="21" y="15"/>
                      <a:pt x="20" y="19"/>
                      <a:pt x="18" y="22"/>
                    </a:cubicBezTo>
                    <a:lnTo>
                      <a:pt x="18" y="22"/>
                    </a:lnTo>
                    <a:cubicBezTo>
                      <a:pt x="43" y="10"/>
                      <a:pt x="69" y="1"/>
                      <a:pt x="61" y="1"/>
                    </a:cubicBezTo>
                    <a:close/>
                    <a:moveTo>
                      <a:pt x="18" y="22"/>
                    </a:moveTo>
                    <a:cubicBezTo>
                      <a:pt x="12" y="25"/>
                      <a:pt x="6" y="28"/>
                      <a:pt x="0" y="30"/>
                    </a:cubicBezTo>
                    <a:cubicBezTo>
                      <a:pt x="0" y="30"/>
                      <a:pt x="12" y="30"/>
                      <a:pt x="18" y="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2"/>
              <p:cNvSpPr/>
              <p:nvPr/>
            </p:nvSpPr>
            <p:spPr>
              <a:xfrm>
                <a:off x="9328850" y="3696925"/>
                <a:ext cx="3700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8" extrusionOk="0">
                    <a:moveTo>
                      <a:pt x="58" y="0"/>
                    </a:moveTo>
                    <a:cubicBezTo>
                      <a:pt x="32" y="0"/>
                      <a:pt x="11" y="16"/>
                      <a:pt x="1" y="58"/>
                    </a:cubicBezTo>
                    <a:cubicBezTo>
                      <a:pt x="42" y="37"/>
                      <a:pt x="84" y="37"/>
                      <a:pt x="147" y="37"/>
                    </a:cubicBezTo>
                    <a:cubicBezTo>
                      <a:pt x="116" y="16"/>
                      <a:pt x="84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2"/>
              <p:cNvSpPr/>
              <p:nvPr/>
            </p:nvSpPr>
            <p:spPr>
              <a:xfrm>
                <a:off x="9526050" y="36779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1" y="22"/>
                    </a:moveTo>
                    <a:lnTo>
                      <a:pt x="1" y="2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2"/>
              <p:cNvSpPr/>
              <p:nvPr/>
            </p:nvSpPr>
            <p:spPr>
              <a:xfrm>
                <a:off x="9332525" y="3697825"/>
                <a:ext cx="42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4" extrusionOk="0">
                    <a:moveTo>
                      <a:pt x="0" y="1"/>
                    </a:moveTo>
                    <a:cubicBezTo>
                      <a:pt x="42" y="43"/>
                      <a:pt x="105" y="64"/>
                      <a:pt x="167" y="64"/>
                    </a:cubicBezTo>
                    <a:cubicBezTo>
                      <a:pt x="105" y="22"/>
                      <a:pt x="42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2"/>
              <p:cNvSpPr/>
              <p:nvPr/>
            </p:nvSpPr>
            <p:spPr>
              <a:xfrm>
                <a:off x="9179250" y="3428450"/>
                <a:ext cx="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2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12"/>
              <p:cNvSpPr/>
              <p:nvPr/>
            </p:nvSpPr>
            <p:spPr>
              <a:xfrm>
                <a:off x="9179775" y="3426875"/>
                <a:ext cx="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64" extrusionOk="0">
                    <a:moveTo>
                      <a:pt x="0" y="0"/>
                    </a:moveTo>
                    <a:cubicBezTo>
                      <a:pt x="0" y="21"/>
                      <a:pt x="0" y="42"/>
                      <a:pt x="0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12"/>
              <p:cNvSpPr/>
              <p:nvPr/>
            </p:nvSpPr>
            <p:spPr>
              <a:xfrm>
                <a:off x="9179775" y="342477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1"/>
                    </a:moveTo>
                    <a:lnTo>
                      <a:pt x="0" y="84"/>
                    </a:lnTo>
                    <a:cubicBezTo>
                      <a:pt x="0" y="63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12"/>
              <p:cNvSpPr/>
              <p:nvPr/>
            </p:nvSpPr>
            <p:spPr>
              <a:xfrm>
                <a:off x="9178200" y="3457725"/>
                <a:ext cx="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64"/>
                      <a:pt x="1" y="273"/>
                      <a:pt x="22" y="336"/>
                    </a:cubicBezTo>
                    <a:cubicBezTo>
                      <a:pt x="22" y="252"/>
                      <a:pt x="22" y="126"/>
                      <a:pt x="22" y="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12"/>
              <p:cNvSpPr/>
              <p:nvPr/>
            </p:nvSpPr>
            <p:spPr>
              <a:xfrm>
                <a:off x="9177150" y="3494875"/>
                <a:ext cx="16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5" extrusionOk="0">
                    <a:moveTo>
                      <a:pt x="1" y="0"/>
                    </a:moveTo>
                    <a:cubicBezTo>
                      <a:pt x="1" y="137"/>
                      <a:pt x="3" y="166"/>
                      <a:pt x="9" y="166"/>
                    </a:cubicBezTo>
                    <a:cubicBezTo>
                      <a:pt x="13" y="166"/>
                      <a:pt x="19" y="149"/>
                      <a:pt x="26" y="149"/>
                    </a:cubicBezTo>
                    <a:cubicBezTo>
                      <a:pt x="36" y="149"/>
                      <a:pt x="48" y="178"/>
                      <a:pt x="64" y="314"/>
                    </a:cubicBezTo>
                    <a:lnTo>
                      <a:pt x="43" y="21"/>
                    </a:lnTo>
                    <a:cubicBezTo>
                      <a:pt x="43" y="45"/>
                      <a:pt x="36" y="83"/>
                      <a:pt x="26" y="83"/>
                    </a:cubicBezTo>
                    <a:cubicBezTo>
                      <a:pt x="19" y="83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12"/>
              <p:cNvSpPr/>
              <p:nvPr/>
            </p:nvSpPr>
            <p:spPr>
              <a:xfrm>
                <a:off x="9180300" y="3523575"/>
                <a:ext cx="10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3" extrusionOk="0">
                    <a:moveTo>
                      <a:pt x="17" y="1"/>
                    </a:moveTo>
                    <a:cubicBezTo>
                      <a:pt x="10" y="1"/>
                      <a:pt x="14" y="66"/>
                      <a:pt x="0" y="66"/>
                    </a:cubicBezTo>
                    <a:cubicBezTo>
                      <a:pt x="22" y="121"/>
                      <a:pt x="33" y="152"/>
                      <a:pt x="38" y="152"/>
                    </a:cubicBezTo>
                    <a:cubicBezTo>
                      <a:pt x="42" y="152"/>
                      <a:pt x="42" y="126"/>
                      <a:pt x="42" y="66"/>
                    </a:cubicBezTo>
                    <a:cubicBezTo>
                      <a:pt x="28" y="17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12"/>
              <p:cNvSpPr/>
              <p:nvPr/>
            </p:nvSpPr>
            <p:spPr>
              <a:xfrm>
                <a:off x="9255100" y="3670100"/>
                <a:ext cx="21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77" y="5"/>
                      <a:pt x="72" y="11"/>
                      <a:pt x="68" y="17"/>
                    </a:cubicBezTo>
                    <a:lnTo>
                      <a:pt x="68" y="17"/>
                    </a:lnTo>
                    <a:lnTo>
                      <a:pt x="84" y="1"/>
                    </a:lnTo>
                    <a:close/>
                    <a:moveTo>
                      <a:pt x="68" y="17"/>
                    </a:moveTo>
                    <a:lnTo>
                      <a:pt x="0" y="85"/>
                    </a:lnTo>
                    <a:cubicBezTo>
                      <a:pt x="24" y="98"/>
                      <a:pt x="37" y="104"/>
                      <a:pt x="46" y="104"/>
                    </a:cubicBezTo>
                    <a:cubicBezTo>
                      <a:pt x="71" y="104"/>
                      <a:pt x="45" y="52"/>
                      <a:pt x="68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12"/>
              <p:cNvSpPr/>
              <p:nvPr/>
            </p:nvSpPr>
            <p:spPr>
              <a:xfrm>
                <a:off x="9288575" y="36716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05" y="1"/>
                    </a:moveTo>
                    <a:lnTo>
                      <a:pt x="0" y="84"/>
                    </a:lnTo>
                    <a:lnTo>
                      <a:pt x="147" y="147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12"/>
              <p:cNvSpPr/>
              <p:nvPr/>
            </p:nvSpPr>
            <p:spPr>
              <a:xfrm>
                <a:off x="9294325" y="3705150"/>
                <a:ext cx="52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64" extrusionOk="0">
                    <a:moveTo>
                      <a:pt x="1" y="1"/>
                    </a:moveTo>
                    <a:lnTo>
                      <a:pt x="63" y="22"/>
                    </a:lnTo>
                    <a:lnTo>
                      <a:pt x="210" y="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12"/>
              <p:cNvSpPr/>
              <p:nvPr/>
            </p:nvSpPr>
            <p:spPr>
              <a:xfrm>
                <a:off x="9565025" y="3686325"/>
                <a:ext cx="39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42" extrusionOk="0">
                    <a:moveTo>
                      <a:pt x="32" y="0"/>
                    </a:moveTo>
                    <a:cubicBezTo>
                      <a:pt x="1" y="48"/>
                      <a:pt x="40" y="142"/>
                      <a:pt x="97" y="142"/>
                    </a:cubicBezTo>
                    <a:cubicBezTo>
                      <a:pt x="116" y="142"/>
                      <a:pt x="137" y="131"/>
                      <a:pt x="158" y="105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12"/>
              <p:cNvSpPr/>
              <p:nvPr/>
            </p:nvSpPr>
            <p:spPr>
              <a:xfrm>
                <a:off x="9650025" y="3592700"/>
                <a:ext cx="42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0" extrusionOk="0">
                    <a:moveTo>
                      <a:pt x="147" y="0"/>
                    </a:moveTo>
                    <a:lnTo>
                      <a:pt x="147" y="0"/>
                    </a:lnTo>
                    <a:cubicBezTo>
                      <a:pt x="105" y="84"/>
                      <a:pt x="1" y="168"/>
                      <a:pt x="1" y="209"/>
                    </a:cubicBezTo>
                    <a:cubicBezTo>
                      <a:pt x="63" y="188"/>
                      <a:pt x="168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12"/>
              <p:cNvSpPr/>
              <p:nvPr/>
            </p:nvSpPr>
            <p:spPr>
              <a:xfrm>
                <a:off x="9573125" y="3270475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lnTo>
                      <a:pt x="64" y="63"/>
                    </a:lnTo>
                    <a:lnTo>
                      <a:pt x="168" y="1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12"/>
              <p:cNvSpPr/>
              <p:nvPr/>
            </p:nvSpPr>
            <p:spPr>
              <a:xfrm>
                <a:off x="8858600" y="3412225"/>
                <a:ext cx="424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733" extrusionOk="0">
                    <a:moveTo>
                      <a:pt x="1486" y="1"/>
                    </a:moveTo>
                    <a:cubicBezTo>
                      <a:pt x="1227" y="70"/>
                      <a:pt x="1139" y="82"/>
                      <a:pt x="940" y="154"/>
                    </a:cubicBezTo>
                    <a:lnTo>
                      <a:pt x="940" y="154"/>
                    </a:lnTo>
                    <a:cubicBezTo>
                      <a:pt x="975" y="144"/>
                      <a:pt x="1010" y="135"/>
                      <a:pt x="1046" y="126"/>
                    </a:cubicBezTo>
                    <a:cubicBezTo>
                      <a:pt x="1077" y="120"/>
                      <a:pt x="1090" y="117"/>
                      <a:pt x="1092" y="117"/>
                    </a:cubicBezTo>
                    <a:lnTo>
                      <a:pt x="1092" y="117"/>
                    </a:lnTo>
                    <a:cubicBezTo>
                      <a:pt x="1097" y="117"/>
                      <a:pt x="1040" y="132"/>
                      <a:pt x="1026" y="147"/>
                    </a:cubicBezTo>
                    <a:cubicBezTo>
                      <a:pt x="1318" y="42"/>
                      <a:pt x="1695" y="1"/>
                      <a:pt x="1486" y="1"/>
                    </a:cubicBezTo>
                    <a:close/>
                    <a:moveTo>
                      <a:pt x="940" y="154"/>
                    </a:moveTo>
                    <a:cubicBezTo>
                      <a:pt x="819" y="189"/>
                      <a:pt x="704" y="234"/>
                      <a:pt x="597" y="286"/>
                    </a:cubicBezTo>
                    <a:lnTo>
                      <a:pt x="597" y="286"/>
                    </a:lnTo>
                    <a:cubicBezTo>
                      <a:pt x="653" y="261"/>
                      <a:pt x="721" y="235"/>
                      <a:pt x="795" y="210"/>
                    </a:cubicBezTo>
                    <a:cubicBezTo>
                      <a:pt x="850" y="188"/>
                      <a:pt x="898" y="170"/>
                      <a:pt x="940" y="154"/>
                    </a:cubicBezTo>
                    <a:close/>
                    <a:moveTo>
                      <a:pt x="597" y="286"/>
                    </a:moveTo>
                    <a:cubicBezTo>
                      <a:pt x="493" y="330"/>
                      <a:pt x="425" y="366"/>
                      <a:pt x="414" y="366"/>
                    </a:cubicBezTo>
                    <a:cubicBezTo>
                      <a:pt x="411" y="366"/>
                      <a:pt x="412" y="363"/>
                      <a:pt x="419" y="356"/>
                    </a:cubicBezTo>
                    <a:lnTo>
                      <a:pt x="419" y="356"/>
                    </a:lnTo>
                    <a:cubicBezTo>
                      <a:pt x="377" y="398"/>
                      <a:pt x="272" y="440"/>
                      <a:pt x="189" y="503"/>
                    </a:cubicBezTo>
                    <a:cubicBezTo>
                      <a:pt x="105" y="586"/>
                      <a:pt x="42" y="670"/>
                      <a:pt x="0" y="733"/>
                    </a:cubicBezTo>
                    <a:cubicBezTo>
                      <a:pt x="147" y="560"/>
                      <a:pt x="353" y="403"/>
                      <a:pt x="597" y="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12"/>
              <p:cNvSpPr/>
              <p:nvPr/>
            </p:nvSpPr>
            <p:spPr>
              <a:xfrm>
                <a:off x="9133225" y="3088950"/>
                <a:ext cx="31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6" extrusionOk="0">
                    <a:moveTo>
                      <a:pt x="0" y="1"/>
                    </a:moveTo>
                    <a:lnTo>
                      <a:pt x="126" y="105"/>
                    </a:lnTo>
                    <a:cubicBezTo>
                      <a:pt x="84" y="63"/>
                      <a:pt x="42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12"/>
              <p:cNvSpPr/>
              <p:nvPr/>
            </p:nvSpPr>
            <p:spPr>
              <a:xfrm>
                <a:off x="9397375" y="2900650"/>
                <a:ext cx="47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43" extrusionOk="0">
                    <a:moveTo>
                      <a:pt x="168" y="0"/>
                    </a:moveTo>
                    <a:lnTo>
                      <a:pt x="168" y="0"/>
                    </a:lnTo>
                    <a:cubicBezTo>
                      <a:pt x="42" y="21"/>
                      <a:pt x="1" y="42"/>
                      <a:pt x="1" y="42"/>
                    </a:cubicBezTo>
                    <a:cubicBezTo>
                      <a:pt x="105" y="21"/>
                      <a:pt x="18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12"/>
              <p:cNvSpPr/>
              <p:nvPr/>
            </p:nvSpPr>
            <p:spPr>
              <a:xfrm>
                <a:off x="9456475" y="29064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" y="42"/>
                      <a:pt x="43" y="63"/>
                      <a:pt x="64" y="63"/>
                    </a:cubicBez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12"/>
              <p:cNvSpPr/>
              <p:nvPr/>
            </p:nvSpPr>
            <p:spPr>
              <a:xfrm>
                <a:off x="9136350" y="3091575"/>
                <a:ext cx="94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" y="0"/>
                    </a:moveTo>
                    <a:lnTo>
                      <a:pt x="315" y="293"/>
                    </a:lnTo>
                    <a:cubicBezTo>
                      <a:pt x="377" y="272"/>
                      <a:pt x="168" y="12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12"/>
              <p:cNvSpPr/>
              <p:nvPr/>
            </p:nvSpPr>
            <p:spPr>
              <a:xfrm>
                <a:off x="8968450" y="340072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84" y="0"/>
                    </a:lnTo>
                    <a:cubicBezTo>
                      <a:pt x="42" y="21"/>
                      <a:pt x="21" y="42"/>
                      <a:pt x="0" y="63"/>
                    </a:cubicBezTo>
                    <a:cubicBezTo>
                      <a:pt x="21" y="42"/>
                      <a:pt x="42" y="42"/>
                      <a:pt x="63" y="21"/>
                    </a:cubicBezTo>
                    <a:cubicBezTo>
                      <a:pt x="63" y="21"/>
                      <a:pt x="63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12"/>
              <p:cNvSpPr/>
              <p:nvPr/>
            </p:nvSpPr>
            <p:spPr>
              <a:xfrm>
                <a:off x="8965300" y="3402275"/>
                <a:ext cx="31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4" extrusionOk="0">
                    <a:moveTo>
                      <a:pt x="1" y="64"/>
                    </a:moveTo>
                    <a:cubicBezTo>
                      <a:pt x="43" y="43"/>
                      <a:pt x="84" y="22"/>
                      <a:pt x="126" y="1"/>
                    </a:cubicBezTo>
                    <a:cubicBezTo>
                      <a:pt x="84" y="22"/>
                      <a:pt x="43" y="43"/>
                      <a:pt x="1" y="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12"/>
              <p:cNvSpPr/>
              <p:nvPr/>
            </p:nvSpPr>
            <p:spPr>
              <a:xfrm>
                <a:off x="9000875" y="3084250"/>
                <a:ext cx="367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89" extrusionOk="0">
                    <a:moveTo>
                      <a:pt x="147" y="0"/>
                    </a:moveTo>
                    <a:lnTo>
                      <a:pt x="63" y="84"/>
                    </a:lnTo>
                    <a:cubicBezTo>
                      <a:pt x="42" y="105"/>
                      <a:pt x="21" y="147"/>
                      <a:pt x="1" y="189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12"/>
              <p:cNvSpPr/>
              <p:nvPr/>
            </p:nvSpPr>
            <p:spPr>
              <a:xfrm>
                <a:off x="9008725" y="3181550"/>
                <a:ext cx="57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42"/>
                      <a:pt x="147" y="105"/>
                      <a:pt x="231" y="168"/>
                    </a:cubicBezTo>
                    <a:cubicBezTo>
                      <a:pt x="231" y="168"/>
                      <a:pt x="231" y="147"/>
                      <a:pt x="210" y="105"/>
                    </a:cubicBezTo>
                    <a:cubicBezTo>
                      <a:pt x="126" y="21"/>
                      <a:pt x="63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12"/>
              <p:cNvSpPr/>
              <p:nvPr/>
            </p:nvSpPr>
            <p:spPr>
              <a:xfrm>
                <a:off x="8988325" y="3379275"/>
                <a:ext cx="21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7" extrusionOk="0">
                    <a:moveTo>
                      <a:pt x="84" y="0"/>
                    </a:moveTo>
                    <a:lnTo>
                      <a:pt x="42" y="74"/>
                    </a:lnTo>
                    <a:cubicBezTo>
                      <a:pt x="58" y="47"/>
                      <a:pt x="74" y="21"/>
                      <a:pt x="84" y="0"/>
                    </a:cubicBezTo>
                    <a:close/>
                    <a:moveTo>
                      <a:pt x="42" y="74"/>
                    </a:moveTo>
                    <a:lnTo>
                      <a:pt x="42" y="74"/>
                    </a:lnTo>
                    <a:cubicBezTo>
                      <a:pt x="26" y="100"/>
                      <a:pt x="11" y="126"/>
                      <a:pt x="0" y="147"/>
                    </a:cubicBezTo>
                    <a:lnTo>
                      <a:pt x="42" y="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12"/>
              <p:cNvSpPr/>
              <p:nvPr/>
            </p:nvSpPr>
            <p:spPr>
              <a:xfrm>
                <a:off x="9070975" y="30481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21" y="63"/>
                    </a:cubicBezTo>
                    <a:cubicBezTo>
                      <a:pt x="21" y="43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12"/>
              <p:cNvSpPr/>
              <p:nvPr/>
            </p:nvSpPr>
            <p:spPr>
              <a:xfrm>
                <a:off x="8906200" y="3563400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12"/>
              <p:cNvSpPr/>
              <p:nvPr/>
            </p:nvSpPr>
            <p:spPr>
              <a:xfrm>
                <a:off x="8851275" y="3442575"/>
                <a:ext cx="550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5" extrusionOk="0">
                    <a:moveTo>
                      <a:pt x="21" y="0"/>
                    </a:moveTo>
                    <a:cubicBezTo>
                      <a:pt x="21" y="21"/>
                      <a:pt x="0" y="63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12"/>
              <p:cNvSpPr/>
              <p:nvPr/>
            </p:nvSpPr>
            <p:spPr>
              <a:xfrm>
                <a:off x="9476525" y="3022625"/>
                <a:ext cx="19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5" y="22"/>
                      <a:pt x="57" y="80"/>
                    </a:cubicBezTo>
                    <a:cubicBezTo>
                      <a:pt x="57" y="80"/>
                      <a:pt x="59" y="80"/>
                      <a:pt x="63" y="81"/>
                    </a:cubicBezTo>
                    <a:lnTo>
                      <a:pt x="63" y="81"/>
                    </a:lnTo>
                    <a:cubicBezTo>
                      <a:pt x="30" y="38"/>
                      <a:pt x="2" y="0"/>
                      <a:pt x="1" y="0"/>
                    </a:cubicBezTo>
                    <a:close/>
                    <a:moveTo>
                      <a:pt x="63" y="81"/>
                    </a:moveTo>
                    <a:cubicBezTo>
                      <a:pt x="68" y="88"/>
                      <a:pt x="73" y="94"/>
                      <a:pt x="78" y="101"/>
                    </a:cubicBezTo>
                    <a:cubicBezTo>
                      <a:pt x="78" y="87"/>
                      <a:pt x="69" y="83"/>
                      <a:pt x="63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12"/>
              <p:cNvSpPr/>
              <p:nvPr/>
            </p:nvSpPr>
            <p:spPr>
              <a:xfrm>
                <a:off x="9876525" y="3540375"/>
                <a:ext cx="14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37" extrusionOk="0">
                    <a:moveTo>
                      <a:pt x="503" y="1"/>
                    </a:moveTo>
                    <a:cubicBezTo>
                      <a:pt x="461" y="1"/>
                      <a:pt x="377" y="1"/>
                      <a:pt x="294" y="22"/>
                    </a:cubicBezTo>
                    <a:cubicBezTo>
                      <a:pt x="362" y="13"/>
                      <a:pt x="404" y="8"/>
                      <a:pt x="425" y="8"/>
                    </a:cubicBezTo>
                    <a:cubicBezTo>
                      <a:pt x="500" y="8"/>
                      <a:pt x="315" y="61"/>
                      <a:pt x="168" y="126"/>
                    </a:cubicBezTo>
                    <a:cubicBezTo>
                      <a:pt x="84" y="168"/>
                      <a:pt x="1" y="210"/>
                      <a:pt x="1" y="231"/>
                    </a:cubicBezTo>
                    <a:cubicBezTo>
                      <a:pt x="1" y="235"/>
                      <a:pt x="3" y="237"/>
                      <a:pt x="7" y="237"/>
                    </a:cubicBezTo>
                    <a:cubicBezTo>
                      <a:pt x="28" y="237"/>
                      <a:pt x="98" y="202"/>
                      <a:pt x="252" y="168"/>
                    </a:cubicBezTo>
                    <a:cubicBezTo>
                      <a:pt x="210" y="168"/>
                      <a:pt x="398" y="84"/>
                      <a:pt x="524" y="43"/>
                    </a:cubicBezTo>
                    <a:cubicBezTo>
                      <a:pt x="566" y="22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12"/>
              <p:cNvSpPr/>
              <p:nvPr/>
            </p:nvSpPr>
            <p:spPr>
              <a:xfrm>
                <a:off x="8973150" y="339547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17" y="31"/>
                      <a:pt x="92" y="60"/>
                      <a:pt x="70" y="86"/>
                    </a:cubicBezTo>
                    <a:lnTo>
                      <a:pt x="70" y="86"/>
                    </a:lnTo>
                    <a:cubicBezTo>
                      <a:pt x="97" y="61"/>
                      <a:pt x="125" y="34"/>
                      <a:pt x="147" y="1"/>
                    </a:cubicBezTo>
                    <a:close/>
                    <a:moveTo>
                      <a:pt x="70" y="86"/>
                    </a:moveTo>
                    <a:cubicBezTo>
                      <a:pt x="45" y="108"/>
                      <a:pt x="20" y="128"/>
                      <a:pt x="1" y="147"/>
                    </a:cubicBezTo>
                    <a:cubicBezTo>
                      <a:pt x="23" y="136"/>
                      <a:pt x="45" y="114"/>
                      <a:pt x="70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12"/>
              <p:cNvSpPr/>
              <p:nvPr/>
            </p:nvSpPr>
            <p:spPr>
              <a:xfrm>
                <a:off x="9749950" y="3053175"/>
                <a:ext cx="31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0" extrusionOk="0">
                    <a:moveTo>
                      <a:pt x="89" y="0"/>
                    </a:moveTo>
                    <a:cubicBezTo>
                      <a:pt x="59" y="0"/>
                      <a:pt x="30" y="15"/>
                      <a:pt x="0" y="30"/>
                    </a:cubicBezTo>
                    <a:cubicBezTo>
                      <a:pt x="0" y="30"/>
                      <a:pt x="42" y="30"/>
                      <a:pt x="126" y="9"/>
                    </a:cubicBezTo>
                    <a:cubicBezTo>
                      <a:pt x="113" y="3"/>
                      <a:pt x="101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12"/>
              <p:cNvSpPr/>
              <p:nvPr/>
            </p:nvSpPr>
            <p:spPr>
              <a:xfrm>
                <a:off x="9548550" y="3068025"/>
                <a:ext cx="472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06" extrusionOk="0">
                    <a:moveTo>
                      <a:pt x="1" y="1"/>
                    </a:moveTo>
                    <a:lnTo>
                      <a:pt x="189" y="105"/>
                    </a:lnTo>
                    <a:cubicBezTo>
                      <a:pt x="126" y="64"/>
                      <a:pt x="63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12"/>
              <p:cNvSpPr/>
              <p:nvPr/>
            </p:nvSpPr>
            <p:spPr>
              <a:xfrm>
                <a:off x="9830500" y="306645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63" y="85"/>
                    </a:moveTo>
                    <a:cubicBezTo>
                      <a:pt x="42" y="64"/>
                      <a:pt x="21" y="43"/>
                      <a:pt x="0" y="1"/>
                    </a:cubicBezTo>
                    <a:cubicBezTo>
                      <a:pt x="21" y="43"/>
                      <a:pt x="42" y="64"/>
                      <a:pt x="63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12"/>
              <p:cNvSpPr/>
              <p:nvPr/>
            </p:nvSpPr>
            <p:spPr>
              <a:xfrm>
                <a:off x="9832075" y="3068550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0" y="1"/>
                    </a:moveTo>
                    <a:cubicBezTo>
                      <a:pt x="21" y="43"/>
                      <a:pt x="63" y="84"/>
                      <a:pt x="147" y="147"/>
                    </a:cubicBezTo>
                    <a:cubicBezTo>
                      <a:pt x="126" y="126"/>
                      <a:pt x="126" y="105"/>
                      <a:pt x="126" y="84"/>
                    </a:cubicBezTo>
                    <a:cubicBezTo>
                      <a:pt x="84" y="84"/>
                      <a:pt x="42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12"/>
              <p:cNvSpPr/>
              <p:nvPr/>
            </p:nvSpPr>
            <p:spPr>
              <a:xfrm>
                <a:off x="9837300" y="3141775"/>
                <a:ext cx="42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27" extrusionOk="0">
                    <a:moveTo>
                      <a:pt x="168" y="1"/>
                    </a:moveTo>
                    <a:cubicBezTo>
                      <a:pt x="113" y="38"/>
                      <a:pt x="90" y="58"/>
                      <a:pt x="28" y="106"/>
                    </a:cubicBezTo>
                    <a:lnTo>
                      <a:pt x="28" y="106"/>
                    </a:lnTo>
                    <a:cubicBezTo>
                      <a:pt x="48" y="94"/>
                      <a:pt x="70" y="85"/>
                      <a:pt x="84" y="85"/>
                    </a:cubicBezTo>
                    <a:cubicBezTo>
                      <a:pt x="105" y="64"/>
                      <a:pt x="147" y="43"/>
                      <a:pt x="168" y="1"/>
                    </a:cubicBezTo>
                    <a:close/>
                    <a:moveTo>
                      <a:pt x="28" y="106"/>
                    </a:moveTo>
                    <a:cubicBezTo>
                      <a:pt x="17" y="112"/>
                      <a:pt x="8" y="119"/>
                      <a:pt x="0" y="127"/>
                    </a:cubicBezTo>
                    <a:cubicBezTo>
                      <a:pt x="10" y="119"/>
                      <a:pt x="20" y="112"/>
                      <a:pt x="28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12"/>
              <p:cNvSpPr/>
              <p:nvPr/>
            </p:nvSpPr>
            <p:spPr>
              <a:xfrm>
                <a:off x="9004025" y="3795125"/>
                <a:ext cx="62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36" extrusionOk="0">
                    <a:moveTo>
                      <a:pt x="244" y="0"/>
                    </a:moveTo>
                    <a:lnTo>
                      <a:pt x="244" y="0"/>
                    </a:lnTo>
                    <a:cubicBezTo>
                      <a:pt x="240" y="0"/>
                      <a:pt x="185" y="78"/>
                      <a:pt x="0" y="335"/>
                    </a:cubicBezTo>
                    <a:cubicBezTo>
                      <a:pt x="63" y="252"/>
                      <a:pt x="126" y="210"/>
                      <a:pt x="188" y="189"/>
                    </a:cubicBezTo>
                    <a:lnTo>
                      <a:pt x="188" y="189"/>
                    </a:lnTo>
                    <a:cubicBezTo>
                      <a:pt x="186" y="189"/>
                      <a:pt x="185" y="189"/>
                      <a:pt x="183" y="189"/>
                    </a:cubicBezTo>
                    <a:cubicBezTo>
                      <a:pt x="132" y="189"/>
                      <a:pt x="250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12"/>
              <p:cNvSpPr/>
              <p:nvPr/>
            </p:nvSpPr>
            <p:spPr>
              <a:xfrm>
                <a:off x="8970025" y="3399150"/>
                <a:ext cx="31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94" extrusionOk="0">
                    <a:moveTo>
                      <a:pt x="126" y="0"/>
                    </a:moveTo>
                    <a:cubicBezTo>
                      <a:pt x="84" y="21"/>
                      <a:pt x="42" y="63"/>
                      <a:pt x="0" y="84"/>
                    </a:cubicBezTo>
                    <a:cubicBezTo>
                      <a:pt x="0" y="84"/>
                      <a:pt x="0" y="93"/>
                      <a:pt x="6" y="93"/>
                    </a:cubicBezTo>
                    <a:cubicBezTo>
                      <a:pt x="9" y="93"/>
                      <a:pt x="14" y="91"/>
                      <a:pt x="21" y="84"/>
                    </a:cubicBezTo>
                    <a:cubicBezTo>
                      <a:pt x="42" y="63"/>
                      <a:pt x="63" y="42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12"/>
              <p:cNvSpPr/>
              <p:nvPr/>
            </p:nvSpPr>
            <p:spPr>
              <a:xfrm>
                <a:off x="9853000" y="3050250"/>
                <a:ext cx="131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08" extrusionOk="0">
                    <a:moveTo>
                      <a:pt x="0" y="0"/>
                    </a:moveTo>
                    <a:cubicBezTo>
                      <a:pt x="188" y="189"/>
                      <a:pt x="356" y="377"/>
                      <a:pt x="523" y="607"/>
                    </a:cubicBezTo>
                    <a:cubicBezTo>
                      <a:pt x="398" y="419"/>
                      <a:pt x="209" y="18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12"/>
              <p:cNvSpPr/>
              <p:nvPr/>
            </p:nvSpPr>
            <p:spPr>
              <a:xfrm>
                <a:off x="9521350" y="3929050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1" y="0"/>
                    </a:moveTo>
                    <a:lnTo>
                      <a:pt x="1" y="146"/>
                    </a:lnTo>
                    <a:cubicBezTo>
                      <a:pt x="1" y="84"/>
                      <a:pt x="1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12"/>
              <p:cNvSpPr/>
              <p:nvPr/>
            </p:nvSpPr>
            <p:spPr>
              <a:xfrm>
                <a:off x="9872350" y="3133425"/>
                <a:ext cx="89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56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230" y="84"/>
                      <a:pt x="126" y="168"/>
                      <a:pt x="21" y="272"/>
                    </a:cubicBezTo>
                    <a:cubicBezTo>
                      <a:pt x="21" y="314"/>
                      <a:pt x="0" y="335"/>
                      <a:pt x="0" y="356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12"/>
              <p:cNvSpPr/>
              <p:nvPr/>
            </p:nvSpPr>
            <p:spPr>
              <a:xfrm>
                <a:off x="8990425" y="3378750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21" y="0"/>
                    </a:moveTo>
                    <a:cubicBezTo>
                      <a:pt x="21" y="0"/>
                      <a:pt x="0" y="21"/>
                      <a:pt x="0" y="21"/>
                    </a:cubicBezTo>
                    <a:cubicBezTo>
                      <a:pt x="0" y="21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12"/>
              <p:cNvSpPr/>
              <p:nvPr/>
            </p:nvSpPr>
            <p:spPr>
              <a:xfrm>
                <a:off x="8994075" y="3371425"/>
                <a:ext cx="1075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6" extrusionOk="0">
                    <a:moveTo>
                      <a:pt x="42" y="0"/>
                    </a:moveTo>
                    <a:cubicBezTo>
                      <a:pt x="42" y="42"/>
                      <a:pt x="21" y="63"/>
                      <a:pt x="0" y="105"/>
                    </a:cubicBezTo>
                    <a:cubicBezTo>
                      <a:pt x="21" y="63"/>
                      <a:pt x="42" y="42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12"/>
              <p:cNvSpPr/>
              <p:nvPr/>
            </p:nvSpPr>
            <p:spPr>
              <a:xfrm>
                <a:off x="9845150" y="30785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2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12"/>
              <p:cNvSpPr/>
              <p:nvPr/>
            </p:nvSpPr>
            <p:spPr>
              <a:xfrm>
                <a:off x="9054225" y="3749625"/>
                <a:ext cx="3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8" extrusionOk="0">
                    <a:moveTo>
                      <a:pt x="147" y="0"/>
                    </a:moveTo>
                    <a:cubicBezTo>
                      <a:pt x="84" y="63"/>
                      <a:pt x="43" y="105"/>
                      <a:pt x="1" y="168"/>
                    </a:cubicBezTo>
                    <a:cubicBezTo>
                      <a:pt x="43" y="126"/>
                      <a:pt x="84" y="84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12"/>
              <p:cNvSpPr/>
              <p:nvPr/>
            </p:nvSpPr>
            <p:spPr>
              <a:xfrm>
                <a:off x="9495200" y="29681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0" y="0"/>
                    </a:moveTo>
                    <a:cubicBezTo>
                      <a:pt x="21" y="21"/>
                      <a:pt x="21" y="42"/>
                      <a:pt x="21" y="63"/>
                    </a:cubicBez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12"/>
              <p:cNvSpPr/>
              <p:nvPr/>
            </p:nvSpPr>
            <p:spPr>
              <a:xfrm>
                <a:off x="8847600" y="2875825"/>
                <a:ext cx="1168100" cy="1181925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47277" extrusionOk="0">
                    <a:moveTo>
                      <a:pt x="24586" y="3818"/>
                    </a:moveTo>
                    <a:cubicBezTo>
                      <a:pt x="24598" y="3888"/>
                      <a:pt x="24616" y="3964"/>
                      <a:pt x="24637" y="4039"/>
                    </a:cubicBezTo>
                    <a:lnTo>
                      <a:pt x="24637" y="4039"/>
                    </a:lnTo>
                    <a:cubicBezTo>
                      <a:pt x="24623" y="3967"/>
                      <a:pt x="24607" y="3894"/>
                      <a:pt x="24586" y="3818"/>
                    </a:cubicBezTo>
                    <a:close/>
                    <a:moveTo>
                      <a:pt x="25088" y="5534"/>
                    </a:moveTo>
                    <a:cubicBezTo>
                      <a:pt x="25103" y="5566"/>
                      <a:pt x="25117" y="5593"/>
                      <a:pt x="25129" y="5615"/>
                    </a:cubicBezTo>
                    <a:lnTo>
                      <a:pt x="25129" y="5615"/>
                    </a:lnTo>
                    <a:cubicBezTo>
                      <a:pt x="25115" y="5588"/>
                      <a:pt x="25102" y="5561"/>
                      <a:pt x="25088" y="5534"/>
                    </a:cubicBezTo>
                    <a:close/>
                    <a:moveTo>
                      <a:pt x="8091" y="6340"/>
                    </a:moveTo>
                    <a:cubicBezTo>
                      <a:pt x="8045" y="6372"/>
                      <a:pt x="8011" y="6408"/>
                      <a:pt x="7994" y="6433"/>
                    </a:cubicBezTo>
                    <a:cubicBezTo>
                      <a:pt x="8042" y="6397"/>
                      <a:pt x="8073" y="6366"/>
                      <a:pt x="8091" y="6340"/>
                    </a:cubicBezTo>
                    <a:close/>
                    <a:moveTo>
                      <a:pt x="28106" y="6616"/>
                    </a:moveTo>
                    <a:lnTo>
                      <a:pt x="28106" y="6616"/>
                    </a:lnTo>
                    <a:cubicBezTo>
                      <a:pt x="28103" y="6618"/>
                      <a:pt x="28101" y="6619"/>
                      <a:pt x="28101" y="6622"/>
                    </a:cubicBezTo>
                    <a:cubicBezTo>
                      <a:pt x="28104" y="6623"/>
                      <a:pt x="28107" y="6624"/>
                      <a:pt x="28110" y="6625"/>
                    </a:cubicBezTo>
                    <a:lnTo>
                      <a:pt x="28110" y="6625"/>
                    </a:lnTo>
                    <a:cubicBezTo>
                      <a:pt x="28108" y="6622"/>
                      <a:pt x="28107" y="6619"/>
                      <a:pt x="28106" y="6616"/>
                    </a:cubicBezTo>
                    <a:close/>
                    <a:moveTo>
                      <a:pt x="27912" y="6465"/>
                    </a:moveTo>
                    <a:cubicBezTo>
                      <a:pt x="27890" y="6465"/>
                      <a:pt x="27875" y="6474"/>
                      <a:pt x="27871" y="6496"/>
                    </a:cubicBezTo>
                    <a:lnTo>
                      <a:pt x="28080" y="6580"/>
                    </a:lnTo>
                    <a:cubicBezTo>
                      <a:pt x="28092" y="6593"/>
                      <a:pt x="28100" y="6605"/>
                      <a:pt x="28106" y="6616"/>
                    </a:cubicBezTo>
                    <a:lnTo>
                      <a:pt x="28106" y="6616"/>
                    </a:lnTo>
                    <a:cubicBezTo>
                      <a:pt x="28110" y="6614"/>
                      <a:pt x="28117" y="6613"/>
                      <a:pt x="28126" y="6613"/>
                    </a:cubicBezTo>
                    <a:cubicBezTo>
                      <a:pt x="28169" y="6613"/>
                      <a:pt x="28260" y="6633"/>
                      <a:pt x="28352" y="6664"/>
                    </a:cubicBezTo>
                    <a:cubicBezTo>
                      <a:pt x="28187" y="6597"/>
                      <a:pt x="27995" y="6465"/>
                      <a:pt x="27912" y="6465"/>
                    </a:cubicBezTo>
                    <a:close/>
                    <a:moveTo>
                      <a:pt x="28266" y="7688"/>
                    </a:moveTo>
                    <a:cubicBezTo>
                      <a:pt x="28260" y="7688"/>
                      <a:pt x="28266" y="7694"/>
                      <a:pt x="28290" y="7710"/>
                    </a:cubicBezTo>
                    <a:cubicBezTo>
                      <a:pt x="28316" y="7712"/>
                      <a:pt x="28342" y="7715"/>
                      <a:pt x="28368" y="7720"/>
                    </a:cubicBezTo>
                    <a:lnTo>
                      <a:pt x="28368" y="7720"/>
                    </a:lnTo>
                    <a:cubicBezTo>
                      <a:pt x="28320" y="7704"/>
                      <a:pt x="28277" y="7688"/>
                      <a:pt x="28266" y="7688"/>
                    </a:cubicBezTo>
                    <a:close/>
                    <a:moveTo>
                      <a:pt x="28368" y="7720"/>
                    </a:moveTo>
                    <a:cubicBezTo>
                      <a:pt x="28411" y="7734"/>
                      <a:pt x="28458" y="7749"/>
                      <a:pt x="28493" y="7752"/>
                    </a:cubicBezTo>
                    <a:lnTo>
                      <a:pt x="28493" y="7752"/>
                    </a:lnTo>
                    <a:cubicBezTo>
                      <a:pt x="28451" y="7739"/>
                      <a:pt x="28410" y="7728"/>
                      <a:pt x="28368" y="7720"/>
                    </a:cubicBezTo>
                    <a:close/>
                    <a:moveTo>
                      <a:pt x="39106" y="12749"/>
                    </a:moveTo>
                    <a:cubicBezTo>
                      <a:pt x="39088" y="12781"/>
                      <a:pt x="39074" y="12810"/>
                      <a:pt x="39065" y="12836"/>
                    </a:cubicBezTo>
                    <a:lnTo>
                      <a:pt x="39065" y="12836"/>
                    </a:lnTo>
                    <a:cubicBezTo>
                      <a:pt x="39073" y="12812"/>
                      <a:pt x="39090" y="12779"/>
                      <a:pt x="39106" y="12749"/>
                    </a:cubicBezTo>
                    <a:close/>
                    <a:moveTo>
                      <a:pt x="4757" y="21115"/>
                    </a:moveTo>
                    <a:cubicBezTo>
                      <a:pt x="4734" y="21124"/>
                      <a:pt x="4711" y="21133"/>
                      <a:pt x="4688" y="21143"/>
                    </a:cubicBezTo>
                    <a:cubicBezTo>
                      <a:pt x="4720" y="21143"/>
                      <a:pt x="4740" y="21130"/>
                      <a:pt x="4757" y="21115"/>
                    </a:cubicBezTo>
                    <a:close/>
                    <a:moveTo>
                      <a:pt x="294" y="22273"/>
                    </a:moveTo>
                    <a:cubicBezTo>
                      <a:pt x="261" y="22321"/>
                      <a:pt x="241" y="22357"/>
                      <a:pt x="224" y="22400"/>
                    </a:cubicBezTo>
                    <a:lnTo>
                      <a:pt x="224" y="22400"/>
                    </a:lnTo>
                    <a:cubicBezTo>
                      <a:pt x="247" y="22358"/>
                      <a:pt x="265" y="22315"/>
                      <a:pt x="294" y="22273"/>
                    </a:cubicBezTo>
                    <a:close/>
                    <a:moveTo>
                      <a:pt x="336" y="26604"/>
                    </a:moveTo>
                    <a:cubicBezTo>
                      <a:pt x="345" y="26641"/>
                      <a:pt x="358" y="26665"/>
                      <a:pt x="368" y="26680"/>
                    </a:cubicBezTo>
                    <a:lnTo>
                      <a:pt x="368" y="26680"/>
                    </a:lnTo>
                    <a:cubicBezTo>
                      <a:pt x="356" y="26654"/>
                      <a:pt x="345" y="26629"/>
                      <a:pt x="336" y="26604"/>
                    </a:cubicBezTo>
                    <a:close/>
                    <a:moveTo>
                      <a:pt x="38626" y="32358"/>
                    </a:moveTo>
                    <a:lnTo>
                      <a:pt x="38626" y="32358"/>
                    </a:lnTo>
                    <a:lnTo>
                      <a:pt x="38626" y="32358"/>
                    </a:lnTo>
                    <a:lnTo>
                      <a:pt x="38626" y="32358"/>
                    </a:lnTo>
                    <a:close/>
                    <a:moveTo>
                      <a:pt x="7680" y="33132"/>
                    </a:moveTo>
                    <a:cubicBezTo>
                      <a:pt x="7680" y="33132"/>
                      <a:pt x="7689" y="33150"/>
                      <a:pt x="7705" y="33179"/>
                    </a:cubicBezTo>
                    <a:lnTo>
                      <a:pt x="7705" y="33179"/>
                    </a:lnTo>
                    <a:cubicBezTo>
                      <a:pt x="7697" y="33164"/>
                      <a:pt x="7689" y="33148"/>
                      <a:pt x="7680" y="33132"/>
                    </a:cubicBezTo>
                    <a:close/>
                    <a:moveTo>
                      <a:pt x="8245" y="35099"/>
                    </a:moveTo>
                    <a:cubicBezTo>
                      <a:pt x="8240" y="35104"/>
                      <a:pt x="8236" y="35109"/>
                      <a:pt x="8232" y="35114"/>
                    </a:cubicBezTo>
                    <a:lnTo>
                      <a:pt x="8232" y="35114"/>
                    </a:lnTo>
                    <a:cubicBezTo>
                      <a:pt x="8237" y="35109"/>
                      <a:pt x="8241" y="35104"/>
                      <a:pt x="8245" y="35099"/>
                    </a:cubicBezTo>
                    <a:close/>
                    <a:moveTo>
                      <a:pt x="8232" y="35114"/>
                    </a:moveTo>
                    <a:lnTo>
                      <a:pt x="8232" y="35114"/>
                    </a:lnTo>
                    <a:cubicBezTo>
                      <a:pt x="8226" y="35122"/>
                      <a:pt x="8219" y="35130"/>
                      <a:pt x="8213" y="35139"/>
                    </a:cubicBezTo>
                    <a:lnTo>
                      <a:pt x="8213" y="35139"/>
                    </a:lnTo>
                    <a:cubicBezTo>
                      <a:pt x="8221" y="35135"/>
                      <a:pt x="8225" y="35125"/>
                      <a:pt x="8232" y="35114"/>
                    </a:cubicBezTo>
                    <a:close/>
                    <a:moveTo>
                      <a:pt x="13928" y="39445"/>
                    </a:moveTo>
                    <a:cubicBezTo>
                      <a:pt x="13943" y="39445"/>
                      <a:pt x="13959" y="39447"/>
                      <a:pt x="13978" y="39451"/>
                    </a:cubicBezTo>
                    <a:cubicBezTo>
                      <a:pt x="13957" y="39472"/>
                      <a:pt x="13999" y="39493"/>
                      <a:pt x="14062" y="39535"/>
                    </a:cubicBezTo>
                    <a:cubicBezTo>
                      <a:pt x="14103" y="39555"/>
                      <a:pt x="14145" y="39576"/>
                      <a:pt x="14166" y="39597"/>
                    </a:cubicBezTo>
                    <a:cubicBezTo>
                      <a:pt x="14208" y="39618"/>
                      <a:pt x="14250" y="39660"/>
                      <a:pt x="14292" y="39681"/>
                    </a:cubicBezTo>
                    <a:cubicBezTo>
                      <a:pt x="14208" y="39639"/>
                      <a:pt x="14166" y="39618"/>
                      <a:pt x="14082" y="39576"/>
                    </a:cubicBezTo>
                    <a:cubicBezTo>
                      <a:pt x="14020" y="39555"/>
                      <a:pt x="13957" y="39535"/>
                      <a:pt x="13873" y="39535"/>
                    </a:cubicBezTo>
                    <a:cubicBezTo>
                      <a:pt x="13839" y="39483"/>
                      <a:pt x="13861" y="39445"/>
                      <a:pt x="13928" y="39445"/>
                    </a:cubicBezTo>
                    <a:close/>
                    <a:moveTo>
                      <a:pt x="11885" y="39744"/>
                    </a:moveTo>
                    <a:cubicBezTo>
                      <a:pt x="11823" y="39806"/>
                      <a:pt x="11739" y="39890"/>
                      <a:pt x="11614" y="39994"/>
                    </a:cubicBezTo>
                    <a:lnTo>
                      <a:pt x="11614" y="39994"/>
                    </a:lnTo>
                    <a:cubicBezTo>
                      <a:pt x="11615" y="39973"/>
                      <a:pt x="11619" y="39947"/>
                      <a:pt x="11634" y="39932"/>
                    </a:cubicBezTo>
                    <a:cubicBezTo>
                      <a:pt x="11781" y="39765"/>
                      <a:pt x="11844" y="39744"/>
                      <a:pt x="11885" y="39744"/>
                    </a:cubicBezTo>
                    <a:close/>
                    <a:moveTo>
                      <a:pt x="28510" y="40760"/>
                    </a:moveTo>
                    <a:cubicBezTo>
                      <a:pt x="28452" y="40794"/>
                      <a:pt x="28369" y="40849"/>
                      <a:pt x="28248" y="40936"/>
                    </a:cubicBezTo>
                    <a:cubicBezTo>
                      <a:pt x="28335" y="40882"/>
                      <a:pt x="28433" y="40817"/>
                      <a:pt x="28510" y="40760"/>
                    </a:cubicBezTo>
                    <a:close/>
                    <a:moveTo>
                      <a:pt x="24075" y="0"/>
                    </a:moveTo>
                    <a:cubicBezTo>
                      <a:pt x="24054" y="0"/>
                      <a:pt x="24035" y="3"/>
                      <a:pt x="24021" y="10"/>
                    </a:cubicBezTo>
                    <a:cubicBezTo>
                      <a:pt x="23896" y="10"/>
                      <a:pt x="23791" y="10"/>
                      <a:pt x="23665" y="31"/>
                    </a:cubicBezTo>
                    <a:lnTo>
                      <a:pt x="23938" y="135"/>
                    </a:lnTo>
                    <a:cubicBezTo>
                      <a:pt x="23905" y="134"/>
                      <a:pt x="23874" y="134"/>
                      <a:pt x="23842" y="134"/>
                    </a:cubicBezTo>
                    <a:cubicBezTo>
                      <a:pt x="23337" y="134"/>
                      <a:pt x="22903" y="267"/>
                      <a:pt x="22463" y="267"/>
                    </a:cubicBezTo>
                    <a:cubicBezTo>
                      <a:pt x="22410" y="267"/>
                      <a:pt x="22358" y="265"/>
                      <a:pt x="22305" y="261"/>
                    </a:cubicBezTo>
                    <a:lnTo>
                      <a:pt x="22745" y="156"/>
                    </a:lnTo>
                    <a:lnTo>
                      <a:pt x="22745" y="156"/>
                    </a:lnTo>
                    <a:cubicBezTo>
                      <a:pt x="22368" y="177"/>
                      <a:pt x="22013" y="219"/>
                      <a:pt x="21636" y="282"/>
                    </a:cubicBezTo>
                    <a:lnTo>
                      <a:pt x="22264" y="303"/>
                    </a:lnTo>
                    <a:cubicBezTo>
                      <a:pt x="21699" y="449"/>
                      <a:pt x="22347" y="554"/>
                      <a:pt x="21573" y="575"/>
                    </a:cubicBezTo>
                    <a:cubicBezTo>
                      <a:pt x="21610" y="566"/>
                      <a:pt x="21603" y="562"/>
                      <a:pt x="21568" y="562"/>
                    </a:cubicBezTo>
                    <a:cubicBezTo>
                      <a:pt x="21489" y="562"/>
                      <a:pt x="21265" y="578"/>
                      <a:pt x="21048" y="578"/>
                    </a:cubicBezTo>
                    <a:cubicBezTo>
                      <a:pt x="20916" y="578"/>
                      <a:pt x="20787" y="572"/>
                      <a:pt x="20694" y="554"/>
                    </a:cubicBezTo>
                    <a:cubicBezTo>
                      <a:pt x="20360" y="658"/>
                      <a:pt x="20088" y="847"/>
                      <a:pt x="19753" y="1182"/>
                    </a:cubicBezTo>
                    <a:cubicBezTo>
                      <a:pt x="19739" y="1188"/>
                      <a:pt x="19726" y="1190"/>
                      <a:pt x="19714" y="1190"/>
                    </a:cubicBezTo>
                    <a:cubicBezTo>
                      <a:pt x="19617" y="1190"/>
                      <a:pt x="19618" y="989"/>
                      <a:pt x="19559" y="989"/>
                    </a:cubicBezTo>
                    <a:cubicBezTo>
                      <a:pt x="19554" y="989"/>
                      <a:pt x="19549" y="990"/>
                      <a:pt x="19544" y="993"/>
                    </a:cubicBezTo>
                    <a:cubicBezTo>
                      <a:pt x="19523" y="1098"/>
                      <a:pt x="19460" y="1244"/>
                      <a:pt x="19397" y="1412"/>
                    </a:cubicBezTo>
                    <a:cubicBezTo>
                      <a:pt x="19376" y="1516"/>
                      <a:pt x="19334" y="1600"/>
                      <a:pt x="19313" y="1705"/>
                    </a:cubicBezTo>
                    <a:cubicBezTo>
                      <a:pt x="19292" y="1809"/>
                      <a:pt x="19292" y="1935"/>
                      <a:pt x="19292" y="1998"/>
                    </a:cubicBezTo>
                    <a:cubicBezTo>
                      <a:pt x="19273" y="2326"/>
                      <a:pt x="19272" y="2655"/>
                      <a:pt x="19321" y="2852"/>
                    </a:cubicBezTo>
                    <a:lnTo>
                      <a:pt x="19321" y="2852"/>
                    </a:lnTo>
                    <a:cubicBezTo>
                      <a:pt x="19298" y="2799"/>
                      <a:pt x="19255" y="2782"/>
                      <a:pt x="19223" y="2782"/>
                    </a:cubicBezTo>
                    <a:cubicBezTo>
                      <a:pt x="19207" y="2782"/>
                      <a:pt x="19194" y="2787"/>
                      <a:pt x="19188" y="2793"/>
                    </a:cubicBezTo>
                    <a:lnTo>
                      <a:pt x="19292" y="3044"/>
                    </a:lnTo>
                    <a:cubicBezTo>
                      <a:pt x="19246" y="3245"/>
                      <a:pt x="19222" y="3320"/>
                      <a:pt x="19179" y="3320"/>
                    </a:cubicBezTo>
                    <a:cubicBezTo>
                      <a:pt x="19164" y="3320"/>
                      <a:pt x="19147" y="3311"/>
                      <a:pt x="19125" y="3295"/>
                    </a:cubicBezTo>
                    <a:lnTo>
                      <a:pt x="19125" y="3295"/>
                    </a:lnTo>
                    <a:cubicBezTo>
                      <a:pt x="19097" y="3568"/>
                      <a:pt x="19118" y="3633"/>
                      <a:pt x="19153" y="3633"/>
                    </a:cubicBezTo>
                    <a:cubicBezTo>
                      <a:pt x="19183" y="3633"/>
                      <a:pt x="19224" y="3582"/>
                      <a:pt x="19250" y="3582"/>
                    </a:cubicBezTo>
                    <a:cubicBezTo>
                      <a:pt x="19282" y="3582"/>
                      <a:pt x="19291" y="3660"/>
                      <a:pt x="19230" y="4006"/>
                    </a:cubicBezTo>
                    <a:cubicBezTo>
                      <a:pt x="19209" y="3943"/>
                      <a:pt x="19188" y="3964"/>
                      <a:pt x="19188" y="3818"/>
                    </a:cubicBezTo>
                    <a:cubicBezTo>
                      <a:pt x="19125" y="4299"/>
                      <a:pt x="19104" y="4759"/>
                      <a:pt x="19104" y="5220"/>
                    </a:cubicBezTo>
                    <a:cubicBezTo>
                      <a:pt x="19083" y="5429"/>
                      <a:pt x="19083" y="5701"/>
                      <a:pt x="19062" y="5847"/>
                    </a:cubicBezTo>
                    <a:cubicBezTo>
                      <a:pt x="19020" y="6036"/>
                      <a:pt x="18916" y="6203"/>
                      <a:pt x="18790" y="6308"/>
                    </a:cubicBezTo>
                    <a:cubicBezTo>
                      <a:pt x="18644" y="6308"/>
                      <a:pt x="18748" y="6224"/>
                      <a:pt x="18811" y="6099"/>
                    </a:cubicBezTo>
                    <a:cubicBezTo>
                      <a:pt x="18862" y="5996"/>
                      <a:pt x="18886" y="5894"/>
                      <a:pt x="18836" y="5894"/>
                    </a:cubicBezTo>
                    <a:cubicBezTo>
                      <a:pt x="18824" y="5894"/>
                      <a:pt x="18809" y="5899"/>
                      <a:pt x="18790" y="5910"/>
                    </a:cubicBezTo>
                    <a:cubicBezTo>
                      <a:pt x="18728" y="6099"/>
                      <a:pt x="18581" y="6287"/>
                      <a:pt x="18393" y="6391"/>
                    </a:cubicBezTo>
                    <a:cubicBezTo>
                      <a:pt x="18330" y="6454"/>
                      <a:pt x="18142" y="6517"/>
                      <a:pt x="17974" y="6559"/>
                    </a:cubicBezTo>
                    <a:lnTo>
                      <a:pt x="17514" y="6747"/>
                    </a:lnTo>
                    <a:cubicBezTo>
                      <a:pt x="16907" y="7019"/>
                      <a:pt x="16300" y="7291"/>
                      <a:pt x="15715" y="7542"/>
                    </a:cubicBezTo>
                    <a:lnTo>
                      <a:pt x="15945" y="7459"/>
                    </a:lnTo>
                    <a:lnTo>
                      <a:pt x="15945" y="7459"/>
                    </a:lnTo>
                    <a:cubicBezTo>
                      <a:pt x="15903" y="7770"/>
                      <a:pt x="15056" y="7731"/>
                      <a:pt x="14553" y="8161"/>
                    </a:cubicBezTo>
                    <a:lnTo>
                      <a:pt x="14553" y="8161"/>
                    </a:lnTo>
                    <a:cubicBezTo>
                      <a:pt x="14651" y="8073"/>
                      <a:pt x="14650" y="7973"/>
                      <a:pt x="14635" y="7973"/>
                    </a:cubicBezTo>
                    <a:lnTo>
                      <a:pt x="14635" y="7973"/>
                    </a:lnTo>
                    <a:cubicBezTo>
                      <a:pt x="14632" y="7973"/>
                      <a:pt x="14629" y="7976"/>
                      <a:pt x="14626" y="7982"/>
                    </a:cubicBezTo>
                    <a:cubicBezTo>
                      <a:pt x="14438" y="8086"/>
                      <a:pt x="14250" y="8191"/>
                      <a:pt x="14062" y="8316"/>
                    </a:cubicBezTo>
                    <a:cubicBezTo>
                      <a:pt x="13957" y="8379"/>
                      <a:pt x="13852" y="8421"/>
                      <a:pt x="13769" y="8505"/>
                    </a:cubicBezTo>
                    <a:cubicBezTo>
                      <a:pt x="13664" y="8568"/>
                      <a:pt x="13580" y="8630"/>
                      <a:pt x="13476" y="8693"/>
                    </a:cubicBezTo>
                    <a:cubicBezTo>
                      <a:pt x="13327" y="8800"/>
                      <a:pt x="13129" y="8879"/>
                      <a:pt x="12905" y="8879"/>
                    </a:cubicBezTo>
                    <a:cubicBezTo>
                      <a:pt x="12688" y="8879"/>
                      <a:pt x="12446" y="8805"/>
                      <a:pt x="12199" y="8609"/>
                    </a:cubicBezTo>
                    <a:lnTo>
                      <a:pt x="12199" y="8609"/>
                    </a:lnTo>
                    <a:lnTo>
                      <a:pt x="12367" y="8651"/>
                    </a:lnTo>
                    <a:cubicBezTo>
                      <a:pt x="11990" y="8316"/>
                      <a:pt x="11321" y="7856"/>
                      <a:pt x="10881" y="7542"/>
                    </a:cubicBezTo>
                    <a:cubicBezTo>
                      <a:pt x="10767" y="7499"/>
                      <a:pt x="10623" y="7398"/>
                      <a:pt x="10577" y="7398"/>
                    </a:cubicBezTo>
                    <a:cubicBezTo>
                      <a:pt x="10556" y="7398"/>
                      <a:pt x="10555" y="7420"/>
                      <a:pt x="10588" y="7480"/>
                    </a:cubicBezTo>
                    <a:cubicBezTo>
                      <a:pt x="10274" y="7166"/>
                      <a:pt x="9940" y="6894"/>
                      <a:pt x="9605" y="6664"/>
                    </a:cubicBezTo>
                    <a:cubicBezTo>
                      <a:pt x="9417" y="6538"/>
                      <a:pt x="9249" y="6433"/>
                      <a:pt x="9061" y="6329"/>
                    </a:cubicBezTo>
                    <a:cubicBezTo>
                      <a:pt x="8872" y="6245"/>
                      <a:pt x="8726" y="6119"/>
                      <a:pt x="8454" y="6036"/>
                    </a:cubicBezTo>
                    <a:cubicBezTo>
                      <a:pt x="8438" y="6034"/>
                      <a:pt x="8421" y="6034"/>
                      <a:pt x="8405" y="6034"/>
                    </a:cubicBezTo>
                    <a:cubicBezTo>
                      <a:pt x="8171" y="6034"/>
                      <a:pt x="7944" y="6168"/>
                      <a:pt x="7826" y="6266"/>
                    </a:cubicBezTo>
                    <a:cubicBezTo>
                      <a:pt x="7659" y="6391"/>
                      <a:pt x="7533" y="6517"/>
                      <a:pt x="7387" y="6643"/>
                    </a:cubicBezTo>
                    <a:cubicBezTo>
                      <a:pt x="7115" y="6873"/>
                      <a:pt x="6864" y="7124"/>
                      <a:pt x="6592" y="7354"/>
                    </a:cubicBezTo>
                    <a:cubicBezTo>
                      <a:pt x="6677" y="7252"/>
                      <a:pt x="6789" y="7095"/>
                      <a:pt x="6773" y="7095"/>
                    </a:cubicBezTo>
                    <a:lnTo>
                      <a:pt x="6773" y="7095"/>
                    </a:lnTo>
                    <a:cubicBezTo>
                      <a:pt x="6769" y="7095"/>
                      <a:pt x="6758" y="7104"/>
                      <a:pt x="6738" y="7124"/>
                    </a:cubicBezTo>
                    <a:cubicBezTo>
                      <a:pt x="6613" y="7291"/>
                      <a:pt x="6466" y="7438"/>
                      <a:pt x="6341" y="7605"/>
                    </a:cubicBezTo>
                    <a:lnTo>
                      <a:pt x="6132" y="7856"/>
                    </a:lnTo>
                    <a:cubicBezTo>
                      <a:pt x="6069" y="7961"/>
                      <a:pt x="6027" y="8003"/>
                      <a:pt x="5943" y="8086"/>
                    </a:cubicBezTo>
                    <a:cubicBezTo>
                      <a:pt x="6069" y="8065"/>
                      <a:pt x="6069" y="8024"/>
                      <a:pt x="6299" y="7835"/>
                    </a:cubicBezTo>
                    <a:lnTo>
                      <a:pt x="6299" y="7835"/>
                    </a:lnTo>
                    <a:cubicBezTo>
                      <a:pt x="6257" y="7919"/>
                      <a:pt x="6194" y="8024"/>
                      <a:pt x="6111" y="8128"/>
                    </a:cubicBezTo>
                    <a:cubicBezTo>
                      <a:pt x="6012" y="8246"/>
                      <a:pt x="5895" y="8346"/>
                      <a:pt x="5795" y="8462"/>
                    </a:cubicBezTo>
                    <a:lnTo>
                      <a:pt x="5795" y="8462"/>
                    </a:lnTo>
                    <a:cubicBezTo>
                      <a:pt x="5913" y="8322"/>
                      <a:pt x="5937" y="8272"/>
                      <a:pt x="5910" y="8272"/>
                    </a:cubicBezTo>
                    <a:cubicBezTo>
                      <a:pt x="5859" y="8272"/>
                      <a:pt x="5625" y="8452"/>
                      <a:pt x="5504" y="8547"/>
                    </a:cubicBezTo>
                    <a:cubicBezTo>
                      <a:pt x="5546" y="8547"/>
                      <a:pt x="5504" y="8609"/>
                      <a:pt x="5525" y="8609"/>
                    </a:cubicBezTo>
                    <a:cubicBezTo>
                      <a:pt x="5253" y="8819"/>
                      <a:pt x="5274" y="8860"/>
                      <a:pt x="5253" y="8923"/>
                    </a:cubicBezTo>
                    <a:cubicBezTo>
                      <a:pt x="5253" y="9007"/>
                      <a:pt x="5211" y="9070"/>
                      <a:pt x="4918" y="9425"/>
                    </a:cubicBezTo>
                    <a:lnTo>
                      <a:pt x="4918" y="9384"/>
                    </a:lnTo>
                    <a:cubicBezTo>
                      <a:pt x="4876" y="9467"/>
                      <a:pt x="4834" y="9551"/>
                      <a:pt x="4792" y="9656"/>
                    </a:cubicBezTo>
                    <a:cubicBezTo>
                      <a:pt x="4751" y="9739"/>
                      <a:pt x="4751" y="9865"/>
                      <a:pt x="4771" y="9969"/>
                    </a:cubicBezTo>
                    <a:cubicBezTo>
                      <a:pt x="4834" y="10095"/>
                      <a:pt x="4855" y="10221"/>
                      <a:pt x="4918" y="10367"/>
                    </a:cubicBezTo>
                    <a:cubicBezTo>
                      <a:pt x="4912" y="10391"/>
                      <a:pt x="4904" y="10401"/>
                      <a:pt x="4895" y="10401"/>
                    </a:cubicBezTo>
                    <a:cubicBezTo>
                      <a:pt x="4873" y="10401"/>
                      <a:pt x="4843" y="10337"/>
                      <a:pt x="4813" y="10262"/>
                    </a:cubicBezTo>
                    <a:cubicBezTo>
                      <a:pt x="4771" y="10158"/>
                      <a:pt x="4751" y="10032"/>
                      <a:pt x="4709" y="10011"/>
                    </a:cubicBezTo>
                    <a:lnTo>
                      <a:pt x="4709" y="10011"/>
                    </a:lnTo>
                    <a:cubicBezTo>
                      <a:pt x="4834" y="10534"/>
                      <a:pt x="5211" y="10911"/>
                      <a:pt x="5441" y="11309"/>
                    </a:cubicBezTo>
                    <a:cubicBezTo>
                      <a:pt x="5295" y="11141"/>
                      <a:pt x="5106" y="10890"/>
                      <a:pt x="5002" y="10702"/>
                    </a:cubicBezTo>
                    <a:lnTo>
                      <a:pt x="5002" y="10702"/>
                    </a:lnTo>
                    <a:cubicBezTo>
                      <a:pt x="5190" y="11183"/>
                      <a:pt x="5274" y="11204"/>
                      <a:pt x="5483" y="11518"/>
                    </a:cubicBezTo>
                    <a:lnTo>
                      <a:pt x="5462" y="11476"/>
                    </a:lnTo>
                    <a:lnTo>
                      <a:pt x="5462" y="11476"/>
                    </a:lnTo>
                    <a:cubicBezTo>
                      <a:pt x="5650" y="11706"/>
                      <a:pt x="5839" y="11936"/>
                      <a:pt x="6027" y="12145"/>
                    </a:cubicBezTo>
                    <a:lnTo>
                      <a:pt x="5901" y="11978"/>
                    </a:lnTo>
                    <a:lnTo>
                      <a:pt x="5901" y="11978"/>
                    </a:lnTo>
                    <a:cubicBezTo>
                      <a:pt x="6173" y="12145"/>
                      <a:pt x="6404" y="12376"/>
                      <a:pt x="6655" y="12627"/>
                    </a:cubicBezTo>
                    <a:cubicBezTo>
                      <a:pt x="6906" y="12878"/>
                      <a:pt x="7157" y="13150"/>
                      <a:pt x="7450" y="13464"/>
                    </a:cubicBezTo>
                    <a:cubicBezTo>
                      <a:pt x="7235" y="13234"/>
                      <a:pt x="7155" y="13172"/>
                      <a:pt x="7144" y="13172"/>
                    </a:cubicBezTo>
                    <a:lnTo>
                      <a:pt x="7144" y="13172"/>
                    </a:lnTo>
                    <a:cubicBezTo>
                      <a:pt x="7140" y="13172"/>
                      <a:pt x="7146" y="13180"/>
                      <a:pt x="7157" y="13192"/>
                    </a:cubicBezTo>
                    <a:cubicBezTo>
                      <a:pt x="7199" y="13234"/>
                      <a:pt x="7282" y="13359"/>
                      <a:pt x="7240" y="13359"/>
                    </a:cubicBezTo>
                    <a:cubicBezTo>
                      <a:pt x="7351" y="13506"/>
                      <a:pt x="7477" y="13750"/>
                      <a:pt x="7464" y="13750"/>
                    </a:cubicBezTo>
                    <a:cubicBezTo>
                      <a:pt x="7462" y="13750"/>
                      <a:pt x="7457" y="13746"/>
                      <a:pt x="7450" y="13736"/>
                    </a:cubicBezTo>
                    <a:lnTo>
                      <a:pt x="7450" y="13736"/>
                    </a:lnTo>
                    <a:cubicBezTo>
                      <a:pt x="7575" y="13903"/>
                      <a:pt x="7617" y="14050"/>
                      <a:pt x="7659" y="14217"/>
                    </a:cubicBezTo>
                    <a:cubicBezTo>
                      <a:pt x="7680" y="14363"/>
                      <a:pt x="7638" y="14552"/>
                      <a:pt x="7617" y="14845"/>
                    </a:cubicBezTo>
                    <a:cubicBezTo>
                      <a:pt x="7599" y="14863"/>
                      <a:pt x="7531" y="15176"/>
                      <a:pt x="7501" y="15176"/>
                    </a:cubicBezTo>
                    <a:cubicBezTo>
                      <a:pt x="7497" y="15176"/>
                      <a:pt x="7494" y="15171"/>
                      <a:pt x="7492" y="15158"/>
                    </a:cubicBezTo>
                    <a:cubicBezTo>
                      <a:pt x="7461" y="15304"/>
                      <a:pt x="7454" y="15355"/>
                      <a:pt x="7458" y="15355"/>
                    </a:cubicBezTo>
                    <a:cubicBezTo>
                      <a:pt x="7469" y="15355"/>
                      <a:pt x="7543" y="15091"/>
                      <a:pt x="7553" y="15091"/>
                    </a:cubicBezTo>
                    <a:cubicBezTo>
                      <a:pt x="7554" y="15091"/>
                      <a:pt x="7554" y="15093"/>
                      <a:pt x="7554" y="15096"/>
                    </a:cubicBezTo>
                    <a:cubicBezTo>
                      <a:pt x="7429" y="15891"/>
                      <a:pt x="7052" y="16916"/>
                      <a:pt x="6676" y="18004"/>
                    </a:cubicBezTo>
                    <a:cubicBezTo>
                      <a:pt x="6487" y="18485"/>
                      <a:pt x="6383" y="18757"/>
                      <a:pt x="6257" y="19029"/>
                    </a:cubicBezTo>
                    <a:cubicBezTo>
                      <a:pt x="6152" y="19280"/>
                      <a:pt x="6027" y="19552"/>
                      <a:pt x="5797" y="19950"/>
                    </a:cubicBezTo>
                    <a:cubicBezTo>
                      <a:pt x="5761" y="20008"/>
                      <a:pt x="5745" y="20031"/>
                      <a:pt x="5743" y="20031"/>
                    </a:cubicBezTo>
                    <a:cubicBezTo>
                      <a:pt x="5733" y="20031"/>
                      <a:pt x="5901" y="19720"/>
                      <a:pt x="5901" y="19720"/>
                    </a:cubicBezTo>
                    <a:lnTo>
                      <a:pt x="5901" y="19720"/>
                    </a:lnTo>
                    <a:cubicBezTo>
                      <a:pt x="5650" y="20138"/>
                      <a:pt x="5462" y="20452"/>
                      <a:pt x="5190" y="20829"/>
                    </a:cubicBezTo>
                    <a:cubicBezTo>
                      <a:pt x="5187" y="20826"/>
                      <a:pt x="5184" y="20825"/>
                      <a:pt x="5180" y="20825"/>
                    </a:cubicBezTo>
                    <a:cubicBezTo>
                      <a:pt x="5157" y="20825"/>
                      <a:pt x="5116" y="20879"/>
                      <a:pt x="5043" y="20933"/>
                    </a:cubicBezTo>
                    <a:cubicBezTo>
                      <a:pt x="4960" y="20996"/>
                      <a:pt x="4918" y="21017"/>
                      <a:pt x="4876" y="21038"/>
                    </a:cubicBezTo>
                    <a:cubicBezTo>
                      <a:pt x="4834" y="21080"/>
                      <a:pt x="4792" y="21101"/>
                      <a:pt x="4771" y="21101"/>
                    </a:cubicBezTo>
                    <a:cubicBezTo>
                      <a:pt x="4767" y="21105"/>
                      <a:pt x="4762" y="21110"/>
                      <a:pt x="4757" y="21115"/>
                    </a:cubicBezTo>
                    <a:lnTo>
                      <a:pt x="4757" y="21115"/>
                    </a:lnTo>
                    <a:cubicBezTo>
                      <a:pt x="4838" y="21081"/>
                      <a:pt x="4916" y="21045"/>
                      <a:pt x="4981" y="20996"/>
                    </a:cubicBezTo>
                    <a:lnTo>
                      <a:pt x="4981" y="20996"/>
                    </a:lnTo>
                    <a:cubicBezTo>
                      <a:pt x="4918" y="21059"/>
                      <a:pt x="4834" y="21122"/>
                      <a:pt x="4751" y="21164"/>
                    </a:cubicBezTo>
                    <a:cubicBezTo>
                      <a:pt x="4960" y="21059"/>
                      <a:pt x="5148" y="20912"/>
                      <a:pt x="5274" y="20724"/>
                    </a:cubicBezTo>
                    <a:cubicBezTo>
                      <a:pt x="5315" y="20672"/>
                      <a:pt x="5357" y="20625"/>
                      <a:pt x="5363" y="20625"/>
                    </a:cubicBezTo>
                    <a:lnTo>
                      <a:pt x="5363" y="20625"/>
                    </a:lnTo>
                    <a:cubicBezTo>
                      <a:pt x="5368" y="20625"/>
                      <a:pt x="5336" y="20672"/>
                      <a:pt x="5232" y="20808"/>
                    </a:cubicBezTo>
                    <a:cubicBezTo>
                      <a:pt x="5546" y="20431"/>
                      <a:pt x="5483" y="20452"/>
                      <a:pt x="5713" y="20117"/>
                    </a:cubicBezTo>
                    <a:cubicBezTo>
                      <a:pt x="5734" y="20096"/>
                      <a:pt x="5734" y="20096"/>
                      <a:pt x="5734" y="20096"/>
                    </a:cubicBezTo>
                    <a:cubicBezTo>
                      <a:pt x="5792" y="19981"/>
                      <a:pt x="5867" y="19866"/>
                      <a:pt x="5928" y="19750"/>
                    </a:cubicBezTo>
                    <a:lnTo>
                      <a:pt x="5928" y="19750"/>
                    </a:lnTo>
                    <a:cubicBezTo>
                      <a:pt x="5928" y="19760"/>
                      <a:pt x="5945" y="19751"/>
                      <a:pt x="5901" y="19824"/>
                    </a:cubicBezTo>
                    <a:cubicBezTo>
                      <a:pt x="6320" y="19155"/>
                      <a:pt x="6466" y="18674"/>
                      <a:pt x="6613" y="18402"/>
                    </a:cubicBezTo>
                    <a:lnTo>
                      <a:pt x="6613" y="18402"/>
                    </a:lnTo>
                    <a:lnTo>
                      <a:pt x="6592" y="18485"/>
                    </a:lnTo>
                    <a:cubicBezTo>
                      <a:pt x="6696" y="18213"/>
                      <a:pt x="6759" y="18067"/>
                      <a:pt x="6780" y="17983"/>
                    </a:cubicBezTo>
                    <a:cubicBezTo>
                      <a:pt x="6822" y="17920"/>
                      <a:pt x="6801" y="17899"/>
                      <a:pt x="6801" y="17899"/>
                    </a:cubicBezTo>
                    <a:lnTo>
                      <a:pt x="6801" y="17899"/>
                    </a:lnTo>
                    <a:cubicBezTo>
                      <a:pt x="6798" y="17899"/>
                      <a:pt x="6794" y="17901"/>
                      <a:pt x="6791" y="17901"/>
                    </a:cubicBezTo>
                    <a:cubicBezTo>
                      <a:pt x="6778" y="17901"/>
                      <a:pt x="6784" y="17872"/>
                      <a:pt x="6906" y="17523"/>
                    </a:cubicBezTo>
                    <a:lnTo>
                      <a:pt x="7178" y="17000"/>
                    </a:lnTo>
                    <a:lnTo>
                      <a:pt x="7178" y="16874"/>
                    </a:lnTo>
                    <a:cubicBezTo>
                      <a:pt x="7216" y="16778"/>
                      <a:pt x="7290" y="16576"/>
                      <a:pt x="7302" y="16576"/>
                    </a:cubicBezTo>
                    <a:cubicBezTo>
                      <a:pt x="7303" y="16576"/>
                      <a:pt x="7303" y="16578"/>
                      <a:pt x="7303" y="16581"/>
                    </a:cubicBezTo>
                    <a:cubicBezTo>
                      <a:pt x="7337" y="16439"/>
                      <a:pt x="7345" y="16398"/>
                      <a:pt x="7341" y="16398"/>
                    </a:cubicBezTo>
                    <a:lnTo>
                      <a:pt x="7341" y="16398"/>
                    </a:lnTo>
                    <a:cubicBezTo>
                      <a:pt x="7335" y="16398"/>
                      <a:pt x="7308" y="16476"/>
                      <a:pt x="7299" y="16476"/>
                    </a:cubicBezTo>
                    <a:cubicBezTo>
                      <a:pt x="7294" y="16476"/>
                      <a:pt x="7294" y="16455"/>
                      <a:pt x="7303" y="16393"/>
                    </a:cubicBezTo>
                    <a:cubicBezTo>
                      <a:pt x="7533" y="15849"/>
                      <a:pt x="7722" y="14845"/>
                      <a:pt x="7805" y="14740"/>
                    </a:cubicBezTo>
                    <a:cubicBezTo>
                      <a:pt x="7808" y="14708"/>
                      <a:pt x="7808" y="14695"/>
                      <a:pt x="7804" y="14695"/>
                    </a:cubicBezTo>
                    <a:cubicBezTo>
                      <a:pt x="7792" y="14695"/>
                      <a:pt x="7740" y="14898"/>
                      <a:pt x="7730" y="14898"/>
                    </a:cubicBezTo>
                    <a:cubicBezTo>
                      <a:pt x="7725" y="14898"/>
                      <a:pt x="7732" y="14839"/>
                      <a:pt x="7764" y="14656"/>
                    </a:cubicBezTo>
                    <a:cubicBezTo>
                      <a:pt x="7826" y="14594"/>
                      <a:pt x="7889" y="14384"/>
                      <a:pt x="7826" y="14154"/>
                    </a:cubicBezTo>
                    <a:cubicBezTo>
                      <a:pt x="7784" y="13924"/>
                      <a:pt x="7638" y="13694"/>
                      <a:pt x="7512" y="13464"/>
                    </a:cubicBezTo>
                    <a:lnTo>
                      <a:pt x="7512" y="13464"/>
                    </a:lnTo>
                    <a:cubicBezTo>
                      <a:pt x="7596" y="13534"/>
                      <a:pt x="7718" y="13772"/>
                      <a:pt x="7726" y="13772"/>
                    </a:cubicBezTo>
                    <a:cubicBezTo>
                      <a:pt x="7731" y="13772"/>
                      <a:pt x="7707" y="13714"/>
                      <a:pt x="7638" y="13547"/>
                    </a:cubicBezTo>
                    <a:cubicBezTo>
                      <a:pt x="7408" y="13296"/>
                      <a:pt x="6989" y="12690"/>
                      <a:pt x="6655" y="12397"/>
                    </a:cubicBezTo>
                    <a:cubicBezTo>
                      <a:pt x="6654" y="12397"/>
                      <a:pt x="6653" y="12397"/>
                      <a:pt x="6652" y="12397"/>
                    </a:cubicBezTo>
                    <a:cubicBezTo>
                      <a:pt x="6593" y="12397"/>
                      <a:pt x="5936" y="11719"/>
                      <a:pt x="5462" y="11162"/>
                    </a:cubicBezTo>
                    <a:cubicBezTo>
                      <a:pt x="5483" y="11162"/>
                      <a:pt x="5378" y="11016"/>
                      <a:pt x="5253" y="10785"/>
                    </a:cubicBezTo>
                    <a:cubicBezTo>
                      <a:pt x="5127" y="10555"/>
                      <a:pt x="4981" y="10241"/>
                      <a:pt x="4939" y="9928"/>
                    </a:cubicBezTo>
                    <a:cubicBezTo>
                      <a:pt x="4897" y="9844"/>
                      <a:pt x="4960" y="9760"/>
                      <a:pt x="5002" y="9656"/>
                    </a:cubicBezTo>
                    <a:cubicBezTo>
                      <a:pt x="5064" y="9572"/>
                      <a:pt x="5127" y="9488"/>
                      <a:pt x="5190" y="9404"/>
                    </a:cubicBezTo>
                    <a:lnTo>
                      <a:pt x="5190" y="9446"/>
                    </a:lnTo>
                    <a:cubicBezTo>
                      <a:pt x="5190" y="9363"/>
                      <a:pt x="5295" y="9174"/>
                      <a:pt x="5462" y="8986"/>
                    </a:cubicBezTo>
                    <a:cubicBezTo>
                      <a:pt x="5629" y="8777"/>
                      <a:pt x="5839" y="8568"/>
                      <a:pt x="6027" y="8379"/>
                    </a:cubicBezTo>
                    <a:lnTo>
                      <a:pt x="6027" y="8379"/>
                    </a:lnTo>
                    <a:cubicBezTo>
                      <a:pt x="6069" y="8442"/>
                      <a:pt x="6006" y="8526"/>
                      <a:pt x="5818" y="8735"/>
                    </a:cubicBezTo>
                    <a:cubicBezTo>
                      <a:pt x="5943" y="8630"/>
                      <a:pt x="6069" y="8505"/>
                      <a:pt x="6173" y="8400"/>
                    </a:cubicBezTo>
                    <a:cubicBezTo>
                      <a:pt x="6215" y="8358"/>
                      <a:pt x="6257" y="8296"/>
                      <a:pt x="6320" y="8212"/>
                    </a:cubicBezTo>
                    <a:cubicBezTo>
                      <a:pt x="6383" y="8128"/>
                      <a:pt x="6445" y="8044"/>
                      <a:pt x="6550" y="7919"/>
                    </a:cubicBezTo>
                    <a:lnTo>
                      <a:pt x="6550" y="7919"/>
                    </a:lnTo>
                    <a:lnTo>
                      <a:pt x="6529" y="8065"/>
                    </a:lnTo>
                    <a:cubicBezTo>
                      <a:pt x="6738" y="7814"/>
                      <a:pt x="6948" y="7563"/>
                      <a:pt x="7178" y="7291"/>
                    </a:cubicBezTo>
                    <a:cubicBezTo>
                      <a:pt x="7408" y="7040"/>
                      <a:pt x="7680" y="6768"/>
                      <a:pt x="8036" y="6580"/>
                    </a:cubicBezTo>
                    <a:cubicBezTo>
                      <a:pt x="8025" y="6559"/>
                      <a:pt x="7978" y="6554"/>
                      <a:pt x="7923" y="6554"/>
                    </a:cubicBezTo>
                    <a:cubicBezTo>
                      <a:pt x="7868" y="6554"/>
                      <a:pt x="7805" y="6559"/>
                      <a:pt x="7764" y="6559"/>
                    </a:cubicBezTo>
                    <a:cubicBezTo>
                      <a:pt x="7722" y="6559"/>
                      <a:pt x="7701" y="6538"/>
                      <a:pt x="7743" y="6475"/>
                    </a:cubicBezTo>
                    <a:cubicBezTo>
                      <a:pt x="7784" y="6433"/>
                      <a:pt x="7847" y="6329"/>
                      <a:pt x="8077" y="6203"/>
                    </a:cubicBezTo>
                    <a:lnTo>
                      <a:pt x="8077" y="6203"/>
                    </a:lnTo>
                    <a:cubicBezTo>
                      <a:pt x="8107" y="6233"/>
                      <a:pt x="8137" y="6273"/>
                      <a:pt x="8091" y="6340"/>
                    </a:cubicBezTo>
                    <a:lnTo>
                      <a:pt x="8091" y="6340"/>
                    </a:lnTo>
                    <a:cubicBezTo>
                      <a:pt x="8150" y="6299"/>
                      <a:pt x="8227" y="6264"/>
                      <a:pt x="8312" y="6264"/>
                    </a:cubicBezTo>
                    <a:cubicBezTo>
                      <a:pt x="8324" y="6264"/>
                      <a:pt x="8337" y="6264"/>
                      <a:pt x="8349" y="6266"/>
                    </a:cubicBezTo>
                    <a:cubicBezTo>
                      <a:pt x="8224" y="6308"/>
                      <a:pt x="8140" y="6371"/>
                      <a:pt x="8077" y="6454"/>
                    </a:cubicBezTo>
                    <a:cubicBezTo>
                      <a:pt x="8203" y="6391"/>
                      <a:pt x="8245" y="6391"/>
                      <a:pt x="8266" y="6350"/>
                    </a:cubicBezTo>
                    <a:cubicBezTo>
                      <a:pt x="8287" y="6329"/>
                      <a:pt x="8308" y="6308"/>
                      <a:pt x="8391" y="6308"/>
                    </a:cubicBezTo>
                    <a:cubicBezTo>
                      <a:pt x="8412" y="6308"/>
                      <a:pt x="8433" y="6308"/>
                      <a:pt x="8475" y="6329"/>
                    </a:cubicBezTo>
                    <a:cubicBezTo>
                      <a:pt x="8454" y="6371"/>
                      <a:pt x="8496" y="6391"/>
                      <a:pt x="8517" y="6433"/>
                    </a:cubicBezTo>
                    <a:cubicBezTo>
                      <a:pt x="8559" y="6454"/>
                      <a:pt x="8600" y="6496"/>
                      <a:pt x="8559" y="6496"/>
                    </a:cubicBezTo>
                    <a:cubicBezTo>
                      <a:pt x="8496" y="6475"/>
                      <a:pt x="8433" y="6412"/>
                      <a:pt x="8370" y="6391"/>
                    </a:cubicBezTo>
                    <a:cubicBezTo>
                      <a:pt x="8349" y="6391"/>
                      <a:pt x="8308" y="6391"/>
                      <a:pt x="8287" y="6412"/>
                    </a:cubicBezTo>
                    <a:lnTo>
                      <a:pt x="8287" y="6412"/>
                    </a:lnTo>
                    <a:cubicBezTo>
                      <a:pt x="8294" y="6405"/>
                      <a:pt x="8303" y="6403"/>
                      <a:pt x="8313" y="6403"/>
                    </a:cubicBezTo>
                    <a:cubicBezTo>
                      <a:pt x="8333" y="6403"/>
                      <a:pt x="8356" y="6412"/>
                      <a:pt x="8370" y="6412"/>
                    </a:cubicBezTo>
                    <a:cubicBezTo>
                      <a:pt x="8433" y="6433"/>
                      <a:pt x="8454" y="6454"/>
                      <a:pt x="8517" y="6496"/>
                    </a:cubicBezTo>
                    <a:cubicBezTo>
                      <a:pt x="8580" y="6538"/>
                      <a:pt x="8642" y="6601"/>
                      <a:pt x="8684" y="6643"/>
                    </a:cubicBezTo>
                    <a:cubicBezTo>
                      <a:pt x="8810" y="6726"/>
                      <a:pt x="8893" y="6810"/>
                      <a:pt x="8914" y="6873"/>
                    </a:cubicBezTo>
                    <a:cubicBezTo>
                      <a:pt x="8914" y="6843"/>
                      <a:pt x="8928" y="6823"/>
                      <a:pt x="8965" y="6823"/>
                    </a:cubicBezTo>
                    <a:cubicBezTo>
                      <a:pt x="9006" y="6823"/>
                      <a:pt x="9076" y="6848"/>
                      <a:pt x="9186" y="6915"/>
                    </a:cubicBezTo>
                    <a:cubicBezTo>
                      <a:pt x="9730" y="7291"/>
                      <a:pt x="9333" y="7124"/>
                      <a:pt x="9605" y="7375"/>
                    </a:cubicBezTo>
                    <a:cubicBezTo>
                      <a:pt x="9751" y="7412"/>
                      <a:pt x="10011" y="7641"/>
                      <a:pt x="10115" y="7641"/>
                    </a:cubicBezTo>
                    <a:cubicBezTo>
                      <a:pt x="10129" y="7641"/>
                      <a:pt x="10141" y="7636"/>
                      <a:pt x="10149" y="7626"/>
                    </a:cubicBezTo>
                    <a:cubicBezTo>
                      <a:pt x="10316" y="7752"/>
                      <a:pt x="10295" y="7814"/>
                      <a:pt x="10337" y="7877"/>
                    </a:cubicBezTo>
                    <a:cubicBezTo>
                      <a:pt x="10596" y="8015"/>
                      <a:pt x="11312" y="8567"/>
                      <a:pt x="11424" y="8567"/>
                    </a:cubicBezTo>
                    <a:cubicBezTo>
                      <a:pt x="11448" y="8567"/>
                      <a:pt x="11444" y="8542"/>
                      <a:pt x="11404" y="8484"/>
                    </a:cubicBezTo>
                    <a:lnTo>
                      <a:pt x="11341" y="8421"/>
                    </a:lnTo>
                    <a:lnTo>
                      <a:pt x="11341" y="8421"/>
                    </a:lnTo>
                    <a:cubicBezTo>
                      <a:pt x="11342" y="8422"/>
                      <a:pt x="11363" y="8442"/>
                      <a:pt x="11383" y="8442"/>
                    </a:cubicBezTo>
                    <a:cubicBezTo>
                      <a:pt x="11613" y="8588"/>
                      <a:pt x="11865" y="8756"/>
                      <a:pt x="12095" y="8923"/>
                    </a:cubicBezTo>
                    <a:cubicBezTo>
                      <a:pt x="12325" y="9112"/>
                      <a:pt x="12639" y="9258"/>
                      <a:pt x="12953" y="9279"/>
                    </a:cubicBezTo>
                    <a:cubicBezTo>
                      <a:pt x="13120" y="9279"/>
                      <a:pt x="13287" y="9258"/>
                      <a:pt x="13434" y="9216"/>
                    </a:cubicBezTo>
                    <a:cubicBezTo>
                      <a:pt x="13518" y="9195"/>
                      <a:pt x="13601" y="9174"/>
                      <a:pt x="13664" y="9132"/>
                    </a:cubicBezTo>
                    <a:cubicBezTo>
                      <a:pt x="13748" y="9091"/>
                      <a:pt x="13810" y="9070"/>
                      <a:pt x="13873" y="9028"/>
                    </a:cubicBezTo>
                    <a:cubicBezTo>
                      <a:pt x="14124" y="8881"/>
                      <a:pt x="14354" y="8756"/>
                      <a:pt x="14585" y="8609"/>
                    </a:cubicBezTo>
                    <a:lnTo>
                      <a:pt x="14606" y="8651"/>
                    </a:lnTo>
                    <a:cubicBezTo>
                      <a:pt x="15150" y="8275"/>
                      <a:pt x="15882" y="7961"/>
                      <a:pt x="16279" y="7668"/>
                    </a:cubicBezTo>
                    <a:cubicBezTo>
                      <a:pt x="16380" y="7634"/>
                      <a:pt x="16505" y="7613"/>
                      <a:pt x="16590" y="7613"/>
                    </a:cubicBezTo>
                    <a:cubicBezTo>
                      <a:pt x="16663" y="7613"/>
                      <a:pt x="16706" y="7629"/>
                      <a:pt x="16677" y="7668"/>
                    </a:cubicBezTo>
                    <a:cubicBezTo>
                      <a:pt x="17137" y="7459"/>
                      <a:pt x="17158" y="7375"/>
                      <a:pt x="17870" y="7228"/>
                    </a:cubicBezTo>
                    <a:lnTo>
                      <a:pt x="17870" y="7228"/>
                    </a:lnTo>
                    <a:cubicBezTo>
                      <a:pt x="17650" y="7354"/>
                      <a:pt x="17697" y="7359"/>
                      <a:pt x="17718" y="7359"/>
                    </a:cubicBezTo>
                    <a:cubicBezTo>
                      <a:pt x="17720" y="7359"/>
                      <a:pt x="17722" y="7359"/>
                      <a:pt x="17723" y="7359"/>
                    </a:cubicBezTo>
                    <a:cubicBezTo>
                      <a:pt x="17735" y="7359"/>
                      <a:pt x="17704" y="7363"/>
                      <a:pt x="17409" y="7459"/>
                    </a:cubicBezTo>
                    <a:cubicBezTo>
                      <a:pt x="17723" y="7375"/>
                      <a:pt x="17911" y="7354"/>
                      <a:pt x="18121" y="7291"/>
                    </a:cubicBezTo>
                    <a:cubicBezTo>
                      <a:pt x="18204" y="7270"/>
                      <a:pt x="18309" y="7249"/>
                      <a:pt x="18435" y="7187"/>
                    </a:cubicBezTo>
                    <a:cubicBezTo>
                      <a:pt x="18476" y="7166"/>
                      <a:pt x="18560" y="7145"/>
                      <a:pt x="18644" y="7103"/>
                    </a:cubicBezTo>
                    <a:cubicBezTo>
                      <a:pt x="18728" y="7040"/>
                      <a:pt x="18811" y="6998"/>
                      <a:pt x="18895" y="6915"/>
                    </a:cubicBezTo>
                    <a:lnTo>
                      <a:pt x="18895" y="6915"/>
                    </a:lnTo>
                    <a:cubicBezTo>
                      <a:pt x="18850" y="6968"/>
                      <a:pt x="18855" y="6995"/>
                      <a:pt x="18894" y="6995"/>
                    </a:cubicBezTo>
                    <a:cubicBezTo>
                      <a:pt x="18945" y="6995"/>
                      <a:pt x="19056" y="6947"/>
                      <a:pt x="19188" y="6852"/>
                    </a:cubicBezTo>
                    <a:cubicBezTo>
                      <a:pt x="19397" y="6705"/>
                      <a:pt x="19585" y="6391"/>
                      <a:pt x="19627" y="6182"/>
                    </a:cubicBezTo>
                    <a:lnTo>
                      <a:pt x="19627" y="6182"/>
                    </a:lnTo>
                    <a:cubicBezTo>
                      <a:pt x="19523" y="6371"/>
                      <a:pt x="19397" y="6517"/>
                      <a:pt x="19251" y="6643"/>
                    </a:cubicBezTo>
                    <a:cubicBezTo>
                      <a:pt x="19397" y="6475"/>
                      <a:pt x="19481" y="6287"/>
                      <a:pt x="19544" y="6099"/>
                    </a:cubicBezTo>
                    <a:cubicBezTo>
                      <a:pt x="19627" y="5910"/>
                      <a:pt x="19648" y="5680"/>
                      <a:pt x="19669" y="5555"/>
                    </a:cubicBezTo>
                    <a:cubicBezTo>
                      <a:pt x="19711" y="5617"/>
                      <a:pt x="19774" y="5659"/>
                      <a:pt x="19816" y="5743"/>
                    </a:cubicBezTo>
                    <a:cubicBezTo>
                      <a:pt x="20150" y="4404"/>
                      <a:pt x="19648" y="3295"/>
                      <a:pt x="20108" y="2290"/>
                    </a:cubicBezTo>
                    <a:cubicBezTo>
                      <a:pt x="20093" y="2239"/>
                      <a:pt x="20080" y="2218"/>
                      <a:pt x="20067" y="2218"/>
                    </a:cubicBezTo>
                    <a:cubicBezTo>
                      <a:pt x="20002" y="2218"/>
                      <a:pt x="19959" y="2753"/>
                      <a:pt x="19884" y="2753"/>
                    </a:cubicBezTo>
                    <a:cubicBezTo>
                      <a:pt x="19869" y="2753"/>
                      <a:pt x="19854" y="2734"/>
                      <a:pt x="19836" y="2688"/>
                    </a:cubicBezTo>
                    <a:cubicBezTo>
                      <a:pt x="19857" y="2542"/>
                      <a:pt x="19878" y="2374"/>
                      <a:pt x="19920" y="2228"/>
                    </a:cubicBezTo>
                    <a:cubicBezTo>
                      <a:pt x="19962" y="2102"/>
                      <a:pt x="20004" y="1935"/>
                      <a:pt x="20046" y="1872"/>
                    </a:cubicBezTo>
                    <a:cubicBezTo>
                      <a:pt x="20150" y="1726"/>
                      <a:pt x="20276" y="1663"/>
                      <a:pt x="20318" y="1621"/>
                    </a:cubicBezTo>
                    <a:cubicBezTo>
                      <a:pt x="20485" y="1495"/>
                      <a:pt x="20548" y="1412"/>
                      <a:pt x="20632" y="1307"/>
                    </a:cubicBezTo>
                    <a:cubicBezTo>
                      <a:pt x="20694" y="1202"/>
                      <a:pt x="20945" y="1098"/>
                      <a:pt x="21385" y="1098"/>
                    </a:cubicBezTo>
                    <a:cubicBezTo>
                      <a:pt x="21259" y="1035"/>
                      <a:pt x="21134" y="868"/>
                      <a:pt x="21782" y="742"/>
                    </a:cubicBezTo>
                    <a:cubicBezTo>
                      <a:pt x="21807" y="741"/>
                      <a:pt x="21832" y="741"/>
                      <a:pt x="21855" y="741"/>
                    </a:cubicBezTo>
                    <a:cubicBezTo>
                      <a:pt x="22421" y="741"/>
                      <a:pt x="22542" y="975"/>
                      <a:pt x="22180" y="1035"/>
                    </a:cubicBezTo>
                    <a:cubicBezTo>
                      <a:pt x="22119" y="1044"/>
                      <a:pt x="22073" y="1049"/>
                      <a:pt x="22040" y="1049"/>
                    </a:cubicBezTo>
                    <a:cubicBezTo>
                      <a:pt x="21992" y="1049"/>
                      <a:pt x="21971" y="1039"/>
                      <a:pt x="21971" y="1014"/>
                    </a:cubicBezTo>
                    <a:cubicBezTo>
                      <a:pt x="21782" y="1056"/>
                      <a:pt x="21510" y="1119"/>
                      <a:pt x="21761" y="1161"/>
                    </a:cubicBezTo>
                    <a:lnTo>
                      <a:pt x="21845" y="1098"/>
                    </a:lnTo>
                    <a:cubicBezTo>
                      <a:pt x="22138" y="1119"/>
                      <a:pt x="22975" y="1077"/>
                      <a:pt x="22787" y="1182"/>
                    </a:cubicBezTo>
                    <a:cubicBezTo>
                      <a:pt x="23226" y="1098"/>
                      <a:pt x="22975" y="1077"/>
                      <a:pt x="22640" y="1056"/>
                    </a:cubicBezTo>
                    <a:lnTo>
                      <a:pt x="22640" y="1056"/>
                    </a:lnTo>
                    <a:cubicBezTo>
                      <a:pt x="23017" y="1077"/>
                      <a:pt x="23331" y="1077"/>
                      <a:pt x="23624" y="1077"/>
                    </a:cubicBezTo>
                    <a:lnTo>
                      <a:pt x="24042" y="1077"/>
                    </a:lnTo>
                    <a:cubicBezTo>
                      <a:pt x="24147" y="1098"/>
                      <a:pt x="24251" y="1140"/>
                      <a:pt x="24335" y="1202"/>
                    </a:cubicBezTo>
                    <a:cubicBezTo>
                      <a:pt x="24300" y="1150"/>
                      <a:pt x="24265" y="1067"/>
                      <a:pt x="24304" y="1067"/>
                    </a:cubicBezTo>
                    <a:cubicBezTo>
                      <a:pt x="24312" y="1067"/>
                      <a:pt x="24322" y="1070"/>
                      <a:pt x="24335" y="1077"/>
                    </a:cubicBezTo>
                    <a:cubicBezTo>
                      <a:pt x="24482" y="1182"/>
                      <a:pt x="24565" y="1286"/>
                      <a:pt x="24607" y="1328"/>
                    </a:cubicBezTo>
                    <a:cubicBezTo>
                      <a:pt x="24670" y="1391"/>
                      <a:pt x="24691" y="1412"/>
                      <a:pt x="24733" y="1433"/>
                    </a:cubicBezTo>
                    <a:cubicBezTo>
                      <a:pt x="24754" y="1433"/>
                      <a:pt x="24795" y="1454"/>
                      <a:pt x="24837" y="1495"/>
                    </a:cubicBezTo>
                    <a:cubicBezTo>
                      <a:pt x="24879" y="1537"/>
                      <a:pt x="24921" y="1579"/>
                      <a:pt x="24942" y="1788"/>
                    </a:cubicBezTo>
                    <a:cubicBezTo>
                      <a:pt x="24925" y="1979"/>
                      <a:pt x="24879" y="1987"/>
                      <a:pt x="24843" y="1987"/>
                    </a:cubicBezTo>
                    <a:cubicBezTo>
                      <a:pt x="24839" y="1987"/>
                      <a:pt x="24836" y="1986"/>
                      <a:pt x="24833" y="1986"/>
                    </a:cubicBezTo>
                    <a:cubicBezTo>
                      <a:pt x="24788" y="1986"/>
                      <a:pt x="24766" y="2001"/>
                      <a:pt x="24858" y="2437"/>
                    </a:cubicBezTo>
                    <a:cubicBezTo>
                      <a:pt x="24851" y="2617"/>
                      <a:pt x="24827" y="2681"/>
                      <a:pt x="24797" y="2681"/>
                    </a:cubicBezTo>
                    <a:cubicBezTo>
                      <a:pt x="24743" y="2681"/>
                      <a:pt x="24668" y="2474"/>
                      <a:pt x="24628" y="2353"/>
                    </a:cubicBezTo>
                    <a:lnTo>
                      <a:pt x="24628" y="2353"/>
                    </a:lnTo>
                    <a:cubicBezTo>
                      <a:pt x="24816" y="3086"/>
                      <a:pt x="24649" y="3755"/>
                      <a:pt x="24691" y="4215"/>
                    </a:cubicBezTo>
                    <a:cubicBezTo>
                      <a:pt x="24672" y="4160"/>
                      <a:pt x="24654" y="4100"/>
                      <a:pt x="24637" y="4039"/>
                    </a:cubicBezTo>
                    <a:lnTo>
                      <a:pt x="24637" y="4039"/>
                    </a:lnTo>
                    <a:cubicBezTo>
                      <a:pt x="24665" y="4186"/>
                      <a:pt x="24684" y="4326"/>
                      <a:pt x="24712" y="4467"/>
                    </a:cubicBezTo>
                    <a:cubicBezTo>
                      <a:pt x="24733" y="4383"/>
                      <a:pt x="24774" y="4299"/>
                      <a:pt x="24795" y="4215"/>
                    </a:cubicBezTo>
                    <a:cubicBezTo>
                      <a:pt x="24816" y="4467"/>
                      <a:pt x="24858" y="4676"/>
                      <a:pt x="24795" y="4676"/>
                    </a:cubicBezTo>
                    <a:cubicBezTo>
                      <a:pt x="24829" y="4728"/>
                      <a:pt x="24855" y="4745"/>
                      <a:pt x="24879" y="4745"/>
                    </a:cubicBezTo>
                    <a:cubicBezTo>
                      <a:pt x="24923" y="4745"/>
                      <a:pt x="24958" y="4691"/>
                      <a:pt x="25007" y="4691"/>
                    </a:cubicBezTo>
                    <a:cubicBezTo>
                      <a:pt x="25051" y="4691"/>
                      <a:pt x="25108" y="4736"/>
                      <a:pt x="25193" y="4906"/>
                    </a:cubicBezTo>
                    <a:cubicBezTo>
                      <a:pt x="25214" y="5073"/>
                      <a:pt x="25298" y="5324"/>
                      <a:pt x="25402" y="5555"/>
                    </a:cubicBezTo>
                    <a:cubicBezTo>
                      <a:pt x="25507" y="5764"/>
                      <a:pt x="25611" y="5952"/>
                      <a:pt x="25590" y="6057"/>
                    </a:cubicBezTo>
                    <a:cubicBezTo>
                      <a:pt x="25423" y="5806"/>
                      <a:pt x="25381" y="5680"/>
                      <a:pt x="25339" y="5638"/>
                    </a:cubicBezTo>
                    <a:cubicBezTo>
                      <a:pt x="25324" y="5615"/>
                      <a:pt x="25314" y="5606"/>
                      <a:pt x="25307" y="5606"/>
                    </a:cubicBezTo>
                    <a:cubicBezTo>
                      <a:pt x="25295" y="5606"/>
                      <a:pt x="25290" y="5633"/>
                      <a:pt x="25277" y="5659"/>
                    </a:cubicBezTo>
                    <a:cubicBezTo>
                      <a:pt x="25267" y="5689"/>
                      <a:pt x="25252" y="5722"/>
                      <a:pt x="25227" y="5722"/>
                    </a:cubicBezTo>
                    <a:cubicBezTo>
                      <a:pt x="25205" y="5722"/>
                      <a:pt x="25173" y="5696"/>
                      <a:pt x="25129" y="5615"/>
                    </a:cubicBezTo>
                    <a:lnTo>
                      <a:pt x="25129" y="5615"/>
                    </a:lnTo>
                    <a:cubicBezTo>
                      <a:pt x="25136" y="5630"/>
                      <a:pt x="25144" y="5645"/>
                      <a:pt x="25151" y="5659"/>
                    </a:cubicBezTo>
                    <a:cubicBezTo>
                      <a:pt x="25193" y="5785"/>
                      <a:pt x="25256" y="5910"/>
                      <a:pt x="25318" y="6036"/>
                    </a:cubicBezTo>
                    <a:cubicBezTo>
                      <a:pt x="25318" y="6051"/>
                      <a:pt x="25316" y="6058"/>
                      <a:pt x="25311" y="6058"/>
                    </a:cubicBezTo>
                    <a:cubicBezTo>
                      <a:pt x="25296" y="6058"/>
                      <a:pt x="25261" y="5999"/>
                      <a:pt x="25214" y="5952"/>
                    </a:cubicBezTo>
                    <a:lnTo>
                      <a:pt x="25214" y="5952"/>
                    </a:lnTo>
                    <a:cubicBezTo>
                      <a:pt x="25339" y="6245"/>
                      <a:pt x="25486" y="6412"/>
                      <a:pt x="25590" y="6517"/>
                    </a:cubicBezTo>
                    <a:cubicBezTo>
                      <a:pt x="25653" y="6559"/>
                      <a:pt x="25716" y="6601"/>
                      <a:pt x="25737" y="6622"/>
                    </a:cubicBezTo>
                    <a:cubicBezTo>
                      <a:pt x="25779" y="6643"/>
                      <a:pt x="25821" y="6643"/>
                      <a:pt x="25862" y="6643"/>
                    </a:cubicBezTo>
                    <a:cubicBezTo>
                      <a:pt x="25988" y="6664"/>
                      <a:pt x="26134" y="6684"/>
                      <a:pt x="26553" y="6977"/>
                    </a:cubicBezTo>
                    <a:cubicBezTo>
                      <a:pt x="26386" y="6977"/>
                      <a:pt x="26658" y="7270"/>
                      <a:pt x="26804" y="7333"/>
                    </a:cubicBezTo>
                    <a:cubicBezTo>
                      <a:pt x="26611" y="7201"/>
                      <a:pt x="26620" y="7144"/>
                      <a:pt x="26729" y="7144"/>
                    </a:cubicBezTo>
                    <a:cubicBezTo>
                      <a:pt x="26810" y="7144"/>
                      <a:pt x="26946" y="7175"/>
                      <a:pt x="27097" y="7228"/>
                    </a:cubicBezTo>
                    <a:cubicBezTo>
                      <a:pt x="27620" y="7605"/>
                      <a:pt x="27725" y="7500"/>
                      <a:pt x="28018" y="7668"/>
                    </a:cubicBezTo>
                    <a:cubicBezTo>
                      <a:pt x="27913" y="7605"/>
                      <a:pt x="27808" y="7521"/>
                      <a:pt x="27704" y="7459"/>
                    </a:cubicBezTo>
                    <a:cubicBezTo>
                      <a:pt x="27713" y="7457"/>
                      <a:pt x="27723" y="7457"/>
                      <a:pt x="27734" y="7457"/>
                    </a:cubicBezTo>
                    <a:cubicBezTo>
                      <a:pt x="27886" y="7457"/>
                      <a:pt x="28149" y="7594"/>
                      <a:pt x="28541" y="7731"/>
                    </a:cubicBezTo>
                    <a:cubicBezTo>
                      <a:pt x="28541" y="7747"/>
                      <a:pt x="28527" y="7753"/>
                      <a:pt x="28506" y="7753"/>
                    </a:cubicBezTo>
                    <a:cubicBezTo>
                      <a:pt x="28502" y="7753"/>
                      <a:pt x="28497" y="7752"/>
                      <a:pt x="28493" y="7752"/>
                    </a:cubicBezTo>
                    <a:lnTo>
                      <a:pt x="28493" y="7752"/>
                    </a:lnTo>
                    <a:cubicBezTo>
                      <a:pt x="28676" y="7811"/>
                      <a:pt x="28859" y="7922"/>
                      <a:pt x="29043" y="8044"/>
                    </a:cubicBezTo>
                    <a:cubicBezTo>
                      <a:pt x="29315" y="8191"/>
                      <a:pt x="29608" y="8337"/>
                      <a:pt x="29943" y="8400"/>
                    </a:cubicBezTo>
                    <a:cubicBezTo>
                      <a:pt x="30215" y="8568"/>
                      <a:pt x="29922" y="8588"/>
                      <a:pt x="30173" y="8714"/>
                    </a:cubicBezTo>
                    <a:cubicBezTo>
                      <a:pt x="30298" y="8735"/>
                      <a:pt x="30403" y="8735"/>
                      <a:pt x="30508" y="8756"/>
                    </a:cubicBezTo>
                    <a:lnTo>
                      <a:pt x="30633" y="8756"/>
                    </a:lnTo>
                    <a:cubicBezTo>
                      <a:pt x="30654" y="8777"/>
                      <a:pt x="30675" y="8777"/>
                      <a:pt x="30696" y="8777"/>
                    </a:cubicBezTo>
                    <a:cubicBezTo>
                      <a:pt x="30800" y="8798"/>
                      <a:pt x="30884" y="8840"/>
                      <a:pt x="30968" y="8860"/>
                    </a:cubicBezTo>
                    <a:cubicBezTo>
                      <a:pt x="31135" y="8944"/>
                      <a:pt x="31324" y="9028"/>
                      <a:pt x="31742" y="9091"/>
                    </a:cubicBezTo>
                    <a:cubicBezTo>
                      <a:pt x="31599" y="8962"/>
                      <a:pt x="31534" y="8931"/>
                      <a:pt x="31695" y="8931"/>
                    </a:cubicBezTo>
                    <a:cubicBezTo>
                      <a:pt x="31769" y="8931"/>
                      <a:pt x="31892" y="8938"/>
                      <a:pt x="32077" y="8944"/>
                    </a:cubicBezTo>
                    <a:cubicBezTo>
                      <a:pt x="31637" y="8881"/>
                      <a:pt x="31198" y="8777"/>
                      <a:pt x="30821" y="8735"/>
                    </a:cubicBezTo>
                    <a:cubicBezTo>
                      <a:pt x="30947" y="8724"/>
                      <a:pt x="31078" y="8719"/>
                      <a:pt x="31214" y="8719"/>
                    </a:cubicBezTo>
                    <a:cubicBezTo>
                      <a:pt x="31350" y="8719"/>
                      <a:pt x="31491" y="8724"/>
                      <a:pt x="31637" y="8735"/>
                    </a:cubicBezTo>
                    <a:cubicBezTo>
                      <a:pt x="31261" y="8630"/>
                      <a:pt x="30842" y="8609"/>
                      <a:pt x="30654" y="8568"/>
                    </a:cubicBezTo>
                    <a:cubicBezTo>
                      <a:pt x="31010" y="8526"/>
                      <a:pt x="30989" y="8547"/>
                      <a:pt x="30821" y="8400"/>
                    </a:cubicBezTo>
                    <a:lnTo>
                      <a:pt x="30821" y="8400"/>
                    </a:lnTo>
                    <a:cubicBezTo>
                      <a:pt x="31282" y="8693"/>
                      <a:pt x="31847" y="8568"/>
                      <a:pt x="32453" y="8798"/>
                    </a:cubicBezTo>
                    <a:lnTo>
                      <a:pt x="32391" y="9112"/>
                    </a:lnTo>
                    <a:cubicBezTo>
                      <a:pt x="32548" y="9155"/>
                      <a:pt x="32712" y="9177"/>
                      <a:pt x="32879" y="9177"/>
                    </a:cubicBezTo>
                    <a:cubicBezTo>
                      <a:pt x="33112" y="9177"/>
                      <a:pt x="33351" y="9134"/>
                      <a:pt x="33583" y="9049"/>
                    </a:cubicBezTo>
                    <a:cubicBezTo>
                      <a:pt x="33981" y="8902"/>
                      <a:pt x="34316" y="8630"/>
                      <a:pt x="34588" y="8296"/>
                    </a:cubicBezTo>
                    <a:lnTo>
                      <a:pt x="34588" y="8296"/>
                    </a:lnTo>
                    <a:cubicBezTo>
                      <a:pt x="34783" y="8100"/>
                      <a:pt x="34981" y="7905"/>
                      <a:pt x="35215" y="7710"/>
                    </a:cubicBezTo>
                    <a:lnTo>
                      <a:pt x="35215" y="7710"/>
                    </a:lnTo>
                    <a:lnTo>
                      <a:pt x="34901" y="7919"/>
                    </a:lnTo>
                    <a:cubicBezTo>
                      <a:pt x="34943" y="7731"/>
                      <a:pt x="35425" y="7396"/>
                      <a:pt x="35676" y="7124"/>
                    </a:cubicBezTo>
                    <a:cubicBezTo>
                      <a:pt x="35689" y="7157"/>
                      <a:pt x="35716" y="7169"/>
                      <a:pt x="35753" y="7169"/>
                    </a:cubicBezTo>
                    <a:cubicBezTo>
                      <a:pt x="35834" y="7169"/>
                      <a:pt x="35958" y="7111"/>
                      <a:pt x="36073" y="7082"/>
                    </a:cubicBezTo>
                    <a:cubicBezTo>
                      <a:pt x="36010" y="7019"/>
                      <a:pt x="36764" y="6580"/>
                      <a:pt x="36743" y="6371"/>
                    </a:cubicBezTo>
                    <a:lnTo>
                      <a:pt x="36868" y="6329"/>
                    </a:lnTo>
                    <a:cubicBezTo>
                      <a:pt x="36910" y="6308"/>
                      <a:pt x="36952" y="6308"/>
                      <a:pt x="36973" y="6308"/>
                    </a:cubicBezTo>
                    <a:lnTo>
                      <a:pt x="37098" y="6308"/>
                    </a:lnTo>
                    <a:cubicBezTo>
                      <a:pt x="37224" y="6329"/>
                      <a:pt x="37559" y="6412"/>
                      <a:pt x="37810" y="6454"/>
                    </a:cubicBezTo>
                    <a:cubicBezTo>
                      <a:pt x="38061" y="6496"/>
                      <a:pt x="38333" y="6580"/>
                      <a:pt x="38668" y="6852"/>
                    </a:cubicBezTo>
                    <a:cubicBezTo>
                      <a:pt x="38638" y="6845"/>
                      <a:pt x="38615" y="6842"/>
                      <a:pt x="38596" y="6842"/>
                    </a:cubicBezTo>
                    <a:cubicBezTo>
                      <a:pt x="38501" y="6842"/>
                      <a:pt x="38532" y="6918"/>
                      <a:pt x="38450" y="6918"/>
                    </a:cubicBezTo>
                    <a:cubicBezTo>
                      <a:pt x="38402" y="6918"/>
                      <a:pt x="38316" y="6892"/>
                      <a:pt x="38145" y="6810"/>
                    </a:cubicBezTo>
                    <a:lnTo>
                      <a:pt x="38145" y="6810"/>
                    </a:lnTo>
                    <a:cubicBezTo>
                      <a:pt x="38362" y="6937"/>
                      <a:pt x="38532" y="7094"/>
                      <a:pt x="38601" y="7094"/>
                    </a:cubicBezTo>
                    <a:cubicBezTo>
                      <a:pt x="38612" y="7094"/>
                      <a:pt x="38620" y="7090"/>
                      <a:pt x="38626" y="7082"/>
                    </a:cubicBezTo>
                    <a:cubicBezTo>
                      <a:pt x="38689" y="7166"/>
                      <a:pt x="38856" y="7249"/>
                      <a:pt x="39044" y="7375"/>
                    </a:cubicBezTo>
                    <a:cubicBezTo>
                      <a:pt x="39233" y="7500"/>
                      <a:pt x="39421" y="7647"/>
                      <a:pt x="39484" y="7772"/>
                    </a:cubicBezTo>
                    <a:cubicBezTo>
                      <a:pt x="39588" y="7835"/>
                      <a:pt x="39693" y="7793"/>
                      <a:pt x="39923" y="8044"/>
                    </a:cubicBezTo>
                    <a:cubicBezTo>
                      <a:pt x="39923" y="8065"/>
                      <a:pt x="39902" y="8086"/>
                      <a:pt x="39902" y="8086"/>
                    </a:cubicBezTo>
                    <a:cubicBezTo>
                      <a:pt x="39961" y="8101"/>
                      <a:pt x="40112" y="8259"/>
                      <a:pt x="40168" y="8259"/>
                    </a:cubicBezTo>
                    <a:cubicBezTo>
                      <a:pt x="40192" y="8259"/>
                      <a:pt x="40199" y="8231"/>
                      <a:pt x="40174" y="8149"/>
                    </a:cubicBezTo>
                    <a:lnTo>
                      <a:pt x="40174" y="8149"/>
                    </a:lnTo>
                    <a:cubicBezTo>
                      <a:pt x="40258" y="8379"/>
                      <a:pt x="40383" y="8609"/>
                      <a:pt x="40530" y="8881"/>
                    </a:cubicBezTo>
                    <a:cubicBezTo>
                      <a:pt x="40551" y="8944"/>
                      <a:pt x="40593" y="9007"/>
                      <a:pt x="40614" y="9070"/>
                    </a:cubicBezTo>
                    <a:cubicBezTo>
                      <a:pt x="40635" y="9091"/>
                      <a:pt x="40655" y="9132"/>
                      <a:pt x="40655" y="9153"/>
                    </a:cubicBezTo>
                    <a:cubicBezTo>
                      <a:pt x="40676" y="9195"/>
                      <a:pt x="40676" y="9216"/>
                      <a:pt x="40697" y="9237"/>
                    </a:cubicBezTo>
                    <a:cubicBezTo>
                      <a:pt x="40718" y="9342"/>
                      <a:pt x="40739" y="9467"/>
                      <a:pt x="40676" y="9551"/>
                    </a:cubicBezTo>
                    <a:cubicBezTo>
                      <a:pt x="40655" y="9593"/>
                      <a:pt x="40635" y="9635"/>
                      <a:pt x="40593" y="9697"/>
                    </a:cubicBezTo>
                    <a:cubicBezTo>
                      <a:pt x="40530" y="9760"/>
                      <a:pt x="40488" y="9823"/>
                      <a:pt x="40446" y="9886"/>
                    </a:cubicBezTo>
                    <a:cubicBezTo>
                      <a:pt x="40363" y="10011"/>
                      <a:pt x="40258" y="10137"/>
                      <a:pt x="40174" y="10241"/>
                    </a:cubicBezTo>
                    <a:cubicBezTo>
                      <a:pt x="40070" y="10367"/>
                      <a:pt x="39986" y="10451"/>
                      <a:pt x="39902" y="10555"/>
                    </a:cubicBezTo>
                    <a:cubicBezTo>
                      <a:pt x="39819" y="10639"/>
                      <a:pt x="39735" y="10681"/>
                      <a:pt x="39651" y="10702"/>
                    </a:cubicBezTo>
                    <a:cubicBezTo>
                      <a:pt x="39128" y="11162"/>
                      <a:pt x="38563" y="11811"/>
                      <a:pt x="38207" y="12355"/>
                    </a:cubicBezTo>
                    <a:cubicBezTo>
                      <a:pt x="38207" y="12313"/>
                      <a:pt x="38186" y="12334"/>
                      <a:pt x="38249" y="12229"/>
                    </a:cubicBezTo>
                    <a:lnTo>
                      <a:pt x="38249" y="12229"/>
                    </a:lnTo>
                    <a:cubicBezTo>
                      <a:pt x="37977" y="12585"/>
                      <a:pt x="37956" y="12752"/>
                      <a:pt x="37956" y="12920"/>
                    </a:cubicBezTo>
                    <a:cubicBezTo>
                      <a:pt x="37956" y="13003"/>
                      <a:pt x="37956" y="13087"/>
                      <a:pt x="37935" y="13213"/>
                    </a:cubicBezTo>
                    <a:cubicBezTo>
                      <a:pt x="37935" y="13338"/>
                      <a:pt x="37873" y="13506"/>
                      <a:pt x="37935" y="13778"/>
                    </a:cubicBezTo>
                    <a:lnTo>
                      <a:pt x="37914" y="13757"/>
                    </a:lnTo>
                    <a:lnTo>
                      <a:pt x="37914" y="13757"/>
                    </a:lnTo>
                    <a:cubicBezTo>
                      <a:pt x="37914" y="13778"/>
                      <a:pt x="37935" y="13798"/>
                      <a:pt x="37935" y="13798"/>
                    </a:cubicBezTo>
                    <a:cubicBezTo>
                      <a:pt x="37918" y="13913"/>
                      <a:pt x="37900" y="13957"/>
                      <a:pt x="37882" y="13957"/>
                    </a:cubicBezTo>
                    <a:cubicBezTo>
                      <a:pt x="37858" y="13957"/>
                      <a:pt x="37834" y="13874"/>
                      <a:pt x="37810" y="13778"/>
                    </a:cubicBezTo>
                    <a:lnTo>
                      <a:pt x="37810" y="13778"/>
                    </a:lnTo>
                    <a:lnTo>
                      <a:pt x="37831" y="13819"/>
                    </a:lnTo>
                    <a:cubicBezTo>
                      <a:pt x="37785" y="13668"/>
                      <a:pt x="37784" y="13516"/>
                      <a:pt x="37778" y="13516"/>
                    </a:cubicBezTo>
                    <a:cubicBezTo>
                      <a:pt x="37776" y="13516"/>
                      <a:pt x="37774" y="13538"/>
                      <a:pt x="37768" y="13589"/>
                    </a:cubicBezTo>
                    <a:cubicBezTo>
                      <a:pt x="37709" y="13609"/>
                      <a:pt x="37687" y="13702"/>
                      <a:pt x="37685" y="13818"/>
                    </a:cubicBezTo>
                    <a:lnTo>
                      <a:pt x="37685" y="13818"/>
                    </a:lnTo>
                    <a:cubicBezTo>
                      <a:pt x="37684" y="13811"/>
                      <a:pt x="37684" y="13805"/>
                      <a:pt x="37684" y="13798"/>
                    </a:cubicBezTo>
                    <a:lnTo>
                      <a:pt x="37684" y="13840"/>
                    </a:lnTo>
                    <a:cubicBezTo>
                      <a:pt x="37684" y="13833"/>
                      <a:pt x="37684" y="13825"/>
                      <a:pt x="37685" y="13818"/>
                    </a:cubicBezTo>
                    <a:lnTo>
                      <a:pt x="37685" y="13818"/>
                    </a:lnTo>
                    <a:cubicBezTo>
                      <a:pt x="37687" y="13916"/>
                      <a:pt x="37707" y="14017"/>
                      <a:pt x="37726" y="14154"/>
                    </a:cubicBezTo>
                    <a:cubicBezTo>
                      <a:pt x="37768" y="14280"/>
                      <a:pt x="37810" y="14426"/>
                      <a:pt x="37873" y="14573"/>
                    </a:cubicBezTo>
                    <a:cubicBezTo>
                      <a:pt x="37977" y="14886"/>
                      <a:pt x="38103" y="15200"/>
                      <a:pt x="38145" y="15472"/>
                    </a:cubicBezTo>
                    <a:lnTo>
                      <a:pt x="38082" y="15326"/>
                    </a:lnTo>
                    <a:lnTo>
                      <a:pt x="38082" y="15326"/>
                    </a:lnTo>
                    <a:cubicBezTo>
                      <a:pt x="38166" y="15849"/>
                      <a:pt x="38689" y="16414"/>
                      <a:pt x="39023" y="17146"/>
                    </a:cubicBezTo>
                    <a:cubicBezTo>
                      <a:pt x="39023" y="17146"/>
                      <a:pt x="39013" y="17141"/>
                      <a:pt x="39003" y="17141"/>
                    </a:cubicBezTo>
                    <a:cubicBezTo>
                      <a:pt x="38992" y="17141"/>
                      <a:pt x="38982" y="17146"/>
                      <a:pt x="38982" y="17167"/>
                    </a:cubicBezTo>
                    <a:cubicBezTo>
                      <a:pt x="39358" y="17586"/>
                      <a:pt x="39860" y="18506"/>
                      <a:pt x="40174" y="19218"/>
                    </a:cubicBezTo>
                    <a:cubicBezTo>
                      <a:pt x="40048" y="19091"/>
                      <a:pt x="40006" y="18993"/>
                      <a:pt x="39980" y="18993"/>
                    </a:cubicBezTo>
                    <a:cubicBezTo>
                      <a:pt x="39967" y="18993"/>
                      <a:pt x="39958" y="19016"/>
                      <a:pt x="39944" y="19071"/>
                    </a:cubicBezTo>
                    <a:cubicBezTo>
                      <a:pt x="39986" y="19183"/>
                      <a:pt x="40018" y="19201"/>
                      <a:pt x="40048" y="19201"/>
                    </a:cubicBezTo>
                    <a:cubicBezTo>
                      <a:pt x="40063" y="19201"/>
                      <a:pt x="40077" y="19197"/>
                      <a:pt x="40091" y="19197"/>
                    </a:cubicBezTo>
                    <a:cubicBezTo>
                      <a:pt x="40111" y="19197"/>
                      <a:pt x="40132" y="19218"/>
                      <a:pt x="40174" y="19260"/>
                    </a:cubicBezTo>
                    <a:cubicBezTo>
                      <a:pt x="40216" y="19301"/>
                      <a:pt x="40258" y="19406"/>
                      <a:pt x="40363" y="19573"/>
                    </a:cubicBezTo>
                    <a:cubicBezTo>
                      <a:pt x="40404" y="19678"/>
                      <a:pt x="40509" y="19866"/>
                      <a:pt x="40635" y="19992"/>
                    </a:cubicBezTo>
                    <a:cubicBezTo>
                      <a:pt x="40760" y="20138"/>
                      <a:pt x="40907" y="20243"/>
                      <a:pt x="40927" y="20306"/>
                    </a:cubicBezTo>
                    <a:cubicBezTo>
                      <a:pt x="40676" y="20201"/>
                      <a:pt x="40446" y="20034"/>
                      <a:pt x="40279" y="19824"/>
                    </a:cubicBezTo>
                    <a:lnTo>
                      <a:pt x="40279" y="19824"/>
                    </a:lnTo>
                    <a:cubicBezTo>
                      <a:pt x="40342" y="20034"/>
                      <a:pt x="40572" y="20222"/>
                      <a:pt x="40823" y="20327"/>
                    </a:cubicBezTo>
                    <a:cubicBezTo>
                      <a:pt x="41074" y="20431"/>
                      <a:pt x="41388" y="20431"/>
                      <a:pt x="41534" y="20473"/>
                    </a:cubicBezTo>
                    <a:lnTo>
                      <a:pt x="41471" y="20515"/>
                    </a:lnTo>
                    <a:cubicBezTo>
                      <a:pt x="41729" y="20536"/>
                      <a:pt x="41924" y="20543"/>
                      <a:pt x="42088" y="20543"/>
                    </a:cubicBezTo>
                    <a:cubicBezTo>
                      <a:pt x="42323" y="20543"/>
                      <a:pt x="42498" y="20530"/>
                      <a:pt x="42709" y="20530"/>
                    </a:cubicBezTo>
                    <a:cubicBezTo>
                      <a:pt x="42926" y="20530"/>
                      <a:pt x="43183" y="20543"/>
                      <a:pt x="43585" y="20599"/>
                    </a:cubicBezTo>
                    <a:lnTo>
                      <a:pt x="43480" y="20557"/>
                    </a:lnTo>
                    <a:cubicBezTo>
                      <a:pt x="43567" y="20548"/>
                      <a:pt x="43639" y="20544"/>
                      <a:pt x="43700" y="20544"/>
                    </a:cubicBezTo>
                    <a:cubicBezTo>
                      <a:pt x="44066" y="20544"/>
                      <a:pt x="44045" y="20682"/>
                      <a:pt x="44547" y="20682"/>
                    </a:cubicBezTo>
                    <a:lnTo>
                      <a:pt x="44694" y="20850"/>
                    </a:lnTo>
                    <a:cubicBezTo>
                      <a:pt x="44798" y="20850"/>
                      <a:pt x="44924" y="20871"/>
                      <a:pt x="45070" y="20892"/>
                    </a:cubicBezTo>
                    <a:cubicBezTo>
                      <a:pt x="45217" y="20912"/>
                      <a:pt x="45426" y="20933"/>
                      <a:pt x="45531" y="20975"/>
                    </a:cubicBezTo>
                    <a:cubicBezTo>
                      <a:pt x="45552" y="20975"/>
                      <a:pt x="45573" y="20996"/>
                      <a:pt x="45593" y="21038"/>
                    </a:cubicBezTo>
                    <a:cubicBezTo>
                      <a:pt x="45614" y="21059"/>
                      <a:pt x="45635" y="21080"/>
                      <a:pt x="45656" y="21122"/>
                    </a:cubicBezTo>
                    <a:cubicBezTo>
                      <a:pt x="45719" y="21205"/>
                      <a:pt x="45761" y="21289"/>
                      <a:pt x="45803" y="21373"/>
                    </a:cubicBezTo>
                    <a:cubicBezTo>
                      <a:pt x="45886" y="21540"/>
                      <a:pt x="45970" y="21708"/>
                      <a:pt x="46012" y="21875"/>
                    </a:cubicBezTo>
                    <a:cubicBezTo>
                      <a:pt x="45928" y="21708"/>
                      <a:pt x="45782" y="21436"/>
                      <a:pt x="45614" y="21184"/>
                    </a:cubicBezTo>
                    <a:cubicBezTo>
                      <a:pt x="45573" y="21122"/>
                      <a:pt x="45552" y="21080"/>
                      <a:pt x="45510" y="21059"/>
                    </a:cubicBezTo>
                    <a:cubicBezTo>
                      <a:pt x="45489" y="21017"/>
                      <a:pt x="45447" y="21017"/>
                      <a:pt x="45405" y="21017"/>
                    </a:cubicBezTo>
                    <a:cubicBezTo>
                      <a:pt x="45301" y="20996"/>
                      <a:pt x="45133" y="20975"/>
                      <a:pt x="45008" y="20954"/>
                    </a:cubicBezTo>
                    <a:lnTo>
                      <a:pt x="45008" y="20954"/>
                    </a:lnTo>
                    <a:cubicBezTo>
                      <a:pt x="45112" y="20975"/>
                      <a:pt x="45238" y="21017"/>
                      <a:pt x="45342" y="21038"/>
                    </a:cubicBezTo>
                    <a:cubicBezTo>
                      <a:pt x="45405" y="21059"/>
                      <a:pt x="45426" y="21059"/>
                      <a:pt x="45447" y="21080"/>
                    </a:cubicBezTo>
                    <a:cubicBezTo>
                      <a:pt x="45489" y="21101"/>
                      <a:pt x="45489" y="21122"/>
                      <a:pt x="45531" y="21164"/>
                    </a:cubicBezTo>
                    <a:cubicBezTo>
                      <a:pt x="45677" y="21394"/>
                      <a:pt x="45782" y="21645"/>
                      <a:pt x="45824" y="21729"/>
                    </a:cubicBezTo>
                    <a:cubicBezTo>
                      <a:pt x="45782" y="21582"/>
                      <a:pt x="45677" y="21436"/>
                      <a:pt x="45635" y="21289"/>
                    </a:cubicBezTo>
                    <a:lnTo>
                      <a:pt x="45635" y="21289"/>
                    </a:lnTo>
                    <a:cubicBezTo>
                      <a:pt x="45928" y="21645"/>
                      <a:pt x="46137" y="22252"/>
                      <a:pt x="46221" y="23005"/>
                    </a:cubicBezTo>
                    <a:cubicBezTo>
                      <a:pt x="46214" y="23001"/>
                      <a:pt x="46207" y="22999"/>
                      <a:pt x="46201" y="22999"/>
                    </a:cubicBezTo>
                    <a:cubicBezTo>
                      <a:pt x="46100" y="22999"/>
                      <a:pt x="46137" y="23458"/>
                      <a:pt x="46137" y="24009"/>
                    </a:cubicBezTo>
                    <a:cubicBezTo>
                      <a:pt x="46117" y="24574"/>
                      <a:pt x="46033" y="25244"/>
                      <a:pt x="45865" y="25453"/>
                    </a:cubicBezTo>
                    <a:cubicBezTo>
                      <a:pt x="45845" y="25599"/>
                      <a:pt x="45803" y="25725"/>
                      <a:pt x="45761" y="25830"/>
                    </a:cubicBezTo>
                    <a:cubicBezTo>
                      <a:pt x="45740" y="25892"/>
                      <a:pt x="45719" y="25934"/>
                      <a:pt x="45698" y="25976"/>
                    </a:cubicBezTo>
                    <a:cubicBezTo>
                      <a:pt x="45677" y="25997"/>
                      <a:pt x="45656" y="26018"/>
                      <a:pt x="45614" y="26018"/>
                    </a:cubicBezTo>
                    <a:cubicBezTo>
                      <a:pt x="45614" y="26039"/>
                      <a:pt x="45531" y="26039"/>
                      <a:pt x="45468" y="26060"/>
                    </a:cubicBezTo>
                    <a:lnTo>
                      <a:pt x="45280" y="26081"/>
                    </a:lnTo>
                    <a:cubicBezTo>
                      <a:pt x="45154" y="26102"/>
                      <a:pt x="45029" y="26122"/>
                      <a:pt x="44882" y="26143"/>
                    </a:cubicBezTo>
                    <a:cubicBezTo>
                      <a:pt x="44610" y="26164"/>
                      <a:pt x="44338" y="26206"/>
                      <a:pt x="44066" y="26248"/>
                    </a:cubicBezTo>
                    <a:cubicBezTo>
                      <a:pt x="43501" y="26311"/>
                      <a:pt x="42936" y="26374"/>
                      <a:pt x="42308" y="26436"/>
                    </a:cubicBezTo>
                    <a:cubicBezTo>
                      <a:pt x="42873" y="26499"/>
                      <a:pt x="41848" y="26499"/>
                      <a:pt x="41953" y="26625"/>
                    </a:cubicBezTo>
                    <a:cubicBezTo>
                      <a:pt x="41702" y="26666"/>
                      <a:pt x="41555" y="26687"/>
                      <a:pt x="41471" y="26708"/>
                    </a:cubicBezTo>
                    <a:lnTo>
                      <a:pt x="41409" y="26708"/>
                    </a:lnTo>
                    <a:cubicBezTo>
                      <a:pt x="40990" y="26813"/>
                      <a:pt x="40635" y="27106"/>
                      <a:pt x="40446" y="27483"/>
                    </a:cubicBezTo>
                    <a:cubicBezTo>
                      <a:pt x="40424" y="27526"/>
                      <a:pt x="40413" y="27545"/>
                      <a:pt x="40409" y="27545"/>
                    </a:cubicBezTo>
                    <a:cubicBezTo>
                      <a:pt x="40403" y="27545"/>
                      <a:pt x="40426" y="27481"/>
                      <a:pt x="40467" y="27399"/>
                    </a:cubicBezTo>
                    <a:cubicBezTo>
                      <a:pt x="40509" y="27273"/>
                      <a:pt x="40614" y="27127"/>
                      <a:pt x="40593" y="27127"/>
                    </a:cubicBezTo>
                    <a:lnTo>
                      <a:pt x="40593" y="27127"/>
                    </a:lnTo>
                    <a:cubicBezTo>
                      <a:pt x="40446" y="27315"/>
                      <a:pt x="40383" y="27462"/>
                      <a:pt x="40363" y="27545"/>
                    </a:cubicBezTo>
                    <a:cubicBezTo>
                      <a:pt x="40321" y="27629"/>
                      <a:pt x="40300" y="27671"/>
                      <a:pt x="40300" y="27692"/>
                    </a:cubicBezTo>
                    <a:cubicBezTo>
                      <a:pt x="40258" y="27755"/>
                      <a:pt x="40237" y="27755"/>
                      <a:pt x="40174" y="28027"/>
                    </a:cubicBezTo>
                    <a:cubicBezTo>
                      <a:pt x="40181" y="28015"/>
                      <a:pt x="40187" y="28009"/>
                      <a:pt x="40191" y="28009"/>
                    </a:cubicBezTo>
                    <a:lnTo>
                      <a:pt x="40191" y="28009"/>
                    </a:lnTo>
                    <a:cubicBezTo>
                      <a:pt x="40222" y="28009"/>
                      <a:pt x="40157" y="28349"/>
                      <a:pt x="40028" y="28738"/>
                    </a:cubicBezTo>
                    <a:cubicBezTo>
                      <a:pt x="40111" y="28529"/>
                      <a:pt x="40174" y="28340"/>
                      <a:pt x="40237" y="28131"/>
                    </a:cubicBezTo>
                    <a:lnTo>
                      <a:pt x="40237" y="28131"/>
                    </a:lnTo>
                    <a:cubicBezTo>
                      <a:pt x="40153" y="28675"/>
                      <a:pt x="40049" y="28905"/>
                      <a:pt x="39965" y="29135"/>
                    </a:cubicBezTo>
                    <a:cubicBezTo>
                      <a:pt x="39860" y="29366"/>
                      <a:pt x="39777" y="29596"/>
                      <a:pt x="39609" y="30119"/>
                    </a:cubicBezTo>
                    <a:lnTo>
                      <a:pt x="39693" y="29784"/>
                    </a:lnTo>
                    <a:lnTo>
                      <a:pt x="39693" y="29784"/>
                    </a:lnTo>
                    <a:cubicBezTo>
                      <a:pt x="39609" y="30056"/>
                      <a:pt x="39421" y="30558"/>
                      <a:pt x="39233" y="31040"/>
                    </a:cubicBezTo>
                    <a:cubicBezTo>
                      <a:pt x="39023" y="31542"/>
                      <a:pt x="38772" y="32002"/>
                      <a:pt x="38689" y="32295"/>
                    </a:cubicBezTo>
                    <a:cubicBezTo>
                      <a:pt x="38668" y="32316"/>
                      <a:pt x="38626" y="32358"/>
                      <a:pt x="38626" y="32379"/>
                    </a:cubicBezTo>
                    <a:lnTo>
                      <a:pt x="38626" y="32358"/>
                    </a:lnTo>
                    <a:cubicBezTo>
                      <a:pt x="38626" y="32368"/>
                      <a:pt x="38621" y="32373"/>
                      <a:pt x="38618" y="32373"/>
                    </a:cubicBezTo>
                    <a:cubicBezTo>
                      <a:pt x="38615" y="32373"/>
                      <a:pt x="38615" y="32368"/>
                      <a:pt x="38626" y="32358"/>
                    </a:cubicBezTo>
                    <a:lnTo>
                      <a:pt x="38626" y="32358"/>
                    </a:lnTo>
                    <a:lnTo>
                      <a:pt x="38605" y="32379"/>
                    </a:lnTo>
                    <a:cubicBezTo>
                      <a:pt x="38605" y="32379"/>
                      <a:pt x="38626" y="32337"/>
                      <a:pt x="38667" y="32255"/>
                    </a:cubicBezTo>
                    <a:lnTo>
                      <a:pt x="38667" y="32255"/>
                    </a:lnTo>
                    <a:cubicBezTo>
                      <a:pt x="38646" y="32296"/>
                      <a:pt x="38626" y="32337"/>
                      <a:pt x="38605" y="32358"/>
                    </a:cubicBezTo>
                    <a:cubicBezTo>
                      <a:pt x="38396" y="32651"/>
                      <a:pt x="38228" y="33069"/>
                      <a:pt x="38270" y="33467"/>
                    </a:cubicBezTo>
                    <a:cubicBezTo>
                      <a:pt x="38291" y="33885"/>
                      <a:pt x="38458" y="34262"/>
                      <a:pt x="38668" y="34576"/>
                    </a:cubicBezTo>
                    <a:cubicBezTo>
                      <a:pt x="39065" y="35203"/>
                      <a:pt x="39547" y="35685"/>
                      <a:pt x="39881" y="36082"/>
                    </a:cubicBezTo>
                    <a:lnTo>
                      <a:pt x="39798" y="36019"/>
                    </a:lnTo>
                    <a:lnTo>
                      <a:pt x="39798" y="36019"/>
                    </a:lnTo>
                    <a:cubicBezTo>
                      <a:pt x="39965" y="36229"/>
                      <a:pt x="40132" y="36333"/>
                      <a:pt x="40300" y="36605"/>
                    </a:cubicBezTo>
                    <a:cubicBezTo>
                      <a:pt x="40300" y="36605"/>
                      <a:pt x="40277" y="36583"/>
                      <a:pt x="40273" y="36583"/>
                    </a:cubicBezTo>
                    <a:lnTo>
                      <a:pt x="40273" y="36583"/>
                    </a:lnTo>
                    <a:cubicBezTo>
                      <a:pt x="40270" y="36583"/>
                      <a:pt x="40275" y="36593"/>
                      <a:pt x="40300" y="36626"/>
                    </a:cubicBezTo>
                    <a:cubicBezTo>
                      <a:pt x="40342" y="36689"/>
                      <a:pt x="40467" y="36814"/>
                      <a:pt x="40572" y="36961"/>
                    </a:cubicBezTo>
                    <a:cubicBezTo>
                      <a:pt x="40635" y="37045"/>
                      <a:pt x="40697" y="37128"/>
                      <a:pt x="40718" y="37191"/>
                    </a:cubicBezTo>
                    <a:cubicBezTo>
                      <a:pt x="40760" y="37275"/>
                      <a:pt x="40802" y="37358"/>
                      <a:pt x="40802" y="37442"/>
                    </a:cubicBezTo>
                    <a:cubicBezTo>
                      <a:pt x="40781" y="37358"/>
                      <a:pt x="40739" y="37275"/>
                      <a:pt x="40697" y="37212"/>
                    </a:cubicBezTo>
                    <a:lnTo>
                      <a:pt x="40697" y="37212"/>
                    </a:lnTo>
                    <a:cubicBezTo>
                      <a:pt x="40823" y="37463"/>
                      <a:pt x="40823" y="37735"/>
                      <a:pt x="40760" y="37965"/>
                    </a:cubicBezTo>
                    <a:cubicBezTo>
                      <a:pt x="40739" y="38028"/>
                      <a:pt x="40718" y="38091"/>
                      <a:pt x="40697" y="38133"/>
                    </a:cubicBezTo>
                    <a:cubicBezTo>
                      <a:pt x="40676" y="38195"/>
                      <a:pt x="40655" y="38258"/>
                      <a:pt x="40635" y="38300"/>
                    </a:cubicBezTo>
                    <a:cubicBezTo>
                      <a:pt x="40572" y="38426"/>
                      <a:pt x="40509" y="38530"/>
                      <a:pt x="40446" y="38635"/>
                    </a:cubicBezTo>
                    <a:lnTo>
                      <a:pt x="40363" y="38781"/>
                    </a:lnTo>
                    <a:lnTo>
                      <a:pt x="40279" y="38907"/>
                    </a:lnTo>
                    <a:cubicBezTo>
                      <a:pt x="40195" y="39011"/>
                      <a:pt x="40111" y="39116"/>
                      <a:pt x="40049" y="39221"/>
                    </a:cubicBezTo>
                    <a:cubicBezTo>
                      <a:pt x="39881" y="39409"/>
                      <a:pt x="39735" y="39618"/>
                      <a:pt x="39547" y="39848"/>
                    </a:cubicBezTo>
                    <a:cubicBezTo>
                      <a:pt x="39545" y="39847"/>
                      <a:pt x="39544" y="39847"/>
                      <a:pt x="39542" y="39847"/>
                    </a:cubicBezTo>
                    <a:cubicBezTo>
                      <a:pt x="39506" y="39847"/>
                      <a:pt x="39326" y="40026"/>
                      <a:pt x="39107" y="40225"/>
                    </a:cubicBezTo>
                    <a:cubicBezTo>
                      <a:pt x="38856" y="40455"/>
                      <a:pt x="38563" y="40685"/>
                      <a:pt x="38354" y="40769"/>
                    </a:cubicBezTo>
                    <a:lnTo>
                      <a:pt x="38354" y="40748"/>
                    </a:lnTo>
                    <a:cubicBezTo>
                      <a:pt x="38270" y="40790"/>
                      <a:pt x="38207" y="40811"/>
                      <a:pt x="38124" y="40853"/>
                    </a:cubicBezTo>
                    <a:cubicBezTo>
                      <a:pt x="38040" y="40853"/>
                      <a:pt x="37977" y="40874"/>
                      <a:pt x="37894" y="40874"/>
                    </a:cubicBezTo>
                    <a:lnTo>
                      <a:pt x="37663" y="40874"/>
                    </a:lnTo>
                    <a:cubicBezTo>
                      <a:pt x="37601" y="40874"/>
                      <a:pt x="37517" y="40832"/>
                      <a:pt x="37454" y="40811"/>
                    </a:cubicBezTo>
                    <a:cubicBezTo>
                      <a:pt x="37140" y="40727"/>
                      <a:pt x="36868" y="40602"/>
                      <a:pt x="36596" y="40434"/>
                    </a:cubicBezTo>
                    <a:cubicBezTo>
                      <a:pt x="36073" y="40099"/>
                      <a:pt x="35613" y="39639"/>
                      <a:pt x="35069" y="39137"/>
                    </a:cubicBezTo>
                    <a:cubicBezTo>
                      <a:pt x="34922" y="38949"/>
                      <a:pt x="34713" y="38718"/>
                      <a:pt x="34441" y="38488"/>
                    </a:cubicBezTo>
                    <a:cubicBezTo>
                      <a:pt x="34357" y="38426"/>
                      <a:pt x="34295" y="38363"/>
                      <a:pt x="34211" y="38300"/>
                    </a:cubicBezTo>
                    <a:cubicBezTo>
                      <a:pt x="34127" y="38237"/>
                      <a:pt x="34044" y="38174"/>
                      <a:pt x="33960" y="38112"/>
                    </a:cubicBezTo>
                    <a:cubicBezTo>
                      <a:pt x="33772" y="37986"/>
                      <a:pt x="33521" y="37882"/>
                      <a:pt x="33269" y="37861"/>
                    </a:cubicBezTo>
                    <a:cubicBezTo>
                      <a:pt x="33228" y="37857"/>
                      <a:pt x="33185" y="37855"/>
                      <a:pt x="33142" y="37855"/>
                    </a:cubicBezTo>
                    <a:cubicBezTo>
                      <a:pt x="32929" y="37855"/>
                      <a:pt x="32708" y="37899"/>
                      <a:pt x="32516" y="37986"/>
                    </a:cubicBezTo>
                    <a:cubicBezTo>
                      <a:pt x="32307" y="38070"/>
                      <a:pt x="32119" y="38154"/>
                      <a:pt x="31909" y="38258"/>
                    </a:cubicBezTo>
                    <a:cubicBezTo>
                      <a:pt x="31533" y="38426"/>
                      <a:pt x="31135" y="38593"/>
                      <a:pt x="30800" y="38739"/>
                    </a:cubicBezTo>
                    <a:cubicBezTo>
                      <a:pt x="30832" y="38730"/>
                      <a:pt x="30854" y="38726"/>
                      <a:pt x="30868" y="38726"/>
                    </a:cubicBezTo>
                    <a:cubicBezTo>
                      <a:pt x="30947" y="38726"/>
                      <a:pt x="30769" y="38863"/>
                      <a:pt x="30591" y="38970"/>
                    </a:cubicBezTo>
                    <a:cubicBezTo>
                      <a:pt x="30303" y="39078"/>
                      <a:pt x="29891" y="39371"/>
                      <a:pt x="29782" y="39371"/>
                    </a:cubicBezTo>
                    <a:cubicBezTo>
                      <a:pt x="29764" y="39371"/>
                      <a:pt x="29754" y="39364"/>
                      <a:pt x="29754" y="39346"/>
                    </a:cubicBezTo>
                    <a:lnTo>
                      <a:pt x="29880" y="39283"/>
                    </a:lnTo>
                    <a:lnTo>
                      <a:pt x="29880" y="39283"/>
                    </a:lnTo>
                    <a:cubicBezTo>
                      <a:pt x="29587" y="39304"/>
                      <a:pt x="28959" y="39639"/>
                      <a:pt x="28478" y="39890"/>
                    </a:cubicBezTo>
                    <a:lnTo>
                      <a:pt x="28457" y="40079"/>
                    </a:lnTo>
                    <a:cubicBezTo>
                      <a:pt x="28122" y="40183"/>
                      <a:pt x="27725" y="40371"/>
                      <a:pt x="27348" y="40560"/>
                    </a:cubicBezTo>
                    <a:cubicBezTo>
                      <a:pt x="27243" y="40623"/>
                      <a:pt x="27139" y="40664"/>
                      <a:pt x="27055" y="40727"/>
                    </a:cubicBezTo>
                    <a:cubicBezTo>
                      <a:pt x="26930" y="40790"/>
                      <a:pt x="26804" y="40874"/>
                      <a:pt x="26720" y="40957"/>
                    </a:cubicBezTo>
                    <a:cubicBezTo>
                      <a:pt x="26511" y="41167"/>
                      <a:pt x="26344" y="41418"/>
                      <a:pt x="26281" y="41690"/>
                    </a:cubicBezTo>
                    <a:cubicBezTo>
                      <a:pt x="26260" y="41752"/>
                      <a:pt x="26239" y="41815"/>
                      <a:pt x="26218" y="41899"/>
                    </a:cubicBezTo>
                    <a:cubicBezTo>
                      <a:pt x="26218" y="41941"/>
                      <a:pt x="26218" y="42003"/>
                      <a:pt x="26197" y="42066"/>
                    </a:cubicBezTo>
                    <a:cubicBezTo>
                      <a:pt x="26197" y="42171"/>
                      <a:pt x="26176" y="42275"/>
                      <a:pt x="26176" y="42380"/>
                    </a:cubicBezTo>
                    <a:cubicBezTo>
                      <a:pt x="26155" y="42589"/>
                      <a:pt x="26155" y="42778"/>
                      <a:pt x="26134" y="42966"/>
                    </a:cubicBezTo>
                    <a:cubicBezTo>
                      <a:pt x="26114" y="43322"/>
                      <a:pt x="26093" y="43615"/>
                      <a:pt x="26009" y="43803"/>
                    </a:cubicBezTo>
                    <a:cubicBezTo>
                      <a:pt x="26030" y="43970"/>
                      <a:pt x="26030" y="44159"/>
                      <a:pt x="26009" y="44347"/>
                    </a:cubicBezTo>
                    <a:cubicBezTo>
                      <a:pt x="26009" y="44535"/>
                      <a:pt x="25988" y="44724"/>
                      <a:pt x="25988" y="44891"/>
                    </a:cubicBezTo>
                    <a:lnTo>
                      <a:pt x="25883" y="44849"/>
                    </a:lnTo>
                    <a:cubicBezTo>
                      <a:pt x="25842" y="45079"/>
                      <a:pt x="25800" y="45288"/>
                      <a:pt x="25737" y="45456"/>
                    </a:cubicBezTo>
                    <a:cubicBezTo>
                      <a:pt x="25716" y="45561"/>
                      <a:pt x="25695" y="45644"/>
                      <a:pt x="25674" y="45728"/>
                    </a:cubicBezTo>
                    <a:cubicBezTo>
                      <a:pt x="25653" y="45749"/>
                      <a:pt x="25653" y="45749"/>
                      <a:pt x="25653" y="45770"/>
                    </a:cubicBezTo>
                    <a:lnTo>
                      <a:pt x="25632" y="45770"/>
                    </a:lnTo>
                    <a:lnTo>
                      <a:pt x="25611" y="45791"/>
                    </a:lnTo>
                    <a:lnTo>
                      <a:pt x="25570" y="45812"/>
                    </a:lnTo>
                    <a:cubicBezTo>
                      <a:pt x="25486" y="45853"/>
                      <a:pt x="25402" y="45895"/>
                      <a:pt x="25318" y="45916"/>
                    </a:cubicBezTo>
                    <a:cubicBezTo>
                      <a:pt x="25130" y="46000"/>
                      <a:pt x="24921" y="46063"/>
                      <a:pt x="24649" y="46125"/>
                    </a:cubicBezTo>
                    <a:cubicBezTo>
                      <a:pt x="24712" y="46084"/>
                      <a:pt x="24774" y="46042"/>
                      <a:pt x="24837" y="46000"/>
                    </a:cubicBezTo>
                    <a:lnTo>
                      <a:pt x="24837" y="46000"/>
                    </a:lnTo>
                    <a:cubicBezTo>
                      <a:pt x="24544" y="46063"/>
                      <a:pt x="24377" y="46167"/>
                      <a:pt x="24189" y="46293"/>
                    </a:cubicBezTo>
                    <a:cubicBezTo>
                      <a:pt x="24021" y="46397"/>
                      <a:pt x="23833" y="46502"/>
                      <a:pt x="23540" y="46523"/>
                    </a:cubicBezTo>
                    <a:lnTo>
                      <a:pt x="23352" y="46356"/>
                    </a:lnTo>
                    <a:cubicBezTo>
                      <a:pt x="22787" y="46356"/>
                      <a:pt x="22222" y="46293"/>
                      <a:pt x="21699" y="46167"/>
                    </a:cubicBezTo>
                    <a:cubicBezTo>
                      <a:pt x="21573" y="46125"/>
                      <a:pt x="21469" y="46105"/>
                      <a:pt x="21343" y="46063"/>
                    </a:cubicBezTo>
                    <a:cubicBezTo>
                      <a:pt x="21301" y="46042"/>
                      <a:pt x="21238" y="46000"/>
                      <a:pt x="21217" y="46000"/>
                    </a:cubicBezTo>
                    <a:cubicBezTo>
                      <a:pt x="21217" y="46000"/>
                      <a:pt x="21197" y="46000"/>
                      <a:pt x="21176" y="45979"/>
                    </a:cubicBezTo>
                    <a:cubicBezTo>
                      <a:pt x="21155" y="45979"/>
                      <a:pt x="21134" y="45937"/>
                      <a:pt x="21113" y="45895"/>
                    </a:cubicBezTo>
                    <a:lnTo>
                      <a:pt x="21008" y="45519"/>
                    </a:lnTo>
                    <a:lnTo>
                      <a:pt x="21008" y="45519"/>
                    </a:lnTo>
                    <a:cubicBezTo>
                      <a:pt x="21050" y="45540"/>
                      <a:pt x="21092" y="45561"/>
                      <a:pt x="21134" y="45728"/>
                    </a:cubicBezTo>
                    <a:cubicBezTo>
                      <a:pt x="21056" y="45240"/>
                      <a:pt x="21014" y="43822"/>
                      <a:pt x="20822" y="43822"/>
                    </a:cubicBezTo>
                    <a:cubicBezTo>
                      <a:pt x="20815" y="43822"/>
                      <a:pt x="20809" y="43824"/>
                      <a:pt x="20802" y="43827"/>
                    </a:cubicBezTo>
                    <a:lnTo>
                      <a:pt x="20802" y="43827"/>
                    </a:lnTo>
                    <a:cubicBezTo>
                      <a:pt x="20852" y="43755"/>
                      <a:pt x="20813" y="43487"/>
                      <a:pt x="20757" y="43154"/>
                    </a:cubicBezTo>
                    <a:cubicBezTo>
                      <a:pt x="20715" y="42966"/>
                      <a:pt x="20673" y="42757"/>
                      <a:pt x="20632" y="42568"/>
                    </a:cubicBezTo>
                    <a:cubicBezTo>
                      <a:pt x="20611" y="42464"/>
                      <a:pt x="20590" y="42359"/>
                      <a:pt x="20569" y="42275"/>
                    </a:cubicBezTo>
                    <a:cubicBezTo>
                      <a:pt x="20548" y="42150"/>
                      <a:pt x="20506" y="42045"/>
                      <a:pt x="20464" y="41941"/>
                    </a:cubicBezTo>
                    <a:lnTo>
                      <a:pt x="20464" y="41941"/>
                    </a:lnTo>
                    <a:cubicBezTo>
                      <a:pt x="20506" y="41962"/>
                      <a:pt x="20569" y="42003"/>
                      <a:pt x="20632" y="42024"/>
                    </a:cubicBezTo>
                    <a:cubicBezTo>
                      <a:pt x="20443" y="41690"/>
                      <a:pt x="20297" y="41564"/>
                      <a:pt x="20129" y="41418"/>
                    </a:cubicBezTo>
                    <a:cubicBezTo>
                      <a:pt x="19962" y="41292"/>
                      <a:pt x="19774" y="41104"/>
                      <a:pt x="19334" y="40978"/>
                    </a:cubicBezTo>
                    <a:cubicBezTo>
                      <a:pt x="19210" y="40937"/>
                      <a:pt x="19186" y="40877"/>
                      <a:pt x="19262" y="40877"/>
                    </a:cubicBezTo>
                    <a:cubicBezTo>
                      <a:pt x="19301" y="40877"/>
                      <a:pt x="19367" y="40893"/>
                      <a:pt x="19460" y="40936"/>
                    </a:cubicBezTo>
                    <a:cubicBezTo>
                      <a:pt x="19376" y="40895"/>
                      <a:pt x="19292" y="40874"/>
                      <a:pt x="19230" y="40853"/>
                    </a:cubicBezTo>
                    <a:cubicBezTo>
                      <a:pt x="19167" y="40853"/>
                      <a:pt x="19125" y="40832"/>
                      <a:pt x="19083" y="40832"/>
                    </a:cubicBezTo>
                    <a:cubicBezTo>
                      <a:pt x="19020" y="40811"/>
                      <a:pt x="18958" y="40811"/>
                      <a:pt x="18874" y="40811"/>
                    </a:cubicBezTo>
                    <a:cubicBezTo>
                      <a:pt x="18748" y="40811"/>
                      <a:pt x="18602" y="40811"/>
                      <a:pt x="18267" y="40685"/>
                    </a:cubicBezTo>
                    <a:lnTo>
                      <a:pt x="18539" y="40664"/>
                    </a:lnTo>
                    <a:cubicBezTo>
                      <a:pt x="18163" y="40553"/>
                      <a:pt x="18056" y="40543"/>
                      <a:pt x="17921" y="40543"/>
                    </a:cubicBezTo>
                    <a:cubicBezTo>
                      <a:pt x="17894" y="40543"/>
                      <a:pt x="17866" y="40544"/>
                      <a:pt x="17834" y="40544"/>
                    </a:cubicBezTo>
                    <a:cubicBezTo>
                      <a:pt x="17787" y="40544"/>
                      <a:pt x="17732" y="40543"/>
                      <a:pt x="17660" y="40539"/>
                    </a:cubicBezTo>
                    <a:cubicBezTo>
                      <a:pt x="17284" y="40476"/>
                      <a:pt x="16614" y="40120"/>
                      <a:pt x="16572" y="39974"/>
                    </a:cubicBezTo>
                    <a:cubicBezTo>
                      <a:pt x="16548" y="39984"/>
                      <a:pt x="16512" y="39989"/>
                      <a:pt x="16467" y="39989"/>
                    </a:cubicBezTo>
                    <a:cubicBezTo>
                      <a:pt x="16315" y="39989"/>
                      <a:pt x="16061" y="39931"/>
                      <a:pt x="15819" y="39786"/>
                    </a:cubicBezTo>
                    <a:cubicBezTo>
                      <a:pt x="15811" y="39761"/>
                      <a:pt x="15825" y="39752"/>
                      <a:pt x="15850" y="39752"/>
                    </a:cubicBezTo>
                    <a:cubicBezTo>
                      <a:pt x="15887" y="39752"/>
                      <a:pt x="15948" y="39773"/>
                      <a:pt x="15987" y="39786"/>
                    </a:cubicBezTo>
                    <a:cubicBezTo>
                      <a:pt x="15547" y="39535"/>
                      <a:pt x="15212" y="39388"/>
                      <a:pt x="14898" y="39262"/>
                    </a:cubicBezTo>
                    <a:cubicBezTo>
                      <a:pt x="14731" y="39200"/>
                      <a:pt x="14606" y="39137"/>
                      <a:pt x="14438" y="39053"/>
                    </a:cubicBezTo>
                    <a:cubicBezTo>
                      <a:pt x="14271" y="38970"/>
                      <a:pt x="14082" y="38907"/>
                      <a:pt x="13873" y="38865"/>
                    </a:cubicBezTo>
                    <a:cubicBezTo>
                      <a:pt x="13852" y="38823"/>
                      <a:pt x="13790" y="38802"/>
                      <a:pt x="13727" y="38781"/>
                    </a:cubicBezTo>
                    <a:cubicBezTo>
                      <a:pt x="13978" y="38781"/>
                      <a:pt x="14229" y="38844"/>
                      <a:pt x="14438" y="38928"/>
                    </a:cubicBezTo>
                    <a:cubicBezTo>
                      <a:pt x="14501" y="38949"/>
                      <a:pt x="14543" y="38990"/>
                      <a:pt x="14585" y="39011"/>
                    </a:cubicBezTo>
                    <a:cubicBezTo>
                      <a:pt x="14626" y="39032"/>
                      <a:pt x="14647" y="39053"/>
                      <a:pt x="14689" y="39074"/>
                    </a:cubicBezTo>
                    <a:cubicBezTo>
                      <a:pt x="14752" y="39095"/>
                      <a:pt x="14815" y="39137"/>
                      <a:pt x="14857" y="39158"/>
                    </a:cubicBezTo>
                    <a:cubicBezTo>
                      <a:pt x="15063" y="39270"/>
                      <a:pt x="15185" y="39349"/>
                      <a:pt x="15193" y="39349"/>
                    </a:cubicBezTo>
                    <a:cubicBezTo>
                      <a:pt x="15194" y="39349"/>
                      <a:pt x="15194" y="39348"/>
                      <a:pt x="15191" y="39346"/>
                    </a:cubicBezTo>
                    <a:cubicBezTo>
                      <a:pt x="15228" y="39254"/>
                      <a:pt x="14807" y="38997"/>
                      <a:pt x="15071" y="38997"/>
                    </a:cubicBezTo>
                    <a:cubicBezTo>
                      <a:pt x="15106" y="38997"/>
                      <a:pt x="15152" y="39002"/>
                      <a:pt x="15212" y="39011"/>
                    </a:cubicBezTo>
                    <a:cubicBezTo>
                      <a:pt x="15087" y="38990"/>
                      <a:pt x="14940" y="38928"/>
                      <a:pt x="14794" y="38886"/>
                    </a:cubicBezTo>
                    <a:cubicBezTo>
                      <a:pt x="14752" y="38865"/>
                      <a:pt x="14710" y="38865"/>
                      <a:pt x="14668" y="38844"/>
                    </a:cubicBezTo>
                    <a:cubicBezTo>
                      <a:pt x="14606" y="38823"/>
                      <a:pt x="14543" y="38802"/>
                      <a:pt x="14480" y="38781"/>
                    </a:cubicBezTo>
                    <a:cubicBezTo>
                      <a:pt x="14354" y="38739"/>
                      <a:pt x="14229" y="38718"/>
                      <a:pt x="14103" y="38698"/>
                    </a:cubicBezTo>
                    <a:cubicBezTo>
                      <a:pt x="14054" y="38694"/>
                      <a:pt x="14005" y="38692"/>
                      <a:pt x="13956" y="38692"/>
                    </a:cubicBezTo>
                    <a:cubicBezTo>
                      <a:pt x="13487" y="38692"/>
                      <a:pt x="13045" y="38866"/>
                      <a:pt x="12722" y="39074"/>
                    </a:cubicBezTo>
                    <a:cubicBezTo>
                      <a:pt x="12681" y="39095"/>
                      <a:pt x="12639" y="39116"/>
                      <a:pt x="12618" y="39116"/>
                    </a:cubicBezTo>
                    <a:lnTo>
                      <a:pt x="12681" y="39053"/>
                    </a:lnTo>
                    <a:lnTo>
                      <a:pt x="12681" y="39053"/>
                    </a:lnTo>
                    <a:cubicBezTo>
                      <a:pt x="12576" y="39116"/>
                      <a:pt x="12534" y="39158"/>
                      <a:pt x="12492" y="39200"/>
                    </a:cubicBezTo>
                    <a:cubicBezTo>
                      <a:pt x="12450" y="39242"/>
                      <a:pt x="12409" y="39283"/>
                      <a:pt x="12367" y="39346"/>
                    </a:cubicBezTo>
                    <a:cubicBezTo>
                      <a:pt x="12199" y="39451"/>
                      <a:pt x="12095" y="39535"/>
                      <a:pt x="11948" y="39660"/>
                    </a:cubicBezTo>
                    <a:cubicBezTo>
                      <a:pt x="11946" y="39660"/>
                      <a:pt x="11943" y="39659"/>
                      <a:pt x="11940" y="39659"/>
                    </a:cubicBezTo>
                    <a:cubicBezTo>
                      <a:pt x="11802" y="39659"/>
                      <a:pt x="11336" y="40125"/>
                      <a:pt x="11090" y="40330"/>
                    </a:cubicBezTo>
                    <a:cubicBezTo>
                      <a:pt x="11169" y="40377"/>
                      <a:pt x="11000" y="40541"/>
                      <a:pt x="11070" y="40541"/>
                    </a:cubicBezTo>
                    <a:cubicBezTo>
                      <a:pt x="11093" y="40541"/>
                      <a:pt x="11143" y="40523"/>
                      <a:pt x="11237" y="40476"/>
                    </a:cubicBezTo>
                    <a:lnTo>
                      <a:pt x="11237" y="40476"/>
                    </a:lnTo>
                    <a:cubicBezTo>
                      <a:pt x="11232" y="40479"/>
                      <a:pt x="11228" y="40480"/>
                      <a:pt x="11226" y="40480"/>
                    </a:cubicBezTo>
                    <a:cubicBezTo>
                      <a:pt x="11212" y="40480"/>
                      <a:pt x="11279" y="40416"/>
                      <a:pt x="11425" y="40288"/>
                    </a:cubicBezTo>
                    <a:cubicBezTo>
                      <a:pt x="11456" y="40257"/>
                      <a:pt x="11486" y="40226"/>
                      <a:pt x="11509" y="40204"/>
                    </a:cubicBezTo>
                    <a:cubicBezTo>
                      <a:pt x="11676" y="40058"/>
                      <a:pt x="11885" y="39869"/>
                      <a:pt x="12116" y="39660"/>
                    </a:cubicBezTo>
                    <a:lnTo>
                      <a:pt x="12116" y="39660"/>
                    </a:lnTo>
                    <a:cubicBezTo>
                      <a:pt x="11969" y="39890"/>
                      <a:pt x="11802" y="40099"/>
                      <a:pt x="11488" y="40288"/>
                    </a:cubicBezTo>
                    <a:cubicBezTo>
                      <a:pt x="11404" y="40455"/>
                      <a:pt x="11321" y="40643"/>
                      <a:pt x="11258" y="40727"/>
                    </a:cubicBezTo>
                    <a:cubicBezTo>
                      <a:pt x="11049" y="40811"/>
                      <a:pt x="10756" y="40978"/>
                      <a:pt x="10505" y="41125"/>
                    </a:cubicBezTo>
                    <a:cubicBezTo>
                      <a:pt x="10379" y="41208"/>
                      <a:pt x="10253" y="41271"/>
                      <a:pt x="10170" y="41313"/>
                    </a:cubicBezTo>
                    <a:cubicBezTo>
                      <a:pt x="10065" y="41355"/>
                      <a:pt x="10023" y="41355"/>
                      <a:pt x="10002" y="41355"/>
                    </a:cubicBezTo>
                    <a:cubicBezTo>
                      <a:pt x="9877" y="41459"/>
                      <a:pt x="9709" y="41522"/>
                      <a:pt x="9521" y="41522"/>
                    </a:cubicBezTo>
                    <a:cubicBezTo>
                      <a:pt x="9333" y="41522"/>
                      <a:pt x="9165" y="41480"/>
                      <a:pt x="8977" y="41355"/>
                    </a:cubicBezTo>
                    <a:cubicBezTo>
                      <a:pt x="8538" y="41062"/>
                      <a:pt x="8119" y="40790"/>
                      <a:pt x="7826" y="40664"/>
                    </a:cubicBezTo>
                    <a:cubicBezTo>
                      <a:pt x="7575" y="40497"/>
                      <a:pt x="7596" y="40413"/>
                      <a:pt x="7554" y="40330"/>
                    </a:cubicBezTo>
                    <a:lnTo>
                      <a:pt x="7554" y="40330"/>
                    </a:lnTo>
                    <a:cubicBezTo>
                      <a:pt x="7680" y="40413"/>
                      <a:pt x="7826" y="40539"/>
                      <a:pt x="7910" y="40560"/>
                    </a:cubicBezTo>
                    <a:cubicBezTo>
                      <a:pt x="7680" y="40413"/>
                      <a:pt x="7366" y="40141"/>
                      <a:pt x="7094" y="39911"/>
                    </a:cubicBezTo>
                    <a:cubicBezTo>
                      <a:pt x="6801" y="39681"/>
                      <a:pt x="6571" y="39493"/>
                      <a:pt x="6487" y="39493"/>
                    </a:cubicBezTo>
                    <a:cubicBezTo>
                      <a:pt x="6360" y="39315"/>
                      <a:pt x="6341" y="39268"/>
                      <a:pt x="6360" y="39268"/>
                    </a:cubicBezTo>
                    <a:cubicBezTo>
                      <a:pt x="6372" y="39268"/>
                      <a:pt x="6400" y="39288"/>
                      <a:pt x="6424" y="39304"/>
                    </a:cubicBezTo>
                    <a:cubicBezTo>
                      <a:pt x="6440" y="39309"/>
                      <a:pt x="6451" y="39314"/>
                      <a:pt x="6456" y="39314"/>
                    </a:cubicBezTo>
                    <a:cubicBezTo>
                      <a:pt x="6470" y="39314"/>
                      <a:pt x="6416" y="39265"/>
                      <a:pt x="6194" y="39011"/>
                    </a:cubicBezTo>
                    <a:lnTo>
                      <a:pt x="6194" y="39011"/>
                    </a:lnTo>
                    <a:lnTo>
                      <a:pt x="6299" y="39074"/>
                    </a:lnTo>
                    <a:cubicBezTo>
                      <a:pt x="6236" y="38990"/>
                      <a:pt x="6194" y="38886"/>
                      <a:pt x="6132" y="38802"/>
                    </a:cubicBezTo>
                    <a:cubicBezTo>
                      <a:pt x="6111" y="38760"/>
                      <a:pt x="6090" y="38718"/>
                      <a:pt x="6090" y="38677"/>
                    </a:cubicBezTo>
                    <a:cubicBezTo>
                      <a:pt x="6069" y="38635"/>
                      <a:pt x="6069" y="38635"/>
                      <a:pt x="6069" y="38614"/>
                    </a:cubicBezTo>
                    <a:cubicBezTo>
                      <a:pt x="6048" y="38572"/>
                      <a:pt x="6069" y="38530"/>
                      <a:pt x="6090" y="38488"/>
                    </a:cubicBezTo>
                    <a:cubicBezTo>
                      <a:pt x="6132" y="38405"/>
                      <a:pt x="6173" y="38321"/>
                      <a:pt x="6236" y="38216"/>
                    </a:cubicBezTo>
                    <a:cubicBezTo>
                      <a:pt x="6424" y="37861"/>
                      <a:pt x="6634" y="37526"/>
                      <a:pt x="6822" y="37170"/>
                    </a:cubicBezTo>
                    <a:cubicBezTo>
                      <a:pt x="7192" y="36512"/>
                      <a:pt x="7603" y="35895"/>
                      <a:pt x="8213" y="35139"/>
                    </a:cubicBezTo>
                    <a:lnTo>
                      <a:pt x="8213" y="35139"/>
                    </a:lnTo>
                    <a:cubicBezTo>
                      <a:pt x="8210" y="35140"/>
                      <a:pt x="8207" y="35141"/>
                      <a:pt x="8203" y="35141"/>
                    </a:cubicBezTo>
                    <a:cubicBezTo>
                      <a:pt x="8287" y="35015"/>
                      <a:pt x="8412" y="34889"/>
                      <a:pt x="8475" y="34722"/>
                    </a:cubicBezTo>
                    <a:cubicBezTo>
                      <a:pt x="8538" y="34576"/>
                      <a:pt x="8580" y="34408"/>
                      <a:pt x="8580" y="34241"/>
                    </a:cubicBezTo>
                    <a:cubicBezTo>
                      <a:pt x="8600" y="33906"/>
                      <a:pt x="8454" y="33550"/>
                      <a:pt x="8266" y="33299"/>
                    </a:cubicBezTo>
                    <a:cubicBezTo>
                      <a:pt x="7931" y="32776"/>
                      <a:pt x="7617" y="32232"/>
                      <a:pt x="7345" y="31688"/>
                    </a:cubicBezTo>
                    <a:cubicBezTo>
                      <a:pt x="7052" y="31123"/>
                      <a:pt x="6801" y="30558"/>
                      <a:pt x="6592" y="29993"/>
                    </a:cubicBezTo>
                    <a:cubicBezTo>
                      <a:pt x="6487" y="29700"/>
                      <a:pt x="6383" y="29407"/>
                      <a:pt x="6299" y="29115"/>
                    </a:cubicBezTo>
                    <a:cubicBezTo>
                      <a:pt x="6257" y="28968"/>
                      <a:pt x="6215" y="28822"/>
                      <a:pt x="6173" y="28675"/>
                    </a:cubicBezTo>
                    <a:cubicBezTo>
                      <a:pt x="6132" y="28529"/>
                      <a:pt x="6090" y="28382"/>
                      <a:pt x="6027" y="28236"/>
                    </a:cubicBezTo>
                    <a:cubicBezTo>
                      <a:pt x="5839" y="27901"/>
                      <a:pt x="5650" y="27796"/>
                      <a:pt x="5525" y="27713"/>
                    </a:cubicBezTo>
                    <a:cubicBezTo>
                      <a:pt x="5378" y="27629"/>
                      <a:pt x="5253" y="27587"/>
                      <a:pt x="5043" y="27566"/>
                    </a:cubicBezTo>
                    <a:cubicBezTo>
                      <a:pt x="4981" y="27545"/>
                      <a:pt x="4939" y="27524"/>
                      <a:pt x="4897" y="27524"/>
                    </a:cubicBezTo>
                    <a:lnTo>
                      <a:pt x="4165" y="27503"/>
                    </a:lnTo>
                    <a:cubicBezTo>
                      <a:pt x="3663" y="27462"/>
                      <a:pt x="3244" y="27420"/>
                      <a:pt x="2763" y="27378"/>
                    </a:cubicBezTo>
                    <a:cubicBezTo>
                      <a:pt x="2533" y="27357"/>
                      <a:pt x="2282" y="27336"/>
                      <a:pt x="2030" y="27315"/>
                    </a:cubicBezTo>
                    <a:cubicBezTo>
                      <a:pt x="1884" y="27294"/>
                      <a:pt x="1758" y="27294"/>
                      <a:pt x="1612" y="27273"/>
                    </a:cubicBezTo>
                    <a:cubicBezTo>
                      <a:pt x="1466" y="27273"/>
                      <a:pt x="1319" y="27273"/>
                      <a:pt x="1173" y="27231"/>
                    </a:cubicBezTo>
                    <a:lnTo>
                      <a:pt x="1173" y="27231"/>
                    </a:lnTo>
                    <a:cubicBezTo>
                      <a:pt x="1214" y="27252"/>
                      <a:pt x="1277" y="27252"/>
                      <a:pt x="1319" y="27273"/>
                    </a:cubicBezTo>
                    <a:cubicBezTo>
                      <a:pt x="1089" y="27252"/>
                      <a:pt x="754" y="27085"/>
                      <a:pt x="587" y="26834"/>
                    </a:cubicBezTo>
                    <a:cubicBezTo>
                      <a:pt x="406" y="26634"/>
                      <a:pt x="360" y="26414"/>
                      <a:pt x="357" y="26414"/>
                    </a:cubicBezTo>
                    <a:cubicBezTo>
                      <a:pt x="357" y="26414"/>
                      <a:pt x="357" y="26415"/>
                      <a:pt x="357" y="26415"/>
                    </a:cubicBezTo>
                    <a:cubicBezTo>
                      <a:pt x="357" y="26374"/>
                      <a:pt x="294" y="26290"/>
                      <a:pt x="294" y="26102"/>
                    </a:cubicBezTo>
                    <a:lnTo>
                      <a:pt x="168" y="24972"/>
                    </a:lnTo>
                    <a:cubicBezTo>
                      <a:pt x="126" y="24532"/>
                      <a:pt x="147" y="24574"/>
                      <a:pt x="147" y="24553"/>
                    </a:cubicBezTo>
                    <a:cubicBezTo>
                      <a:pt x="147" y="24532"/>
                      <a:pt x="147" y="24470"/>
                      <a:pt x="126" y="23842"/>
                    </a:cubicBezTo>
                    <a:cubicBezTo>
                      <a:pt x="106" y="23591"/>
                      <a:pt x="106" y="23256"/>
                      <a:pt x="106" y="23005"/>
                    </a:cubicBezTo>
                    <a:cubicBezTo>
                      <a:pt x="106" y="22793"/>
                      <a:pt x="165" y="22656"/>
                      <a:pt x="159" y="22656"/>
                    </a:cubicBezTo>
                    <a:lnTo>
                      <a:pt x="159" y="22656"/>
                    </a:lnTo>
                    <a:cubicBezTo>
                      <a:pt x="157" y="22656"/>
                      <a:pt x="154" y="22660"/>
                      <a:pt x="147" y="22670"/>
                    </a:cubicBezTo>
                    <a:cubicBezTo>
                      <a:pt x="85" y="22858"/>
                      <a:pt x="85" y="23151"/>
                      <a:pt x="64" y="23172"/>
                    </a:cubicBezTo>
                    <a:cubicBezTo>
                      <a:pt x="64" y="23026"/>
                      <a:pt x="64" y="22879"/>
                      <a:pt x="106" y="22733"/>
                    </a:cubicBezTo>
                    <a:cubicBezTo>
                      <a:pt x="106" y="22712"/>
                      <a:pt x="126" y="22649"/>
                      <a:pt x="126" y="22628"/>
                    </a:cubicBezTo>
                    <a:cubicBezTo>
                      <a:pt x="147" y="22586"/>
                      <a:pt x="168" y="22524"/>
                      <a:pt x="210" y="22440"/>
                    </a:cubicBezTo>
                    <a:cubicBezTo>
                      <a:pt x="215" y="22426"/>
                      <a:pt x="220" y="22413"/>
                      <a:pt x="224" y="22400"/>
                    </a:cubicBezTo>
                    <a:lnTo>
                      <a:pt x="224" y="22400"/>
                    </a:lnTo>
                    <a:cubicBezTo>
                      <a:pt x="214" y="22420"/>
                      <a:pt x="203" y="22441"/>
                      <a:pt x="189" y="22461"/>
                    </a:cubicBezTo>
                    <a:lnTo>
                      <a:pt x="106" y="22649"/>
                    </a:lnTo>
                    <a:cubicBezTo>
                      <a:pt x="85" y="22670"/>
                      <a:pt x="64" y="22712"/>
                      <a:pt x="43" y="22817"/>
                    </a:cubicBezTo>
                    <a:cubicBezTo>
                      <a:pt x="1" y="22942"/>
                      <a:pt x="1" y="23130"/>
                      <a:pt x="1" y="23381"/>
                    </a:cubicBezTo>
                    <a:cubicBezTo>
                      <a:pt x="1" y="23633"/>
                      <a:pt x="22" y="23884"/>
                      <a:pt x="43" y="24135"/>
                    </a:cubicBezTo>
                    <a:lnTo>
                      <a:pt x="43" y="24365"/>
                    </a:lnTo>
                    <a:cubicBezTo>
                      <a:pt x="22" y="24156"/>
                      <a:pt x="22" y="23946"/>
                      <a:pt x="1" y="23737"/>
                    </a:cubicBezTo>
                    <a:lnTo>
                      <a:pt x="1" y="23737"/>
                    </a:lnTo>
                    <a:cubicBezTo>
                      <a:pt x="1" y="24093"/>
                      <a:pt x="43" y="24323"/>
                      <a:pt x="64" y="24574"/>
                    </a:cubicBezTo>
                    <a:cubicBezTo>
                      <a:pt x="64" y="24637"/>
                      <a:pt x="64" y="24742"/>
                      <a:pt x="85" y="24888"/>
                    </a:cubicBezTo>
                    <a:lnTo>
                      <a:pt x="168" y="25620"/>
                    </a:lnTo>
                    <a:cubicBezTo>
                      <a:pt x="168" y="25628"/>
                      <a:pt x="168" y="25632"/>
                      <a:pt x="167" y="25632"/>
                    </a:cubicBezTo>
                    <a:cubicBezTo>
                      <a:pt x="164" y="25632"/>
                      <a:pt x="152" y="25536"/>
                      <a:pt x="150" y="25536"/>
                    </a:cubicBezTo>
                    <a:lnTo>
                      <a:pt x="150" y="25536"/>
                    </a:lnTo>
                    <a:cubicBezTo>
                      <a:pt x="148" y="25536"/>
                      <a:pt x="152" y="25592"/>
                      <a:pt x="168" y="25788"/>
                    </a:cubicBezTo>
                    <a:cubicBezTo>
                      <a:pt x="178" y="25862"/>
                      <a:pt x="182" y="25887"/>
                      <a:pt x="183" y="25887"/>
                    </a:cubicBezTo>
                    <a:cubicBezTo>
                      <a:pt x="186" y="25887"/>
                      <a:pt x="178" y="25781"/>
                      <a:pt x="181" y="25781"/>
                    </a:cubicBezTo>
                    <a:lnTo>
                      <a:pt x="181" y="25781"/>
                    </a:lnTo>
                    <a:cubicBezTo>
                      <a:pt x="183" y="25781"/>
                      <a:pt x="190" y="25835"/>
                      <a:pt x="210" y="26018"/>
                    </a:cubicBezTo>
                    <a:cubicBezTo>
                      <a:pt x="231" y="26185"/>
                      <a:pt x="231" y="26248"/>
                      <a:pt x="252" y="26332"/>
                    </a:cubicBezTo>
                    <a:cubicBezTo>
                      <a:pt x="252" y="26394"/>
                      <a:pt x="273" y="26478"/>
                      <a:pt x="378" y="26687"/>
                    </a:cubicBezTo>
                    <a:cubicBezTo>
                      <a:pt x="382" y="26692"/>
                      <a:pt x="384" y="26695"/>
                      <a:pt x="383" y="26695"/>
                    </a:cubicBezTo>
                    <a:cubicBezTo>
                      <a:pt x="382" y="26695"/>
                      <a:pt x="376" y="26690"/>
                      <a:pt x="368" y="26680"/>
                    </a:cubicBezTo>
                    <a:lnTo>
                      <a:pt x="368" y="26680"/>
                    </a:lnTo>
                    <a:cubicBezTo>
                      <a:pt x="437" y="26821"/>
                      <a:pt x="546" y="26957"/>
                      <a:pt x="670" y="27064"/>
                    </a:cubicBezTo>
                    <a:cubicBezTo>
                      <a:pt x="838" y="27210"/>
                      <a:pt x="1047" y="27294"/>
                      <a:pt x="1131" y="27315"/>
                    </a:cubicBezTo>
                    <a:cubicBezTo>
                      <a:pt x="1235" y="27357"/>
                      <a:pt x="1361" y="27378"/>
                      <a:pt x="1486" y="27399"/>
                    </a:cubicBezTo>
                    <a:cubicBezTo>
                      <a:pt x="1633" y="27399"/>
                      <a:pt x="1779" y="27420"/>
                      <a:pt x="1905" y="27441"/>
                    </a:cubicBezTo>
                    <a:cubicBezTo>
                      <a:pt x="2156" y="27462"/>
                      <a:pt x="2386" y="27483"/>
                      <a:pt x="2365" y="27483"/>
                    </a:cubicBezTo>
                    <a:cubicBezTo>
                      <a:pt x="2470" y="27483"/>
                      <a:pt x="3014" y="27524"/>
                      <a:pt x="3349" y="27545"/>
                    </a:cubicBezTo>
                    <a:cubicBezTo>
                      <a:pt x="2721" y="27545"/>
                      <a:pt x="4625" y="27671"/>
                      <a:pt x="4458" y="27692"/>
                    </a:cubicBezTo>
                    <a:cubicBezTo>
                      <a:pt x="4562" y="27692"/>
                      <a:pt x="4730" y="27713"/>
                      <a:pt x="4918" y="27713"/>
                    </a:cubicBezTo>
                    <a:cubicBezTo>
                      <a:pt x="5085" y="27734"/>
                      <a:pt x="5295" y="27796"/>
                      <a:pt x="5462" y="27922"/>
                    </a:cubicBezTo>
                    <a:cubicBezTo>
                      <a:pt x="5629" y="28027"/>
                      <a:pt x="5776" y="28194"/>
                      <a:pt x="5859" y="28382"/>
                    </a:cubicBezTo>
                    <a:cubicBezTo>
                      <a:pt x="5943" y="28571"/>
                      <a:pt x="5985" y="28822"/>
                      <a:pt x="6048" y="29010"/>
                    </a:cubicBezTo>
                    <a:cubicBezTo>
                      <a:pt x="6027" y="28968"/>
                      <a:pt x="6006" y="28884"/>
                      <a:pt x="5985" y="28822"/>
                    </a:cubicBezTo>
                    <a:lnTo>
                      <a:pt x="5985" y="28822"/>
                    </a:lnTo>
                    <a:cubicBezTo>
                      <a:pt x="6111" y="29261"/>
                      <a:pt x="6132" y="29387"/>
                      <a:pt x="6215" y="29679"/>
                    </a:cubicBezTo>
                    <a:cubicBezTo>
                      <a:pt x="6278" y="29721"/>
                      <a:pt x="6508" y="30412"/>
                      <a:pt x="6696" y="30747"/>
                    </a:cubicBezTo>
                    <a:cubicBezTo>
                      <a:pt x="6739" y="30884"/>
                      <a:pt x="6748" y="30933"/>
                      <a:pt x="6738" y="30933"/>
                    </a:cubicBezTo>
                    <a:cubicBezTo>
                      <a:pt x="6712" y="30933"/>
                      <a:pt x="6565" y="30614"/>
                      <a:pt x="6534" y="30614"/>
                    </a:cubicBezTo>
                    <a:cubicBezTo>
                      <a:pt x="6529" y="30614"/>
                      <a:pt x="6527" y="30622"/>
                      <a:pt x="6529" y="30642"/>
                    </a:cubicBezTo>
                    <a:cubicBezTo>
                      <a:pt x="6530" y="30641"/>
                      <a:pt x="6530" y="30641"/>
                      <a:pt x="6531" y="30641"/>
                    </a:cubicBezTo>
                    <a:cubicBezTo>
                      <a:pt x="6563" y="30641"/>
                      <a:pt x="6872" y="31363"/>
                      <a:pt x="6906" y="31363"/>
                    </a:cubicBezTo>
                    <a:cubicBezTo>
                      <a:pt x="6910" y="31363"/>
                      <a:pt x="6910" y="31353"/>
                      <a:pt x="6906" y="31332"/>
                    </a:cubicBezTo>
                    <a:lnTo>
                      <a:pt x="6906" y="31332"/>
                    </a:lnTo>
                    <a:cubicBezTo>
                      <a:pt x="7052" y="31751"/>
                      <a:pt x="7052" y="31688"/>
                      <a:pt x="7094" y="31918"/>
                    </a:cubicBezTo>
                    <a:cubicBezTo>
                      <a:pt x="7199" y="31960"/>
                      <a:pt x="7282" y="32274"/>
                      <a:pt x="7492" y="32567"/>
                    </a:cubicBezTo>
                    <a:cubicBezTo>
                      <a:pt x="7764" y="33153"/>
                      <a:pt x="7492" y="32755"/>
                      <a:pt x="7868" y="33341"/>
                    </a:cubicBezTo>
                    <a:cubicBezTo>
                      <a:pt x="7897" y="33418"/>
                      <a:pt x="7904" y="33446"/>
                      <a:pt x="7897" y="33446"/>
                    </a:cubicBezTo>
                    <a:cubicBezTo>
                      <a:pt x="7888" y="33446"/>
                      <a:pt x="7860" y="33407"/>
                      <a:pt x="7826" y="33362"/>
                    </a:cubicBezTo>
                    <a:cubicBezTo>
                      <a:pt x="7775" y="33297"/>
                      <a:pt x="7731" y="33225"/>
                      <a:pt x="7705" y="33179"/>
                    </a:cubicBezTo>
                    <a:lnTo>
                      <a:pt x="7705" y="33179"/>
                    </a:lnTo>
                    <a:cubicBezTo>
                      <a:pt x="7850" y="33446"/>
                      <a:pt x="7904" y="33506"/>
                      <a:pt x="7932" y="33506"/>
                    </a:cubicBezTo>
                    <a:cubicBezTo>
                      <a:pt x="7954" y="33506"/>
                      <a:pt x="7960" y="33468"/>
                      <a:pt x="7982" y="33468"/>
                    </a:cubicBezTo>
                    <a:cubicBezTo>
                      <a:pt x="7990" y="33468"/>
                      <a:pt x="8000" y="33473"/>
                      <a:pt x="8015" y="33488"/>
                    </a:cubicBezTo>
                    <a:cubicBezTo>
                      <a:pt x="8077" y="33592"/>
                      <a:pt x="8098" y="33634"/>
                      <a:pt x="8140" y="33697"/>
                    </a:cubicBezTo>
                    <a:cubicBezTo>
                      <a:pt x="8161" y="33739"/>
                      <a:pt x="8161" y="33781"/>
                      <a:pt x="8182" y="33822"/>
                    </a:cubicBezTo>
                    <a:cubicBezTo>
                      <a:pt x="8182" y="33885"/>
                      <a:pt x="8182" y="33906"/>
                      <a:pt x="8182" y="33927"/>
                    </a:cubicBezTo>
                    <a:cubicBezTo>
                      <a:pt x="8161" y="33948"/>
                      <a:pt x="8140" y="33927"/>
                      <a:pt x="8119" y="34032"/>
                    </a:cubicBezTo>
                    <a:cubicBezTo>
                      <a:pt x="8161" y="34241"/>
                      <a:pt x="8140" y="34408"/>
                      <a:pt x="8098" y="34576"/>
                    </a:cubicBezTo>
                    <a:cubicBezTo>
                      <a:pt x="8077" y="34659"/>
                      <a:pt x="8036" y="34722"/>
                      <a:pt x="7994" y="34785"/>
                    </a:cubicBezTo>
                    <a:cubicBezTo>
                      <a:pt x="7952" y="34869"/>
                      <a:pt x="7889" y="34952"/>
                      <a:pt x="7826" y="35036"/>
                    </a:cubicBezTo>
                    <a:cubicBezTo>
                      <a:pt x="7814" y="35036"/>
                      <a:pt x="7786" y="35059"/>
                      <a:pt x="7775" y="35059"/>
                    </a:cubicBezTo>
                    <a:cubicBezTo>
                      <a:pt x="7768" y="35059"/>
                      <a:pt x="7768" y="35048"/>
                      <a:pt x="7784" y="35015"/>
                    </a:cubicBezTo>
                    <a:lnTo>
                      <a:pt x="7784" y="35015"/>
                    </a:lnTo>
                    <a:cubicBezTo>
                      <a:pt x="7512" y="35496"/>
                      <a:pt x="6801" y="36312"/>
                      <a:pt x="6508" y="36898"/>
                    </a:cubicBezTo>
                    <a:cubicBezTo>
                      <a:pt x="6466" y="36940"/>
                      <a:pt x="6445" y="36940"/>
                      <a:pt x="6424" y="36961"/>
                    </a:cubicBezTo>
                    <a:cubicBezTo>
                      <a:pt x="6472" y="36933"/>
                      <a:pt x="6510" y="36921"/>
                      <a:pt x="6541" y="36921"/>
                    </a:cubicBezTo>
                    <a:cubicBezTo>
                      <a:pt x="6577" y="36921"/>
                      <a:pt x="6601" y="36938"/>
                      <a:pt x="6613" y="36961"/>
                    </a:cubicBezTo>
                    <a:cubicBezTo>
                      <a:pt x="6424" y="37212"/>
                      <a:pt x="6320" y="37463"/>
                      <a:pt x="6194" y="37526"/>
                    </a:cubicBezTo>
                    <a:cubicBezTo>
                      <a:pt x="6320" y="37358"/>
                      <a:pt x="6299" y="37338"/>
                      <a:pt x="6320" y="37254"/>
                    </a:cubicBezTo>
                    <a:lnTo>
                      <a:pt x="6320" y="37254"/>
                    </a:lnTo>
                    <a:lnTo>
                      <a:pt x="6173" y="37547"/>
                    </a:lnTo>
                    <a:cubicBezTo>
                      <a:pt x="6136" y="37573"/>
                      <a:pt x="6113" y="37584"/>
                      <a:pt x="6102" y="37584"/>
                    </a:cubicBezTo>
                    <a:cubicBezTo>
                      <a:pt x="6029" y="37584"/>
                      <a:pt x="6395" y="37143"/>
                      <a:pt x="6341" y="37107"/>
                    </a:cubicBezTo>
                    <a:lnTo>
                      <a:pt x="6341" y="37107"/>
                    </a:lnTo>
                    <a:cubicBezTo>
                      <a:pt x="6152" y="37379"/>
                      <a:pt x="5985" y="37672"/>
                      <a:pt x="5818" y="37965"/>
                    </a:cubicBezTo>
                    <a:cubicBezTo>
                      <a:pt x="5776" y="38049"/>
                      <a:pt x="5734" y="38133"/>
                      <a:pt x="5713" y="38195"/>
                    </a:cubicBezTo>
                    <a:cubicBezTo>
                      <a:pt x="5671" y="38258"/>
                      <a:pt x="5608" y="38363"/>
                      <a:pt x="5587" y="38467"/>
                    </a:cubicBezTo>
                    <a:cubicBezTo>
                      <a:pt x="5546" y="38656"/>
                      <a:pt x="5629" y="38844"/>
                      <a:pt x="5692" y="38970"/>
                    </a:cubicBezTo>
                    <a:cubicBezTo>
                      <a:pt x="5688" y="38979"/>
                      <a:pt x="5682" y="38983"/>
                      <a:pt x="5676" y="38983"/>
                    </a:cubicBezTo>
                    <a:cubicBezTo>
                      <a:pt x="5652" y="38983"/>
                      <a:pt x="5616" y="38926"/>
                      <a:pt x="5567" y="38844"/>
                    </a:cubicBezTo>
                    <a:cubicBezTo>
                      <a:pt x="5525" y="38739"/>
                      <a:pt x="5483" y="38530"/>
                      <a:pt x="5546" y="38384"/>
                    </a:cubicBezTo>
                    <a:cubicBezTo>
                      <a:pt x="5567" y="38321"/>
                      <a:pt x="5608" y="38237"/>
                      <a:pt x="5629" y="38195"/>
                    </a:cubicBezTo>
                    <a:cubicBezTo>
                      <a:pt x="5629" y="38154"/>
                      <a:pt x="5650" y="38133"/>
                      <a:pt x="5650" y="38112"/>
                    </a:cubicBezTo>
                    <a:lnTo>
                      <a:pt x="5650" y="38112"/>
                    </a:lnTo>
                    <a:cubicBezTo>
                      <a:pt x="5650" y="38112"/>
                      <a:pt x="5650" y="38112"/>
                      <a:pt x="5629" y="38133"/>
                    </a:cubicBezTo>
                    <a:cubicBezTo>
                      <a:pt x="5629" y="38154"/>
                      <a:pt x="5608" y="38154"/>
                      <a:pt x="5587" y="38174"/>
                    </a:cubicBezTo>
                    <a:cubicBezTo>
                      <a:pt x="5567" y="38216"/>
                      <a:pt x="5525" y="38258"/>
                      <a:pt x="5504" y="38321"/>
                    </a:cubicBezTo>
                    <a:cubicBezTo>
                      <a:pt x="5525" y="38258"/>
                      <a:pt x="5546" y="38216"/>
                      <a:pt x="5567" y="38174"/>
                    </a:cubicBezTo>
                    <a:lnTo>
                      <a:pt x="5629" y="38091"/>
                    </a:lnTo>
                    <a:lnTo>
                      <a:pt x="5755" y="37944"/>
                    </a:lnTo>
                    <a:lnTo>
                      <a:pt x="5985" y="37630"/>
                    </a:lnTo>
                    <a:lnTo>
                      <a:pt x="5985" y="37630"/>
                    </a:lnTo>
                    <a:cubicBezTo>
                      <a:pt x="5882" y="37716"/>
                      <a:pt x="5835" y="37747"/>
                      <a:pt x="5822" y="37747"/>
                    </a:cubicBezTo>
                    <a:cubicBezTo>
                      <a:pt x="5783" y="37747"/>
                      <a:pt x="5999" y="37502"/>
                      <a:pt x="5944" y="37502"/>
                    </a:cubicBezTo>
                    <a:cubicBezTo>
                      <a:pt x="5926" y="37502"/>
                      <a:pt x="5883" y="37526"/>
                      <a:pt x="5797" y="37589"/>
                    </a:cubicBezTo>
                    <a:cubicBezTo>
                      <a:pt x="5650" y="37798"/>
                      <a:pt x="5546" y="37965"/>
                      <a:pt x="5441" y="38154"/>
                    </a:cubicBezTo>
                    <a:cubicBezTo>
                      <a:pt x="5378" y="38279"/>
                      <a:pt x="5315" y="38426"/>
                      <a:pt x="5315" y="38551"/>
                    </a:cubicBezTo>
                    <a:cubicBezTo>
                      <a:pt x="5315" y="38677"/>
                      <a:pt x="5336" y="38802"/>
                      <a:pt x="5399" y="38928"/>
                    </a:cubicBezTo>
                    <a:cubicBezTo>
                      <a:pt x="5483" y="39116"/>
                      <a:pt x="5567" y="39262"/>
                      <a:pt x="5692" y="39409"/>
                    </a:cubicBezTo>
                    <a:cubicBezTo>
                      <a:pt x="5797" y="39555"/>
                      <a:pt x="5922" y="39723"/>
                      <a:pt x="6090" y="39911"/>
                    </a:cubicBezTo>
                    <a:cubicBezTo>
                      <a:pt x="6140" y="39946"/>
                      <a:pt x="6167" y="39959"/>
                      <a:pt x="6183" y="39959"/>
                    </a:cubicBezTo>
                    <a:cubicBezTo>
                      <a:pt x="6218" y="39959"/>
                      <a:pt x="6191" y="39896"/>
                      <a:pt x="6232" y="39896"/>
                    </a:cubicBezTo>
                    <a:cubicBezTo>
                      <a:pt x="6249" y="39896"/>
                      <a:pt x="6275" y="39905"/>
                      <a:pt x="6320" y="39932"/>
                    </a:cubicBezTo>
                    <a:cubicBezTo>
                      <a:pt x="6864" y="40392"/>
                      <a:pt x="7031" y="40623"/>
                      <a:pt x="7157" y="40853"/>
                    </a:cubicBezTo>
                    <a:cubicBezTo>
                      <a:pt x="7282" y="41062"/>
                      <a:pt x="7387" y="41250"/>
                      <a:pt x="7826" y="41522"/>
                    </a:cubicBezTo>
                    <a:cubicBezTo>
                      <a:pt x="7973" y="41564"/>
                      <a:pt x="8077" y="41585"/>
                      <a:pt x="8224" y="41648"/>
                    </a:cubicBezTo>
                    <a:cubicBezTo>
                      <a:pt x="8287" y="41669"/>
                      <a:pt x="8370" y="41731"/>
                      <a:pt x="8475" y="41794"/>
                    </a:cubicBezTo>
                    <a:cubicBezTo>
                      <a:pt x="8517" y="41836"/>
                      <a:pt x="8559" y="41878"/>
                      <a:pt x="8621" y="41920"/>
                    </a:cubicBezTo>
                    <a:cubicBezTo>
                      <a:pt x="8705" y="41983"/>
                      <a:pt x="8789" y="42045"/>
                      <a:pt x="8872" y="42108"/>
                    </a:cubicBezTo>
                    <a:cubicBezTo>
                      <a:pt x="8768" y="42108"/>
                      <a:pt x="8642" y="42087"/>
                      <a:pt x="8517" y="42066"/>
                    </a:cubicBezTo>
                    <a:lnTo>
                      <a:pt x="8517" y="42066"/>
                    </a:lnTo>
                    <a:cubicBezTo>
                      <a:pt x="8789" y="42255"/>
                      <a:pt x="8998" y="42317"/>
                      <a:pt x="9145" y="42338"/>
                    </a:cubicBezTo>
                    <a:cubicBezTo>
                      <a:pt x="9193" y="42345"/>
                      <a:pt x="9237" y="42348"/>
                      <a:pt x="9279" y="42348"/>
                    </a:cubicBezTo>
                    <a:cubicBezTo>
                      <a:pt x="9361" y="42348"/>
                      <a:pt x="9430" y="42338"/>
                      <a:pt x="9500" y="42338"/>
                    </a:cubicBezTo>
                    <a:cubicBezTo>
                      <a:pt x="9584" y="42317"/>
                      <a:pt x="9668" y="42296"/>
                      <a:pt x="9835" y="42275"/>
                    </a:cubicBezTo>
                    <a:cubicBezTo>
                      <a:pt x="9981" y="42234"/>
                      <a:pt x="10170" y="42213"/>
                      <a:pt x="10463" y="42066"/>
                    </a:cubicBezTo>
                    <a:lnTo>
                      <a:pt x="10463" y="42066"/>
                    </a:lnTo>
                    <a:cubicBezTo>
                      <a:pt x="10400" y="42150"/>
                      <a:pt x="10170" y="42275"/>
                      <a:pt x="9981" y="42317"/>
                    </a:cubicBezTo>
                    <a:cubicBezTo>
                      <a:pt x="9793" y="42380"/>
                      <a:pt x="9647" y="42380"/>
                      <a:pt x="9730" y="42380"/>
                    </a:cubicBezTo>
                    <a:cubicBezTo>
                      <a:pt x="9961" y="42380"/>
                      <a:pt x="10107" y="42338"/>
                      <a:pt x="10212" y="42317"/>
                    </a:cubicBezTo>
                    <a:cubicBezTo>
                      <a:pt x="10316" y="42275"/>
                      <a:pt x="10379" y="42213"/>
                      <a:pt x="10421" y="42171"/>
                    </a:cubicBezTo>
                    <a:cubicBezTo>
                      <a:pt x="10484" y="42129"/>
                      <a:pt x="10505" y="42066"/>
                      <a:pt x="10567" y="42003"/>
                    </a:cubicBezTo>
                    <a:cubicBezTo>
                      <a:pt x="10588" y="41983"/>
                      <a:pt x="10630" y="41941"/>
                      <a:pt x="10672" y="41899"/>
                    </a:cubicBezTo>
                    <a:cubicBezTo>
                      <a:pt x="10693" y="41878"/>
                      <a:pt x="10735" y="41836"/>
                      <a:pt x="10777" y="41794"/>
                    </a:cubicBezTo>
                    <a:lnTo>
                      <a:pt x="10944" y="41836"/>
                    </a:lnTo>
                    <a:cubicBezTo>
                      <a:pt x="11341" y="41501"/>
                      <a:pt x="11739" y="41125"/>
                      <a:pt x="12137" y="40748"/>
                    </a:cubicBezTo>
                    <a:cubicBezTo>
                      <a:pt x="12346" y="40560"/>
                      <a:pt x="12534" y="40371"/>
                      <a:pt x="12743" y="40183"/>
                    </a:cubicBezTo>
                    <a:lnTo>
                      <a:pt x="13057" y="39890"/>
                    </a:lnTo>
                    <a:cubicBezTo>
                      <a:pt x="13099" y="39848"/>
                      <a:pt x="13183" y="39786"/>
                      <a:pt x="13204" y="39765"/>
                    </a:cubicBezTo>
                    <a:cubicBezTo>
                      <a:pt x="13246" y="39723"/>
                      <a:pt x="13287" y="39702"/>
                      <a:pt x="13329" y="39660"/>
                    </a:cubicBezTo>
                    <a:lnTo>
                      <a:pt x="13329" y="39660"/>
                    </a:lnTo>
                    <a:cubicBezTo>
                      <a:pt x="13312" y="39713"/>
                      <a:pt x="13264" y="39795"/>
                      <a:pt x="13349" y="39795"/>
                    </a:cubicBezTo>
                    <a:cubicBezTo>
                      <a:pt x="13365" y="39795"/>
                      <a:pt x="13386" y="39792"/>
                      <a:pt x="13413" y="39786"/>
                    </a:cubicBezTo>
                    <a:cubicBezTo>
                      <a:pt x="13513" y="39710"/>
                      <a:pt x="13644" y="39673"/>
                      <a:pt x="13777" y="39673"/>
                    </a:cubicBezTo>
                    <a:cubicBezTo>
                      <a:pt x="13867" y="39673"/>
                      <a:pt x="13957" y="39689"/>
                      <a:pt x="14041" y="39723"/>
                    </a:cubicBezTo>
                    <a:cubicBezTo>
                      <a:pt x="14103" y="39744"/>
                      <a:pt x="14313" y="39890"/>
                      <a:pt x="14480" y="39974"/>
                    </a:cubicBezTo>
                    <a:lnTo>
                      <a:pt x="14982" y="40267"/>
                    </a:lnTo>
                    <a:cubicBezTo>
                      <a:pt x="15673" y="40643"/>
                      <a:pt x="16363" y="40999"/>
                      <a:pt x="17033" y="41271"/>
                    </a:cubicBezTo>
                    <a:cubicBezTo>
                      <a:pt x="17221" y="41292"/>
                      <a:pt x="17409" y="41313"/>
                      <a:pt x="17598" y="41334"/>
                    </a:cubicBezTo>
                    <a:cubicBezTo>
                      <a:pt x="17712" y="41353"/>
                      <a:pt x="17791" y="41441"/>
                      <a:pt x="17695" y="41441"/>
                    </a:cubicBezTo>
                    <a:cubicBezTo>
                      <a:pt x="17685" y="41441"/>
                      <a:pt x="17674" y="41440"/>
                      <a:pt x="17660" y="41439"/>
                    </a:cubicBezTo>
                    <a:lnTo>
                      <a:pt x="17660" y="41439"/>
                    </a:lnTo>
                    <a:cubicBezTo>
                      <a:pt x="17801" y="41495"/>
                      <a:pt x="17870" y="41515"/>
                      <a:pt x="17902" y="41515"/>
                    </a:cubicBezTo>
                    <a:cubicBezTo>
                      <a:pt x="17981" y="41515"/>
                      <a:pt x="17830" y="41393"/>
                      <a:pt x="17949" y="41393"/>
                    </a:cubicBezTo>
                    <a:cubicBezTo>
                      <a:pt x="17961" y="41393"/>
                      <a:pt x="17977" y="41394"/>
                      <a:pt x="17995" y="41397"/>
                    </a:cubicBezTo>
                    <a:cubicBezTo>
                      <a:pt x="18262" y="41473"/>
                      <a:pt x="18356" y="41567"/>
                      <a:pt x="18211" y="41567"/>
                    </a:cubicBezTo>
                    <a:cubicBezTo>
                      <a:pt x="18197" y="41567"/>
                      <a:pt x="18181" y="41566"/>
                      <a:pt x="18163" y="41564"/>
                    </a:cubicBezTo>
                    <a:lnTo>
                      <a:pt x="18163" y="41564"/>
                    </a:lnTo>
                    <a:cubicBezTo>
                      <a:pt x="18414" y="41606"/>
                      <a:pt x="18707" y="41648"/>
                      <a:pt x="19020" y="41711"/>
                    </a:cubicBezTo>
                    <a:cubicBezTo>
                      <a:pt x="19230" y="41731"/>
                      <a:pt x="19439" y="41815"/>
                      <a:pt x="19585" y="42003"/>
                    </a:cubicBezTo>
                    <a:cubicBezTo>
                      <a:pt x="19648" y="42087"/>
                      <a:pt x="19690" y="42192"/>
                      <a:pt x="19711" y="42317"/>
                    </a:cubicBezTo>
                    <a:cubicBezTo>
                      <a:pt x="19732" y="42359"/>
                      <a:pt x="19732" y="42443"/>
                      <a:pt x="19753" y="42527"/>
                    </a:cubicBezTo>
                    <a:cubicBezTo>
                      <a:pt x="19753" y="42610"/>
                      <a:pt x="19753" y="42694"/>
                      <a:pt x="19774" y="42778"/>
                    </a:cubicBezTo>
                    <a:cubicBezTo>
                      <a:pt x="19795" y="43092"/>
                      <a:pt x="19816" y="43384"/>
                      <a:pt x="19816" y="43636"/>
                    </a:cubicBezTo>
                    <a:lnTo>
                      <a:pt x="19753" y="43447"/>
                    </a:lnTo>
                    <a:lnTo>
                      <a:pt x="19753" y="43447"/>
                    </a:lnTo>
                    <a:cubicBezTo>
                      <a:pt x="19795" y="44242"/>
                      <a:pt x="20129" y="44305"/>
                      <a:pt x="20088" y="45037"/>
                    </a:cubicBezTo>
                    <a:lnTo>
                      <a:pt x="20046" y="44891"/>
                    </a:lnTo>
                    <a:lnTo>
                      <a:pt x="20046" y="44891"/>
                    </a:lnTo>
                    <a:cubicBezTo>
                      <a:pt x="20067" y="45100"/>
                      <a:pt x="20088" y="45330"/>
                      <a:pt x="20129" y="45540"/>
                    </a:cubicBezTo>
                    <a:lnTo>
                      <a:pt x="20171" y="45874"/>
                    </a:lnTo>
                    <a:lnTo>
                      <a:pt x="20192" y="46042"/>
                    </a:lnTo>
                    <a:cubicBezTo>
                      <a:pt x="20213" y="46105"/>
                      <a:pt x="20213" y="46188"/>
                      <a:pt x="20234" y="46272"/>
                    </a:cubicBezTo>
                    <a:cubicBezTo>
                      <a:pt x="20318" y="46607"/>
                      <a:pt x="20652" y="46816"/>
                      <a:pt x="20925" y="46921"/>
                    </a:cubicBezTo>
                    <a:cubicBezTo>
                      <a:pt x="21155" y="47004"/>
                      <a:pt x="21385" y="47067"/>
                      <a:pt x="21615" y="47109"/>
                    </a:cubicBezTo>
                    <a:cubicBezTo>
                      <a:pt x="22494" y="47255"/>
                      <a:pt x="23310" y="47255"/>
                      <a:pt x="24000" y="47276"/>
                    </a:cubicBezTo>
                    <a:cubicBezTo>
                      <a:pt x="24126" y="47172"/>
                      <a:pt x="24565" y="47130"/>
                      <a:pt x="24984" y="47025"/>
                    </a:cubicBezTo>
                    <a:cubicBezTo>
                      <a:pt x="25402" y="46941"/>
                      <a:pt x="25800" y="46774"/>
                      <a:pt x="25800" y="46628"/>
                    </a:cubicBezTo>
                    <a:cubicBezTo>
                      <a:pt x="25862" y="46607"/>
                      <a:pt x="25925" y="46586"/>
                      <a:pt x="25988" y="46565"/>
                    </a:cubicBezTo>
                    <a:cubicBezTo>
                      <a:pt x="26030" y="46544"/>
                      <a:pt x="26093" y="46523"/>
                      <a:pt x="26155" y="46481"/>
                    </a:cubicBezTo>
                    <a:cubicBezTo>
                      <a:pt x="26281" y="46418"/>
                      <a:pt x="26365" y="46356"/>
                      <a:pt x="26427" y="46272"/>
                    </a:cubicBezTo>
                    <a:cubicBezTo>
                      <a:pt x="26490" y="46188"/>
                      <a:pt x="26511" y="46105"/>
                      <a:pt x="26553" y="46021"/>
                    </a:cubicBezTo>
                    <a:cubicBezTo>
                      <a:pt x="26574" y="45958"/>
                      <a:pt x="26595" y="45895"/>
                      <a:pt x="26616" y="45833"/>
                    </a:cubicBezTo>
                    <a:cubicBezTo>
                      <a:pt x="26658" y="45728"/>
                      <a:pt x="26699" y="45602"/>
                      <a:pt x="26762" y="45414"/>
                    </a:cubicBezTo>
                    <a:cubicBezTo>
                      <a:pt x="26804" y="45226"/>
                      <a:pt x="26867" y="45016"/>
                      <a:pt x="26909" y="44640"/>
                    </a:cubicBezTo>
                    <a:cubicBezTo>
                      <a:pt x="26951" y="44242"/>
                      <a:pt x="26825" y="44054"/>
                      <a:pt x="26804" y="43594"/>
                    </a:cubicBezTo>
                    <a:lnTo>
                      <a:pt x="26909" y="43594"/>
                    </a:lnTo>
                    <a:lnTo>
                      <a:pt x="26825" y="42987"/>
                    </a:lnTo>
                    <a:lnTo>
                      <a:pt x="26951" y="42673"/>
                    </a:lnTo>
                    <a:cubicBezTo>
                      <a:pt x="26951" y="42527"/>
                      <a:pt x="26951" y="42401"/>
                      <a:pt x="26951" y="42255"/>
                    </a:cubicBezTo>
                    <a:cubicBezTo>
                      <a:pt x="26932" y="42406"/>
                      <a:pt x="26896" y="42574"/>
                      <a:pt x="26858" y="42574"/>
                    </a:cubicBezTo>
                    <a:cubicBezTo>
                      <a:pt x="26854" y="42574"/>
                      <a:pt x="26850" y="42572"/>
                      <a:pt x="26846" y="42568"/>
                    </a:cubicBezTo>
                    <a:cubicBezTo>
                      <a:pt x="26846" y="42422"/>
                      <a:pt x="26867" y="42234"/>
                      <a:pt x="26888" y="42066"/>
                    </a:cubicBezTo>
                    <a:cubicBezTo>
                      <a:pt x="26909" y="41899"/>
                      <a:pt x="26971" y="41794"/>
                      <a:pt x="27034" y="41711"/>
                    </a:cubicBezTo>
                    <a:cubicBezTo>
                      <a:pt x="27181" y="41501"/>
                      <a:pt x="27348" y="41459"/>
                      <a:pt x="27369" y="41459"/>
                    </a:cubicBezTo>
                    <a:cubicBezTo>
                      <a:pt x="27390" y="41459"/>
                      <a:pt x="27390" y="41439"/>
                      <a:pt x="27411" y="41418"/>
                    </a:cubicBezTo>
                    <a:lnTo>
                      <a:pt x="27495" y="41376"/>
                    </a:lnTo>
                    <a:lnTo>
                      <a:pt x="27662" y="41271"/>
                    </a:lnTo>
                    <a:lnTo>
                      <a:pt x="27976" y="41062"/>
                    </a:lnTo>
                    <a:lnTo>
                      <a:pt x="28645" y="40643"/>
                    </a:lnTo>
                    <a:lnTo>
                      <a:pt x="28645" y="40643"/>
                    </a:lnTo>
                    <a:cubicBezTo>
                      <a:pt x="28635" y="40664"/>
                      <a:pt x="28582" y="40708"/>
                      <a:pt x="28510" y="40760"/>
                    </a:cubicBezTo>
                    <a:lnTo>
                      <a:pt x="28510" y="40760"/>
                    </a:lnTo>
                    <a:cubicBezTo>
                      <a:pt x="28582" y="40718"/>
                      <a:pt x="28616" y="40708"/>
                      <a:pt x="28638" y="40708"/>
                    </a:cubicBezTo>
                    <a:cubicBezTo>
                      <a:pt x="28658" y="40708"/>
                      <a:pt x="28668" y="40717"/>
                      <a:pt x="28689" y="40717"/>
                    </a:cubicBezTo>
                    <a:cubicBezTo>
                      <a:pt x="28727" y="40717"/>
                      <a:pt x="28802" y="40687"/>
                      <a:pt x="29043" y="40518"/>
                    </a:cubicBezTo>
                    <a:lnTo>
                      <a:pt x="29043" y="40518"/>
                    </a:lnTo>
                    <a:cubicBezTo>
                      <a:pt x="29033" y="40520"/>
                      <a:pt x="29026" y="40521"/>
                      <a:pt x="29020" y="40521"/>
                    </a:cubicBezTo>
                    <a:cubicBezTo>
                      <a:pt x="28960" y="40521"/>
                      <a:pt x="29064" y="40432"/>
                      <a:pt x="29064" y="40413"/>
                    </a:cubicBezTo>
                    <a:cubicBezTo>
                      <a:pt x="29419" y="40267"/>
                      <a:pt x="30173" y="39869"/>
                      <a:pt x="30738" y="39555"/>
                    </a:cubicBezTo>
                    <a:lnTo>
                      <a:pt x="30738" y="39555"/>
                    </a:lnTo>
                    <a:lnTo>
                      <a:pt x="30654" y="39660"/>
                    </a:lnTo>
                    <a:cubicBezTo>
                      <a:pt x="31156" y="39388"/>
                      <a:pt x="31700" y="39095"/>
                      <a:pt x="32244" y="38802"/>
                    </a:cubicBezTo>
                    <a:cubicBezTo>
                      <a:pt x="32391" y="38739"/>
                      <a:pt x="32537" y="38656"/>
                      <a:pt x="32663" y="38593"/>
                    </a:cubicBezTo>
                    <a:cubicBezTo>
                      <a:pt x="32809" y="38509"/>
                      <a:pt x="32893" y="38488"/>
                      <a:pt x="33018" y="38467"/>
                    </a:cubicBezTo>
                    <a:cubicBezTo>
                      <a:pt x="33081" y="38457"/>
                      <a:pt x="33144" y="38452"/>
                      <a:pt x="33207" y="38452"/>
                    </a:cubicBezTo>
                    <a:cubicBezTo>
                      <a:pt x="33269" y="38452"/>
                      <a:pt x="33332" y="38457"/>
                      <a:pt x="33395" y="38467"/>
                    </a:cubicBezTo>
                    <a:cubicBezTo>
                      <a:pt x="33458" y="38488"/>
                      <a:pt x="33500" y="38509"/>
                      <a:pt x="33562" y="38530"/>
                    </a:cubicBezTo>
                    <a:cubicBezTo>
                      <a:pt x="33625" y="38551"/>
                      <a:pt x="33688" y="38593"/>
                      <a:pt x="33751" y="38635"/>
                    </a:cubicBezTo>
                    <a:cubicBezTo>
                      <a:pt x="33583" y="38509"/>
                      <a:pt x="33521" y="38467"/>
                      <a:pt x="33541" y="38467"/>
                    </a:cubicBezTo>
                    <a:cubicBezTo>
                      <a:pt x="33552" y="38457"/>
                      <a:pt x="33562" y="38452"/>
                      <a:pt x="33575" y="38452"/>
                    </a:cubicBezTo>
                    <a:cubicBezTo>
                      <a:pt x="33589" y="38452"/>
                      <a:pt x="33604" y="38457"/>
                      <a:pt x="33625" y="38467"/>
                    </a:cubicBezTo>
                    <a:cubicBezTo>
                      <a:pt x="33688" y="38488"/>
                      <a:pt x="33751" y="38509"/>
                      <a:pt x="33834" y="38551"/>
                    </a:cubicBezTo>
                    <a:cubicBezTo>
                      <a:pt x="33855" y="38593"/>
                      <a:pt x="33876" y="38656"/>
                      <a:pt x="33918" y="38698"/>
                    </a:cubicBezTo>
                    <a:cubicBezTo>
                      <a:pt x="33942" y="38707"/>
                      <a:pt x="33957" y="38711"/>
                      <a:pt x="33965" y="38711"/>
                    </a:cubicBezTo>
                    <a:cubicBezTo>
                      <a:pt x="34006" y="38711"/>
                      <a:pt x="33846" y="38594"/>
                      <a:pt x="33875" y="38594"/>
                    </a:cubicBezTo>
                    <a:cubicBezTo>
                      <a:pt x="33887" y="38594"/>
                      <a:pt x="33933" y="38616"/>
                      <a:pt x="34044" y="38677"/>
                    </a:cubicBezTo>
                    <a:cubicBezTo>
                      <a:pt x="34240" y="38838"/>
                      <a:pt x="34277" y="38898"/>
                      <a:pt x="34236" y="38898"/>
                    </a:cubicBezTo>
                    <a:cubicBezTo>
                      <a:pt x="34202" y="38898"/>
                      <a:pt x="34117" y="38858"/>
                      <a:pt x="34023" y="38802"/>
                    </a:cubicBezTo>
                    <a:lnTo>
                      <a:pt x="34023" y="38802"/>
                    </a:lnTo>
                    <a:cubicBezTo>
                      <a:pt x="34169" y="38907"/>
                      <a:pt x="34316" y="39011"/>
                      <a:pt x="34462" y="39137"/>
                    </a:cubicBezTo>
                    <a:cubicBezTo>
                      <a:pt x="34466" y="39145"/>
                      <a:pt x="34465" y="39149"/>
                      <a:pt x="34461" y="39149"/>
                    </a:cubicBezTo>
                    <a:cubicBezTo>
                      <a:pt x="34444" y="39149"/>
                      <a:pt x="34370" y="39095"/>
                      <a:pt x="34337" y="39095"/>
                    </a:cubicBezTo>
                    <a:cubicBezTo>
                      <a:pt x="34546" y="39200"/>
                      <a:pt x="35006" y="39807"/>
                      <a:pt x="35320" y="40016"/>
                    </a:cubicBezTo>
                    <a:lnTo>
                      <a:pt x="35320" y="40058"/>
                    </a:lnTo>
                    <a:cubicBezTo>
                      <a:pt x="35822" y="40497"/>
                      <a:pt x="36199" y="40811"/>
                      <a:pt x="36638" y="41041"/>
                    </a:cubicBezTo>
                    <a:cubicBezTo>
                      <a:pt x="36847" y="41146"/>
                      <a:pt x="37057" y="41229"/>
                      <a:pt x="37287" y="41292"/>
                    </a:cubicBezTo>
                    <a:cubicBezTo>
                      <a:pt x="37450" y="41336"/>
                      <a:pt x="37644" y="41381"/>
                      <a:pt x="37854" y="41381"/>
                    </a:cubicBezTo>
                    <a:cubicBezTo>
                      <a:pt x="37942" y="41381"/>
                      <a:pt x="38032" y="41373"/>
                      <a:pt x="38124" y="41355"/>
                    </a:cubicBezTo>
                    <a:cubicBezTo>
                      <a:pt x="38124" y="41334"/>
                      <a:pt x="38249" y="41313"/>
                      <a:pt x="38396" y="41229"/>
                    </a:cubicBezTo>
                    <a:cubicBezTo>
                      <a:pt x="38542" y="41167"/>
                      <a:pt x="38710" y="41062"/>
                      <a:pt x="38835" y="40957"/>
                    </a:cubicBezTo>
                    <a:cubicBezTo>
                      <a:pt x="39191" y="40727"/>
                      <a:pt x="39484" y="40413"/>
                      <a:pt x="39777" y="40079"/>
                    </a:cubicBezTo>
                    <a:cubicBezTo>
                      <a:pt x="39902" y="39932"/>
                      <a:pt x="40049" y="39765"/>
                      <a:pt x="40195" y="39576"/>
                    </a:cubicBezTo>
                    <a:cubicBezTo>
                      <a:pt x="40258" y="39493"/>
                      <a:pt x="40342" y="39409"/>
                      <a:pt x="40404" y="39325"/>
                    </a:cubicBezTo>
                    <a:cubicBezTo>
                      <a:pt x="40488" y="39242"/>
                      <a:pt x="40551" y="39158"/>
                      <a:pt x="40635" y="39053"/>
                    </a:cubicBezTo>
                    <a:cubicBezTo>
                      <a:pt x="40844" y="38760"/>
                      <a:pt x="40844" y="38698"/>
                      <a:pt x="40844" y="38698"/>
                    </a:cubicBezTo>
                    <a:cubicBezTo>
                      <a:pt x="40839" y="38698"/>
                      <a:pt x="40833" y="38699"/>
                      <a:pt x="40829" y="38699"/>
                    </a:cubicBezTo>
                    <a:cubicBezTo>
                      <a:pt x="40818" y="38699"/>
                      <a:pt x="40818" y="38687"/>
                      <a:pt x="40865" y="38593"/>
                    </a:cubicBezTo>
                    <a:cubicBezTo>
                      <a:pt x="40886" y="38572"/>
                      <a:pt x="41032" y="38363"/>
                      <a:pt x="41095" y="38174"/>
                    </a:cubicBezTo>
                    <a:cubicBezTo>
                      <a:pt x="41132" y="38064"/>
                      <a:pt x="41161" y="37975"/>
                      <a:pt x="41167" y="37975"/>
                    </a:cubicBezTo>
                    <a:lnTo>
                      <a:pt x="41167" y="37975"/>
                    </a:lnTo>
                    <a:cubicBezTo>
                      <a:pt x="41171" y="37975"/>
                      <a:pt x="41163" y="38020"/>
                      <a:pt x="41137" y="38133"/>
                    </a:cubicBezTo>
                    <a:cubicBezTo>
                      <a:pt x="41325" y="37505"/>
                      <a:pt x="41095" y="37045"/>
                      <a:pt x="40844" y="36731"/>
                    </a:cubicBezTo>
                    <a:cubicBezTo>
                      <a:pt x="40614" y="36396"/>
                      <a:pt x="40321" y="36061"/>
                      <a:pt x="39839" y="35559"/>
                    </a:cubicBezTo>
                    <a:lnTo>
                      <a:pt x="39839" y="35559"/>
                    </a:lnTo>
                    <a:cubicBezTo>
                      <a:pt x="39908" y="35662"/>
                      <a:pt x="39990" y="35764"/>
                      <a:pt x="39984" y="35764"/>
                    </a:cubicBezTo>
                    <a:cubicBezTo>
                      <a:pt x="39982" y="35764"/>
                      <a:pt x="39977" y="35759"/>
                      <a:pt x="39965" y="35747"/>
                    </a:cubicBezTo>
                    <a:cubicBezTo>
                      <a:pt x="39798" y="35580"/>
                      <a:pt x="39631" y="35364"/>
                      <a:pt x="39625" y="35317"/>
                    </a:cubicBezTo>
                    <a:lnTo>
                      <a:pt x="39625" y="35317"/>
                    </a:lnTo>
                    <a:cubicBezTo>
                      <a:pt x="39640" y="35335"/>
                      <a:pt x="39656" y="35353"/>
                      <a:pt x="39672" y="35371"/>
                    </a:cubicBezTo>
                    <a:lnTo>
                      <a:pt x="39630" y="35308"/>
                    </a:lnTo>
                    <a:lnTo>
                      <a:pt x="39630" y="35308"/>
                    </a:lnTo>
                    <a:cubicBezTo>
                      <a:pt x="39625" y="35308"/>
                      <a:pt x="39624" y="35311"/>
                      <a:pt x="39625" y="35317"/>
                    </a:cubicBezTo>
                    <a:lnTo>
                      <a:pt x="39625" y="35317"/>
                    </a:lnTo>
                    <a:cubicBezTo>
                      <a:pt x="39302" y="34953"/>
                      <a:pt x="38952" y="34531"/>
                      <a:pt x="38772" y="34053"/>
                    </a:cubicBezTo>
                    <a:cubicBezTo>
                      <a:pt x="38563" y="33529"/>
                      <a:pt x="38689" y="33006"/>
                      <a:pt x="38982" y="32609"/>
                    </a:cubicBezTo>
                    <a:lnTo>
                      <a:pt x="39003" y="32588"/>
                    </a:lnTo>
                    <a:cubicBezTo>
                      <a:pt x="39275" y="32065"/>
                      <a:pt x="39567" y="31584"/>
                      <a:pt x="39714" y="31144"/>
                    </a:cubicBezTo>
                    <a:lnTo>
                      <a:pt x="39714" y="31144"/>
                    </a:lnTo>
                    <a:lnTo>
                      <a:pt x="39672" y="31207"/>
                    </a:lnTo>
                    <a:cubicBezTo>
                      <a:pt x="39839" y="30809"/>
                      <a:pt x="40007" y="30391"/>
                      <a:pt x="40132" y="29951"/>
                    </a:cubicBezTo>
                    <a:cubicBezTo>
                      <a:pt x="40183" y="29813"/>
                      <a:pt x="40205" y="29765"/>
                      <a:pt x="40210" y="29765"/>
                    </a:cubicBezTo>
                    <a:lnTo>
                      <a:pt x="40210" y="29765"/>
                    </a:lnTo>
                    <a:cubicBezTo>
                      <a:pt x="40222" y="29765"/>
                      <a:pt x="40149" y="30021"/>
                      <a:pt x="40164" y="30021"/>
                    </a:cubicBezTo>
                    <a:cubicBezTo>
                      <a:pt x="40169" y="30021"/>
                      <a:pt x="40184" y="29990"/>
                      <a:pt x="40216" y="29910"/>
                    </a:cubicBezTo>
                    <a:cubicBezTo>
                      <a:pt x="40425" y="29219"/>
                      <a:pt x="40593" y="28675"/>
                      <a:pt x="40718" y="28152"/>
                    </a:cubicBezTo>
                    <a:lnTo>
                      <a:pt x="40781" y="27943"/>
                    </a:lnTo>
                    <a:lnTo>
                      <a:pt x="40802" y="27859"/>
                    </a:lnTo>
                    <a:lnTo>
                      <a:pt x="40823" y="27775"/>
                    </a:lnTo>
                    <a:cubicBezTo>
                      <a:pt x="40865" y="27671"/>
                      <a:pt x="40907" y="27587"/>
                      <a:pt x="40969" y="27483"/>
                    </a:cubicBezTo>
                    <a:cubicBezTo>
                      <a:pt x="41095" y="27315"/>
                      <a:pt x="41262" y="27169"/>
                      <a:pt x="41492" y="27085"/>
                    </a:cubicBezTo>
                    <a:cubicBezTo>
                      <a:pt x="41534" y="27064"/>
                      <a:pt x="41576" y="27064"/>
                      <a:pt x="41639" y="27064"/>
                    </a:cubicBezTo>
                    <a:lnTo>
                      <a:pt x="41827" y="27064"/>
                    </a:lnTo>
                    <a:cubicBezTo>
                      <a:pt x="41974" y="27064"/>
                      <a:pt x="42141" y="27043"/>
                      <a:pt x="42308" y="27043"/>
                    </a:cubicBezTo>
                    <a:cubicBezTo>
                      <a:pt x="42664" y="27001"/>
                      <a:pt x="43083" y="26959"/>
                      <a:pt x="43480" y="26918"/>
                    </a:cubicBezTo>
                    <a:cubicBezTo>
                      <a:pt x="44338" y="26834"/>
                      <a:pt x="45238" y="26729"/>
                      <a:pt x="45865" y="26646"/>
                    </a:cubicBezTo>
                    <a:cubicBezTo>
                      <a:pt x="45928" y="26625"/>
                      <a:pt x="45970" y="26604"/>
                      <a:pt x="45991" y="26604"/>
                    </a:cubicBezTo>
                    <a:lnTo>
                      <a:pt x="45865" y="26604"/>
                    </a:lnTo>
                    <a:cubicBezTo>
                      <a:pt x="45928" y="26562"/>
                      <a:pt x="45970" y="26541"/>
                      <a:pt x="46033" y="26520"/>
                    </a:cubicBezTo>
                    <a:cubicBezTo>
                      <a:pt x="46075" y="26478"/>
                      <a:pt x="46117" y="26436"/>
                      <a:pt x="46137" y="26415"/>
                    </a:cubicBezTo>
                    <a:cubicBezTo>
                      <a:pt x="46200" y="26332"/>
                      <a:pt x="46242" y="26290"/>
                      <a:pt x="46284" y="26248"/>
                    </a:cubicBezTo>
                    <a:cubicBezTo>
                      <a:pt x="46347" y="26164"/>
                      <a:pt x="46409" y="26081"/>
                      <a:pt x="46472" y="25955"/>
                    </a:cubicBezTo>
                    <a:lnTo>
                      <a:pt x="46472" y="25955"/>
                    </a:lnTo>
                    <a:cubicBezTo>
                      <a:pt x="46441" y="25971"/>
                      <a:pt x="46328" y="26161"/>
                      <a:pt x="46308" y="26161"/>
                    </a:cubicBezTo>
                    <a:cubicBezTo>
                      <a:pt x="46301" y="26161"/>
                      <a:pt x="46305" y="26139"/>
                      <a:pt x="46326" y="26081"/>
                    </a:cubicBezTo>
                    <a:cubicBezTo>
                      <a:pt x="46493" y="25725"/>
                      <a:pt x="46556" y="25369"/>
                      <a:pt x="46619" y="25014"/>
                    </a:cubicBezTo>
                    <a:cubicBezTo>
                      <a:pt x="46681" y="24658"/>
                      <a:pt x="46702" y="24323"/>
                      <a:pt x="46702" y="23946"/>
                    </a:cubicBezTo>
                    <a:cubicBezTo>
                      <a:pt x="46723" y="23256"/>
                      <a:pt x="46681" y="22545"/>
                      <a:pt x="46535" y="21812"/>
                    </a:cubicBezTo>
                    <a:cubicBezTo>
                      <a:pt x="46493" y="21624"/>
                      <a:pt x="46430" y="21436"/>
                      <a:pt x="46368" y="21247"/>
                    </a:cubicBezTo>
                    <a:cubicBezTo>
                      <a:pt x="46347" y="21164"/>
                      <a:pt x="46305" y="21080"/>
                      <a:pt x="46263" y="20975"/>
                    </a:cubicBezTo>
                    <a:cubicBezTo>
                      <a:pt x="46221" y="20892"/>
                      <a:pt x="46200" y="20808"/>
                      <a:pt x="46096" y="20661"/>
                    </a:cubicBezTo>
                    <a:cubicBezTo>
                      <a:pt x="46012" y="20515"/>
                      <a:pt x="45886" y="20431"/>
                      <a:pt x="45740" y="20368"/>
                    </a:cubicBezTo>
                    <a:cubicBezTo>
                      <a:pt x="45698" y="20348"/>
                      <a:pt x="45656" y="20348"/>
                      <a:pt x="45614" y="20327"/>
                    </a:cubicBezTo>
                    <a:lnTo>
                      <a:pt x="45552" y="20306"/>
                    </a:lnTo>
                    <a:lnTo>
                      <a:pt x="45405" y="20264"/>
                    </a:lnTo>
                    <a:cubicBezTo>
                      <a:pt x="45217" y="20201"/>
                      <a:pt x="45049" y="20159"/>
                      <a:pt x="44882" y="20117"/>
                    </a:cubicBezTo>
                    <a:cubicBezTo>
                      <a:pt x="44171" y="19950"/>
                      <a:pt x="43480" y="19824"/>
                      <a:pt x="42811" y="19720"/>
                    </a:cubicBezTo>
                    <a:cubicBezTo>
                      <a:pt x="42630" y="19690"/>
                      <a:pt x="42495" y="19679"/>
                      <a:pt x="42388" y="19679"/>
                    </a:cubicBezTo>
                    <a:cubicBezTo>
                      <a:pt x="42198" y="19679"/>
                      <a:pt x="42094" y="19714"/>
                      <a:pt x="41974" y="19741"/>
                    </a:cubicBezTo>
                    <a:cubicBezTo>
                      <a:pt x="41890" y="19762"/>
                      <a:pt x="41785" y="19783"/>
                      <a:pt x="41639" y="19783"/>
                    </a:cubicBezTo>
                    <a:cubicBezTo>
                      <a:pt x="41451" y="19762"/>
                      <a:pt x="41304" y="19762"/>
                      <a:pt x="41158" y="19615"/>
                    </a:cubicBezTo>
                    <a:cubicBezTo>
                      <a:pt x="41241" y="19615"/>
                      <a:pt x="41325" y="19594"/>
                      <a:pt x="41388" y="19573"/>
                    </a:cubicBezTo>
                    <a:cubicBezTo>
                      <a:pt x="41262" y="19552"/>
                      <a:pt x="41116" y="19490"/>
                      <a:pt x="41011" y="19385"/>
                    </a:cubicBezTo>
                    <a:cubicBezTo>
                      <a:pt x="40948" y="19343"/>
                      <a:pt x="40907" y="19280"/>
                      <a:pt x="40865" y="19218"/>
                    </a:cubicBezTo>
                    <a:cubicBezTo>
                      <a:pt x="40865" y="19197"/>
                      <a:pt x="40865" y="19176"/>
                      <a:pt x="40844" y="19155"/>
                    </a:cubicBezTo>
                    <a:lnTo>
                      <a:pt x="40844" y="19134"/>
                    </a:lnTo>
                    <a:lnTo>
                      <a:pt x="40823" y="19092"/>
                    </a:lnTo>
                    <a:lnTo>
                      <a:pt x="40760" y="18904"/>
                    </a:lnTo>
                    <a:cubicBezTo>
                      <a:pt x="40551" y="18402"/>
                      <a:pt x="40342" y="17899"/>
                      <a:pt x="40132" y="17439"/>
                    </a:cubicBezTo>
                    <a:cubicBezTo>
                      <a:pt x="39693" y="16477"/>
                      <a:pt x="39233" y="15577"/>
                      <a:pt x="38856" y="14740"/>
                    </a:cubicBezTo>
                    <a:lnTo>
                      <a:pt x="38856" y="14740"/>
                    </a:lnTo>
                    <a:cubicBezTo>
                      <a:pt x="38919" y="14824"/>
                      <a:pt x="38961" y="14803"/>
                      <a:pt x="39023" y="14991"/>
                    </a:cubicBezTo>
                    <a:cubicBezTo>
                      <a:pt x="39003" y="14803"/>
                      <a:pt x="38919" y="14531"/>
                      <a:pt x="38835" y="14280"/>
                    </a:cubicBezTo>
                    <a:cubicBezTo>
                      <a:pt x="38751" y="14029"/>
                      <a:pt x="38689" y="13798"/>
                      <a:pt x="38626" y="13694"/>
                    </a:cubicBezTo>
                    <a:lnTo>
                      <a:pt x="38626" y="13631"/>
                    </a:lnTo>
                    <a:cubicBezTo>
                      <a:pt x="38605" y="13610"/>
                      <a:pt x="38584" y="13610"/>
                      <a:pt x="38584" y="13610"/>
                    </a:cubicBezTo>
                    <a:cubicBezTo>
                      <a:pt x="38584" y="13558"/>
                      <a:pt x="38600" y="13553"/>
                      <a:pt x="38623" y="13553"/>
                    </a:cubicBezTo>
                    <a:cubicBezTo>
                      <a:pt x="38629" y="13553"/>
                      <a:pt x="38636" y="13553"/>
                      <a:pt x="38642" y="13553"/>
                    </a:cubicBezTo>
                    <a:cubicBezTo>
                      <a:pt x="38662" y="13553"/>
                      <a:pt x="38686" y="13550"/>
                      <a:pt x="38710" y="13526"/>
                    </a:cubicBezTo>
                    <a:cubicBezTo>
                      <a:pt x="38751" y="13443"/>
                      <a:pt x="38793" y="13254"/>
                      <a:pt x="38856" y="13066"/>
                    </a:cubicBezTo>
                    <a:cubicBezTo>
                      <a:pt x="38940" y="12878"/>
                      <a:pt x="39023" y="12710"/>
                      <a:pt x="39128" y="12669"/>
                    </a:cubicBezTo>
                    <a:cubicBezTo>
                      <a:pt x="39131" y="12667"/>
                      <a:pt x="39134" y="12666"/>
                      <a:pt x="39135" y="12666"/>
                    </a:cubicBezTo>
                    <a:lnTo>
                      <a:pt x="39135" y="12666"/>
                    </a:lnTo>
                    <a:cubicBezTo>
                      <a:pt x="39149" y="12666"/>
                      <a:pt x="39129" y="12705"/>
                      <a:pt x="39106" y="12749"/>
                    </a:cubicBezTo>
                    <a:lnTo>
                      <a:pt x="39106" y="12749"/>
                    </a:lnTo>
                    <a:cubicBezTo>
                      <a:pt x="39176" y="12625"/>
                      <a:pt x="39309" y="12462"/>
                      <a:pt x="39442" y="12313"/>
                    </a:cubicBezTo>
                    <a:cubicBezTo>
                      <a:pt x="39569" y="12167"/>
                      <a:pt x="39665" y="12054"/>
                      <a:pt x="39605" y="12054"/>
                    </a:cubicBezTo>
                    <a:cubicBezTo>
                      <a:pt x="39596" y="12054"/>
                      <a:pt x="39584" y="12056"/>
                      <a:pt x="39567" y="12062"/>
                    </a:cubicBezTo>
                    <a:cubicBezTo>
                      <a:pt x="39839" y="11811"/>
                      <a:pt x="40091" y="11601"/>
                      <a:pt x="40321" y="11371"/>
                    </a:cubicBezTo>
                    <a:cubicBezTo>
                      <a:pt x="40404" y="11309"/>
                      <a:pt x="40488" y="11204"/>
                      <a:pt x="40551" y="11120"/>
                    </a:cubicBezTo>
                    <a:cubicBezTo>
                      <a:pt x="40614" y="11057"/>
                      <a:pt x="40655" y="10995"/>
                      <a:pt x="40697" y="10932"/>
                    </a:cubicBezTo>
                    <a:cubicBezTo>
                      <a:pt x="40802" y="10806"/>
                      <a:pt x="40907" y="10681"/>
                      <a:pt x="41011" y="10576"/>
                    </a:cubicBezTo>
                    <a:cubicBezTo>
                      <a:pt x="41032" y="10493"/>
                      <a:pt x="41095" y="10388"/>
                      <a:pt x="41158" y="10283"/>
                    </a:cubicBezTo>
                    <a:cubicBezTo>
                      <a:pt x="41199" y="10241"/>
                      <a:pt x="41241" y="10179"/>
                      <a:pt x="41283" y="10137"/>
                    </a:cubicBezTo>
                    <a:cubicBezTo>
                      <a:pt x="41346" y="10032"/>
                      <a:pt x="41409" y="9949"/>
                      <a:pt x="41451" y="9865"/>
                    </a:cubicBezTo>
                    <a:cubicBezTo>
                      <a:pt x="41714" y="9379"/>
                      <a:pt x="41429" y="8796"/>
                      <a:pt x="41315" y="8796"/>
                    </a:cubicBezTo>
                    <a:cubicBezTo>
                      <a:pt x="41313" y="8796"/>
                      <a:pt x="41312" y="8796"/>
                      <a:pt x="41310" y="8796"/>
                    </a:cubicBezTo>
                    <a:lnTo>
                      <a:pt x="41310" y="8796"/>
                    </a:lnTo>
                    <a:cubicBezTo>
                      <a:pt x="41404" y="8762"/>
                      <a:pt x="41278" y="8373"/>
                      <a:pt x="41032" y="8044"/>
                    </a:cubicBezTo>
                    <a:cubicBezTo>
                      <a:pt x="40781" y="7689"/>
                      <a:pt x="40425" y="7333"/>
                      <a:pt x="40216" y="7187"/>
                    </a:cubicBezTo>
                    <a:lnTo>
                      <a:pt x="40216" y="7187"/>
                    </a:lnTo>
                    <a:cubicBezTo>
                      <a:pt x="40231" y="7194"/>
                      <a:pt x="40241" y="7197"/>
                      <a:pt x="40247" y="7197"/>
                    </a:cubicBezTo>
                    <a:cubicBezTo>
                      <a:pt x="40308" y="7197"/>
                      <a:pt x="40042" y="6904"/>
                      <a:pt x="40117" y="6904"/>
                    </a:cubicBezTo>
                    <a:cubicBezTo>
                      <a:pt x="40125" y="6904"/>
                      <a:pt x="40137" y="6907"/>
                      <a:pt x="40153" y="6915"/>
                    </a:cubicBezTo>
                    <a:cubicBezTo>
                      <a:pt x="39834" y="6578"/>
                      <a:pt x="39473" y="6323"/>
                      <a:pt x="39355" y="6323"/>
                    </a:cubicBezTo>
                    <a:cubicBezTo>
                      <a:pt x="39327" y="6323"/>
                      <a:pt x="39312" y="6338"/>
                      <a:pt x="39316" y="6371"/>
                    </a:cubicBezTo>
                    <a:cubicBezTo>
                      <a:pt x="38982" y="5931"/>
                      <a:pt x="38479" y="5659"/>
                      <a:pt x="37998" y="5492"/>
                    </a:cubicBezTo>
                    <a:cubicBezTo>
                      <a:pt x="37873" y="5450"/>
                      <a:pt x="37747" y="5408"/>
                      <a:pt x="37642" y="5387"/>
                    </a:cubicBezTo>
                    <a:cubicBezTo>
                      <a:pt x="37475" y="5345"/>
                      <a:pt x="37329" y="5283"/>
                      <a:pt x="37161" y="5262"/>
                    </a:cubicBezTo>
                    <a:cubicBezTo>
                      <a:pt x="37133" y="5258"/>
                      <a:pt x="37105" y="5256"/>
                      <a:pt x="37077" y="5256"/>
                    </a:cubicBezTo>
                    <a:cubicBezTo>
                      <a:pt x="36960" y="5256"/>
                      <a:pt x="36844" y="5287"/>
                      <a:pt x="36743" y="5303"/>
                    </a:cubicBezTo>
                    <a:cubicBezTo>
                      <a:pt x="36680" y="5324"/>
                      <a:pt x="36596" y="5345"/>
                      <a:pt x="36534" y="5366"/>
                    </a:cubicBezTo>
                    <a:cubicBezTo>
                      <a:pt x="36483" y="5366"/>
                      <a:pt x="36433" y="5393"/>
                      <a:pt x="36394" y="5393"/>
                    </a:cubicBezTo>
                    <a:cubicBezTo>
                      <a:pt x="36384" y="5393"/>
                      <a:pt x="36374" y="5391"/>
                      <a:pt x="36366" y="5387"/>
                    </a:cubicBezTo>
                    <a:cubicBezTo>
                      <a:pt x="36094" y="5575"/>
                      <a:pt x="35885" y="5764"/>
                      <a:pt x="35655" y="5931"/>
                    </a:cubicBezTo>
                    <a:lnTo>
                      <a:pt x="35341" y="6203"/>
                    </a:lnTo>
                    <a:cubicBezTo>
                      <a:pt x="35215" y="6287"/>
                      <a:pt x="35111" y="6391"/>
                      <a:pt x="35006" y="6496"/>
                    </a:cubicBezTo>
                    <a:cubicBezTo>
                      <a:pt x="34588" y="6894"/>
                      <a:pt x="34253" y="7270"/>
                      <a:pt x="33918" y="7605"/>
                    </a:cubicBezTo>
                    <a:lnTo>
                      <a:pt x="33876" y="7647"/>
                    </a:lnTo>
                    <a:cubicBezTo>
                      <a:pt x="33625" y="7919"/>
                      <a:pt x="33374" y="8086"/>
                      <a:pt x="33060" y="8128"/>
                    </a:cubicBezTo>
                    <a:cubicBezTo>
                      <a:pt x="33060" y="8044"/>
                      <a:pt x="33228" y="8003"/>
                      <a:pt x="33374" y="7919"/>
                    </a:cubicBezTo>
                    <a:cubicBezTo>
                      <a:pt x="33541" y="7835"/>
                      <a:pt x="33709" y="7689"/>
                      <a:pt x="33813" y="7563"/>
                    </a:cubicBezTo>
                    <a:lnTo>
                      <a:pt x="33855" y="7521"/>
                    </a:lnTo>
                    <a:cubicBezTo>
                      <a:pt x="33939" y="7438"/>
                      <a:pt x="33960" y="7354"/>
                      <a:pt x="33918" y="7312"/>
                    </a:cubicBezTo>
                    <a:lnTo>
                      <a:pt x="33918" y="7312"/>
                    </a:lnTo>
                    <a:cubicBezTo>
                      <a:pt x="33855" y="7375"/>
                      <a:pt x="33813" y="7417"/>
                      <a:pt x="33793" y="7459"/>
                    </a:cubicBezTo>
                    <a:lnTo>
                      <a:pt x="33730" y="7500"/>
                    </a:lnTo>
                    <a:cubicBezTo>
                      <a:pt x="33604" y="7668"/>
                      <a:pt x="33458" y="7793"/>
                      <a:pt x="33332" y="7877"/>
                    </a:cubicBezTo>
                    <a:cubicBezTo>
                      <a:pt x="33186" y="7982"/>
                      <a:pt x="33018" y="8024"/>
                      <a:pt x="32809" y="8044"/>
                    </a:cubicBezTo>
                    <a:cubicBezTo>
                      <a:pt x="32755" y="8050"/>
                      <a:pt x="32699" y="8053"/>
                      <a:pt x="32642" y="8053"/>
                    </a:cubicBezTo>
                    <a:cubicBezTo>
                      <a:pt x="32263" y="8053"/>
                      <a:pt x="31828" y="7936"/>
                      <a:pt x="31282" y="7772"/>
                    </a:cubicBezTo>
                    <a:cubicBezTo>
                      <a:pt x="31093" y="7710"/>
                      <a:pt x="31151" y="7694"/>
                      <a:pt x="31271" y="7694"/>
                    </a:cubicBezTo>
                    <a:cubicBezTo>
                      <a:pt x="31392" y="7694"/>
                      <a:pt x="31575" y="7710"/>
                      <a:pt x="31637" y="7710"/>
                    </a:cubicBezTo>
                    <a:cubicBezTo>
                      <a:pt x="31449" y="7668"/>
                      <a:pt x="31282" y="7626"/>
                      <a:pt x="31093" y="7605"/>
                    </a:cubicBezTo>
                    <a:cubicBezTo>
                      <a:pt x="31010" y="7584"/>
                      <a:pt x="30905" y="7584"/>
                      <a:pt x="30800" y="7563"/>
                    </a:cubicBezTo>
                    <a:lnTo>
                      <a:pt x="30738" y="7563"/>
                    </a:lnTo>
                    <a:lnTo>
                      <a:pt x="30696" y="7542"/>
                    </a:lnTo>
                    <a:lnTo>
                      <a:pt x="30612" y="7542"/>
                    </a:lnTo>
                    <a:cubicBezTo>
                      <a:pt x="30591" y="7542"/>
                      <a:pt x="30487" y="7500"/>
                      <a:pt x="30424" y="7480"/>
                    </a:cubicBezTo>
                    <a:lnTo>
                      <a:pt x="30194" y="7417"/>
                    </a:lnTo>
                    <a:cubicBezTo>
                      <a:pt x="30047" y="7354"/>
                      <a:pt x="29901" y="7312"/>
                      <a:pt x="29754" y="7249"/>
                    </a:cubicBezTo>
                    <a:cubicBezTo>
                      <a:pt x="29171" y="7062"/>
                      <a:pt x="28651" y="6812"/>
                      <a:pt x="28110" y="6625"/>
                    </a:cubicBezTo>
                    <a:lnTo>
                      <a:pt x="28110" y="6625"/>
                    </a:lnTo>
                    <a:cubicBezTo>
                      <a:pt x="28128" y="6672"/>
                      <a:pt x="28083" y="6690"/>
                      <a:pt x="28004" y="6690"/>
                    </a:cubicBezTo>
                    <a:cubicBezTo>
                      <a:pt x="27923" y="6690"/>
                      <a:pt x="27805" y="6671"/>
                      <a:pt x="27683" y="6643"/>
                    </a:cubicBezTo>
                    <a:cubicBezTo>
                      <a:pt x="27419" y="6567"/>
                      <a:pt x="27138" y="6458"/>
                      <a:pt x="27054" y="6452"/>
                    </a:cubicBezTo>
                    <a:lnTo>
                      <a:pt x="27054" y="6452"/>
                    </a:lnTo>
                    <a:cubicBezTo>
                      <a:pt x="27272" y="6424"/>
                      <a:pt x="27050" y="6261"/>
                      <a:pt x="26867" y="6078"/>
                    </a:cubicBezTo>
                    <a:cubicBezTo>
                      <a:pt x="26689" y="5900"/>
                      <a:pt x="26549" y="5741"/>
                      <a:pt x="26832" y="5741"/>
                    </a:cubicBezTo>
                    <a:cubicBezTo>
                      <a:pt x="26849" y="5741"/>
                      <a:pt x="26867" y="5742"/>
                      <a:pt x="26888" y="5743"/>
                    </a:cubicBezTo>
                    <a:cubicBezTo>
                      <a:pt x="26799" y="5698"/>
                      <a:pt x="26689" y="5654"/>
                      <a:pt x="26625" y="5654"/>
                    </a:cubicBezTo>
                    <a:cubicBezTo>
                      <a:pt x="26599" y="5654"/>
                      <a:pt x="26580" y="5662"/>
                      <a:pt x="26574" y="5680"/>
                    </a:cubicBezTo>
                    <a:cubicBezTo>
                      <a:pt x="26486" y="5575"/>
                      <a:pt x="26487" y="5528"/>
                      <a:pt x="26575" y="5528"/>
                    </a:cubicBezTo>
                    <a:cubicBezTo>
                      <a:pt x="26592" y="5528"/>
                      <a:pt x="26613" y="5530"/>
                      <a:pt x="26637" y="5534"/>
                    </a:cubicBezTo>
                    <a:cubicBezTo>
                      <a:pt x="26448" y="5387"/>
                      <a:pt x="26365" y="5283"/>
                      <a:pt x="26281" y="5220"/>
                    </a:cubicBezTo>
                    <a:cubicBezTo>
                      <a:pt x="26218" y="5136"/>
                      <a:pt x="26134" y="5052"/>
                      <a:pt x="26051" y="4718"/>
                    </a:cubicBezTo>
                    <a:lnTo>
                      <a:pt x="26051" y="4718"/>
                    </a:lnTo>
                    <a:cubicBezTo>
                      <a:pt x="26093" y="4718"/>
                      <a:pt x="26155" y="4843"/>
                      <a:pt x="26239" y="4885"/>
                    </a:cubicBezTo>
                    <a:cubicBezTo>
                      <a:pt x="26030" y="4613"/>
                      <a:pt x="25862" y="4236"/>
                      <a:pt x="25842" y="3609"/>
                    </a:cubicBezTo>
                    <a:lnTo>
                      <a:pt x="25842" y="3609"/>
                    </a:lnTo>
                    <a:cubicBezTo>
                      <a:pt x="25862" y="3630"/>
                      <a:pt x="25904" y="3588"/>
                      <a:pt x="25925" y="3692"/>
                    </a:cubicBezTo>
                    <a:cubicBezTo>
                      <a:pt x="25842" y="3169"/>
                      <a:pt x="25758" y="2730"/>
                      <a:pt x="25653" y="2249"/>
                    </a:cubicBezTo>
                    <a:cubicBezTo>
                      <a:pt x="25632" y="2123"/>
                      <a:pt x="25611" y="1998"/>
                      <a:pt x="25570" y="1872"/>
                    </a:cubicBezTo>
                    <a:cubicBezTo>
                      <a:pt x="25549" y="1746"/>
                      <a:pt x="25528" y="1621"/>
                      <a:pt x="25486" y="1454"/>
                    </a:cubicBezTo>
                    <a:cubicBezTo>
                      <a:pt x="25402" y="1140"/>
                      <a:pt x="25235" y="847"/>
                      <a:pt x="24942" y="575"/>
                    </a:cubicBezTo>
                    <a:lnTo>
                      <a:pt x="24942" y="575"/>
                    </a:lnTo>
                    <a:cubicBezTo>
                      <a:pt x="24993" y="587"/>
                      <a:pt x="25030" y="593"/>
                      <a:pt x="25055" y="593"/>
                    </a:cubicBezTo>
                    <a:cubicBezTo>
                      <a:pt x="25155" y="593"/>
                      <a:pt x="25075" y="503"/>
                      <a:pt x="24942" y="386"/>
                    </a:cubicBezTo>
                    <a:cubicBezTo>
                      <a:pt x="24774" y="261"/>
                      <a:pt x="24502" y="156"/>
                      <a:pt x="24482" y="31"/>
                    </a:cubicBezTo>
                    <a:cubicBezTo>
                      <a:pt x="24398" y="31"/>
                      <a:pt x="24314" y="10"/>
                      <a:pt x="24230" y="10"/>
                    </a:cubicBezTo>
                    <a:cubicBezTo>
                      <a:pt x="24175" y="10"/>
                      <a:pt x="24119" y="0"/>
                      <a:pt x="24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12"/>
              <p:cNvSpPr/>
              <p:nvPr/>
            </p:nvSpPr>
            <p:spPr>
              <a:xfrm>
                <a:off x="8961125" y="3404900"/>
                <a:ext cx="36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3" extrusionOk="0">
                    <a:moveTo>
                      <a:pt x="147" y="1"/>
                    </a:moveTo>
                    <a:cubicBezTo>
                      <a:pt x="105" y="21"/>
                      <a:pt x="63" y="21"/>
                      <a:pt x="0" y="42"/>
                    </a:cubicBezTo>
                    <a:cubicBezTo>
                      <a:pt x="63" y="21"/>
                      <a:pt x="105" y="2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12"/>
              <p:cNvSpPr/>
              <p:nvPr/>
            </p:nvSpPr>
            <p:spPr>
              <a:xfrm>
                <a:off x="8854925" y="3538300"/>
                <a:ext cx="16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6" extrusionOk="0">
                    <a:moveTo>
                      <a:pt x="1" y="0"/>
                    </a:moveTo>
                    <a:cubicBezTo>
                      <a:pt x="22" y="63"/>
                      <a:pt x="43" y="105"/>
                      <a:pt x="64" y="126"/>
                    </a:cubicBezTo>
                    <a:cubicBezTo>
                      <a:pt x="43" y="84"/>
                      <a:pt x="22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12"/>
              <p:cNvSpPr/>
              <p:nvPr/>
            </p:nvSpPr>
            <p:spPr>
              <a:xfrm>
                <a:off x="8905675" y="3403850"/>
                <a:ext cx="596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36" extrusionOk="0">
                    <a:moveTo>
                      <a:pt x="1507" y="210"/>
                    </a:moveTo>
                    <a:cubicBezTo>
                      <a:pt x="1484" y="213"/>
                      <a:pt x="1460" y="216"/>
                      <a:pt x="1436" y="218"/>
                    </a:cubicBezTo>
                    <a:lnTo>
                      <a:pt x="1436" y="218"/>
                    </a:lnTo>
                    <a:cubicBezTo>
                      <a:pt x="1463" y="216"/>
                      <a:pt x="1487" y="213"/>
                      <a:pt x="1507" y="210"/>
                    </a:cubicBezTo>
                    <a:close/>
                    <a:moveTo>
                      <a:pt x="1436" y="218"/>
                    </a:moveTo>
                    <a:lnTo>
                      <a:pt x="1436" y="218"/>
                    </a:lnTo>
                    <a:cubicBezTo>
                      <a:pt x="1351" y="227"/>
                      <a:pt x="1237" y="236"/>
                      <a:pt x="1154" y="244"/>
                    </a:cubicBezTo>
                    <a:lnTo>
                      <a:pt x="1154" y="244"/>
                    </a:lnTo>
                    <a:cubicBezTo>
                      <a:pt x="1253" y="237"/>
                      <a:pt x="1349" y="228"/>
                      <a:pt x="1436" y="218"/>
                    </a:cubicBezTo>
                    <a:close/>
                    <a:moveTo>
                      <a:pt x="2386" y="1"/>
                    </a:moveTo>
                    <a:cubicBezTo>
                      <a:pt x="1988" y="168"/>
                      <a:pt x="1528" y="231"/>
                      <a:pt x="1068" y="273"/>
                    </a:cubicBezTo>
                    <a:cubicBezTo>
                      <a:pt x="1011" y="263"/>
                      <a:pt x="1065" y="254"/>
                      <a:pt x="1154" y="244"/>
                    </a:cubicBezTo>
                    <a:lnTo>
                      <a:pt x="1154" y="244"/>
                    </a:lnTo>
                    <a:cubicBezTo>
                      <a:pt x="1046" y="253"/>
                      <a:pt x="934" y="261"/>
                      <a:pt x="824" y="268"/>
                    </a:cubicBezTo>
                    <a:lnTo>
                      <a:pt x="824" y="268"/>
                    </a:lnTo>
                    <a:cubicBezTo>
                      <a:pt x="840" y="268"/>
                      <a:pt x="855" y="267"/>
                      <a:pt x="869" y="267"/>
                    </a:cubicBezTo>
                    <a:cubicBezTo>
                      <a:pt x="979" y="267"/>
                      <a:pt x="1036" y="273"/>
                      <a:pt x="1047" y="273"/>
                    </a:cubicBezTo>
                    <a:lnTo>
                      <a:pt x="712" y="294"/>
                    </a:lnTo>
                    <a:cubicBezTo>
                      <a:pt x="900" y="294"/>
                      <a:pt x="1235" y="294"/>
                      <a:pt x="1591" y="231"/>
                    </a:cubicBezTo>
                    <a:cubicBezTo>
                      <a:pt x="1800" y="210"/>
                      <a:pt x="2030" y="168"/>
                      <a:pt x="2239" y="84"/>
                    </a:cubicBezTo>
                    <a:lnTo>
                      <a:pt x="2239" y="84"/>
                    </a:lnTo>
                    <a:cubicBezTo>
                      <a:pt x="2176" y="105"/>
                      <a:pt x="2114" y="126"/>
                      <a:pt x="2051" y="147"/>
                    </a:cubicBezTo>
                    <a:cubicBezTo>
                      <a:pt x="2135" y="105"/>
                      <a:pt x="2239" y="63"/>
                      <a:pt x="2386" y="1"/>
                    </a:cubicBezTo>
                    <a:close/>
                    <a:moveTo>
                      <a:pt x="824" y="268"/>
                    </a:moveTo>
                    <a:cubicBezTo>
                      <a:pt x="717" y="269"/>
                      <a:pt x="569" y="275"/>
                      <a:pt x="377" y="294"/>
                    </a:cubicBezTo>
                    <a:cubicBezTo>
                      <a:pt x="303" y="294"/>
                      <a:pt x="243" y="301"/>
                      <a:pt x="229" y="307"/>
                    </a:cubicBezTo>
                    <a:lnTo>
                      <a:pt x="229" y="307"/>
                    </a:lnTo>
                    <a:cubicBezTo>
                      <a:pt x="386" y="294"/>
                      <a:pt x="601" y="282"/>
                      <a:pt x="824" y="268"/>
                    </a:cubicBezTo>
                    <a:close/>
                    <a:moveTo>
                      <a:pt x="229" y="307"/>
                    </a:moveTo>
                    <a:cubicBezTo>
                      <a:pt x="119" y="316"/>
                      <a:pt x="37" y="325"/>
                      <a:pt x="0" y="336"/>
                    </a:cubicBezTo>
                    <a:lnTo>
                      <a:pt x="272" y="315"/>
                    </a:lnTo>
                    <a:cubicBezTo>
                      <a:pt x="230" y="315"/>
                      <a:pt x="218" y="311"/>
                      <a:pt x="229" y="3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12"/>
              <p:cNvSpPr/>
              <p:nvPr/>
            </p:nvSpPr>
            <p:spPr>
              <a:xfrm>
                <a:off x="8912475" y="3411700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0" y="1"/>
                    </a:moveTo>
                    <a:cubicBezTo>
                      <a:pt x="0" y="1"/>
                      <a:pt x="2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12"/>
              <p:cNvSpPr/>
              <p:nvPr/>
            </p:nvSpPr>
            <p:spPr>
              <a:xfrm>
                <a:off x="9473225" y="3010500"/>
                <a:ext cx="21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63"/>
                      <a:pt x="42" y="126"/>
                      <a:pt x="84" y="168"/>
                    </a:cubicBezTo>
                    <a:cubicBezTo>
                      <a:pt x="42" y="105"/>
                      <a:pt x="2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12"/>
              <p:cNvSpPr/>
              <p:nvPr/>
            </p:nvSpPr>
            <p:spPr>
              <a:xfrm>
                <a:off x="9132175" y="3881425"/>
                <a:ext cx="36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8" extrusionOk="0">
                    <a:moveTo>
                      <a:pt x="147" y="1"/>
                    </a:moveTo>
                    <a:cubicBezTo>
                      <a:pt x="126" y="22"/>
                      <a:pt x="84" y="43"/>
                      <a:pt x="63" y="85"/>
                    </a:cubicBezTo>
                    <a:cubicBezTo>
                      <a:pt x="42" y="106"/>
                      <a:pt x="21" y="106"/>
                      <a:pt x="0" y="147"/>
                    </a:cubicBezTo>
                    <a:cubicBezTo>
                      <a:pt x="42" y="127"/>
                      <a:pt x="84" y="106"/>
                      <a:pt x="105" y="85"/>
                    </a:cubicBezTo>
                    <a:cubicBezTo>
                      <a:pt x="126" y="43"/>
                      <a:pt x="147" y="22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12"/>
              <p:cNvSpPr/>
              <p:nvPr/>
            </p:nvSpPr>
            <p:spPr>
              <a:xfrm>
                <a:off x="9132225" y="3087425"/>
                <a:ext cx="1025" cy="15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62" extrusionOk="0">
                    <a:moveTo>
                      <a:pt x="0" y="1"/>
                    </a:moveTo>
                    <a:cubicBezTo>
                      <a:pt x="19" y="20"/>
                      <a:pt x="19" y="20"/>
                      <a:pt x="19" y="41"/>
                    </a:cubicBezTo>
                    <a:lnTo>
                      <a:pt x="40" y="62"/>
                    </a:lnTo>
                    <a:cubicBezTo>
                      <a:pt x="40" y="41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12"/>
              <p:cNvSpPr/>
              <p:nvPr/>
            </p:nvSpPr>
            <p:spPr>
              <a:xfrm>
                <a:off x="9520825" y="396617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1" y="1"/>
                    </a:moveTo>
                    <a:lnTo>
                      <a:pt x="1" y="10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12"/>
              <p:cNvSpPr/>
              <p:nvPr/>
            </p:nvSpPr>
            <p:spPr>
              <a:xfrm>
                <a:off x="8982575" y="3090000"/>
                <a:ext cx="21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3" extrusionOk="0">
                    <a:moveTo>
                      <a:pt x="84" y="1"/>
                    </a:moveTo>
                    <a:cubicBezTo>
                      <a:pt x="82" y="2"/>
                      <a:pt x="41" y="22"/>
                      <a:pt x="0" y="42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12"/>
              <p:cNvSpPr/>
              <p:nvPr/>
            </p:nvSpPr>
            <p:spPr>
              <a:xfrm>
                <a:off x="8987275" y="3167425"/>
                <a:ext cx="47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" y="63"/>
                      <a:pt x="126" y="147"/>
                      <a:pt x="189" y="209"/>
                    </a:cubicBezTo>
                    <a:cubicBezTo>
                      <a:pt x="126" y="126"/>
                      <a:pt x="63" y="6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12"/>
              <p:cNvSpPr/>
              <p:nvPr/>
            </p:nvSpPr>
            <p:spPr>
              <a:xfrm>
                <a:off x="8984675" y="3163775"/>
                <a:ext cx="26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" y="42"/>
                      <a:pt x="63" y="84"/>
                      <a:pt x="104" y="146"/>
                    </a:cubicBezTo>
                    <a:cubicBezTo>
                      <a:pt x="84" y="105"/>
                      <a:pt x="42" y="4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12"/>
              <p:cNvSpPr/>
              <p:nvPr/>
            </p:nvSpPr>
            <p:spPr>
              <a:xfrm>
                <a:off x="9027550" y="3209275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cubicBezTo>
                      <a:pt x="22" y="21"/>
                      <a:pt x="22" y="21"/>
                      <a:pt x="42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12"/>
              <p:cNvSpPr/>
              <p:nvPr/>
            </p:nvSpPr>
            <p:spPr>
              <a:xfrm>
                <a:off x="9556400" y="3042400"/>
                <a:ext cx="480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42"/>
                      <a:pt x="84" y="42"/>
                    </a:cubicBezTo>
                    <a:cubicBezTo>
                      <a:pt x="157" y="64"/>
                      <a:pt x="187" y="73"/>
                      <a:pt x="188" y="73"/>
                    </a:cubicBezTo>
                    <a:cubicBezTo>
                      <a:pt x="191" y="73"/>
                      <a:pt x="96" y="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12"/>
              <p:cNvSpPr/>
              <p:nvPr/>
            </p:nvSpPr>
            <p:spPr>
              <a:xfrm>
                <a:off x="9364425" y="2886525"/>
                <a:ext cx="94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6" extrusionOk="0">
                    <a:moveTo>
                      <a:pt x="377" y="0"/>
                    </a:moveTo>
                    <a:lnTo>
                      <a:pt x="377" y="0"/>
                    </a:lnTo>
                    <a:cubicBezTo>
                      <a:pt x="168" y="21"/>
                      <a:pt x="0" y="42"/>
                      <a:pt x="0" y="126"/>
                    </a:cubicBezTo>
                    <a:cubicBezTo>
                      <a:pt x="126" y="84"/>
                      <a:pt x="252" y="42"/>
                      <a:pt x="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12"/>
              <p:cNvSpPr/>
              <p:nvPr/>
            </p:nvSpPr>
            <p:spPr>
              <a:xfrm>
                <a:off x="9851425" y="304867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2"/>
                      <a:pt x="42" y="42"/>
                      <a:pt x="63" y="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12"/>
              <p:cNvSpPr/>
              <p:nvPr/>
            </p:nvSpPr>
            <p:spPr>
              <a:xfrm>
                <a:off x="9373850" y="2885275"/>
                <a:ext cx="1362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1" extrusionOk="0">
                    <a:moveTo>
                      <a:pt x="384" y="0"/>
                    </a:moveTo>
                    <a:cubicBezTo>
                      <a:pt x="245" y="0"/>
                      <a:pt x="123" y="20"/>
                      <a:pt x="0" y="50"/>
                    </a:cubicBezTo>
                    <a:cubicBezTo>
                      <a:pt x="167" y="50"/>
                      <a:pt x="377" y="29"/>
                      <a:pt x="544" y="8"/>
                    </a:cubicBezTo>
                    <a:cubicBezTo>
                      <a:pt x="488" y="3"/>
                      <a:pt x="435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12"/>
              <p:cNvSpPr/>
              <p:nvPr/>
            </p:nvSpPr>
            <p:spPr>
              <a:xfrm>
                <a:off x="8913525" y="3410650"/>
                <a:ext cx="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12"/>
              <p:cNvSpPr/>
              <p:nvPr/>
            </p:nvSpPr>
            <p:spPr>
              <a:xfrm>
                <a:off x="8909850" y="3410650"/>
                <a:ext cx="31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" extrusionOk="0">
                    <a:moveTo>
                      <a:pt x="126" y="1"/>
                    </a:moveTo>
                    <a:cubicBezTo>
                      <a:pt x="126" y="1"/>
                      <a:pt x="64" y="1"/>
                      <a:pt x="1" y="2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12"/>
              <p:cNvSpPr/>
              <p:nvPr/>
            </p:nvSpPr>
            <p:spPr>
              <a:xfrm>
                <a:off x="8903050" y="3411175"/>
                <a:ext cx="68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" extrusionOk="0">
                    <a:moveTo>
                      <a:pt x="273" y="1"/>
                    </a:moveTo>
                    <a:cubicBezTo>
                      <a:pt x="168" y="1"/>
                      <a:pt x="64" y="1"/>
                      <a:pt x="1" y="22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12"/>
              <p:cNvSpPr/>
              <p:nvPr/>
            </p:nvSpPr>
            <p:spPr>
              <a:xfrm>
                <a:off x="8987275" y="3358875"/>
                <a:ext cx="120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838" extrusionOk="0">
                    <a:moveTo>
                      <a:pt x="482" y="0"/>
                    </a:moveTo>
                    <a:cubicBezTo>
                      <a:pt x="370" y="186"/>
                      <a:pt x="225" y="455"/>
                      <a:pt x="77" y="718"/>
                    </a:cubicBezTo>
                    <a:lnTo>
                      <a:pt x="77" y="718"/>
                    </a:lnTo>
                    <a:cubicBezTo>
                      <a:pt x="203" y="518"/>
                      <a:pt x="415" y="167"/>
                      <a:pt x="482" y="0"/>
                    </a:cubicBezTo>
                    <a:close/>
                    <a:moveTo>
                      <a:pt x="77" y="718"/>
                    </a:moveTo>
                    <a:lnTo>
                      <a:pt x="77" y="718"/>
                    </a:lnTo>
                    <a:cubicBezTo>
                      <a:pt x="44" y="770"/>
                      <a:pt x="18" y="812"/>
                      <a:pt x="0" y="837"/>
                    </a:cubicBezTo>
                    <a:lnTo>
                      <a:pt x="21" y="816"/>
                    </a:lnTo>
                    <a:cubicBezTo>
                      <a:pt x="40" y="784"/>
                      <a:pt x="59" y="751"/>
                      <a:pt x="77" y="7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12"/>
              <p:cNvSpPr/>
              <p:nvPr/>
            </p:nvSpPr>
            <p:spPr>
              <a:xfrm>
                <a:off x="9032775" y="3262100"/>
                <a:ext cx="63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59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8" y="272"/>
                      <a:pt x="85" y="544"/>
                      <a:pt x="1" y="816"/>
                    </a:cubicBezTo>
                    <a:cubicBezTo>
                      <a:pt x="36" y="734"/>
                      <a:pt x="72" y="638"/>
                      <a:pt x="77" y="638"/>
                    </a:cubicBezTo>
                    <a:lnTo>
                      <a:pt x="77" y="638"/>
                    </a:lnTo>
                    <a:cubicBezTo>
                      <a:pt x="81" y="638"/>
                      <a:pt x="67" y="694"/>
                      <a:pt x="22" y="858"/>
                    </a:cubicBezTo>
                    <a:cubicBezTo>
                      <a:pt x="147" y="505"/>
                      <a:pt x="174" y="426"/>
                      <a:pt x="169" y="426"/>
                    </a:cubicBezTo>
                    <a:lnTo>
                      <a:pt x="169" y="426"/>
                    </a:lnTo>
                    <a:cubicBezTo>
                      <a:pt x="166" y="426"/>
                      <a:pt x="143" y="476"/>
                      <a:pt x="134" y="476"/>
                    </a:cubicBezTo>
                    <a:cubicBezTo>
                      <a:pt x="123" y="476"/>
                      <a:pt x="137" y="391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12"/>
              <p:cNvSpPr/>
              <p:nvPr/>
            </p:nvSpPr>
            <p:spPr>
              <a:xfrm>
                <a:off x="9023925" y="3195075"/>
                <a:ext cx="76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36" extrusionOk="0">
                    <a:moveTo>
                      <a:pt x="9" y="0"/>
                    </a:moveTo>
                    <a:cubicBezTo>
                      <a:pt x="1" y="0"/>
                      <a:pt x="43" y="58"/>
                      <a:pt x="146" y="192"/>
                    </a:cubicBezTo>
                    <a:cubicBezTo>
                      <a:pt x="246" y="299"/>
                      <a:pt x="284" y="335"/>
                      <a:pt x="291" y="335"/>
                    </a:cubicBezTo>
                    <a:cubicBezTo>
                      <a:pt x="304" y="335"/>
                      <a:pt x="173" y="171"/>
                      <a:pt x="187" y="171"/>
                    </a:cubicBezTo>
                    <a:cubicBezTo>
                      <a:pt x="81" y="64"/>
                      <a:pt x="17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12"/>
              <p:cNvSpPr/>
              <p:nvPr/>
            </p:nvSpPr>
            <p:spPr>
              <a:xfrm>
                <a:off x="9269750" y="3067500"/>
                <a:ext cx="787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48" extrusionOk="0">
                    <a:moveTo>
                      <a:pt x="0" y="1"/>
                    </a:moveTo>
                    <a:lnTo>
                      <a:pt x="0" y="147"/>
                    </a:lnTo>
                    <a:cubicBezTo>
                      <a:pt x="314" y="1"/>
                      <a:pt x="0" y="8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12"/>
              <p:cNvSpPr/>
              <p:nvPr/>
            </p:nvSpPr>
            <p:spPr>
              <a:xfrm>
                <a:off x="9319425" y="3008400"/>
                <a:ext cx="26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482" extrusionOk="0">
                    <a:moveTo>
                      <a:pt x="106" y="0"/>
                    </a:moveTo>
                    <a:lnTo>
                      <a:pt x="1" y="335"/>
                    </a:lnTo>
                    <a:cubicBezTo>
                      <a:pt x="43" y="398"/>
                      <a:pt x="64" y="419"/>
                      <a:pt x="106" y="482"/>
                    </a:cubicBezTo>
                    <a:lnTo>
                      <a:pt x="106" y="377"/>
                    </a:lnTo>
                    <a:lnTo>
                      <a:pt x="106" y="252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12"/>
              <p:cNvSpPr/>
              <p:nvPr/>
            </p:nvSpPr>
            <p:spPr>
              <a:xfrm>
                <a:off x="9350300" y="2946675"/>
                <a:ext cx="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587" extrusionOk="0">
                    <a:moveTo>
                      <a:pt x="0" y="0"/>
                    </a:moveTo>
                    <a:lnTo>
                      <a:pt x="0" y="419"/>
                    </a:lnTo>
                    <a:lnTo>
                      <a:pt x="21" y="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12"/>
              <p:cNvSpPr/>
              <p:nvPr/>
            </p:nvSpPr>
            <p:spPr>
              <a:xfrm>
                <a:off x="9846700" y="3124225"/>
                <a:ext cx="6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1" extrusionOk="0">
                    <a:moveTo>
                      <a:pt x="204" y="1"/>
                    </a:moveTo>
                    <a:cubicBezTo>
                      <a:pt x="163" y="1"/>
                      <a:pt x="92" y="56"/>
                      <a:pt x="1" y="201"/>
                    </a:cubicBezTo>
                    <a:lnTo>
                      <a:pt x="189" y="201"/>
                    </a:lnTo>
                    <a:cubicBezTo>
                      <a:pt x="260" y="94"/>
                      <a:pt x="258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12"/>
              <p:cNvSpPr/>
              <p:nvPr/>
            </p:nvSpPr>
            <p:spPr>
              <a:xfrm>
                <a:off x="9934075" y="3392875"/>
                <a:ext cx="18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51" extrusionOk="0">
                    <a:moveTo>
                      <a:pt x="0" y="0"/>
                    </a:moveTo>
                    <a:cubicBezTo>
                      <a:pt x="131" y="75"/>
                      <a:pt x="446" y="150"/>
                      <a:pt x="676" y="150"/>
                    </a:cubicBezTo>
                    <a:cubicBezTo>
                      <a:pt x="703" y="150"/>
                      <a:pt x="729" y="149"/>
                      <a:pt x="753" y="147"/>
                    </a:cubicBezTo>
                    <a:cubicBezTo>
                      <a:pt x="461" y="84"/>
                      <a:pt x="16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12"/>
              <p:cNvSpPr/>
              <p:nvPr/>
            </p:nvSpPr>
            <p:spPr>
              <a:xfrm>
                <a:off x="9537050" y="3879875"/>
                <a:ext cx="11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252" extrusionOk="0">
                    <a:moveTo>
                      <a:pt x="461" y="0"/>
                    </a:moveTo>
                    <a:lnTo>
                      <a:pt x="0" y="251"/>
                    </a:lnTo>
                    <a:lnTo>
                      <a:pt x="230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50" name="Google Shape;3350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7598" y="1349148"/>
            <a:ext cx="776300" cy="783100"/>
            <a:chOff x="3222406" y="1835625"/>
            <a:chExt cx="776300" cy="783100"/>
          </a:xfrm>
        </p:grpSpPr>
        <p:sp>
          <p:nvSpPr>
            <p:cNvPr id="3351" name="Google Shape;3351;p12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3" name="Google Shape;3353;p12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3354" name="Google Shape;3354;p12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12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12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12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12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12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12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12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2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12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12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12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12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12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12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12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12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2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12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12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12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12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12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12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12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12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12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12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12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12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12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12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12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12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12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12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12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12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12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12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12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12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12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12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12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12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12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12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12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12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12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12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12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12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12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12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12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12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p12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3" name="Google Shape;3413;p12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p12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12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12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12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12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12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12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12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12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12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12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12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12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12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12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12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12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12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12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12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12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12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12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12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12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12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12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12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p12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12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12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12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12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12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12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12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12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12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12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12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12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12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12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12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12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12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12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12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12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12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12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12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2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12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68" name="Google Shape;346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4544" y="3964682"/>
            <a:ext cx="665112" cy="665941"/>
            <a:chOff x="1766826" y="2471713"/>
            <a:chExt cx="665112" cy="665941"/>
          </a:xfrm>
        </p:grpSpPr>
        <p:sp>
          <p:nvSpPr>
            <p:cNvPr id="3469" name="Google Shape;3469;p12"/>
            <p:cNvSpPr/>
            <p:nvPr/>
          </p:nvSpPr>
          <p:spPr>
            <a:xfrm>
              <a:off x="1766826" y="2483079"/>
              <a:ext cx="659125" cy="654575"/>
            </a:xfrm>
            <a:custGeom>
              <a:avLst/>
              <a:gdLst/>
              <a:ahLst/>
              <a:cxnLst/>
              <a:rect l="l" t="t" r="r" b="b"/>
              <a:pathLst>
                <a:path w="26365" h="26183" extrusionOk="0">
                  <a:moveTo>
                    <a:pt x="13352" y="0"/>
                  </a:moveTo>
                  <a:cubicBezTo>
                    <a:pt x="12735" y="0"/>
                    <a:pt x="12062" y="113"/>
                    <a:pt x="11676" y="380"/>
                  </a:cubicBezTo>
                  <a:cubicBezTo>
                    <a:pt x="11613" y="422"/>
                    <a:pt x="11550" y="715"/>
                    <a:pt x="11466" y="1217"/>
                  </a:cubicBezTo>
                  <a:cubicBezTo>
                    <a:pt x="11404" y="1678"/>
                    <a:pt x="11446" y="2347"/>
                    <a:pt x="11362" y="2766"/>
                  </a:cubicBezTo>
                  <a:cubicBezTo>
                    <a:pt x="11341" y="2975"/>
                    <a:pt x="11194" y="3163"/>
                    <a:pt x="11027" y="3268"/>
                  </a:cubicBezTo>
                  <a:cubicBezTo>
                    <a:pt x="10023" y="3833"/>
                    <a:pt x="8621" y="4544"/>
                    <a:pt x="7972" y="4837"/>
                  </a:cubicBezTo>
                  <a:cubicBezTo>
                    <a:pt x="7868" y="4889"/>
                    <a:pt x="7758" y="4916"/>
                    <a:pt x="7648" y="4916"/>
                  </a:cubicBezTo>
                  <a:cubicBezTo>
                    <a:pt x="7538" y="4916"/>
                    <a:pt x="7428" y="4889"/>
                    <a:pt x="7324" y="4837"/>
                  </a:cubicBezTo>
                  <a:cubicBezTo>
                    <a:pt x="6633" y="4460"/>
                    <a:pt x="6047" y="3414"/>
                    <a:pt x="5147" y="3226"/>
                  </a:cubicBezTo>
                  <a:cubicBezTo>
                    <a:pt x="5100" y="3217"/>
                    <a:pt x="5054" y="3212"/>
                    <a:pt x="5008" y="3212"/>
                  </a:cubicBezTo>
                  <a:cubicBezTo>
                    <a:pt x="4431" y="3212"/>
                    <a:pt x="4003" y="3914"/>
                    <a:pt x="3557" y="4419"/>
                  </a:cubicBezTo>
                  <a:cubicBezTo>
                    <a:pt x="3536" y="4440"/>
                    <a:pt x="3515" y="4460"/>
                    <a:pt x="3495" y="4502"/>
                  </a:cubicBezTo>
                  <a:cubicBezTo>
                    <a:pt x="3411" y="4628"/>
                    <a:pt x="3327" y="4732"/>
                    <a:pt x="3285" y="4858"/>
                  </a:cubicBezTo>
                  <a:cubicBezTo>
                    <a:pt x="3181" y="5088"/>
                    <a:pt x="3181" y="5360"/>
                    <a:pt x="3327" y="5569"/>
                  </a:cubicBezTo>
                  <a:cubicBezTo>
                    <a:pt x="3871" y="6427"/>
                    <a:pt x="5106" y="7181"/>
                    <a:pt x="4457" y="8122"/>
                  </a:cubicBezTo>
                  <a:cubicBezTo>
                    <a:pt x="4352" y="8310"/>
                    <a:pt x="4248" y="8520"/>
                    <a:pt x="4143" y="8729"/>
                  </a:cubicBezTo>
                  <a:cubicBezTo>
                    <a:pt x="3850" y="9377"/>
                    <a:pt x="3620" y="10068"/>
                    <a:pt x="3453" y="10758"/>
                  </a:cubicBezTo>
                  <a:cubicBezTo>
                    <a:pt x="3390" y="11072"/>
                    <a:pt x="3139" y="11302"/>
                    <a:pt x="2825" y="11323"/>
                  </a:cubicBezTo>
                  <a:cubicBezTo>
                    <a:pt x="1549" y="11470"/>
                    <a:pt x="649" y="11595"/>
                    <a:pt x="523" y="11616"/>
                  </a:cubicBezTo>
                  <a:cubicBezTo>
                    <a:pt x="105" y="11763"/>
                    <a:pt x="0" y="13855"/>
                    <a:pt x="565" y="14692"/>
                  </a:cubicBezTo>
                  <a:cubicBezTo>
                    <a:pt x="628" y="14776"/>
                    <a:pt x="1298" y="14880"/>
                    <a:pt x="2323" y="15027"/>
                  </a:cubicBezTo>
                  <a:cubicBezTo>
                    <a:pt x="2532" y="15048"/>
                    <a:pt x="2762" y="15069"/>
                    <a:pt x="2992" y="15090"/>
                  </a:cubicBezTo>
                  <a:cubicBezTo>
                    <a:pt x="3264" y="15131"/>
                    <a:pt x="3495" y="15320"/>
                    <a:pt x="3578" y="15571"/>
                  </a:cubicBezTo>
                  <a:cubicBezTo>
                    <a:pt x="3997" y="16722"/>
                    <a:pt x="4708" y="17684"/>
                    <a:pt x="4875" y="18709"/>
                  </a:cubicBezTo>
                  <a:cubicBezTo>
                    <a:pt x="4980" y="19107"/>
                    <a:pt x="4373" y="19839"/>
                    <a:pt x="3850" y="20258"/>
                  </a:cubicBezTo>
                  <a:cubicBezTo>
                    <a:pt x="3808" y="20300"/>
                    <a:pt x="3767" y="20341"/>
                    <a:pt x="3725" y="20383"/>
                  </a:cubicBezTo>
                  <a:cubicBezTo>
                    <a:pt x="3432" y="20760"/>
                    <a:pt x="3243" y="20990"/>
                    <a:pt x="3223" y="21053"/>
                  </a:cubicBezTo>
                  <a:cubicBezTo>
                    <a:pt x="3034" y="21450"/>
                    <a:pt x="4436" y="23020"/>
                    <a:pt x="5420" y="23208"/>
                  </a:cubicBezTo>
                  <a:cubicBezTo>
                    <a:pt x="5482" y="23208"/>
                    <a:pt x="5775" y="23041"/>
                    <a:pt x="6194" y="22727"/>
                  </a:cubicBezTo>
                  <a:cubicBezTo>
                    <a:pt x="6487" y="22518"/>
                    <a:pt x="6759" y="22225"/>
                    <a:pt x="7031" y="21974"/>
                  </a:cubicBezTo>
                  <a:cubicBezTo>
                    <a:pt x="7275" y="21721"/>
                    <a:pt x="7539" y="21640"/>
                    <a:pt x="7808" y="21640"/>
                  </a:cubicBezTo>
                  <a:cubicBezTo>
                    <a:pt x="8229" y="21640"/>
                    <a:pt x="8664" y="21839"/>
                    <a:pt x="9060" y="21890"/>
                  </a:cubicBezTo>
                  <a:cubicBezTo>
                    <a:pt x="9123" y="21890"/>
                    <a:pt x="9165" y="21890"/>
                    <a:pt x="9207" y="21911"/>
                  </a:cubicBezTo>
                  <a:cubicBezTo>
                    <a:pt x="9416" y="21974"/>
                    <a:pt x="9604" y="22036"/>
                    <a:pt x="9813" y="22099"/>
                  </a:cubicBezTo>
                  <a:cubicBezTo>
                    <a:pt x="10462" y="22350"/>
                    <a:pt x="11069" y="22685"/>
                    <a:pt x="11550" y="23082"/>
                  </a:cubicBezTo>
                  <a:cubicBezTo>
                    <a:pt x="12073" y="23522"/>
                    <a:pt x="12010" y="24589"/>
                    <a:pt x="12136" y="25531"/>
                  </a:cubicBezTo>
                  <a:cubicBezTo>
                    <a:pt x="12178" y="25886"/>
                    <a:pt x="12450" y="26158"/>
                    <a:pt x="12806" y="26179"/>
                  </a:cubicBezTo>
                  <a:cubicBezTo>
                    <a:pt x="12864" y="26181"/>
                    <a:pt x="12925" y="26182"/>
                    <a:pt x="12988" y="26182"/>
                  </a:cubicBezTo>
                  <a:cubicBezTo>
                    <a:pt x="13517" y="26182"/>
                    <a:pt x="14203" y="26110"/>
                    <a:pt x="14689" y="26054"/>
                  </a:cubicBezTo>
                  <a:cubicBezTo>
                    <a:pt x="15023" y="26012"/>
                    <a:pt x="15295" y="25740"/>
                    <a:pt x="15316" y="25384"/>
                  </a:cubicBezTo>
                  <a:cubicBezTo>
                    <a:pt x="15358" y="24903"/>
                    <a:pt x="15421" y="24170"/>
                    <a:pt x="15484" y="23271"/>
                  </a:cubicBezTo>
                  <a:cubicBezTo>
                    <a:pt x="15505" y="22978"/>
                    <a:pt x="15714" y="22706"/>
                    <a:pt x="16007" y="22622"/>
                  </a:cubicBezTo>
                  <a:cubicBezTo>
                    <a:pt x="16927" y="22371"/>
                    <a:pt x="17827" y="21974"/>
                    <a:pt x="18664" y="21430"/>
                  </a:cubicBezTo>
                  <a:cubicBezTo>
                    <a:pt x="18782" y="21361"/>
                    <a:pt x="18913" y="21324"/>
                    <a:pt x="19046" y="21324"/>
                  </a:cubicBezTo>
                  <a:cubicBezTo>
                    <a:pt x="19196" y="21324"/>
                    <a:pt x="19347" y="21371"/>
                    <a:pt x="19480" y="21471"/>
                  </a:cubicBezTo>
                  <a:cubicBezTo>
                    <a:pt x="20652" y="22329"/>
                    <a:pt x="21510" y="22936"/>
                    <a:pt x="21656" y="22957"/>
                  </a:cubicBezTo>
                  <a:cubicBezTo>
                    <a:pt x="21665" y="22958"/>
                    <a:pt x="21675" y="22959"/>
                    <a:pt x="21685" y="22959"/>
                  </a:cubicBezTo>
                  <a:cubicBezTo>
                    <a:pt x="21809" y="22959"/>
                    <a:pt x="21987" y="22839"/>
                    <a:pt x="22200" y="22664"/>
                  </a:cubicBezTo>
                  <a:cubicBezTo>
                    <a:pt x="22409" y="22455"/>
                    <a:pt x="22661" y="22204"/>
                    <a:pt x="22891" y="21932"/>
                  </a:cubicBezTo>
                  <a:cubicBezTo>
                    <a:pt x="22891" y="21911"/>
                    <a:pt x="22912" y="21890"/>
                    <a:pt x="22933" y="21869"/>
                  </a:cubicBezTo>
                  <a:cubicBezTo>
                    <a:pt x="23267" y="21555"/>
                    <a:pt x="23749" y="21074"/>
                    <a:pt x="23686" y="20865"/>
                  </a:cubicBezTo>
                  <a:cubicBezTo>
                    <a:pt x="23518" y="19881"/>
                    <a:pt x="22096" y="19191"/>
                    <a:pt x="21991" y="18437"/>
                  </a:cubicBezTo>
                  <a:cubicBezTo>
                    <a:pt x="21991" y="18375"/>
                    <a:pt x="21991" y="18291"/>
                    <a:pt x="22012" y="18228"/>
                  </a:cubicBezTo>
                  <a:cubicBezTo>
                    <a:pt x="22242" y="17077"/>
                    <a:pt x="22723" y="15717"/>
                    <a:pt x="23414" y="14755"/>
                  </a:cubicBezTo>
                  <a:cubicBezTo>
                    <a:pt x="23958" y="14002"/>
                    <a:pt x="25862" y="14839"/>
                    <a:pt x="26301" y="13688"/>
                  </a:cubicBezTo>
                  <a:cubicBezTo>
                    <a:pt x="26343" y="13604"/>
                    <a:pt x="26343" y="13541"/>
                    <a:pt x="26343" y="13458"/>
                  </a:cubicBezTo>
                  <a:cubicBezTo>
                    <a:pt x="26364" y="13165"/>
                    <a:pt x="26343" y="12830"/>
                    <a:pt x="26322" y="12516"/>
                  </a:cubicBezTo>
                  <a:cubicBezTo>
                    <a:pt x="26301" y="12202"/>
                    <a:pt x="26259" y="11909"/>
                    <a:pt x="26239" y="11658"/>
                  </a:cubicBezTo>
                  <a:cubicBezTo>
                    <a:pt x="26197" y="11323"/>
                    <a:pt x="25904" y="11072"/>
                    <a:pt x="25569" y="11030"/>
                  </a:cubicBezTo>
                  <a:cubicBezTo>
                    <a:pt x="25130" y="11010"/>
                    <a:pt x="24439" y="10947"/>
                    <a:pt x="23623" y="10884"/>
                  </a:cubicBezTo>
                  <a:cubicBezTo>
                    <a:pt x="23309" y="10863"/>
                    <a:pt x="23058" y="10654"/>
                    <a:pt x="22974" y="10361"/>
                  </a:cubicBezTo>
                  <a:cubicBezTo>
                    <a:pt x="22702" y="9377"/>
                    <a:pt x="22284" y="8436"/>
                    <a:pt x="21740" y="7557"/>
                  </a:cubicBezTo>
                  <a:cubicBezTo>
                    <a:pt x="21573" y="7306"/>
                    <a:pt x="21573" y="6971"/>
                    <a:pt x="21761" y="6741"/>
                  </a:cubicBezTo>
                  <a:cubicBezTo>
                    <a:pt x="22556" y="5632"/>
                    <a:pt x="23121" y="4837"/>
                    <a:pt x="23142" y="4712"/>
                  </a:cubicBezTo>
                  <a:cubicBezTo>
                    <a:pt x="23205" y="4356"/>
                    <a:pt x="22096" y="3435"/>
                    <a:pt x="21426" y="2912"/>
                  </a:cubicBezTo>
                  <a:cubicBezTo>
                    <a:pt x="21297" y="2813"/>
                    <a:pt x="21144" y="2765"/>
                    <a:pt x="20990" y="2765"/>
                  </a:cubicBezTo>
                  <a:cubicBezTo>
                    <a:pt x="20820" y="2765"/>
                    <a:pt x="20648" y="2823"/>
                    <a:pt x="20505" y="2933"/>
                  </a:cubicBezTo>
                  <a:cubicBezTo>
                    <a:pt x="20192" y="3226"/>
                    <a:pt x="19689" y="3644"/>
                    <a:pt x="19083" y="4168"/>
                  </a:cubicBezTo>
                  <a:cubicBezTo>
                    <a:pt x="18946" y="4279"/>
                    <a:pt x="18773" y="4339"/>
                    <a:pt x="18602" y="4339"/>
                  </a:cubicBezTo>
                  <a:cubicBezTo>
                    <a:pt x="18485" y="4339"/>
                    <a:pt x="18369" y="4311"/>
                    <a:pt x="18267" y="4251"/>
                  </a:cubicBezTo>
                  <a:cubicBezTo>
                    <a:pt x="17409" y="3749"/>
                    <a:pt x="16509" y="3393"/>
                    <a:pt x="15567" y="3184"/>
                  </a:cubicBezTo>
                  <a:cubicBezTo>
                    <a:pt x="15275" y="3121"/>
                    <a:pt x="15044" y="2870"/>
                    <a:pt x="15003" y="2556"/>
                  </a:cubicBezTo>
                  <a:cubicBezTo>
                    <a:pt x="14877" y="1343"/>
                    <a:pt x="14772" y="464"/>
                    <a:pt x="14731" y="359"/>
                  </a:cubicBezTo>
                  <a:cubicBezTo>
                    <a:pt x="14653" y="139"/>
                    <a:pt x="14037" y="0"/>
                    <a:pt x="1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0" name="Google Shape;3470;p12"/>
            <p:cNvGrpSpPr/>
            <p:nvPr/>
          </p:nvGrpSpPr>
          <p:grpSpPr>
            <a:xfrm>
              <a:off x="1777513" y="2471713"/>
              <a:ext cx="654425" cy="652300"/>
              <a:chOff x="6730150" y="3052350"/>
              <a:chExt cx="654425" cy="652300"/>
            </a:xfrm>
          </p:grpSpPr>
          <p:sp>
            <p:nvSpPr>
              <p:cNvPr id="3471" name="Google Shape;3471;p12"/>
              <p:cNvSpPr/>
              <p:nvPr/>
            </p:nvSpPr>
            <p:spPr>
              <a:xfrm>
                <a:off x="7376675" y="3393850"/>
                <a:ext cx="31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76" extrusionOk="0">
                    <a:moveTo>
                      <a:pt x="106" y="0"/>
                    </a:moveTo>
                    <a:cubicBezTo>
                      <a:pt x="82" y="0"/>
                      <a:pt x="42" y="33"/>
                      <a:pt x="1" y="129"/>
                    </a:cubicBezTo>
                    <a:cubicBezTo>
                      <a:pt x="22" y="171"/>
                      <a:pt x="22" y="233"/>
                      <a:pt x="22" y="275"/>
                    </a:cubicBezTo>
                    <a:cubicBezTo>
                      <a:pt x="63" y="191"/>
                      <a:pt x="105" y="108"/>
                      <a:pt x="126" y="24"/>
                    </a:cubicBezTo>
                    <a:cubicBezTo>
                      <a:pt x="126" y="10"/>
                      <a:pt x="119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12"/>
              <p:cNvSpPr/>
              <p:nvPr/>
            </p:nvSpPr>
            <p:spPr>
              <a:xfrm>
                <a:off x="7348950" y="3400725"/>
                <a:ext cx="2462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545" extrusionOk="0">
                    <a:moveTo>
                      <a:pt x="984" y="0"/>
                    </a:moveTo>
                    <a:cubicBezTo>
                      <a:pt x="796" y="126"/>
                      <a:pt x="608" y="251"/>
                      <a:pt x="356" y="356"/>
                    </a:cubicBezTo>
                    <a:cubicBezTo>
                      <a:pt x="294" y="356"/>
                      <a:pt x="356" y="314"/>
                      <a:pt x="356" y="293"/>
                    </a:cubicBezTo>
                    <a:lnTo>
                      <a:pt x="356" y="293"/>
                    </a:lnTo>
                    <a:cubicBezTo>
                      <a:pt x="210" y="377"/>
                      <a:pt x="1" y="481"/>
                      <a:pt x="126" y="544"/>
                    </a:cubicBezTo>
                    <a:cubicBezTo>
                      <a:pt x="294" y="419"/>
                      <a:pt x="356" y="461"/>
                      <a:pt x="503" y="293"/>
                    </a:cubicBezTo>
                    <a:cubicBezTo>
                      <a:pt x="592" y="264"/>
                      <a:pt x="680" y="234"/>
                      <a:pt x="725" y="234"/>
                    </a:cubicBezTo>
                    <a:cubicBezTo>
                      <a:pt x="743" y="234"/>
                      <a:pt x="754" y="239"/>
                      <a:pt x="754" y="251"/>
                    </a:cubicBezTo>
                    <a:cubicBezTo>
                      <a:pt x="775" y="209"/>
                      <a:pt x="984" y="126"/>
                      <a:pt x="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12"/>
              <p:cNvSpPr/>
              <p:nvPr/>
            </p:nvSpPr>
            <p:spPr>
              <a:xfrm>
                <a:off x="7218700" y="3586425"/>
                <a:ext cx="16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63" extrusionOk="0">
                    <a:moveTo>
                      <a:pt x="1" y="0"/>
                    </a:moveTo>
                    <a:lnTo>
                      <a:pt x="64" y="63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12"/>
              <p:cNvSpPr/>
              <p:nvPr/>
            </p:nvSpPr>
            <p:spPr>
              <a:xfrm>
                <a:off x="7071725" y="3692600"/>
                <a:ext cx="31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" extrusionOk="0">
                    <a:moveTo>
                      <a:pt x="126" y="1"/>
                    </a:moveTo>
                    <a:cubicBezTo>
                      <a:pt x="63" y="1"/>
                      <a:pt x="0" y="21"/>
                      <a:pt x="21" y="21"/>
                    </a:cubicBezTo>
                    <a:cubicBezTo>
                      <a:pt x="84" y="21"/>
                      <a:pt x="12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12"/>
              <p:cNvSpPr/>
              <p:nvPr/>
            </p:nvSpPr>
            <p:spPr>
              <a:xfrm>
                <a:off x="7040325" y="3688950"/>
                <a:ext cx="107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1" y="0"/>
                    </a:moveTo>
                    <a:cubicBezTo>
                      <a:pt x="22" y="21"/>
                      <a:pt x="22" y="42"/>
                      <a:pt x="43" y="42"/>
                    </a:cubicBezTo>
                    <a:cubicBezTo>
                      <a:pt x="22" y="21"/>
                      <a:pt x="22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12"/>
              <p:cNvSpPr/>
              <p:nvPr/>
            </p:nvSpPr>
            <p:spPr>
              <a:xfrm>
                <a:off x="7213475" y="3582750"/>
                <a:ext cx="52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48" extrusionOk="0">
                    <a:moveTo>
                      <a:pt x="42" y="1"/>
                    </a:moveTo>
                    <a:cubicBezTo>
                      <a:pt x="1" y="1"/>
                      <a:pt x="126" y="84"/>
                      <a:pt x="210" y="147"/>
                    </a:cubicBez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12"/>
              <p:cNvSpPr/>
              <p:nvPr/>
            </p:nvSpPr>
            <p:spPr>
              <a:xfrm>
                <a:off x="7312875" y="3418500"/>
                <a:ext cx="21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64" extrusionOk="0">
                    <a:moveTo>
                      <a:pt x="84" y="1"/>
                    </a:moveTo>
                    <a:cubicBezTo>
                      <a:pt x="42" y="22"/>
                      <a:pt x="21" y="22"/>
                      <a:pt x="0" y="4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1" y="42"/>
                      <a:pt x="42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12"/>
              <p:cNvSpPr/>
              <p:nvPr/>
            </p:nvSpPr>
            <p:spPr>
              <a:xfrm>
                <a:off x="7290375" y="3586925"/>
                <a:ext cx="160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27" extrusionOk="0">
                    <a:moveTo>
                      <a:pt x="63" y="1"/>
                    </a:moveTo>
                    <a:lnTo>
                      <a:pt x="0" y="127"/>
                    </a:lnTo>
                    <a:lnTo>
                      <a:pt x="42" y="64"/>
                    </a:lnTo>
                    <a:cubicBezTo>
                      <a:pt x="42" y="43"/>
                      <a:pt x="63" y="22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2"/>
              <p:cNvSpPr/>
              <p:nvPr/>
            </p:nvSpPr>
            <p:spPr>
              <a:xfrm>
                <a:off x="7284100" y="3536200"/>
                <a:ext cx="42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98" extrusionOk="0">
                    <a:moveTo>
                      <a:pt x="21" y="0"/>
                    </a:moveTo>
                    <a:cubicBezTo>
                      <a:pt x="0" y="21"/>
                      <a:pt x="0" y="42"/>
                      <a:pt x="0" y="63"/>
                    </a:cubicBezTo>
                    <a:cubicBezTo>
                      <a:pt x="18" y="90"/>
                      <a:pt x="40" y="98"/>
                      <a:pt x="64" y="98"/>
                    </a:cubicBezTo>
                    <a:cubicBezTo>
                      <a:pt x="96" y="98"/>
                      <a:pt x="132" y="84"/>
                      <a:pt x="168" y="84"/>
                    </a:cubicBezTo>
                    <a:cubicBezTo>
                      <a:pt x="105" y="63"/>
                      <a:pt x="63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12"/>
              <p:cNvSpPr/>
              <p:nvPr/>
            </p:nvSpPr>
            <p:spPr>
              <a:xfrm>
                <a:off x="7297700" y="342530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42" y="1"/>
                    </a:moveTo>
                    <a:lnTo>
                      <a:pt x="0" y="84"/>
                    </a:lnTo>
                    <a:cubicBezTo>
                      <a:pt x="21" y="42"/>
                      <a:pt x="42" y="22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12"/>
              <p:cNvSpPr/>
              <p:nvPr/>
            </p:nvSpPr>
            <p:spPr>
              <a:xfrm>
                <a:off x="7254800" y="3608900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21" y="1"/>
                    </a:moveTo>
                    <a:cubicBezTo>
                      <a:pt x="0" y="22"/>
                      <a:pt x="21" y="22"/>
                      <a:pt x="21" y="43"/>
                    </a:cubicBezTo>
                    <a:cubicBezTo>
                      <a:pt x="21" y="22"/>
                      <a:pt x="21" y="22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12"/>
              <p:cNvSpPr/>
              <p:nvPr/>
            </p:nvSpPr>
            <p:spPr>
              <a:xfrm>
                <a:off x="7345825" y="3319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12"/>
              <p:cNvSpPr/>
              <p:nvPr/>
            </p:nvSpPr>
            <p:spPr>
              <a:xfrm>
                <a:off x="7374575" y="33913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1" y="1"/>
                    </a:moveTo>
                    <a:cubicBezTo>
                      <a:pt x="22" y="21"/>
                      <a:pt x="22" y="42"/>
                      <a:pt x="22" y="63"/>
                    </a:cubicBezTo>
                    <a:lnTo>
                      <a:pt x="43" y="21"/>
                    </a:lnTo>
                    <a:cubicBezTo>
                      <a:pt x="22" y="21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2"/>
              <p:cNvSpPr/>
              <p:nvPr/>
            </p:nvSpPr>
            <p:spPr>
              <a:xfrm>
                <a:off x="7028300" y="3624600"/>
                <a:ext cx="1050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49" extrusionOk="0">
                    <a:moveTo>
                      <a:pt x="1" y="0"/>
                    </a:moveTo>
                    <a:cubicBezTo>
                      <a:pt x="27" y="36"/>
                      <a:pt x="39" y="49"/>
                      <a:pt x="40" y="49"/>
                    </a:cubicBezTo>
                    <a:cubicBezTo>
                      <a:pt x="42" y="49"/>
                      <a:pt x="25" y="2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12"/>
              <p:cNvSpPr/>
              <p:nvPr/>
            </p:nvSpPr>
            <p:spPr>
              <a:xfrm>
                <a:off x="6802325" y="3338250"/>
                <a:ext cx="89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198" extrusionOk="0">
                    <a:moveTo>
                      <a:pt x="344" y="1"/>
                    </a:moveTo>
                    <a:cubicBezTo>
                      <a:pt x="325" y="1"/>
                      <a:pt x="278" y="15"/>
                      <a:pt x="189" y="30"/>
                    </a:cubicBezTo>
                    <a:cubicBezTo>
                      <a:pt x="210" y="30"/>
                      <a:pt x="105" y="93"/>
                      <a:pt x="42" y="135"/>
                    </a:cubicBezTo>
                    <a:cubicBezTo>
                      <a:pt x="1" y="135"/>
                      <a:pt x="1" y="156"/>
                      <a:pt x="1" y="177"/>
                    </a:cubicBezTo>
                    <a:cubicBezTo>
                      <a:pt x="1" y="177"/>
                      <a:pt x="21" y="198"/>
                      <a:pt x="42" y="198"/>
                    </a:cubicBezTo>
                    <a:cubicBezTo>
                      <a:pt x="63" y="198"/>
                      <a:pt x="126" y="198"/>
                      <a:pt x="189" y="177"/>
                    </a:cubicBezTo>
                    <a:lnTo>
                      <a:pt x="189" y="177"/>
                    </a:lnTo>
                    <a:cubicBezTo>
                      <a:pt x="152" y="180"/>
                      <a:pt x="127" y="182"/>
                      <a:pt x="111" y="182"/>
                    </a:cubicBezTo>
                    <a:cubicBezTo>
                      <a:pt x="37" y="182"/>
                      <a:pt x="166" y="145"/>
                      <a:pt x="252" y="93"/>
                    </a:cubicBezTo>
                    <a:cubicBezTo>
                      <a:pt x="314" y="51"/>
                      <a:pt x="356" y="9"/>
                      <a:pt x="356" y="9"/>
                    </a:cubicBezTo>
                    <a:cubicBezTo>
                      <a:pt x="356" y="3"/>
                      <a:pt x="353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12"/>
              <p:cNvSpPr/>
              <p:nvPr/>
            </p:nvSpPr>
            <p:spPr>
              <a:xfrm>
                <a:off x="7310250" y="3420600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63" y="0"/>
                    </a:moveTo>
                    <a:cubicBezTo>
                      <a:pt x="21" y="21"/>
                      <a:pt x="21" y="42"/>
                      <a:pt x="0" y="63"/>
                    </a:cubicBezTo>
                    <a:cubicBezTo>
                      <a:pt x="21" y="42"/>
                      <a:pt x="42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12"/>
              <p:cNvSpPr/>
              <p:nvPr/>
            </p:nvSpPr>
            <p:spPr>
              <a:xfrm>
                <a:off x="6805475" y="3339000"/>
                <a:ext cx="1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42" y="0"/>
                      <a:pt x="21" y="0"/>
                      <a:pt x="0" y="0"/>
                    </a:cubicBezTo>
                    <a:cubicBezTo>
                      <a:pt x="21" y="0"/>
                      <a:pt x="42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12"/>
              <p:cNvSpPr/>
              <p:nvPr/>
            </p:nvSpPr>
            <p:spPr>
              <a:xfrm>
                <a:off x="6878700" y="3608375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1"/>
                    </a:moveTo>
                    <a:cubicBezTo>
                      <a:pt x="60" y="1"/>
                      <a:pt x="58" y="1"/>
                      <a:pt x="55" y="2"/>
                    </a:cubicBezTo>
                    <a:lnTo>
                      <a:pt x="55" y="2"/>
                    </a:lnTo>
                    <a:cubicBezTo>
                      <a:pt x="60" y="1"/>
                      <a:pt x="63" y="1"/>
                      <a:pt x="63" y="1"/>
                    </a:cubicBezTo>
                    <a:close/>
                    <a:moveTo>
                      <a:pt x="55" y="2"/>
                    </a:moveTo>
                    <a:cubicBezTo>
                      <a:pt x="45" y="4"/>
                      <a:pt x="27" y="9"/>
                      <a:pt x="0" y="22"/>
                    </a:cubicBezTo>
                    <a:cubicBezTo>
                      <a:pt x="19" y="22"/>
                      <a:pt x="37" y="6"/>
                      <a:pt x="55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2"/>
              <p:cNvSpPr/>
              <p:nvPr/>
            </p:nvSpPr>
            <p:spPr>
              <a:xfrm>
                <a:off x="6988025" y="3598975"/>
                <a:ext cx="26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3" extrusionOk="0">
                    <a:moveTo>
                      <a:pt x="0" y="0"/>
                    </a:moveTo>
                    <a:cubicBezTo>
                      <a:pt x="42" y="42"/>
                      <a:pt x="84" y="63"/>
                      <a:pt x="105" y="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12"/>
              <p:cNvSpPr/>
              <p:nvPr/>
            </p:nvSpPr>
            <p:spPr>
              <a:xfrm>
                <a:off x="6832675" y="3597925"/>
                <a:ext cx="26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6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42"/>
                      <a:pt x="63" y="63"/>
                      <a:pt x="105" y="126"/>
                    </a:cubicBezTo>
                    <a:cubicBezTo>
                      <a:pt x="63" y="63"/>
                      <a:pt x="63" y="4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12"/>
              <p:cNvSpPr/>
              <p:nvPr/>
            </p:nvSpPr>
            <p:spPr>
              <a:xfrm>
                <a:off x="6829525" y="35576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3" y="0"/>
                      <a:pt x="42" y="0"/>
                      <a:pt x="42" y="21"/>
                    </a:cubicBezTo>
                    <a:cubicBezTo>
                      <a:pt x="22" y="21"/>
                      <a:pt x="22" y="42"/>
                      <a:pt x="1" y="63"/>
                    </a:cubicBezTo>
                    <a:cubicBezTo>
                      <a:pt x="22" y="42"/>
                      <a:pt x="42" y="21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12"/>
              <p:cNvSpPr/>
              <p:nvPr/>
            </p:nvSpPr>
            <p:spPr>
              <a:xfrm>
                <a:off x="7290725" y="3195675"/>
                <a:ext cx="33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86" extrusionOk="0">
                    <a:moveTo>
                      <a:pt x="133" y="0"/>
                    </a:moveTo>
                    <a:cubicBezTo>
                      <a:pt x="91" y="42"/>
                      <a:pt x="49" y="42"/>
                      <a:pt x="28" y="63"/>
                    </a:cubicBezTo>
                    <a:cubicBezTo>
                      <a:pt x="67" y="63"/>
                      <a:pt x="0" y="185"/>
                      <a:pt x="6" y="185"/>
                    </a:cubicBezTo>
                    <a:cubicBezTo>
                      <a:pt x="9" y="185"/>
                      <a:pt x="39" y="141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12"/>
              <p:cNvSpPr/>
              <p:nvPr/>
            </p:nvSpPr>
            <p:spPr>
              <a:xfrm>
                <a:off x="7311825" y="3419025"/>
                <a:ext cx="10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4" extrusionOk="0">
                    <a:moveTo>
                      <a:pt x="21" y="1"/>
                    </a:moveTo>
                    <a:cubicBezTo>
                      <a:pt x="21" y="14"/>
                      <a:pt x="21" y="27"/>
                      <a:pt x="16" y="41"/>
                    </a:cubicBezTo>
                    <a:lnTo>
                      <a:pt x="16" y="41"/>
                    </a:lnTo>
                    <a:cubicBezTo>
                      <a:pt x="23" y="36"/>
                      <a:pt x="33" y="31"/>
                      <a:pt x="42" y="21"/>
                    </a:cubicBezTo>
                    <a:cubicBezTo>
                      <a:pt x="42" y="21"/>
                      <a:pt x="42" y="1"/>
                      <a:pt x="21" y="1"/>
                    </a:cubicBezTo>
                    <a:close/>
                    <a:moveTo>
                      <a:pt x="16" y="41"/>
                    </a:moveTo>
                    <a:cubicBezTo>
                      <a:pt x="6" y="47"/>
                      <a:pt x="0" y="52"/>
                      <a:pt x="0" y="63"/>
                    </a:cubicBezTo>
                    <a:cubicBezTo>
                      <a:pt x="8" y="56"/>
                      <a:pt x="12" y="48"/>
                      <a:pt x="16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2"/>
              <p:cNvSpPr/>
              <p:nvPr/>
            </p:nvSpPr>
            <p:spPr>
              <a:xfrm>
                <a:off x="6815925" y="3601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cubicBezTo>
                      <a:pt x="84" y="106"/>
                      <a:pt x="189" y="231"/>
                      <a:pt x="293" y="336"/>
                    </a:cubicBezTo>
                    <a:cubicBezTo>
                      <a:pt x="189" y="231"/>
                      <a:pt x="105" y="12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12"/>
              <p:cNvSpPr/>
              <p:nvPr/>
            </p:nvSpPr>
            <p:spPr>
              <a:xfrm>
                <a:off x="7003725" y="3122425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5"/>
                    </a:moveTo>
                    <a:lnTo>
                      <a:pt x="0" y="1"/>
                    </a:lnTo>
                    <a:cubicBezTo>
                      <a:pt x="0" y="22"/>
                      <a:pt x="0" y="64"/>
                      <a:pt x="0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12"/>
              <p:cNvSpPr/>
              <p:nvPr/>
            </p:nvSpPr>
            <p:spPr>
              <a:xfrm>
                <a:off x="6807025" y="3559225"/>
                <a:ext cx="52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31" extrusionOk="0">
                    <a:moveTo>
                      <a:pt x="210" y="0"/>
                    </a:moveTo>
                    <a:lnTo>
                      <a:pt x="1" y="230"/>
                    </a:lnTo>
                    <a:cubicBezTo>
                      <a:pt x="64" y="188"/>
                      <a:pt x="126" y="126"/>
                      <a:pt x="189" y="63"/>
                    </a:cubicBezTo>
                    <a:cubicBezTo>
                      <a:pt x="189" y="42"/>
                      <a:pt x="210" y="21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12"/>
              <p:cNvSpPr/>
              <p:nvPr/>
            </p:nvSpPr>
            <p:spPr>
              <a:xfrm>
                <a:off x="7291425" y="3197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12"/>
              <p:cNvSpPr/>
              <p:nvPr/>
            </p:nvSpPr>
            <p:spPr>
              <a:xfrm>
                <a:off x="6730150" y="3052350"/>
                <a:ext cx="654425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6177" h="26092" extrusionOk="0">
                    <a:moveTo>
                      <a:pt x="19521" y="4081"/>
                    </a:moveTo>
                    <a:cubicBezTo>
                      <a:pt x="19519" y="4095"/>
                      <a:pt x="19515" y="4108"/>
                      <a:pt x="19501" y="4122"/>
                    </a:cubicBezTo>
                    <a:cubicBezTo>
                      <a:pt x="19417" y="4206"/>
                      <a:pt x="19396" y="4227"/>
                      <a:pt x="19354" y="4227"/>
                    </a:cubicBezTo>
                    <a:cubicBezTo>
                      <a:pt x="19396" y="4185"/>
                      <a:pt x="19458" y="4143"/>
                      <a:pt x="19521" y="4081"/>
                    </a:cubicBezTo>
                    <a:close/>
                    <a:moveTo>
                      <a:pt x="18036" y="4227"/>
                    </a:moveTo>
                    <a:lnTo>
                      <a:pt x="18036" y="4227"/>
                    </a:lnTo>
                    <a:cubicBezTo>
                      <a:pt x="18099" y="4268"/>
                      <a:pt x="18162" y="4310"/>
                      <a:pt x="18266" y="4310"/>
                    </a:cubicBezTo>
                    <a:cubicBezTo>
                      <a:pt x="18283" y="4327"/>
                      <a:pt x="18273" y="4358"/>
                      <a:pt x="18235" y="4358"/>
                    </a:cubicBezTo>
                    <a:cubicBezTo>
                      <a:pt x="18226" y="4358"/>
                      <a:pt x="18216" y="4356"/>
                      <a:pt x="18204" y="4352"/>
                    </a:cubicBezTo>
                    <a:cubicBezTo>
                      <a:pt x="18225" y="4352"/>
                      <a:pt x="18099" y="4310"/>
                      <a:pt x="18036" y="4227"/>
                    </a:cubicBezTo>
                    <a:close/>
                    <a:moveTo>
                      <a:pt x="17513" y="4394"/>
                    </a:moveTo>
                    <a:cubicBezTo>
                      <a:pt x="17509" y="4394"/>
                      <a:pt x="17509" y="4396"/>
                      <a:pt x="17512" y="4398"/>
                    </a:cubicBezTo>
                    <a:lnTo>
                      <a:pt x="17512" y="4398"/>
                    </a:lnTo>
                    <a:cubicBezTo>
                      <a:pt x="17512" y="4397"/>
                      <a:pt x="17513" y="4395"/>
                      <a:pt x="17513" y="4394"/>
                    </a:cubicBezTo>
                    <a:close/>
                    <a:moveTo>
                      <a:pt x="7263" y="4643"/>
                    </a:moveTo>
                    <a:cubicBezTo>
                      <a:pt x="7221" y="4643"/>
                      <a:pt x="7271" y="4687"/>
                      <a:pt x="7285" y="4709"/>
                    </a:cubicBezTo>
                    <a:lnTo>
                      <a:pt x="7285" y="4709"/>
                    </a:lnTo>
                    <a:cubicBezTo>
                      <a:pt x="7282" y="4690"/>
                      <a:pt x="7282" y="4667"/>
                      <a:pt x="7282" y="4645"/>
                    </a:cubicBezTo>
                    <a:cubicBezTo>
                      <a:pt x="7274" y="4644"/>
                      <a:pt x="7268" y="4643"/>
                      <a:pt x="7263" y="4643"/>
                    </a:cubicBezTo>
                    <a:close/>
                    <a:moveTo>
                      <a:pt x="7285" y="4709"/>
                    </a:moveTo>
                    <a:cubicBezTo>
                      <a:pt x="7285" y="4713"/>
                      <a:pt x="7286" y="4716"/>
                      <a:pt x="7287" y="4720"/>
                    </a:cubicBezTo>
                    <a:lnTo>
                      <a:pt x="7287" y="4720"/>
                    </a:lnTo>
                    <a:cubicBezTo>
                      <a:pt x="7289" y="4718"/>
                      <a:pt x="7288" y="4714"/>
                      <a:pt x="7285" y="4709"/>
                    </a:cubicBezTo>
                    <a:close/>
                    <a:moveTo>
                      <a:pt x="22451" y="5796"/>
                    </a:moveTo>
                    <a:cubicBezTo>
                      <a:pt x="22438" y="5796"/>
                      <a:pt x="22433" y="5796"/>
                      <a:pt x="22426" y="5801"/>
                    </a:cubicBezTo>
                    <a:lnTo>
                      <a:pt x="22426" y="5801"/>
                    </a:lnTo>
                    <a:cubicBezTo>
                      <a:pt x="22434" y="5800"/>
                      <a:pt x="22442" y="5798"/>
                      <a:pt x="22451" y="5796"/>
                    </a:cubicBezTo>
                    <a:close/>
                    <a:moveTo>
                      <a:pt x="21277" y="6697"/>
                    </a:moveTo>
                    <a:lnTo>
                      <a:pt x="21277" y="6697"/>
                    </a:lnTo>
                    <a:cubicBezTo>
                      <a:pt x="21256" y="6709"/>
                      <a:pt x="21233" y="6729"/>
                      <a:pt x="21196" y="6779"/>
                    </a:cubicBezTo>
                    <a:cubicBezTo>
                      <a:pt x="21224" y="6751"/>
                      <a:pt x="21251" y="6724"/>
                      <a:pt x="21277" y="6697"/>
                    </a:cubicBezTo>
                    <a:close/>
                    <a:moveTo>
                      <a:pt x="4771" y="8349"/>
                    </a:move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5" y="8353"/>
                      <a:pt x="4764" y="8352"/>
                      <a:pt x="4764" y="8351"/>
                    </a:cubicBezTo>
                    <a:lnTo>
                      <a:pt x="4764" y="8351"/>
                    </a:lnTo>
                    <a:cubicBezTo>
                      <a:pt x="4759" y="8357"/>
                      <a:pt x="4755" y="8363"/>
                      <a:pt x="4750" y="8369"/>
                    </a:cubicBezTo>
                    <a:lnTo>
                      <a:pt x="4765" y="8354"/>
                    </a:lnTo>
                    <a:lnTo>
                      <a:pt x="4765" y="8354"/>
                    </a:lnTo>
                    <a:cubicBezTo>
                      <a:pt x="4766" y="8359"/>
                      <a:pt x="4766" y="8365"/>
                      <a:pt x="4765" y="8371"/>
                    </a:cubicBezTo>
                    <a:lnTo>
                      <a:pt x="4765" y="8371"/>
                    </a:lnTo>
                    <a:cubicBezTo>
                      <a:pt x="4768" y="8363"/>
                      <a:pt x="4771" y="8356"/>
                      <a:pt x="4771" y="8349"/>
                    </a:cubicBezTo>
                    <a:close/>
                    <a:moveTo>
                      <a:pt x="4765" y="8371"/>
                    </a:moveTo>
                    <a:cubicBezTo>
                      <a:pt x="4758" y="8384"/>
                      <a:pt x="4750" y="8398"/>
                      <a:pt x="4750" y="8411"/>
                    </a:cubicBezTo>
                    <a:cubicBezTo>
                      <a:pt x="4758" y="8395"/>
                      <a:pt x="4763" y="8382"/>
                      <a:pt x="4765" y="8371"/>
                    </a:cubicBezTo>
                    <a:close/>
                    <a:moveTo>
                      <a:pt x="22798" y="10134"/>
                    </a:moveTo>
                    <a:lnTo>
                      <a:pt x="22798" y="10134"/>
                    </a:lnTo>
                    <a:cubicBezTo>
                      <a:pt x="22801" y="10145"/>
                      <a:pt x="22804" y="10157"/>
                      <a:pt x="22807" y="10169"/>
                    </a:cubicBezTo>
                    <a:cubicBezTo>
                      <a:pt x="22807" y="10157"/>
                      <a:pt x="22803" y="10145"/>
                      <a:pt x="22798" y="10134"/>
                    </a:cubicBezTo>
                    <a:close/>
                    <a:moveTo>
                      <a:pt x="26134" y="12671"/>
                    </a:moveTo>
                    <a:lnTo>
                      <a:pt x="26134" y="13015"/>
                    </a:lnTo>
                    <a:cubicBezTo>
                      <a:pt x="26176" y="12872"/>
                      <a:pt x="26161" y="12769"/>
                      <a:pt x="26134" y="12671"/>
                    </a:cubicBezTo>
                    <a:close/>
                    <a:moveTo>
                      <a:pt x="24494" y="14370"/>
                    </a:moveTo>
                    <a:cubicBezTo>
                      <a:pt x="24486" y="14370"/>
                      <a:pt x="24474" y="14372"/>
                      <a:pt x="24460" y="14375"/>
                    </a:cubicBezTo>
                    <a:lnTo>
                      <a:pt x="24513" y="14375"/>
                    </a:lnTo>
                    <a:cubicBezTo>
                      <a:pt x="24510" y="14372"/>
                      <a:pt x="24504" y="14370"/>
                      <a:pt x="24494" y="14370"/>
                    </a:cubicBezTo>
                    <a:close/>
                    <a:moveTo>
                      <a:pt x="4331" y="19061"/>
                    </a:moveTo>
                    <a:cubicBezTo>
                      <a:pt x="4319" y="19086"/>
                      <a:pt x="4299" y="19119"/>
                      <a:pt x="4289" y="19136"/>
                    </a:cubicBezTo>
                    <a:lnTo>
                      <a:pt x="4289" y="19136"/>
                    </a:lnTo>
                    <a:cubicBezTo>
                      <a:pt x="4310" y="19107"/>
                      <a:pt x="4325" y="19081"/>
                      <a:pt x="4331" y="19061"/>
                    </a:cubicBezTo>
                    <a:close/>
                    <a:moveTo>
                      <a:pt x="4790" y="19332"/>
                    </a:moveTo>
                    <a:cubicBezTo>
                      <a:pt x="4784" y="19339"/>
                      <a:pt x="4778" y="19347"/>
                      <a:pt x="4771" y="19354"/>
                    </a:cubicBezTo>
                    <a:cubicBezTo>
                      <a:pt x="4780" y="19345"/>
                      <a:pt x="4786" y="19338"/>
                      <a:pt x="4790" y="19332"/>
                    </a:cubicBezTo>
                    <a:close/>
                    <a:moveTo>
                      <a:pt x="10162" y="21857"/>
                    </a:moveTo>
                    <a:cubicBezTo>
                      <a:pt x="10184" y="21865"/>
                      <a:pt x="10206" y="21872"/>
                      <a:pt x="10227" y="21877"/>
                    </a:cubicBezTo>
                    <a:lnTo>
                      <a:pt x="10227" y="21877"/>
                    </a:lnTo>
                    <a:cubicBezTo>
                      <a:pt x="10205" y="21869"/>
                      <a:pt x="10181" y="21861"/>
                      <a:pt x="10162" y="21857"/>
                    </a:cubicBezTo>
                    <a:close/>
                    <a:moveTo>
                      <a:pt x="10227" y="21877"/>
                    </a:moveTo>
                    <a:cubicBezTo>
                      <a:pt x="10255" y="21887"/>
                      <a:pt x="10279" y="21896"/>
                      <a:pt x="10284" y="21896"/>
                    </a:cubicBezTo>
                    <a:cubicBezTo>
                      <a:pt x="10287" y="21896"/>
                      <a:pt x="10284" y="21893"/>
                      <a:pt x="10274" y="21886"/>
                    </a:cubicBezTo>
                    <a:cubicBezTo>
                      <a:pt x="10258" y="21884"/>
                      <a:pt x="10243" y="21881"/>
                      <a:pt x="10227" y="21877"/>
                    </a:cubicBezTo>
                    <a:close/>
                    <a:moveTo>
                      <a:pt x="10274" y="22409"/>
                    </a:moveTo>
                    <a:cubicBezTo>
                      <a:pt x="10372" y="22458"/>
                      <a:pt x="10470" y="22533"/>
                      <a:pt x="10518" y="22533"/>
                    </a:cubicBezTo>
                    <a:cubicBezTo>
                      <a:pt x="10532" y="22533"/>
                      <a:pt x="10541" y="22527"/>
                      <a:pt x="10546" y="22514"/>
                    </a:cubicBezTo>
                    <a:lnTo>
                      <a:pt x="10420" y="22472"/>
                    </a:lnTo>
                    <a:cubicBezTo>
                      <a:pt x="10414" y="22463"/>
                      <a:pt x="10409" y="22456"/>
                      <a:pt x="10407" y="22449"/>
                    </a:cubicBezTo>
                    <a:lnTo>
                      <a:pt x="10407" y="22449"/>
                    </a:lnTo>
                    <a:cubicBezTo>
                      <a:pt x="10412" y="22451"/>
                      <a:pt x="10417" y="22451"/>
                      <a:pt x="10420" y="22451"/>
                    </a:cubicBezTo>
                    <a:cubicBezTo>
                      <a:pt x="10415" y="22449"/>
                      <a:pt x="10410" y="22447"/>
                      <a:pt x="10405" y="22445"/>
                    </a:cubicBezTo>
                    <a:lnTo>
                      <a:pt x="10405" y="22445"/>
                    </a:lnTo>
                    <a:cubicBezTo>
                      <a:pt x="10405" y="22446"/>
                      <a:pt x="10406" y="22448"/>
                      <a:pt x="10407" y="22449"/>
                    </a:cubicBezTo>
                    <a:lnTo>
                      <a:pt x="10407" y="22449"/>
                    </a:lnTo>
                    <a:cubicBezTo>
                      <a:pt x="10378" y="22444"/>
                      <a:pt x="10326" y="22427"/>
                      <a:pt x="10274" y="22409"/>
                    </a:cubicBezTo>
                    <a:close/>
                    <a:moveTo>
                      <a:pt x="21489" y="22577"/>
                    </a:moveTo>
                    <a:cubicBezTo>
                      <a:pt x="21475" y="22587"/>
                      <a:pt x="21464" y="22597"/>
                      <a:pt x="21456" y="22607"/>
                    </a:cubicBezTo>
                    <a:lnTo>
                      <a:pt x="21456" y="22607"/>
                    </a:lnTo>
                    <a:cubicBezTo>
                      <a:pt x="21471" y="22594"/>
                      <a:pt x="21483" y="22583"/>
                      <a:pt x="21489" y="22577"/>
                    </a:cubicBezTo>
                    <a:close/>
                    <a:moveTo>
                      <a:pt x="13773" y="25589"/>
                    </a:moveTo>
                    <a:lnTo>
                      <a:pt x="13773" y="25589"/>
                    </a:lnTo>
                    <a:cubicBezTo>
                      <a:pt x="13771" y="25589"/>
                      <a:pt x="13769" y="25589"/>
                      <a:pt x="13768" y="25590"/>
                    </a:cubicBezTo>
                    <a:cubicBezTo>
                      <a:pt x="13770" y="25590"/>
                      <a:pt x="13772" y="25589"/>
                      <a:pt x="13773" y="25589"/>
                    </a:cubicBezTo>
                    <a:close/>
                    <a:moveTo>
                      <a:pt x="12659" y="0"/>
                    </a:moveTo>
                    <a:cubicBezTo>
                      <a:pt x="12575" y="63"/>
                      <a:pt x="12345" y="84"/>
                      <a:pt x="12115" y="147"/>
                    </a:cubicBezTo>
                    <a:cubicBezTo>
                      <a:pt x="11864" y="188"/>
                      <a:pt x="11634" y="272"/>
                      <a:pt x="11655" y="356"/>
                    </a:cubicBezTo>
                    <a:cubicBezTo>
                      <a:pt x="11571" y="377"/>
                      <a:pt x="11466" y="439"/>
                      <a:pt x="11424" y="460"/>
                    </a:cubicBezTo>
                    <a:cubicBezTo>
                      <a:pt x="11299" y="502"/>
                      <a:pt x="11257" y="607"/>
                      <a:pt x="11215" y="670"/>
                    </a:cubicBezTo>
                    <a:cubicBezTo>
                      <a:pt x="11194" y="774"/>
                      <a:pt x="11173" y="816"/>
                      <a:pt x="11131" y="879"/>
                    </a:cubicBezTo>
                    <a:cubicBezTo>
                      <a:pt x="11090" y="1004"/>
                      <a:pt x="11048" y="1130"/>
                      <a:pt x="10985" y="1486"/>
                    </a:cubicBezTo>
                    <a:cubicBezTo>
                      <a:pt x="10943" y="1695"/>
                      <a:pt x="11048" y="1799"/>
                      <a:pt x="11048" y="2051"/>
                    </a:cubicBezTo>
                    <a:lnTo>
                      <a:pt x="10964" y="2071"/>
                    </a:lnTo>
                    <a:lnTo>
                      <a:pt x="11048" y="2406"/>
                    </a:lnTo>
                    <a:lnTo>
                      <a:pt x="10943" y="2574"/>
                    </a:lnTo>
                    <a:cubicBezTo>
                      <a:pt x="10943" y="2657"/>
                      <a:pt x="10943" y="2720"/>
                      <a:pt x="10943" y="2783"/>
                    </a:cubicBezTo>
                    <a:cubicBezTo>
                      <a:pt x="10964" y="2699"/>
                      <a:pt x="10985" y="2616"/>
                      <a:pt x="11027" y="2616"/>
                    </a:cubicBezTo>
                    <a:cubicBezTo>
                      <a:pt x="11027" y="2720"/>
                      <a:pt x="11006" y="2804"/>
                      <a:pt x="11006" y="2888"/>
                    </a:cubicBezTo>
                    <a:cubicBezTo>
                      <a:pt x="10985" y="2992"/>
                      <a:pt x="10964" y="3034"/>
                      <a:pt x="10922" y="3076"/>
                    </a:cubicBezTo>
                    <a:cubicBezTo>
                      <a:pt x="10866" y="3132"/>
                      <a:pt x="10811" y="3150"/>
                      <a:pt x="10773" y="3150"/>
                    </a:cubicBezTo>
                    <a:cubicBezTo>
                      <a:pt x="10755" y="3150"/>
                      <a:pt x="10741" y="3146"/>
                      <a:pt x="10734" y="3139"/>
                    </a:cubicBezTo>
                    <a:lnTo>
                      <a:pt x="10713" y="3160"/>
                    </a:lnTo>
                    <a:lnTo>
                      <a:pt x="10671" y="3201"/>
                    </a:lnTo>
                    <a:lnTo>
                      <a:pt x="10587" y="3243"/>
                    </a:lnTo>
                    <a:lnTo>
                      <a:pt x="10399" y="3369"/>
                    </a:lnTo>
                    <a:lnTo>
                      <a:pt x="10043" y="3599"/>
                    </a:lnTo>
                    <a:cubicBezTo>
                      <a:pt x="10043" y="3578"/>
                      <a:pt x="10169" y="3494"/>
                      <a:pt x="10253" y="3411"/>
                    </a:cubicBezTo>
                    <a:lnTo>
                      <a:pt x="10253" y="3411"/>
                    </a:lnTo>
                    <a:cubicBezTo>
                      <a:pt x="10116" y="3523"/>
                      <a:pt x="10069" y="3546"/>
                      <a:pt x="10044" y="3546"/>
                    </a:cubicBezTo>
                    <a:cubicBezTo>
                      <a:pt x="10026" y="3546"/>
                      <a:pt x="10019" y="3534"/>
                      <a:pt x="10000" y="3534"/>
                    </a:cubicBezTo>
                    <a:cubicBezTo>
                      <a:pt x="9975" y="3534"/>
                      <a:pt x="9930" y="3554"/>
                      <a:pt x="9813" y="3641"/>
                    </a:cubicBezTo>
                    <a:cubicBezTo>
                      <a:pt x="9876" y="3641"/>
                      <a:pt x="9813" y="3704"/>
                      <a:pt x="9813" y="3724"/>
                    </a:cubicBezTo>
                    <a:cubicBezTo>
                      <a:pt x="9604" y="3787"/>
                      <a:pt x="9186" y="3996"/>
                      <a:pt x="8872" y="4185"/>
                    </a:cubicBezTo>
                    <a:lnTo>
                      <a:pt x="8914" y="4101"/>
                    </a:lnTo>
                    <a:lnTo>
                      <a:pt x="8914" y="4101"/>
                    </a:lnTo>
                    <a:cubicBezTo>
                      <a:pt x="8621" y="4227"/>
                      <a:pt x="8328" y="4394"/>
                      <a:pt x="8014" y="4540"/>
                    </a:cubicBezTo>
                    <a:cubicBezTo>
                      <a:pt x="7951" y="4582"/>
                      <a:pt x="7867" y="4624"/>
                      <a:pt x="7784" y="4666"/>
                    </a:cubicBezTo>
                    <a:lnTo>
                      <a:pt x="7742" y="4687"/>
                    </a:lnTo>
                    <a:cubicBezTo>
                      <a:pt x="7742" y="4687"/>
                      <a:pt x="7721" y="4708"/>
                      <a:pt x="7721" y="4708"/>
                    </a:cubicBezTo>
                    <a:cubicBezTo>
                      <a:pt x="7700" y="4708"/>
                      <a:pt x="7679" y="4708"/>
                      <a:pt x="7658" y="4729"/>
                    </a:cubicBezTo>
                    <a:cubicBezTo>
                      <a:pt x="7616" y="4729"/>
                      <a:pt x="7554" y="4729"/>
                      <a:pt x="7512" y="4708"/>
                    </a:cubicBezTo>
                    <a:cubicBezTo>
                      <a:pt x="7491" y="4708"/>
                      <a:pt x="7470" y="4708"/>
                      <a:pt x="7449" y="4687"/>
                    </a:cubicBezTo>
                    <a:cubicBezTo>
                      <a:pt x="7449" y="4687"/>
                      <a:pt x="7407" y="4666"/>
                      <a:pt x="7365" y="4645"/>
                    </a:cubicBezTo>
                    <a:lnTo>
                      <a:pt x="7365" y="4645"/>
                    </a:lnTo>
                    <a:cubicBezTo>
                      <a:pt x="7449" y="4708"/>
                      <a:pt x="7449" y="4750"/>
                      <a:pt x="7449" y="4771"/>
                    </a:cubicBezTo>
                    <a:cubicBezTo>
                      <a:pt x="7428" y="4792"/>
                      <a:pt x="7428" y="4792"/>
                      <a:pt x="7407" y="4792"/>
                    </a:cubicBezTo>
                    <a:cubicBezTo>
                      <a:pt x="7365" y="4792"/>
                      <a:pt x="7344" y="4771"/>
                      <a:pt x="7302" y="4750"/>
                    </a:cubicBezTo>
                    <a:cubicBezTo>
                      <a:pt x="7295" y="4742"/>
                      <a:pt x="7290" y="4732"/>
                      <a:pt x="7287" y="4720"/>
                    </a:cubicBezTo>
                    <a:lnTo>
                      <a:pt x="7287" y="4720"/>
                    </a:lnTo>
                    <a:cubicBezTo>
                      <a:pt x="7286" y="4721"/>
                      <a:pt x="7284" y="4722"/>
                      <a:pt x="7280" y="4722"/>
                    </a:cubicBezTo>
                    <a:cubicBezTo>
                      <a:pt x="7268" y="4722"/>
                      <a:pt x="7238" y="4712"/>
                      <a:pt x="7177" y="4687"/>
                    </a:cubicBezTo>
                    <a:cubicBezTo>
                      <a:pt x="7060" y="4583"/>
                      <a:pt x="7064" y="4544"/>
                      <a:pt x="7114" y="4544"/>
                    </a:cubicBezTo>
                    <a:cubicBezTo>
                      <a:pt x="7144" y="4544"/>
                      <a:pt x="7192" y="4558"/>
                      <a:pt x="7240" y="4582"/>
                    </a:cubicBezTo>
                    <a:cubicBezTo>
                      <a:pt x="7156" y="4520"/>
                      <a:pt x="7072" y="4478"/>
                      <a:pt x="6989" y="4415"/>
                    </a:cubicBezTo>
                    <a:cubicBezTo>
                      <a:pt x="6989" y="4399"/>
                      <a:pt x="6997" y="4395"/>
                      <a:pt x="7010" y="4395"/>
                    </a:cubicBezTo>
                    <a:cubicBezTo>
                      <a:pt x="7024" y="4395"/>
                      <a:pt x="7044" y="4400"/>
                      <a:pt x="7063" y="4400"/>
                    </a:cubicBezTo>
                    <a:cubicBezTo>
                      <a:pt x="7073" y="4400"/>
                      <a:pt x="7084" y="4399"/>
                      <a:pt x="7093" y="4394"/>
                    </a:cubicBezTo>
                    <a:cubicBezTo>
                      <a:pt x="6968" y="4373"/>
                      <a:pt x="6758" y="3976"/>
                      <a:pt x="6549" y="3892"/>
                    </a:cubicBezTo>
                    <a:lnTo>
                      <a:pt x="6570" y="3850"/>
                    </a:lnTo>
                    <a:cubicBezTo>
                      <a:pt x="6298" y="3599"/>
                      <a:pt x="6047" y="3411"/>
                      <a:pt x="5796" y="3285"/>
                    </a:cubicBezTo>
                    <a:cubicBezTo>
                      <a:pt x="5670" y="3222"/>
                      <a:pt x="5545" y="3160"/>
                      <a:pt x="5377" y="3118"/>
                    </a:cubicBezTo>
                    <a:cubicBezTo>
                      <a:pt x="5289" y="3088"/>
                      <a:pt x="5158" y="3058"/>
                      <a:pt x="5015" y="3058"/>
                    </a:cubicBezTo>
                    <a:cubicBezTo>
                      <a:pt x="4956" y="3058"/>
                      <a:pt x="4895" y="3064"/>
                      <a:pt x="4833" y="3076"/>
                    </a:cubicBezTo>
                    <a:cubicBezTo>
                      <a:pt x="4833" y="3118"/>
                      <a:pt x="4750" y="3139"/>
                      <a:pt x="4645" y="3201"/>
                    </a:cubicBezTo>
                    <a:cubicBezTo>
                      <a:pt x="4541" y="3243"/>
                      <a:pt x="4457" y="3327"/>
                      <a:pt x="4373" y="3390"/>
                    </a:cubicBezTo>
                    <a:cubicBezTo>
                      <a:pt x="4164" y="3536"/>
                      <a:pt x="3976" y="3704"/>
                      <a:pt x="3808" y="3871"/>
                    </a:cubicBezTo>
                    <a:cubicBezTo>
                      <a:pt x="3724" y="3976"/>
                      <a:pt x="3641" y="4059"/>
                      <a:pt x="3557" y="4143"/>
                    </a:cubicBezTo>
                    <a:cubicBezTo>
                      <a:pt x="3515" y="4206"/>
                      <a:pt x="3473" y="4248"/>
                      <a:pt x="3432" y="4289"/>
                    </a:cubicBezTo>
                    <a:cubicBezTo>
                      <a:pt x="3390" y="4331"/>
                      <a:pt x="3369" y="4373"/>
                      <a:pt x="3306" y="4457"/>
                    </a:cubicBezTo>
                    <a:cubicBezTo>
                      <a:pt x="3118" y="4833"/>
                      <a:pt x="3285" y="4582"/>
                      <a:pt x="3243" y="4771"/>
                    </a:cubicBezTo>
                    <a:cubicBezTo>
                      <a:pt x="3222" y="4771"/>
                      <a:pt x="3180" y="4792"/>
                      <a:pt x="3160" y="4833"/>
                    </a:cubicBezTo>
                    <a:cubicBezTo>
                      <a:pt x="3139" y="4854"/>
                      <a:pt x="3118" y="4875"/>
                      <a:pt x="3097" y="4896"/>
                    </a:cubicBezTo>
                    <a:cubicBezTo>
                      <a:pt x="3076" y="4938"/>
                      <a:pt x="3055" y="4959"/>
                      <a:pt x="3055" y="5001"/>
                    </a:cubicBezTo>
                    <a:cubicBezTo>
                      <a:pt x="3019" y="5073"/>
                      <a:pt x="2996" y="5132"/>
                      <a:pt x="2988" y="5132"/>
                    </a:cubicBezTo>
                    <a:cubicBezTo>
                      <a:pt x="2982" y="5132"/>
                      <a:pt x="2983" y="5101"/>
                      <a:pt x="2992" y="5022"/>
                    </a:cubicBezTo>
                    <a:lnTo>
                      <a:pt x="2992" y="5022"/>
                    </a:lnTo>
                    <a:cubicBezTo>
                      <a:pt x="2929" y="5231"/>
                      <a:pt x="2950" y="5419"/>
                      <a:pt x="2992" y="5587"/>
                    </a:cubicBezTo>
                    <a:cubicBezTo>
                      <a:pt x="3034" y="5754"/>
                      <a:pt x="3118" y="5880"/>
                      <a:pt x="3201" y="5963"/>
                    </a:cubicBezTo>
                    <a:cubicBezTo>
                      <a:pt x="3327" y="6152"/>
                      <a:pt x="3515" y="6340"/>
                      <a:pt x="3787" y="6612"/>
                    </a:cubicBezTo>
                    <a:cubicBezTo>
                      <a:pt x="3753" y="6544"/>
                      <a:pt x="3719" y="6475"/>
                      <a:pt x="3730" y="6475"/>
                    </a:cubicBezTo>
                    <a:lnTo>
                      <a:pt x="3730" y="6475"/>
                    </a:lnTo>
                    <a:cubicBezTo>
                      <a:pt x="3733" y="6475"/>
                      <a:pt x="3738" y="6479"/>
                      <a:pt x="3745" y="6486"/>
                    </a:cubicBezTo>
                    <a:cubicBezTo>
                      <a:pt x="3850" y="6570"/>
                      <a:pt x="3934" y="6737"/>
                      <a:pt x="3913" y="6737"/>
                    </a:cubicBezTo>
                    <a:lnTo>
                      <a:pt x="3871" y="6717"/>
                    </a:lnTo>
                    <a:lnTo>
                      <a:pt x="3871" y="6717"/>
                    </a:lnTo>
                    <a:cubicBezTo>
                      <a:pt x="4080" y="6905"/>
                      <a:pt x="4269" y="7156"/>
                      <a:pt x="4352" y="7407"/>
                    </a:cubicBezTo>
                    <a:cubicBezTo>
                      <a:pt x="4436" y="7658"/>
                      <a:pt x="4352" y="7825"/>
                      <a:pt x="4206" y="8014"/>
                    </a:cubicBezTo>
                    <a:lnTo>
                      <a:pt x="4185" y="8035"/>
                    </a:lnTo>
                    <a:cubicBezTo>
                      <a:pt x="4017" y="8328"/>
                      <a:pt x="3850" y="8600"/>
                      <a:pt x="3808" y="8872"/>
                    </a:cubicBezTo>
                    <a:lnTo>
                      <a:pt x="3808" y="8830"/>
                    </a:lnTo>
                    <a:cubicBezTo>
                      <a:pt x="3745" y="9060"/>
                      <a:pt x="3662" y="9311"/>
                      <a:pt x="3599" y="9541"/>
                    </a:cubicBezTo>
                    <a:cubicBezTo>
                      <a:pt x="3568" y="9624"/>
                      <a:pt x="3553" y="9653"/>
                      <a:pt x="3547" y="9653"/>
                    </a:cubicBezTo>
                    <a:cubicBezTo>
                      <a:pt x="3534" y="9653"/>
                      <a:pt x="3564" y="9503"/>
                      <a:pt x="3540" y="9503"/>
                    </a:cubicBezTo>
                    <a:cubicBezTo>
                      <a:pt x="3532" y="9503"/>
                      <a:pt x="3518" y="9519"/>
                      <a:pt x="3494" y="9562"/>
                    </a:cubicBezTo>
                    <a:cubicBezTo>
                      <a:pt x="3432" y="9960"/>
                      <a:pt x="3327" y="10274"/>
                      <a:pt x="3264" y="10566"/>
                    </a:cubicBezTo>
                    <a:lnTo>
                      <a:pt x="3222" y="10671"/>
                    </a:lnTo>
                    <a:lnTo>
                      <a:pt x="3222" y="10713"/>
                    </a:lnTo>
                    <a:lnTo>
                      <a:pt x="3201" y="10755"/>
                    </a:lnTo>
                    <a:cubicBezTo>
                      <a:pt x="3180" y="10797"/>
                      <a:pt x="3160" y="10838"/>
                      <a:pt x="3139" y="10859"/>
                    </a:cubicBezTo>
                    <a:cubicBezTo>
                      <a:pt x="3097" y="10943"/>
                      <a:pt x="3034" y="11006"/>
                      <a:pt x="2950" y="11048"/>
                    </a:cubicBezTo>
                    <a:lnTo>
                      <a:pt x="2888" y="11027"/>
                    </a:lnTo>
                    <a:lnTo>
                      <a:pt x="2804" y="11027"/>
                    </a:lnTo>
                    <a:cubicBezTo>
                      <a:pt x="2762" y="11016"/>
                      <a:pt x="2715" y="11011"/>
                      <a:pt x="2668" y="11011"/>
                    </a:cubicBezTo>
                    <a:cubicBezTo>
                      <a:pt x="2621" y="11011"/>
                      <a:pt x="2574" y="11016"/>
                      <a:pt x="2532" y="11027"/>
                    </a:cubicBezTo>
                    <a:cubicBezTo>
                      <a:pt x="2323" y="11027"/>
                      <a:pt x="2113" y="11069"/>
                      <a:pt x="1883" y="11090"/>
                    </a:cubicBezTo>
                    <a:cubicBezTo>
                      <a:pt x="1674" y="11131"/>
                      <a:pt x="1444" y="11152"/>
                      <a:pt x="1214" y="11194"/>
                    </a:cubicBezTo>
                    <a:cubicBezTo>
                      <a:pt x="1109" y="11194"/>
                      <a:pt x="1004" y="11215"/>
                      <a:pt x="900" y="11215"/>
                    </a:cubicBezTo>
                    <a:cubicBezTo>
                      <a:pt x="858" y="11236"/>
                      <a:pt x="795" y="11236"/>
                      <a:pt x="753" y="11236"/>
                    </a:cubicBezTo>
                    <a:cubicBezTo>
                      <a:pt x="732" y="11236"/>
                      <a:pt x="691" y="11236"/>
                      <a:pt x="649" y="11257"/>
                    </a:cubicBezTo>
                    <a:cubicBezTo>
                      <a:pt x="607" y="11257"/>
                      <a:pt x="565" y="11257"/>
                      <a:pt x="523" y="11278"/>
                    </a:cubicBezTo>
                    <a:cubicBezTo>
                      <a:pt x="481" y="11278"/>
                      <a:pt x="439" y="11299"/>
                      <a:pt x="419" y="11320"/>
                    </a:cubicBezTo>
                    <a:lnTo>
                      <a:pt x="502" y="11320"/>
                    </a:lnTo>
                    <a:cubicBezTo>
                      <a:pt x="377" y="11403"/>
                      <a:pt x="314" y="11487"/>
                      <a:pt x="251" y="11529"/>
                    </a:cubicBezTo>
                    <a:cubicBezTo>
                      <a:pt x="209" y="11571"/>
                      <a:pt x="188" y="11592"/>
                      <a:pt x="167" y="11634"/>
                    </a:cubicBezTo>
                    <a:cubicBezTo>
                      <a:pt x="147" y="11675"/>
                      <a:pt x="105" y="11717"/>
                      <a:pt x="105" y="11759"/>
                    </a:cubicBezTo>
                    <a:cubicBezTo>
                      <a:pt x="105" y="11738"/>
                      <a:pt x="126" y="11738"/>
                      <a:pt x="126" y="11717"/>
                    </a:cubicBezTo>
                    <a:cubicBezTo>
                      <a:pt x="147" y="11696"/>
                      <a:pt x="167" y="11655"/>
                      <a:pt x="188" y="11634"/>
                    </a:cubicBezTo>
                    <a:cubicBezTo>
                      <a:pt x="209" y="11613"/>
                      <a:pt x="225" y="11597"/>
                      <a:pt x="230" y="11597"/>
                    </a:cubicBezTo>
                    <a:lnTo>
                      <a:pt x="230" y="11597"/>
                    </a:lnTo>
                    <a:cubicBezTo>
                      <a:pt x="235" y="11597"/>
                      <a:pt x="230" y="11613"/>
                      <a:pt x="209" y="11655"/>
                    </a:cubicBezTo>
                    <a:cubicBezTo>
                      <a:pt x="167" y="11738"/>
                      <a:pt x="167" y="11780"/>
                      <a:pt x="147" y="11843"/>
                    </a:cubicBezTo>
                    <a:cubicBezTo>
                      <a:pt x="126" y="11906"/>
                      <a:pt x="105" y="11947"/>
                      <a:pt x="105" y="12010"/>
                    </a:cubicBezTo>
                    <a:cubicBezTo>
                      <a:pt x="84" y="12115"/>
                      <a:pt x="63" y="12219"/>
                      <a:pt x="42" y="12303"/>
                    </a:cubicBezTo>
                    <a:cubicBezTo>
                      <a:pt x="21" y="12512"/>
                      <a:pt x="0" y="12722"/>
                      <a:pt x="0" y="12910"/>
                    </a:cubicBezTo>
                    <a:cubicBezTo>
                      <a:pt x="0" y="13307"/>
                      <a:pt x="21" y="13726"/>
                      <a:pt x="105" y="14144"/>
                    </a:cubicBezTo>
                    <a:cubicBezTo>
                      <a:pt x="147" y="14249"/>
                      <a:pt x="167" y="14354"/>
                      <a:pt x="209" y="14458"/>
                    </a:cubicBezTo>
                    <a:cubicBezTo>
                      <a:pt x="230" y="14500"/>
                      <a:pt x="251" y="14563"/>
                      <a:pt x="272" y="14605"/>
                    </a:cubicBezTo>
                    <a:lnTo>
                      <a:pt x="314" y="14709"/>
                    </a:lnTo>
                    <a:cubicBezTo>
                      <a:pt x="335" y="14751"/>
                      <a:pt x="356" y="14793"/>
                      <a:pt x="377" y="14814"/>
                    </a:cubicBezTo>
                    <a:lnTo>
                      <a:pt x="419" y="14877"/>
                    </a:lnTo>
                    <a:lnTo>
                      <a:pt x="439" y="14877"/>
                    </a:lnTo>
                    <a:cubicBezTo>
                      <a:pt x="439" y="14877"/>
                      <a:pt x="439" y="14898"/>
                      <a:pt x="439" y="14898"/>
                    </a:cubicBezTo>
                    <a:lnTo>
                      <a:pt x="481" y="14919"/>
                    </a:lnTo>
                    <a:cubicBezTo>
                      <a:pt x="502" y="14940"/>
                      <a:pt x="544" y="14960"/>
                      <a:pt x="586" y="14981"/>
                    </a:cubicBezTo>
                    <a:cubicBezTo>
                      <a:pt x="628" y="15002"/>
                      <a:pt x="670" y="15023"/>
                      <a:pt x="711" y="15044"/>
                    </a:cubicBezTo>
                    <a:lnTo>
                      <a:pt x="816" y="15065"/>
                    </a:lnTo>
                    <a:cubicBezTo>
                      <a:pt x="921" y="15107"/>
                      <a:pt x="1004" y="15128"/>
                      <a:pt x="1109" y="15149"/>
                    </a:cubicBezTo>
                    <a:cubicBezTo>
                      <a:pt x="1507" y="15232"/>
                      <a:pt x="1883" y="15295"/>
                      <a:pt x="2260" y="15358"/>
                    </a:cubicBezTo>
                    <a:cubicBezTo>
                      <a:pt x="2325" y="15368"/>
                      <a:pt x="2380" y="15372"/>
                      <a:pt x="2426" y="15372"/>
                    </a:cubicBezTo>
                    <a:cubicBezTo>
                      <a:pt x="2573" y="15372"/>
                      <a:pt x="2641" y="15332"/>
                      <a:pt x="2720" y="15316"/>
                    </a:cubicBezTo>
                    <a:cubicBezTo>
                      <a:pt x="2783" y="15295"/>
                      <a:pt x="2825" y="15274"/>
                      <a:pt x="2908" y="15274"/>
                    </a:cubicBezTo>
                    <a:cubicBezTo>
                      <a:pt x="3013" y="15274"/>
                      <a:pt x="3076" y="15295"/>
                      <a:pt x="3160" y="15358"/>
                    </a:cubicBezTo>
                    <a:cubicBezTo>
                      <a:pt x="3118" y="15379"/>
                      <a:pt x="3076" y="15379"/>
                      <a:pt x="3034" y="15400"/>
                    </a:cubicBezTo>
                    <a:cubicBezTo>
                      <a:pt x="3097" y="15400"/>
                      <a:pt x="3160" y="15442"/>
                      <a:pt x="3222" y="15484"/>
                    </a:cubicBezTo>
                    <a:cubicBezTo>
                      <a:pt x="3285" y="15546"/>
                      <a:pt x="3306" y="15567"/>
                      <a:pt x="3369" y="15735"/>
                    </a:cubicBezTo>
                    <a:cubicBezTo>
                      <a:pt x="3473" y="16007"/>
                      <a:pt x="3599" y="16279"/>
                      <a:pt x="3724" y="16551"/>
                    </a:cubicBezTo>
                    <a:cubicBezTo>
                      <a:pt x="3976" y="17074"/>
                      <a:pt x="4227" y="17555"/>
                      <a:pt x="4436" y="18036"/>
                    </a:cubicBezTo>
                    <a:cubicBezTo>
                      <a:pt x="4394" y="17973"/>
                      <a:pt x="4373" y="17973"/>
                      <a:pt x="4331" y="17890"/>
                    </a:cubicBezTo>
                    <a:lnTo>
                      <a:pt x="4331" y="17890"/>
                    </a:lnTo>
                    <a:cubicBezTo>
                      <a:pt x="4352" y="17994"/>
                      <a:pt x="4394" y="18141"/>
                      <a:pt x="4436" y="18266"/>
                    </a:cubicBezTo>
                    <a:cubicBezTo>
                      <a:pt x="4499" y="18413"/>
                      <a:pt x="4541" y="18538"/>
                      <a:pt x="4561" y="18601"/>
                    </a:cubicBezTo>
                    <a:lnTo>
                      <a:pt x="4582" y="18643"/>
                    </a:lnTo>
                    <a:lnTo>
                      <a:pt x="4603" y="18643"/>
                    </a:lnTo>
                    <a:cubicBezTo>
                      <a:pt x="4593" y="18664"/>
                      <a:pt x="4582" y="18664"/>
                      <a:pt x="4569" y="18664"/>
                    </a:cubicBezTo>
                    <a:cubicBezTo>
                      <a:pt x="4556" y="18664"/>
                      <a:pt x="4541" y="18664"/>
                      <a:pt x="4520" y="18685"/>
                    </a:cubicBezTo>
                    <a:cubicBezTo>
                      <a:pt x="4499" y="18727"/>
                      <a:pt x="4478" y="18831"/>
                      <a:pt x="4436" y="18936"/>
                    </a:cubicBezTo>
                    <a:cubicBezTo>
                      <a:pt x="4415" y="19041"/>
                      <a:pt x="4352" y="19124"/>
                      <a:pt x="4289" y="19145"/>
                    </a:cubicBezTo>
                    <a:cubicBezTo>
                      <a:pt x="4287" y="19148"/>
                      <a:pt x="4285" y="19149"/>
                      <a:pt x="4284" y="19149"/>
                    </a:cubicBezTo>
                    <a:cubicBezTo>
                      <a:pt x="4283" y="19149"/>
                      <a:pt x="4285" y="19144"/>
                      <a:pt x="4289" y="19136"/>
                    </a:cubicBezTo>
                    <a:lnTo>
                      <a:pt x="4289" y="19136"/>
                    </a:lnTo>
                    <a:cubicBezTo>
                      <a:pt x="4190" y="19280"/>
                      <a:pt x="3968" y="19504"/>
                      <a:pt x="4040" y="19504"/>
                    </a:cubicBezTo>
                    <a:cubicBezTo>
                      <a:pt x="4045" y="19504"/>
                      <a:pt x="4051" y="19503"/>
                      <a:pt x="4059" y="19501"/>
                    </a:cubicBezTo>
                    <a:lnTo>
                      <a:pt x="4059" y="19501"/>
                    </a:lnTo>
                    <a:cubicBezTo>
                      <a:pt x="3997" y="19564"/>
                      <a:pt x="3913" y="19626"/>
                      <a:pt x="3850" y="19689"/>
                    </a:cubicBezTo>
                    <a:lnTo>
                      <a:pt x="3745" y="19773"/>
                    </a:lnTo>
                    <a:cubicBezTo>
                      <a:pt x="3724" y="19794"/>
                      <a:pt x="3704" y="19815"/>
                      <a:pt x="3641" y="19877"/>
                    </a:cubicBezTo>
                    <a:cubicBezTo>
                      <a:pt x="3599" y="19919"/>
                      <a:pt x="3557" y="19961"/>
                      <a:pt x="3515" y="20024"/>
                    </a:cubicBezTo>
                    <a:cubicBezTo>
                      <a:pt x="3473" y="20045"/>
                      <a:pt x="3452" y="20087"/>
                      <a:pt x="3432" y="20129"/>
                    </a:cubicBezTo>
                    <a:cubicBezTo>
                      <a:pt x="3369" y="20212"/>
                      <a:pt x="3306" y="20275"/>
                      <a:pt x="3243" y="20338"/>
                    </a:cubicBezTo>
                    <a:cubicBezTo>
                      <a:pt x="3243" y="20401"/>
                      <a:pt x="3201" y="20442"/>
                      <a:pt x="3160" y="20505"/>
                    </a:cubicBezTo>
                    <a:cubicBezTo>
                      <a:pt x="3139" y="20547"/>
                      <a:pt x="3118" y="20568"/>
                      <a:pt x="3097" y="20610"/>
                    </a:cubicBezTo>
                    <a:lnTo>
                      <a:pt x="3013" y="20714"/>
                    </a:lnTo>
                    <a:cubicBezTo>
                      <a:pt x="2872" y="20977"/>
                      <a:pt x="3043" y="21299"/>
                      <a:pt x="3111" y="21301"/>
                    </a:cubicBezTo>
                    <a:lnTo>
                      <a:pt x="3111" y="21301"/>
                    </a:lnTo>
                    <a:cubicBezTo>
                      <a:pt x="3060" y="21316"/>
                      <a:pt x="3123" y="21517"/>
                      <a:pt x="3264" y="21698"/>
                    </a:cubicBezTo>
                    <a:cubicBezTo>
                      <a:pt x="3411" y="21907"/>
                      <a:pt x="3599" y="22095"/>
                      <a:pt x="3704" y="22179"/>
                    </a:cubicBezTo>
                    <a:cubicBezTo>
                      <a:pt x="3697" y="22176"/>
                      <a:pt x="3692" y="22174"/>
                      <a:pt x="3689" y="22174"/>
                    </a:cubicBezTo>
                    <a:cubicBezTo>
                      <a:pt x="3659" y="22174"/>
                      <a:pt x="3809" y="22331"/>
                      <a:pt x="3765" y="22331"/>
                    </a:cubicBezTo>
                    <a:cubicBezTo>
                      <a:pt x="3761" y="22331"/>
                      <a:pt x="3754" y="22329"/>
                      <a:pt x="3745" y="22326"/>
                    </a:cubicBezTo>
                    <a:lnTo>
                      <a:pt x="3745" y="22326"/>
                    </a:lnTo>
                    <a:cubicBezTo>
                      <a:pt x="3931" y="22511"/>
                      <a:pt x="4130" y="22642"/>
                      <a:pt x="4189" y="22642"/>
                    </a:cubicBezTo>
                    <a:cubicBezTo>
                      <a:pt x="4204" y="22642"/>
                      <a:pt x="4210" y="22635"/>
                      <a:pt x="4206" y="22618"/>
                    </a:cubicBezTo>
                    <a:lnTo>
                      <a:pt x="4206" y="22618"/>
                    </a:lnTo>
                    <a:cubicBezTo>
                      <a:pt x="4352" y="22807"/>
                      <a:pt x="4541" y="22932"/>
                      <a:pt x="4729" y="23016"/>
                    </a:cubicBezTo>
                    <a:cubicBezTo>
                      <a:pt x="4813" y="23058"/>
                      <a:pt x="4917" y="23100"/>
                      <a:pt x="5022" y="23121"/>
                    </a:cubicBezTo>
                    <a:cubicBezTo>
                      <a:pt x="5064" y="23142"/>
                      <a:pt x="5105" y="23162"/>
                      <a:pt x="5147" y="23162"/>
                    </a:cubicBezTo>
                    <a:cubicBezTo>
                      <a:pt x="5210" y="23183"/>
                      <a:pt x="5294" y="23204"/>
                      <a:pt x="5336" y="23204"/>
                    </a:cubicBezTo>
                    <a:cubicBezTo>
                      <a:pt x="5388" y="23215"/>
                      <a:pt x="5435" y="23220"/>
                      <a:pt x="5479" y="23220"/>
                    </a:cubicBezTo>
                    <a:cubicBezTo>
                      <a:pt x="5524" y="23220"/>
                      <a:pt x="5566" y="23215"/>
                      <a:pt x="5608" y="23204"/>
                    </a:cubicBezTo>
                    <a:cubicBezTo>
                      <a:pt x="5670" y="23183"/>
                      <a:pt x="5775" y="23142"/>
                      <a:pt x="5817" y="23142"/>
                    </a:cubicBezTo>
                    <a:cubicBezTo>
                      <a:pt x="6089" y="22932"/>
                      <a:pt x="6298" y="22765"/>
                      <a:pt x="6549" y="22535"/>
                    </a:cubicBezTo>
                    <a:cubicBezTo>
                      <a:pt x="6779" y="22326"/>
                      <a:pt x="6968" y="22116"/>
                      <a:pt x="7156" y="21928"/>
                    </a:cubicBezTo>
                    <a:lnTo>
                      <a:pt x="7177" y="21907"/>
                    </a:lnTo>
                    <a:cubicBezTo>
                      <a:pt x="7323" y="21740"/>
                      <a:pt x="7470" y="21656"/>
                      <a:pt x="7658" y="21635"/>
                    </a:cubicBezTo>
                    <a:lnTo>
                      <a:pt x="7658" y="21635"/>
                    </a:lnTo>
                    <a:cubicBezTo>
                      <a:pt x="7637" y="21677"/>
                      <a:pt x="7554" y="21698"/>
                      <a:pt x="7449" y="21740"/>
                    </a:cubicBezTo>
                    <a:cubicBezTo>
                      <a:pt x="7365" y="21782"/>
                      <a:pt x="7261" y="21865"/>
                      <a:pt x="7219" y="21949"/>
                    </a:cubicBezTo>
                    <a:lnTo>
                      <a:pt x="7198" y="21970"/>
                    </a:lnTo>
                    <a:cubicBezTo>
                      <a:pt x="7135" y="22012"/>
                      <a:pt x="7114" y="22054"/>
                      <a:pt x="7156" y="22074"/>
                    </a:cubicBezTo>
                    <a:cubicBezTo>
                      <a:pt x="7177" y="22054"/>
                      <a:pt x="7198" y="22012"/>
                      <a:pt x="7219" y="21991"/>
                    </a:cubicBezTo>
                    <a:lnTo>
                      <a:pt x="7240" y="21970"/>
                    </a:lnTo>
                    <a:cubicBezTo>
                      <a:pt x="7399" y="21754"/>
                      <a:pt x="7596" y="21667"/>
                      <a:pt x="7853" y="21667"/>
                    </a:cubicBezTo>
                    <a:cubicBezTo>
                      <a:pt x="8068" y="21667"/>
                      <a:pt x="8327" y="21728"/>
                      <a:pt x="8642" y="21823"/>
                    </a:cubicBezTo>
                    <a:cubicBezTo>
                      <a:pt x="8731" y="21850"/>
                      <a:pt x="8721" y="21858"/>
                      <a:pt x="8675" y="21858"/>
                    </a:cubicBezTo>
                    <a:cubicBezTo>
                      <a:pt x="8614" y="21858"/>
                      <a:pt x="8489" y="21844"/>
                      <a:pt x="8453" y="21844"/>
                    </a:cubicBezTo>
                    <a:cubicBezTo>
                      <a:pt x="8537" y="21865"/>
                      <a:pt x="8642" y="21886"/>
                      <a:pt x="8746" y="21907"/>
                    </a:cubicBezTo>
                    <a:cubicBezTo>
                      <a:pt x="8851" y="21907"/>
                      <a:pt x="8976" y="21928"/>
                      <a:pt x="9018" y="21928"/>
                    </a:cubicBezTo>
                    <a:cubicBezTo>
                      <a:pt x="9039" y="21928"/>
                      <a:pt x="9081" y="21949"/>
                      <a:pt x="9123" y="21970"/>
                    </a:cubicBezTo>
                    <a:lnTo>
                      <a:pt x="9248" y="22012"/>
                    </a:lnTo>
                    <a:cubicBezTo>
                      <a:pt x="9332" y="22033"/>
                      <a:pt x="9416" y="22054"/>
                      <a:pt x="9478" y="22095"/>
                    </a:cubicBezTo>
                    <a:cubicBezTo>
                      <a:pt x="9808" y="22198"/>
                      <a:pt x="10097" y="22322"/>
                      <a:pt x="10405" y="22445"/>
                    </a:cubicBezTo>
                    <a:lnTo>
                      <a:pt x="10405" y="22445"/>
                    </a:lnTo>
                    <a:cubicBezTo>
                      <a:pt x="10398" y="22423"/>
                      <a:pt x="10415" y="22414"/>
                      <a:pt x="10446" y="22414"/>
                    </a:cubicBezTo>
                    <a:cubicBezTo>
                      <a:pt x="10488" y="22414"/>
                      <a:pt x="10556" y="22430"/>
                      <a:pt x="10629" y="22451"/>
                    </a:cubicBezTo>
                    <a:cubicBezTo>
                      <a:pt x="10775" y="22487"/>
                      <a:pt x="10920" y="22556"/>
                      <a:pt x="10970" y="22559"/>
                    </a:cubicBezTo>
                    <a:lnTo>
                      <a:pt x="10970" y="22559"/>
                    </a:lnTo>
                    <a:cubicBezTo>
                      <a:pt x="10871" y="22584"/>
                      <a:pt x="10990" y="22665"/>
                      <a:pt x="11090" y="22765"/>
                    </a:cubicBezTo>
                    <a:cubicBezTo>
                      <a:pt x="11185" y="22841"/>
                      <a:pt x="11263" y="22935"/>
                      <a:pt x="11133" y="22935"/>
                    </a:cubicBezTo>
                    <a:cubicBezTo>
                      <a:pt x="11121" y="22935"/>
                      <a:pt x="11106" y="22934"/>
                      <a:pt x="11090" y="22932"/>
                    </a:cubicBezTo>
                    <a:lnTo>
                      <a:pt x="11090" y="22932"/>
                    </a:lnTo>
                    <a:cubicBezTo>
                      <a:pt x="11134" y="22962"/>
                      <a:pt x="11199" y="22992"/>
                      <a:pt x="11234" y="22992"/>
                    </a:cubicBezTo>
                    <a:cubicBezTo>
                      <a:pt x="11248" y="22992"/>
                      <a:pt x="11257" y="22986"/>
                      <a:pt x="11257" y="22974"/>
                    </a:cubicBezTo>
                    <a:cubicBezTo>
                      <a:pt x="11302" y="23019"/>
                      <a:pt x="11315" y="23054"/>
                      <a:pt x="11287" y="23054"/>
                    </a:cubicBezTo>
                    <a:cubicBezTo>
                      <a:pt x="11276" y="23054"/>
                      <a:pt x="11259" y="23049"/>
                      <a:pt x="11236" y="23037"/>
                    </a:cubicBezTo>
                    <a:lnTo>
                      <a:pt x="11236" y="23037"/>
                    </a:lnTo>
                    <a:cubicBezTo>
                      <a:pt x="11341" y="23142"/>
                      <a:pt x="11383" y="23204"/>
                      <a:pt x="11424" y="23246"/>
                    </a:cubicBezTo>
                    <a:cubicBezTo>
                      <a:pt x="11466" y="23288"/>
                      <a:pt x="11508" y="23330"/>
                      <a:pt x="11571" y="23518"/>
                    </a:cubicBezTo>
                    <a:cubicBezTo>
                      <a:pt x="11529" y="23518"/>
                      <a:pt x="11508" y="23455"/>
                      <a:pt x="11466" y="23435"/>
                    </a:cubicBezTo>
                    <a:lnTo>
                      <a:pt x="11466" y="23435"/>
                    </a:lnTo>
                    <a:cubicBezTo>
                      <a:pt x="11571" y="23581"/>
                      <a:pt x="11655" y="23790"/>
                      <a:pt x="11675" y="24146"/>
                    </a:cubicBezTo>
                    <a:cubicBezTo>
                      <a:pt x="11655" y="24125"/>
                      <a:pt x="11655" y="24167"/>
                      <a:pt x="11634" y="24062"/>
                    </a:cubicBezTo>
                    <a:lnTo>
                      <a:pt x="11634" y="24062"/>
                    </a:lnTo>
                    <a:cubicBezTo>
                      <a:pt x="11675" y="24355"/>
                      <a:pt x="11717" y="24627"/>
                      <a:pt x="11780" y="24899"/>
                    </a:cubicBezTo>
                    <a:cubicBezTo>
                      <a:pt x="11801" y="25025"/>
                      <a:pt x="11822" y="25150"/>
                      <a:pt x="11864" y="25318"/>
                    </a:cubicBezTo>
                    <a:cubicBezTo>
                      <a:pt x="11906" y="25485"/>
                      <a:pt x="12010" y="25652"/>
                      <a:pt x="12157" y="25799"/>
                    </a:cubicBezTo>
                    <a:cubicBezTo>
                      <a:pt x="12128" y="25789"/>
                      <a:pt x="12109" y="25785"/>
                      <a:pt x="12096" y="25785"/>
                    </a:cubicBezTo>
                    <a:cubicBezTo>
                      <a:pt x="12052" y="25785"/>
                      <a:pt x="12092" y="25834"/>
                      <a:pt x="12157" y="25883"/>
                    </a:cubicBezTo>
                    <a:cubicBezTo>
                      <a:pt x="12240" y="25966"/>
                      <a:pt x="12387" y="26008"/>
                      <a:pt x="12408" y="26071"/>
                    </a:cubicBezTo>
                    <a:cubicBezTo>
                      <a:pt x="12491" y="26092"/>
                      <a:pt x="12596" y="26092"/>
                      <a:pt x="12659" y="26092"/>
                    </a:cubicBezTo>
                    <a:lnTo>
                      <a:pt x="12847" y="26071"/>
                    </a:lnTo>
                    <a:lnTo>
                      <a:pt x="12701" y="26029"/>
                    </a:lnTo>
                    <a:cubicBezTo>
                      <a:pt x="12998" y="26029"/>
                      <a:pt x="13246" y="25963"/>
                      <a:pt x="13503" y="25963"/>
                    </a:cubicBezTo>
                    <a:cubicBezTo>
                      <a:pt x="13536" y="25963"/>
                      <a:pt x="13568" y="25964"/>
                      <a:pt x="13600" y="25966"/>
                    </a:cubicBezTo>
                    <a:lnTo>
                      <a:pt x="13349" y="26008"/>
                    </a:lnTo>
                    <a:cubicBezTo>
                      <a:pt x="13559" y="26008"/>
                      <a:pt x="13768" y="25966"/>
                      <a:pt x="13956" y="25945"/>
                    </a:cubicBezTo>
                    <a:lnTo>
                      <a:pt x="13621" y="25945"/>
                    </a:lnTo>
                    <a:cubicBezTo>
                      <a:pt x="13935" y="25862"/>
                      <a:pt x="13580" y="25820"/>
                      <a:pt x="13998" y="25820"/>
                    </a:cubicBezTo>
                    <a:cubicBezTo>
                      <a:pt x="13985" y="25823"/>
                      <a:pt x="13984" y="25824"/>
                      <a:pt x="13991" y="25824"/>
                    </a:cubicBezTo>
                    <a:cubicBezTo>
                      <a:pt x="14017" y="25824"/>
                      <a:pt x="14174" y="25805"/>
                      <a:pt x="14322" y="25805"/>
                    </a:cubicBezTo>
                    <a:cubicBezTo>
                      <a:pt x="14387" y="25805"/>
                      <a:pt x="14451" y="25809"/>
                      <a:pt x="14500" y="25820"/>
                    </a:cubicBezTo>
                    <a:cubicBezTo>
                      <a:pt x="14668" y="25757"/>
                      <a:pt x="14835" y="25673"/>
                      <a:pt x="15002" y="25485"/>
                    </a:cubicBezTo>
                    <a:cubicBezTo>
                      <a:pt x="15013" y="25480"/>
                      <a:pt x="15022" y="25477"/>
                      <a:pt x="15029" y="25477"/>
                    </a:cubicBezTo>
                    <a:cubicBezTo>
                      <a:pt x="15078" y="25477"/>
                      <a:pt x="15072" y="25571"/>
                      <a:pt x="15099" y="25571"/>
                    </a:cubicBezTo>
                    <a:cubicBezTo>
                      <a:pt x="15102" y="25571"/>
                      <a:pt x="15104" y="25570"/>
                      <a:pt x="15107" y="25569"/>
                    </a:cubicBezTo>
                    <a:cubicBezTo>
                      <a:pt x="15128" y="25506"/>
                      <a:pt x="15149" y="25443"/>
                      <a:pt x="15191" y="25339"/>
                    </a:cubicBezTo>
                    <a:cubicBezTo>
                      <a:pt x="15232" y="25255"/>
                      <a:pt x="15253" y="25129"/>
                      <a:pt x="15253" y="25025"/>
                    </a:cubicBezTo>
                    <a:cubicBezTo>
                      <a:pt x="15253" y="24842"/>
                      <a:pt x="15273" y="24660"/>
                      <a:pt x="15236" y="24554"/>
                    </a:cubicBezTo>
                    <a:lnTo>
                      <a:pt x="15236" y="24554"/>
                    </a:lnTo>
                    <a:cubicBezTo>
                      <a:pt x="15250" y="24586"/>
                      <a:pt x="15269" y="24598"/>
                      <a:pt x="15287" y="24598"/>
                    </a:cubicBezTo>
                    <a:cubicBezTo>
                      <a:pt x="15298" y="24598"/>
                      <a:pt x="15309" y="24593"/>
                      <a:pt x="15316" y="24585"/>
                    </a:cubicBezTo>
                    <a:lnTo>
                      <a:pt x="15253" y="24460"/>
                    </a:lnTo>
                    <a:cubicBezTo>
                      <a:pt x="15270" y="24344"/>
                      <a:pt x="15287" y="24306"/>
                      <a:pt x="15314" y="24306"/>
                    </a:cubicBezTo>
                    <a:cubicBezTo>
                      <a:pt x="15321" y="24306"/>
                      <a:pt x="15328" y="24309"/>
                      <a:pt x="15337" y="24313"/>
                    </a:cubicBezTo>
                    <a:cubicBezTo>
                      <a:pt x="15351" y="24165"/>
                      <a:pt x="15342" y="24131"/>
                      <a:pt x="15326" y="24131"/>
                    </a:cubicBezTo>
                    <a:cubicBezTo>
                      <a:pt x="15312" y="24131"/>
                      <a:pt x="15295" y="24156"/>
                      <a:pt x="15283" y="24156"/>
                    </a:cubicBezTo>
                    <a:cubicBezTo>
                      <a:pt x="15268" y="24156"/>
                      <a:pt x="15264" y="24113"/>
                      <a:pt x="15295" y="23916"/>
                    </a:cubicBezTo>
                    <a:cubicBezTo>
                      <a:pt x="15295" y="23958"/>
                      <a:pt x="15316" y="23937"/>
                      <a:pt x="15316" y="24041"/>
                    </a:cubicBezTo>
                    <a:cubicBezTo>
                      <a:pt x="15337" y="23769"/>
                      <a:pt x="15358" y="23518"/>
                      <a:pt x="15358" y="23267"/>
                    </a:cubicBezTo>
                    <a:cubicBezTo>
                      <a:pt x="15379" y="23142"/>
                      <a:pt x="15379" y="22995"/>
                      <a:pt x="15400" y="22911"/>
                    </a:cubicBezTo>
                    <a:cubicBezTo>
                      <a:pt x="15421" y="22807"/>
                      <a:pt x="15463" y="22702"/>
                      <a:pt x="15546" y="22639"/>
                    </a:cubicBezTo>
                    <a:cubicBezTo>
                      <a:pt x="15609" y="22639"/>
                      <a:pt x="15567" y="22702"/>
                      <a:pt x="15525" y="22765"/>
                    </a:cubicBezTo>
                    <a:cubicBezTo>
                      <a:pt x="15491" y="22816"/>
                      <a:pt x="15471" y="22881"/>
                      <a:pt x="15499" y="22881"/>
                    </a:cubicBezTo>
                    <a:cubicBezTo>
                      <a:pt x="15505" y="22881"/>
                      <a:pt x="15514" y="22877"/>
                      <a:pt x="15525" y="22870"/>
                    </a:cubicBezTo>
                    <a:cubicBezTo>
                      <a:pt x="15567" y="22744"/>
                      <a:pt x="15651" y="22660"/>
                      <a:pt x="15756" y="22598"/>
                    </a:cubicBezTo>
                    <a:cubicBezTo>
                      <a:pt x="15797" y="22556"/>
                      <a:pt x="15902" y="22535"/>
                      <a:pt x="15986" y="22493"/>
                    </a:cubicBezTo>
                    <a:lnTo>
                      <a:pt x="16237" y="22388"/>
                    </a:lnTo>
                    <a:cubicBezTo>
                      <a:pt x="16593" y="22263"/>
                      <a:pt x="16927" y="22116"/>
                      <a:pt x="17241" y="21970"/>
                    </a:cubicBezTo>
                    <a:lnTo>
                      <a:pt x="17241" y="21970"/>
                    </a:lnTo>
                    <a:lnTo>
                      <a:pt x="17116" y="22012"/>
                    </a:lnTo>
                    <a:cubicBezTo>
                      <a:pt x="17136" y="21848"/>
                      <a:pt x="17597" y="21864"/>
                      <a:pt x="17872" y="21650"/>
                    </a:cubicBezTo>
                    <a:lnTo>
                      <a:pt x="17872" y="21650"/>
                    </a:lnTo>
                    <a:cubicBezTo>
                      <a:pt x="17833" y="21688"/>
                      <a:pt x="17829" y="21743"/>
                      <a:pt x="17842" y="21743"/>
                    </a:cubicBezTo>
                    <a:cubicBezTo>
                      <a:pt x="17844" y="21743"/>
                      <a:pt x="17846" y="21742"/>
                      <a:pt x="17848" y="21740"/>
                    </a:cubicBezTo>
                    <a:cubicBezTo>
                      <a:pt x="18057" y="21635"/>
                      <a:pt x="18266" y="21489"/>
                      <a:pt x="18476" y="21342"/>
                    </a:cubicBezTo>
                    <a:cubicBezTo>
                      <a:pt x="18562" y="21288"/>
                      <a:pt x="18676" y="21245"/>
                      <a:pt x="18804" y="21245"/>
                    </a:cubicBezTo>
                    <a:cubicBezTo>
                      <a:pt x="18924" y="21245"/>
                      <a:pt x="19056" y="21283"/>
                      <a:pt x="19187" y="21384"/>
                    </a:cubicBezTo>
                    <a:lnTo>
                      <a:pt x="19082" y="21363"/>
                    </a:lnTo>
                    <a:lnTo>
                      <a:pt x="19082" y="21363"/>
                    </a:lnTo>
                    <a:cubicBezTo>
                      <a:pt x="19292" y="21551"/>
                      <a:pt x="19668" y="21802"/>
                      <a:pt x="19898" y="21991"/>
                    </a:cubicBezTo>
                    <a:cubicBezTo>
                      <a:pt x="19955" y="22005"/>
                      <a:pt x="20041" y="22057"/>
                      <a:pt x="20070" y="22057"/>
                    </a:cubicBezTo>
                    <a:cubicBezTo>
                      <a:pt x="20085" y="22057"/>
                      <a:pt x="20086" y="22045"/>
                      <a:pt x="20066" y="22012"/>
                    </a:cubicBezTo>
                    <a:lnTo>
                      <a:pt x="20066" y="22012"/>
                    </a:lnTo>
                    <a:cubicBezTo>
                      <a:pt x="20233" y="22200"/>
                      <a:pt x="20401" y="22346"/>
                      <a:pt x="20589" y="22472"/>
                    </a:cubicBezTo>
                    <a:cubicBezTo>
                      <a:pt x="20694" y="22535"/>
                      <a:pt x="20777" y="22598"/>
                      <a:pt x="20882" y="22660"/>
                    </a:cubicBezTo>
                    <a:lnTo>
                      <a:pt x="21028" y="22744"/>
                    </a:lnTo>
                    <a:cubicBezTo>
                      <a:pt x="21112" y="22786"/>
                      <a:pt x="21175" y="22807"/>
                      <a:pt x="21238" y="22828"/>
                    </a:cubicBezTo>
                    <a:cubicBezTo>
                      <a:pt x="21257" y="22830"/>
                      <a:pt x="21276" y="22832"/>
                      <a:pt x="21294" y="22832"/>
                    </a:cubicBezTo>
                    <a:cubicBezTo>
                      <a:pt x="21417" y="22832"/>
                      <a:pt x="21523" y="22775"/>
                      <a:pt x="21614" y="22702"/>
                    </a:cubicBezTo>
                    <a:cubicBezTo>
                      <a:pt x="21698" y="22639"/>
                      <a:pt x="21782" y="22577"/>
                      <a:pt x="21844" y="22514"/>
                    </a:cubicBezTo>
                    <a:cubicBezTo>
                      <a:pt x="22012" y="22367"/>
                      <a:pt x="22158" y="22242"/>
                      <a:pt x="22326" y="22116"/>
                    </a:cubicBezTo>
                    <a:lnTo>
                      <a:pt x="22326" y="22116"/>
                    </a:lnTo>
                    <a:cubicBezTo>
                      <a:pt x="22275" y="22167"/>
                      <a:pt x="22210" y="22259"/>
                      <a:pt x="22221" y="22259"/>
                    </a:cubicBezTo>
                    <a:cubicBezTo>
                      <a:pt x="22223" y="22259"/>
                      <a:pt x="22230" y="22254"/>
                      <a:pt x="22242" y="22242"/>
                    </a:cubicBezTo>
                    <a:cubicBezTo>
                      <a:pt x="22305" y="22158"/>
                      <a:pt x="22388" y="22074"/>
                      <a:pt x="22472" y="21970"/>
                    </a:cubicBezTo>
                    <a:lnTo>
                      <a:pt x="22577" y="21844"/>
                    </a:lnTo>
                    <a:cubicBezTo>
                      <a:pt x="22619" y="21782"/>
                      <a:pt x="22619" y="21761"/>
                      <a:pt x="22681" y="21719"/>
                    </a:cubicBezTo>
                    <a:cubicBezTo>
                      <a:pt x="22598" y="21719"/>
                      <a:pt x="22598" y="21740"/>
                      <a:pt x="22472" y="21823"/>
                    </a:cubicBezTo>
                    <a:cubicBezTo>
                      <a:pt x="22472" y="21782"/>
                      <a:pt x="22514" y="21719"/>
                      <a:pt x="22556" y="21656"/>
                    </a:cubicBezTo>
                    <a:cubicBezTo>
                      <a:pt x="22600" y="21612"/>
                      <a:pt x="22644" y="21567"/>
                      <a:pt x="22681" y="21523"/>
                    </a:cubicBezTo>
                    <a:lnTo>
                      <a:pt x="22681" y="21523"/>
                    </a:lnTo>
                    <a:cubicBezTo>
                      <a:pt x="22652" y="21567"/>
                      <a:pt x="22653" y="21584"/>
                      <a:pt x="22673" y="21584"/>
                    </a:cubicBezTo>
                    <a:cubicBezTo>
                      <a:pt x="22718" y="21584"/>
                      <a:pt x="22854" y="21499"/>
                      <a:pt x="22932" y="21447"/>
                    </a:cubicBezTo>
                    <a:lnTo>
                      <a:pt x="22932" y="21447"/>
                    </a:lnTo>
                    <a:cubicBezTo>
                      <a:pt x="22926" y="21450"/>
                      <a:pt x="22922" y="21451"/>
                      <a:pt x="22918" y="21451"/>
                    </a:cubicBezTo>
                    <a:cubicBezTo>
                      <a:pt x="22896" y="21451"/>
                      <a:pt x="22908" y="21405"/>
                      <a:pt x="22891" y="21405"/>
                    </a:cubicBezTo>
                    <a:cubicBezTo>
                      <a:pt x="23058" y="21300"/>
                      <a:pt x="23037" y="21279"/>
                      <a:pt x="23037" y="21238"/>
                    </a:cubicBezTo>
                    <a:cubicBezTo>
                      <a:pt x="23037" y="21175"/>
                      <a:pt x="23037" y="21133"/>
                      <a:pt x="23204" y="20945"/>
                    </a:cubicBezTo>
                    <a:lnTo>
                      <a:pt x="23225" y="20986"/>
                    </a:lnTo>
                    <a:cubicBezTo>
                      <a:pt x="23288" y="20861"/>
                      <a:pt x="23351" y="20735"/>
                      <a:pt x="23288" y="20610"/>
                    </a:cubicBezTo>
                    <a:cubicBezTo>
                      <a:pt x="23267" y="20547"/>
                      <a:pt x="23246" y="20484"/>
                      <a:pt x="23225" y="20422"/>
                    </a:cubicBezTo>
                    <a:cubicBezTo>
                      <a:pt x="23225" y="20398"/>
                      <a:pt x="23228" y="20389"/>
                      <a:pt x="23234" y="20389"/>
                    </a:cubicBezTo>
                    <a:cubicBezTo>
                      <a:pt x="23244" y="20389"/>
                      <a:pt x="23262" y="20416"/>
                      <a:pt x="23288" y="20442"/>
                    </a:cubicBezTo>
                    <a:cubicBezTo>
                      <a:pt x="23309" y="20505"/>
                      <a:pt x="23330" y="20568"/>
                      <a:pt x="23351" y="20589"/>
                    </a:cubicBezTo>
                    <a:cubicBezTo>
                      <a:pt x="23351" y="20610"/>
                      <a:pt x="23372" y="20610"/>
                      <a:pt x="23372" y="20610"/>
                    </a:cubicBezTo>
                    <a:lnTo>
                      <a:pt x="23372" y="20589"/>
                    </a:lnTo>
                    <a:cubicBezTo>
                      <a:pt x="23288" y="20275"/>
                      <a:pt x="23037" y="20129"/>
                      <a:pt x="22932" y="19877"/>
                    </a:cubicBezTo>
                    <a:lnTo>
                      <a:pt x="22932" y="19877"/>
                    </a:lnTo>
                    <a:cubicBezTo>
                      <a:pt x="23016" y="19961"/>
                      <a:pt x="23121" y="20108"/>
                      <a:pt x="23183" y="20212"/>
                    </a:cubicBezTo>
                    <a:cubicBezTo>
                      <a:pt x="23121" y="19919"/>
                      <a:pt x="23079" y="19898"/>
                      <a:pt x="22953" y="19731"/>
                    </a:cubicBezTo>
                    <a:lnTo>
                      <a:pt x="22953" y="19752"/>
                    </a:lnTo>
                    <a:cubicBezTo>
                      <a:pt x="22870" y="19605"/>
                      <a:pt x="22765" y="19480"/>
                      <a:pt x="22660" y="19354"/>
                    </a:cubicBezTo>
                    <a:lnTo>
                      <a:pt x="22660" y="19354"/>
                    </a:lnTo>
                    <a:lnTo>
                      <a:pt x="22723" y="19459"/>
                    </a:lnTo>
                    <a:cubicBezTo>
                      <a:pt x="22347" y="19333"/>
                      <a:pt x="22179" y="18999"/>
                      <a:pt x="21803" y="18706"/>
                    </a:cubicBezTo>
                    <a:lnTo>
                      <a:pt x="21803" y="18706"/>
                    </a:lnTo>
                    <a:cubicBezTo>
                      <a:pt x="21933" y="18800"/>
                      <a:pt x="21986" y="18831"/>
                      <a:pt x="22002" y="18831"/>
                    </a:cubicBezTo>
                    <a:cubicBezTo>
                      <a:pt x="22033" y="18831"/>
                      <a:pt x="21936" y="18719"/>
                      <a:pt x="21991" y="18706"/>
                    </a:cubicBezTo>
                    <a:cubicBezTo>
                      <a:pt x="21932" y="18608"/>
                      <a:pt x="21892" y="18474"/>
                      <a:pt x="21921" y="18474"/>
                    </a:cubicBezTo>
                    <a:cubicBezTo>
                      <a:pt x="21923" y="18474"/>
                      <a:pt x="21925" y="18474"/>
                      <a:pt x="21928" y="18476"/>
                    </a:cubicBezTo>
                    <a:cubicBezTo>
                      <a:pt x="21844" y="18413"/>
                      <a:pt x="21844" y="18350"/>
                      <a:pt x="21823" y="18266"/>
                    </a:cubicBezTo>
                    <a:cubicBezTo>
                      <a:pt x="21823" y="18225"/>
                      <a:pt x="21844" y="18162"/>
                      <a:pt x="21844" y="17973"/>
                    </a:cubicBezTo>
                    <a:cubicBezTo>
                      <a:pt x="21863" y="17973"/>
                      <a:pt x="21881" y="17795"/>
                      <a:pt x="21928" y="17795"/>
                    </a:cubicBezTo>
                    <a:cubicBezTo>
                      <a:pt x="21935" y="17795"/>
                      <a:pt x="21941" y="17799"/>
                      <a:pt x="21949" y="17806"/>
                    </a:cubicBezTo>
                    <a:cubicBezTo>
                      <a:pt x="21961" y="17726"/>
                      <a:pt x="21961" y="17698"/>
                      <a:pt x="21954" y="17698"/>
                    </a:cubicBezTo>
                    <a:lnTo>
                      <a:pt x="21954" y="17698"/>
                    </a:lnTo>
                    <a:cubicBezTo>
                      <a:pt x="21938" y="17698"/>
                      <a:pt x="21889" y="17831"/>
                      <a:pt x="21870" y="17831"/>
                    </a:cubicBezTo>
                    <a:cubicBezTo>
                      <a:pt x="21868" y="17831"/>
                      <a:pt x="21867" y="17829"/>
                      <a:pt x="21865" y="17827"/>
                    </a:cubicBezTo>
                    <a:cubicBezTo>
                      <a:pt x="21886" y="17388"/>
                      <a:pt x="22221" y="16864"/>
                      <a:pt x="22347" y="16237"/>
                    </a:cubicBezTo>
                    <a:cubicBezTo>
                      <a:pt x="22514" y="15714"/>
                      <a:pt x="22493" y="15588"/>
                      <a:pt x="22702" y="15128"/>
                    </a:cubicBezTo>
                    <a:cubicBezTo>
                      <a:pt x="22724" y="15106"/>
                      <a:pt x="22739" y="15097"/>
                      <a:pt x="22747" y="15097"/>
                    </a:cubicBezTo>
                    <a:cubicBezTo>
                      <a:pt x="22787" y="15097"/>
                      <a:pt x="22702" y="15295"/>
                      <a:pt x="22702" y="15295"/>
                    </a:cubicBezTo>
                    <a:cubicBezTo>
                      <a:pt x="22807" y="15191"/>
                      <a:pt x="22870" y="15086"/>
                      <a:pt x="22932" y="14981"/>
                    </a:cubicBezTo>
                    <a:cubicBezTo>
                      <a:pt x="22953" y="14940"/>
                      <a:pt x="22995" y="14877"/>
                      <a:pt x="23016" y="14835"/>
                    </a:cubicBezTo>
                    <a:lnTo>
                      <a:pt x="23079" y="14751"/>
                    </a:lnTo>
                    <a:cubicBezTo>
                      <a:pt x="23079" y="14730"/>
                      <a:pt x="23100" y="14709"/>
                      <a:pt x="23121" y="14688"/>
                    </a:cubicBezTo>
                    <a:lnTo>
                      <a:pt x="23121" y="14688"/>
                    </a:lnTo>
                    <a:cubicBezTo>
                      <a:pt x="23112" y="14706"/>
                      <a:pt x="23114" y="14713"/>
                      <a:pt x="23125" y="14713"/>
                    </a:cubicBezTo>
                    <a:cubicBezTo>
                      <a:pt x="23139" y="14713"/>
                      <a:pt x="23168" y="14701"/>
                      <a:pt x="23204" y="14688"/>
                    </a:cubicBezTo>
                    <a:cubicBezTo>
                      <a:pt x="23351" y="14605"/>
                      <a:pt x="23267" y="14542"/>
                      <a:pt x="23518" y="14500"/>
                    </a:cubicBezTo>
                    <a:lnTo>
                      <a:pt x="23518" y="14500"/>
                    </a:lnTo>
                    <a:cubicBezTo>
                      <a:pt x="23476" y="14521"/>
                      <a:pt x="23435" y="14584"/>
                      <a:pt x="23372" y="14647"/>
                    </a:cubicBezTo>
                    <a:cubicBezTo>
                      <a:pt x="23560" y="14542"/>
                      <a:pt x="23790" y="14479"/>
                      <a:pt x="24041" y="14437"/>
                    </a:cubicBezTo>
                    <a:lnTo>
                      <a:pt x="24041" y="14437"/>
                    </a:lnTo>
                    <a:cubicBezTo>
                      <a:pt x="24125" y="14479"/>
                      <a:pt x="23895" y="14500"/>
                      <a:pt x="23811" y="14542"/>
                    </a:cubicBezTo>
                    <a:cubicBezTo>
                      <a:pt x="24083" y="14500"/>
                      <a:pt x="24564" y="14458"/>
                      <a:pt x="24648" y="14375"/>
                    </a:cubicBezTo>
                    <a:lnTo>
                      <a:pt x="24513" y="14375"/>
                    </a:lnTo>
                    <a:cubicBezTo>
                      <a:pt x="24528" y="14387"/>
                      <a:pt x="24483" y="14423"/>
                      <a:pt x="24439" y="14437"/>
                    </a:cubicBezTo>
                    <a:cubicBezTo>
                      <a:pt x="24359" y="14457"/>
                      <a:pt x="24292" y="14465"/>
                      <a:pt x="24238" y="14465"/>
                    </a:cubicBezTo>
                    <a:cubicBezTo>
                      <a:pt x="24121" y="14465"/>
                      <a:pt x="24062" y="14431"/>
                      <a:pt x="24062" y="14416"/>
                    </a:cubicBezTo>
                    <a:lnTo>
                      <a:pt x="24230" y="14375"/>
                    </a:lnTo>
                    <a:cubicBezTo>
                      <a:pt x="24184" y="14344"/>
                      <a:pt x="24117" y="14331"/>
                      <a:pt x="24037" y="14331"/>
                    </a:cubicBezTo>
                    <a:cubicBezTo>
                      <a:pt x="23786" y="14331"/>
                      <a:pt x="23411" y="14462"/>
                      <a:pt x="23204" y="14605"/>
                    </a:cubicBezTo>
                    <a:cubicBezTo>
                      <a:pt x="23225" y="14563"/>
                      <a:pt x="23246" y="14500"/>
                      <a:pt x="23288" y="14437"/>
                    </a:cubicBezTo>
                    <a:lnTo>
                      <a:pt x="23288" y="14437"/>
                    </a:lnTo>
                    <a:cubicBezTo>
                      <a:pt x="23225" y="14479"/>
                      <a:pt x="23183" y="14542"/>
                      <a:pt x="23142" y="14584"/>
                    </a:cubicBezTo>
                    <a:cubicBezTo>
                      <a:pt x="23100" y="14626"/>
                      <a:pt x="23079" y="14688"/>
                      <a:pt x="23058" y="14730"/>
                    </a:cubicBezTo>
                    <a:cubicBezTo>
                      <a:pt x="23025" y="14747"/>
                      <a:pt x="22993" y="14760"/>
                      <a:pt x="22971" y="14760"/>
                    </a:cubicBezTo>
                    <a:cubicBezTo>
                      <a:pt x="22938" y="14760"/>
                      <a:pt x="22931" y="14728"/>
                      <a:pt x="22995" y="14626"/>
                    </a:cubicBezTo>
                    <a:lnTo>
                      <a:pt x="22995" y="14626"/>
                    </a:lnTo>
                    <a:cubicBezTo>
                      <a:pt x="22786" y="14814"/>
                      <a:pt x="22891" y="14835"/>
                      <a:pt x="22702" y="15002"/>
                    </a:cubicBezTo>
                    <a:cubicBezTo>
                      <a:pt x="22697" y="15008"/>
                      <a:pt x="22693" y="15010"/>
                      <a:pt x="22690" y="15011"/>
                    </a:cubicBezTo>
                    <a:lnTo>
                      <a:pt x="22690" y="15011"/>
                    </a:lnTo>
                    <a:lnTo>
                      <a:pt x="22702" y="14981"/>
                    </a:lnTo>
                    <a:lnTo>
                      <a:pt x="22702" y="14981"/>
                    </a:lnTo>
                    <a:cubicBezTo>
                      <a:pt x="22687" y="14996"/>
                      <a:pt x="22683" y="15011"/>
                      <a:pt x="22689" y="15011"/>
                    </a:cubicBezTo>
                    <a:cubicBezTo>
                      <a:pt x="22689" y="15011"/>
                      <a:pt x="22690" y="15011"/>
                      <a:pt x="22690" y="15011"/>
                    </a:cubicBezTo>
                    <a:lnTo>
                      <a:pt x="22690" y="15011"/>
                    </a:lnTo>
                    <a:lnTo>
                      <a:pt x="22598" y="15232"/>
                    </a:lnTo>
                    <a:cubicBezTo>
                      <a:pt x="22598" y="15170"/>
                      <a:pt x="22514" y="15232"/>
                      <a:pt x="22598" y="15086"/>
                    </a:cubicBezTo>
                    <a:lnTo>
                      <a:pt x="22598" y="15086"/>
                    </a:lnTo>
                    <a:cubicBezTo>
                      <a:pt x="22310" y="15476"/>
                      <a:pt x="22325" y="15785"/>
                      <a:pt x="22188" y="15935"/>
                    </a:cubicBezTo>
                    <a:lnTo>
                      <a:pt x="22188" y="15935"/>
                    </a:lnTo>
                    <a:cubicBezTo>
                      <a:pt x="22192" y="15924"/>
                      <a:pt x="22196" y="15913"/>
                      <a:pt x="22200" y="15902"/>
                    </a:cubicBezTo>
                    <a:lnTo>
                      <a:pt x="22200" y="15902"/>
                    </a:lnTo>
                    <a:lnTo>
                      <a:pt x="22179" y="15944"/>
                    </a:lnTo>
                    <a:cubicBezTo>
                      <a:pt x="22182" y="15941"/>
                      <a:pt x="22185" y="15938"/>
                      <a:pt x="22188" y="15935"/>
                    </a:cubicBezTo>
                    <a:lnTo>
                      <a:pt x="22188" y="15935"/>
                    </a:lnTo>
                    <a:cubicBezTo>
                      <a:pt x="21980" y="16490"/>
                      <a:pt x="22240" y="15995"/>
                      <a:pt x="22137" y="16467"/>
                    </a:cubicBezTo>
                    <a:cubicBezTo>
                      <a:pt x="22054" y="16551"/>
                      <a:pt x="21949" y="16634"/>
                      <a:pt x="21844" y="16718"/>
                    </a:cubicBezTo>
                    <a:lnTo>
                      <a:pt x="21907" y="16802"/>
                    </a:lnTo>
                    <a:cubicBezTo>
                      <a:pt x="21889" y="16856"/>
                      <a:pt x="21856" y="16957"/>
                      <a:pt x="21820" y="16957"/>
                    </a:cubicBezTo>
                    <a:cubicBezTo>
                      <a:pt x="21814" y="16957"/>
                      <a:pt x="21808" y="16954"/>
                      <a:pt x="21803" y="16948"/>
                    </a:cubicBezTo>
                    <a:lnTo>
                      <a:pt x="21803" y="16948"/>
                    </a:lnTo>
                    <a:cubicBezTo>
                      <a:pt x="21795" y="17043"/>
                      <a:pt x="21801" y="17069"/>
                      <a:pt x="21811" y="17069"/>
                    </a:cubicBezTo>
                    <a:cubicBezTo>
                      <a:pt x="21823" y="17069"/>
                      <a:pt x="21843" y="17030"/>
                      <a:pt x="21855" y="17030"/>
                    </a:cubicBezTo>
                    <a:cubicBezTo>
                      <a:pt x="21861" y="17030"/>
                      <a:pt x="21865" y="17041"/>
                      <a:pt x="21865" y="17074"/>
                    </a:cubicBezTo>
                    <a:cubicBezTo>
                      <a:pt x="21698" y="17367"/>
                      <a:pt x="21656" y="17932"/>
                      <a:pt x="21530" y="17994"/>
                    </a:cubicBezTo>
                    <a:cubicBezTo>
                      <a:pt x="21536" y="18012"/>
                      <a:pt x="21542" y="18019"/>
                      <a:pt x="21549" y="18019"/>
                    </a:cubicBezTo>
                    <a:cubicBezTo>
                      <a:pt x="21574" y="18019"/>
                      <a:pt x="21602" y="17903"/>
                      <a:pt x="21613" y="17903"/>
                    </a:cubicBezTo>
                    <a:cubicBezTo>
                      <a:pt x="21619" y="17903"/>
                      <a:pt x="21620" y="17936"/>
                      <a:pt x="21614" y="18036"/>
                    </a:cubicBezTo>
                    <a:cubicBezTo>
                      <a:pt x="21530" y="18078"/>
                      <a:pt x="21510" y="18183"/>
                      <a:pt x="21551" y="18329"/>
                    </a:cubicBezTo>
                    <a:cubicBezTo>
                      <a:pt x="21593" y="18455"/>
                      <a:pt x="21677" y="18580"/>
                      <a:pt x="21740" y="18727"/>
                    </a:cubicBezTo>
                    <a:cubicBezTo>
                      <a:pt x="21671" y="18699"/>
                      <a:pt x="21593" y="18562"/>
                      <a:pt x="21577" y="18562"/>
                    </a:cubicBezTo>
                    <a:lnTo>
                      <a:pt x="21577" y="18562"/>
                    </a:lnTo>
                    <a:cubicBezTo>
                      <a:pt x="21570" y="18562"/>
                      <a:pt x="21579" y="18599"/>
                      <a:pt x="21614" y="18706"/>
                    </a:cubicBezTo>
                    <a:cubicBezTo>
                      <a:pt x="21803" y="18810"/>
                      <a:pt x="21970" y="19187"/>
                      <a:pt x="22179" y="19354"/>
                    </a:cubicBezTo>
                    <a:cubicBezTo>
                      <a:pt x="22184" y="19350"/>
                      <a:pt x="22190" y="19348"/>
                      <a:pt x="22197" y="19348"/>
                    </a:cubicBezTo>
                    <a:cubicBezTo>
                      <a:pt x="22292" y="19348"/>
                      <a:pt x="22615" y="19712"/>
                      <a:pt x="22849" y="20003"/>
                    </a:cubicBezTo>
                    <a:cubicBezTo>
                      <a:pt x="22849" y="20003"/>
                      <a:pt x="22891" y="20087"/>
                      <a:pt x="22953" y="20191"/>
                    </a:cubicBezTo>
                    <a:cubicBezTo>
                      <a:pt x="23016" y="20317"/>
                      <a:pt x="23100" y="20484"/>
                      <a:pt x="23121" y="20631"/>
                    </a:cubicBezTo>
                    <a:cubicBezTo>
                      <a:pt x="23121" y="20673"/>
                      <a:pt x="23121" y="20735"/>
                      <a:pt x="23079" y="20777"/>
                    </a:cubicBezTo>
                    <a:cubicBezTo>
                      <a:pt x="23058" y="20798"/>
                      <a:pt x="23016" y="20861"/>
                      <a:pt x="22995" y="20903"/>
                    </a:cubicBezTo>
                    <a:lnTo>
                      <a:pt x="22974" y="20882"/>
                    </a:lnTo>
                    <a:lnTo>
                      <a:pt x="22974" y="20882"/>
                    </a:lnTo>
                    <a:cubicBezTo>
                      <a:pt x="23016" y="20986"/>
                      <a:pt x="22744" y="21279"/>
                      <a:pt x="22556" y="21489"/>
                    </a:cubicBezTo>
                    <a:cubicBezTo>
                      <a:pt x="22514" y="21426"/>
                      <a:pt x="22556" y="21384"/>
                      <a:pt x="22639" y="21258"/>
                    </a:cubicBezTo>
                    <a:lnTo>
                      <a:pt x="22639" y="21258"/>
                    </a:lnTo>
                    <a:lnTo>
                      <a:pt x="22451" y="21447"/>
                    </a:lnTo>
                    <a:cubicBezTo>
                      <a:pt x="22430" y="21468"/>
                      <a:pt x="22409" y="21510"/>
                      <a:pt x="22367" y="21551"/>
                    </a:cubicBezTo>
                    <a:cubicBezTo>
                      <a:pt x="22347" y="21614"/>
                      <a:pt x="22305" y="21656"/>
                      <a:pt x="22263" y="21740"/>
                    </a:cubicBezTo>
                    <a:lnTo>
                      <a:pt x="22242" y="21635"/>
                    </a:lnTo>
                    <a:cubicBezTo>
                      <a:pt x="22137" y="21761"/>
                      <a:pt x="22033" y="21907"/>
                      <a:pt x="21907" y="22074"/>
                    </a:cubicBezTo>
                    <a:cubicBezTo>
                      <a:pt x="21782" y="22200"/>
                      <a:pt x="21635" y="22367"/>
                      <a:pt x="21447" y="22451"/>
                    </a:cubicBezTo>
                    <a:cubicBezTo>
                      <a:pt x="21447" y="22493"/>
                      <a:pt x="21551" y="22493"/>
                      <a:pt x="21614" y="22493"/>
                    </a:cubicBezTo>
                    <a:cubicBezTo>
                      <a:pt x="21635" y="22514"/>
                      <a:pt x="21656" y="22514"/>
                      <a:pt x="21635" y="22556"/>
                    </a:cubicBezTo>
                    <a:cubicBezTo>
                      <a:pt x="21614" y="22598"/>
                      <a:pt x="21572" y="22639"/>
                      <a:pt x="21447" y="22723"/>
                    </a:cubicBezTo>
                    <a:cubicBezTo>
                      <a:pt x="21429" y="22706"/>
                      <a:pt x="21412" y="22659"/>
                      <a:pt x="21456" y="22607"/>
                    </a:cubicBezTo>
                    <a:lnTo>
                      <a:pt x="21456" y="22607"/>
                    </a:lnTo>
                    <a:cubicBezTo>
                      <a:pt x="21425" y="22633"/>
                      <a:pt x="21377" y="22664"/>
                      <a:pt x="21328" y="22664"/>
                    </a:cubicBezTo>
                    <a:cubicBezTo>
                      <a:pt x="21319" y="22664"/>
                      <a:pt x="21310" y="22663"/>
                      <a:pt x="21300" y="22660"/>
                    </a:cubicBezTo>
                    <a:cubicBezTo>
                      <a:pt x="21363" y="22639"/>
                      <a:pt x="21405" y="22598"/>
                      <a:pt x="21447" y="22556"/>
                    </a:cubicBezTo>
                    <a:lnTo>
                      <a:pt x="21447" y="22556"/>
                    </a:lnTo>
                    <a:cubicBezTo>
                      <a:pt x="21363" y="22577"/>
                      <a:pt x="21342" y="22577"/>
                      <a:pt x="21342" y="22598"/>
                    </a:cubicBezTo>
                    <a:cubicBezTo>
                      <a:pt x="21321" y="22618"/>
                      <a:pt x="21300" y="22639"/>
                      <a:pt x="21258" y="22639"/>
                    </a:cubicBezTo>
                    <a:cubicBezTo>
                      <a:pt x="21238" y="22618"/>
                      <a:pt x="21238" y="22618"/>
                      <a:pt x="21217" y="22618"/>
                    </a:cubicBezTo>
                    <a:cubicBezTo>
                      <a:pt x="21238" y="22577"/>
                      <a:pt x="21154" y="22535"/>
                      <a:pt x="21175" y="22514"/>
                    </a:cubicBezTo>
                    <a:cubicBezTo>
                      <a:pt x="21196" y="22514"/>
                      <a:pt x="21238" y="22535"/>
                      <a:pt x="21258" y="22556"/>
                    </a:cubicBezTo>
                    <a:lnTo>
                      <a:pt x="21321" y="22556"/>
                    </a:lnTo>
                    <a:cubicBezTo>
                      <a:pt x="21300" y="22556"/>
                      <a:pt x="21279" y="22556"/>
                      <a:pt x="21258" y="22535"/>
                    </a:cubicBezTo>
                    <a:cubicBezTo>
                      <a:pt x="21175" y="22493"/>
                      <a:pt x="21028" y="22346"/>
                      <a:pt x="20986" y="22284"/>
                    </a:cubicBezTo>
                    <a:cubicBezTo>
                      <a:pt x="20986" y="22307"/>
                      <a:pt x="20980" y="22323"/>
                      <a:pt x="20954" y="22323"/>
                    </a:cubicBezTo>
                    <a:cubicBezTo>
                      <a:pt x="20932" y="22323"/>
                      <a:pt x="20897" y="22312"/>
                      <a:pt x="20840" y="22284"/>
                    </a:cubicBezTo>
                    <a:cubicBezTo>
                      <a:pt x="20547" y="22074"/>
                      <a:pt x="20777" y="22158"/>
                      <a:pt x="20610" y="22012"/>
                    </a:cubicBezTo>
                    <a:cubicBezTo>
                      <a:pt x="20539" y="21994"/>
                      <a:pt x="20409" y="21872"/>
                      <a:pt x="20332" y="21872"/>
                    </a:cubicBezTo>
                    <a:cubicBezTo>
                      <a:pt x="20318" y="21872"/>
                      <a:pt x="20306" y="21876"/>
                      <a:pt x="20296" y="21886"/>
                    </a:cubicBezTo>
                    <a:cubicBezTo>
                      <a:pt x="20212" y="21823"/>
                      <a:pt x="20233" y="21782"/>
                      <a:pt x="20212" y="21740"/>
                    </a:cubicBezTo>
                    <a:cubicBezTo>
                      <a:pt x="20057" y="21688"/>
                      <a:pt x="19659" y="21379"/>
                      <a:pt x="19595" y="21379"/>
                    </a:cubicBezTo>
                    <a:cubicBezTo>
                      <a:pt x="19582" y="21379"/>
                      <a:pt x="19584" y="21393"/>
                      <a:pt x="19606" y="21426"/>
                    </a:cubicBezTo>
                    <a:lnTo>
                      <a:pt x="19626" y="21447"/>
                    </a:lnTo>
                    <a:cubicBezTo>
                      <a:pt x="19480" y="21384"/>
                      <a:pt x="19354" y="21279"/>
                      <a:pt x="19229" y="21196"/>
                    </a:cubicBezTo>
                    <a:cubicBezTo>
                      <a:pt x="19103" y="21091"/>
                      <a:pt x="18936" y="21007"/>
                      <a:pt x="18748" y="21007"/>
                    </a:cubicBezTo>
                    <a:cubicBezTo>
                      <a:pt x="18723" y="21005"/>
                      <a:pt x="18698" y="21003"/>
                      <a:pt x="18674" y="21003"/>
                    </a:cubicBezTo>
                    <a:cubicBezTo>
                      <a:pt x="18511" y="21003"/>
                      <a:pt x="18355" y="21060"/>
                      <a:pt x="18245" y="21133"/>
                    </a:cubicBezTo>
                    <a:cubicBezTo>
                      <a:pt x="18099" y="21217"/>
                      <a:pt x="17973" y="21300"/>
                      <a:pt x="17848" y="21384"/>
                    </a:cubicBezTo>
                    <a:lnTo>
                      <a:pt x="17827" y="21363"/>
                    </a:lnTo>
                    <a:cubicBezTo>
                      <a:pt x="17534" y="21551"/>
                      <a:pt x="17137" y="21740"/>
                      <a:pt x="16906" y="21886"/>
                    </a:cubicBezTo>
                    <a:cubicBezTo>
                      <a:pt x="16842" y="21912"/>
                      <a:pt x="16761" y="21930"/>
                      <a:pt x="16719" y="21930"/>
                    </a:cubicBezTo>
                    <a:cubicBezTo>
                      <a:pt x="16693" y="21930"/>
                      <a:pt x="16681" y="21923"/>
                      <a:pt x="16697" y="21907"/>
                    </a:cubicBezTo>
                    <a:lnTo>
                      <a:pt x="16697" y="21907"/>
                    </a:lnTo>
                    <a:cubicBezTo>
                      <a:pt x="16446" y="22012"/>
                      <a:pt x="16425" y="22054"/>
                      <a:pt x="16028" y="22137"/>
                    </a:cubicBezTo>
                    <a:cubicBezTo>
                      <a:pt x="16153" y="22074"/>
                      <a:pt x="16127" y="22074"/>
                      <a:pt x="16117" y="22074"/>
                    </a:cubicBezTo>
                    <a:cubicBezTo>
                      <a:pt x="16106" y="22074"/>
                      <a:pt x="16111" y="22074"/>
                      <a:pt x="16299" y="22012"/>
                    </a:cubicBezTo>
                    <a:lnTo>
                      <a:pt x="16299" y="22012"/>
                    </a:lnTo>
                    <a:cubicBezTo>
                      <a:pt x="16111" y="22074"/>
                      <a:pt x="16007" y="22095"/>
                      <a:pt x="15902" y="22116"/>
                    </a:cubicBezTo>
                    <a:cubicBezTo>
                      <a:pt x="15839" y="22137"/>
                      <a:pt x="15797" y="22137"/>
                      <a:pt x="15735" y="22179"/>
                    </a:cubicBezTo>
                    <a:cubicBezTo>
                      <a:pt x="15672" y="22200"/>
                      <a:pt x="15567" y="22242"/>
                      <a:pt x="15463" y="22326"/>
                    </a:cubicBezTo>
                    <a:cubicBezTo>
                      <a:pt x="15489" y="22291"/>
                      <a:pt x="15490" y="22274"/>
                      <a:pt x="15472" y="22274"/>
                    </a:cubicBezTo>
                    <a:cubicBezTo>
                      <a:pt x="15448" y="22274"/>
                      <a:pt x="15389" y="22306"/>
                      <a:pt x="15316" y="22367"/>
                    </a:cubicBezTo>
                    <a:cubicBezTo>
                      <a:pt x="15212" y="22451"/>
                      <a:pt x="15107" y="22618"/>
                      <a:pt x="15086" y="22723"/>
                    </a:cubicBezTo>
                    <a:cubicBezTo>
                      <a:pt x="15128" y="22618"/>
                      <a:pt x="15212" y="22535"/>
                      <a:pt x="15274" y="22472"/>
                    </a:cubicBezTo>
                    <a:lnTo>
                      <a:pt x="15274" y="22472"/>
                    </a:lnTo>
                    <a:cubicBezTo>
                      <a:pt x="15212" y="22556"/>
                      <a:pt x="15149" y="22660"/>
                      <a:pt x="15128" y="22765"/>
                    </a:cubicBezTo>
                    <a:cubicBezTo>
                      <a:pt x="15086" y="22870"/>
                      <a:pt x="15065" y="22995"/>
                      <a:pt x="15065" y="23058"/>
                    </a:cubicBezTo>
                    <a:cubicBezTo>
                      <a:pt x="15044" y="23037"/>
                      <a:pt x="15002" y="22995"/>
                      <a:pt x="14981" y="22953"/>
                    </a:cubicBezTo>
                    <a:lnTo>
                      <a:pt x="14981" y="22953"/>
                    </a:lnTo>
                    <a:cubicBezTo>
                      <a:pt x="14814" y="23707"/>
                      <a:pt x="15065" y="24313"/>
                      <a:pt x="14835" y="24857"/>
                    </a:cubicBezTo>
                    <a:cubicBezTo>
                      <a:pt x="14841" y="24889"/>
                      <a:pt x="14848" y="24902"/>
                      <a:pt x="14854" y="24902"/>
                    </a:cubicBezTo>
                    <a:cubicBezTo>
                      <a:pt x="14884" y="24902"/>
                      <a:pt x="14916" y="24611"/>
                      <a:pt x="14957" y="24611"/>
                    </a:cubicBezTo>
                    <a:cubicBezTo>
                      <a:pt x="14965" y="24611"/>
                      <a:pt x="14973" y="24622"/>
                      <a:pt x="14981" y="24648"/>
                    </a:cubicBezTo>
                    <a:cubicBezTo>
                      <a:pt x="14960" y="24732"/>
                      <a:pt x="14940" y="24815"/>
                      <a:pt x="14919" y="24899"/>
                    </a:cubicBezTo>
                    <a:cubicBezTo>
                      <a:pt x="14898" y="24983"/>
                      <a:pt x="14877" y="25067"/>
                      <a:pt x="14856" y="25108"/>
                    </a:cubicBezTo>
                    <a:cubicBezTo>
                      <a:pt x="14814" y="25192"/>
                      <a:pt x="14730" y="25234"/>
                      <a:pt x="14730" y="25255"/>
                    </a:cubicBezTo>
                    <a:cubicBezTo>
                      <a:pt x="14626" y="25339"/>
                      <a:pt x="14584" y="25380"/>
                      <a:pt x="14521" y="25443"/>
                    </a:cubicBezTo>
                    <a:cubicBezTo>
                      <a:pt x="14479" y="25506"/>
                      <a:pt x="14333" y="25548"/>
                      <a:pt x="14103" y="25548"/>
                    </a:cubicBezTo>
                    <a:cubicBezTo>
                      <a:pt x="14165" y="25590"/>
                      <a:pt x="14228" y="25652"/>
                      <a:pt x="13872" y="25715"/>
                    </a:cubicBezTo>
                    <a:cubicBezTo>
                      <a:pt x="13843" y="25717"/>
                      <a:pt x="13815" y="25718"/>
                      <a:pt x="13789" y="25718"/>
                    </a:cubicBezTo>
                    <a:cubicBezTo>
                      <a:pt x="13525" y="25718"/>
                      <a:pt x="13473" y="25628"/>
                      <a:pt x="13663" y="25590"/>
                    </a:cubicBezTo>
                    <a:cubicBezTo>
                      <a:pt x="13691" y="25583"/>
                      <a:pt x="13714" y="25580"/>
                      <a:pt x="13732" y="25580"/>
                    </a:cubicBezTo>
                    <a:cubicBezTo>
                      <a:pt x="13761" y="25580"/>
                      <a:pt x="13776" y="25587"/>
                      <a:pt x="13773" y="25589"/>
                    </a:cubicBezTo>
                    <a:lnTo>
                      <a:pt x="13773" y="25589"/>
                    </a:lnTo>
                    <a:cubicBezTo>
                      <a:pt x="13897" y="25568"/>
                      <a:pt x="14017" y="25548"/>
                      <a:pt x="13893" y="25527"/>
                    </a:cubicBezTo>
                    <a:lnTo>
                      <a:pt x="13893" y="25527"/>
                    </a:lnTo>
                    <a:lnTo>
                      <a:pt x="13852" y="25569"/>
                    </a:lnTo>
                    <a:cubicBezTo>
                      <a:pt x="13810" y="25563"/>
                      <a:pt x="13750" y="25562"/>
                      <a:pt x="13684" y="25562"/>
                    </a:cubicBezTo>
                    <a:cubicBezTo>
                      <a:pt x="13619" y="25562"/>
                      <a:pt x="13549" y="25563"/>
                      <a:pt x="13488" y="25563"/>
                    </a:cubicBezTo>
                    <a:cubicBezTo>
                      <a:pt x="13365" y="25563"/>
                      <a:pt x="13276" y="25558"/>
                      <a:pt x="13328" y="25527"/>
                    </a:cubicBezTo>
                    <a:lnTo>
                      <a:pt x="13328" y="25527"/>
                    </a:lnTo>
                    <a:cubicBezTo>
                      <a:pt x="13174" y="25553"/>
                      <a:pt x="13170" y="25571"/>
                      <a:pt x="13234" y="25580"/>
                    </a:cubicBezTo>
                    <a:lnTo>
                      <a:pt x="13234" y="25580"/>
                    </a:lnTo>
                    <a:cubicBezTo>
                      <a:pt x="13228" y="25580"/>
                      <a:pt x="13222" y="25580"/>
                      <a:pt x="13215" y="25580"/>
                    </a:cubicBezTo>
                    <a:cubicBezTo>
                      <a:pt x="13091" y="25580"/>
                      <a:pt x="12980" y="25590"/>
                      <a:pt x="12868" y="25590"/>
                    </a:cubicBezTo>
                    <a:cubicBezTo>
                      <a:pt x="12784" y="25590"/>
                      <a:pt x="12680" y="25590"/>
                      <a:pt x="12617" y="25569"/>
                    </a:cubicBezTo>
                    <a:cubicBezTo>
                      <a:pt x="12554" y="25569"/>
                      <a:pt x="12512" y="25548"/>
                      <a:pt x="12450" y="25506"/>
                    </a:cubicBezTo>
                    <a:lnTo>
                      <a:pt x="12450" y="25506"/>
                    </a:lnTo>
                    <a:cubicBezTo>
                      <a:pt x="12467" y="25540"/>
                      <a:pt x="12498" y="25574"/>
                      <a:pt x="12474" y="25574"/>
                    </a:cubicBezTo>
                    <a:cubicBezTo>
                      <a:pt x="12469" y="25574"/>
                      <a:pt x="12461" y="25573"/>
                      <a:pt x="12450" y="25569"/>
                    </a:cubicBezTo>
                    <a:cubicBezTo>
                      <a:pt x="12366" y="25506"/>
                      <a:pt x="12324" y="25443"/>
                      <a:pt x="12282" y="25422"/>
                    </a:cubicBezTo>
                    <a:cubicBezTo>
                      <a:pt x="12261" y="25380"/>
                      <a:pt x="12240" y="25359"/>
                      <a:pt x="12219" y="25359"/>
                    </a:cubicBezTo>
                    <a:cubicBezTo>
                      <a:pt x="12199" y="25339"/>
                      <a:pt x="12136" y="25339"/>
                      <a:pt x="12115" y="25150"/>
                    </a:cubicBezTo>
                    <a:cubicBezTo>
                      <a:pt x="12123" y="25050"/>
                      <a:pt x="12142" y="25043"/>
                      <a:pt x="12155" y="25043"/>
                    </a:cubicBezTo>
                    <a:cubicBezTo>
                      <a:pt x="12157" y="25043"/>
                      <a:pt x="12159" y="25043"/>
                      <a:pt x="12161" y="25043"/>
                    </a:cubicBezTo>
                    <a:cubicBezTo>
                      <a:pt x="12177" y="25043"/>
                      <a:pt x="12181" y="25031"/>
                      <a:pt x="12136" y="24795"/>
                    </a:cubicBezTo>
                    <a:cubicBezTo>
                      <a:pt x="12144" y="24685"/>
                      <a:pt x="12157" y="24646"/>
                      <a:pt x="12173" y="24646"/>
                    </a:cubicBezTo>
                    <a:cubicBezTo>
                      <a:pt x="12201" y="24646"/>
                      <a:pt x="12235" y="24758"/>
                      <a:pt x="12261" y="24836"/>
                    </a:cubicBezTo>
                    <a:cubicBezTo>
                      <a:pt x="12157" y="24439"/>
                      <a:pt x="12240" y="24062"/>
                      <a:pt x="12219" y="23811"/>
                    </a:cubicBezTo>
                    <a:lnTo>
                      <a:pt x="12219" y="23811"/>
                    </a:lnTo>
                    <a:lnTo>
                      <a:pt x="12261" y="24020"/>
                    </a:lnTo>
                    <a:cubicBezTo>
                      <a:pt x="12240" y="23895"/>
                      <a:pt x="12219" y="23790"/>
                      <a:pt x="12199" y="23665"/>
                    </a:cubicBezTo>
                    <a:cubicBezTo>
                      <a:pt x="12199" y="23707"/>
                      <a:pt x="12178" y="23769"/>
                      <a:pt x="12157" y="23811"/>
                    </a:cubicBezTo>
                    <a:cubicBezTo>
                      <a:pt x="12157" y="23665"/>
                      <a:pt x="12136" y="23560"/>
                      <a:pt x="12157" y="23560"/>
                    </a:cubicBezTo>
                    <a:cubicBezTo>
                      <a:pt x="12142" y="23531"/>
                      <a:pt x="12130" y="23522"/>
                      <a:pt x="12119" y="23522"/>
                    </a:cubicBezTo>
                    <a:cubicBezTo>
                      <a:pt x="12100" y="23522"/>
                      <a:pt x="12083" y="23547"/>
                      <a:pt x="12060" y="23547"/>
                    </a:cubicBezTo>
                    <a:cubicBezTo>
                      <a:pt x="12038" y="23547"/>
                      <a:pt x="12009" y="23520"/>
                      <a:pt x="11968" y="23414"/>
                    </a:cubicBezTo>
                    <a:cubicBezTo>
                      <a:pt x="11947" y="23330"/>
                      <a:pt x="11906" y="23204"/>
                      <a:pt x="11843" y="23079"/>
                    </a:cubicBezTo>
                    <a:cubicBezTo>
                      <a:pt x="11801" y="22953"/>
                      <a:pt x="11738" y="22849"/>
                      <a:pt x="11738" y="22807"/>
                    </a:cubicBezTo>
                    <a:lnTo>
                      <a:pt x="11738" y="22807"/>
                    </a:lnTo>
                    <a:cubicBezTo>
                      <a:pt x="11852" y="22991"/>
                      <a:pt x="11879" y="23041"/>
                      <a:pt x="11891" y="23041"/>
                    </a:cubicBezTo>
                    <a:cubicBezTo>
                      <a:pt x="11896" y="23041"/>
                      <a:pt x="11899" y="23030"/>
                      <a:pt x="11906" y="23016"/>
                    </a:cubicBezTo>
                    <a:cubicBezTo>
                      <a:pt x="11914" y="23008"/>
                      <a:pt x="11922" y="22994"/>
                      <a:pt x="11934" y="22994"/>
                    </a:cubicBezTo>
                    <a:cubicBezTo>
                      <a:pt x="11952" y="22994"/>
                      <a:pt x="11980" y="23030"/>
                      <a:pt x="12031" y="23183"/>
                    </a:cubicBezTo>
                    <a:cubicBezTo>
                      <a:pt x="12010" y="23100"/>
                      <a:pt x="11947" y="22974"/>
                      <a:pt x="11864" y="22828"/>
                    </a:cubicBezTo>
                    <a:cubicBezTo>
                      <a:pt x="11864" y="22822"/>
                      <a:pt x="11867" y="22820"/>
                      <a:pt x="11872" y="22820"/>
                    </a:cubicBezTo>
                    <a:cubicBezTo>
                      <a:pt x="11885" y="22820"/>
                      <a:pt x="11911" y="22839"/>
                      <a:pt x="11927" y="22870"/>
                    </a:cubicBezTo>
                    <a:cubicBezTo>
                      <a:pt x="11864" y="22723"/>
                      <a:pt x="11780" y="22618"/>
                      <a:pt x="11717" y="22577"/>
                    </a:cubicBezTo>
                    <a:cubicBezTo>
                      <a:pt x="11655" y="22514"/>
                      <a:pt x="11634" y="22514"/>
                      <a:pt x="11592" y="22493"/>
                    </a:cubicBezTo>
                    <a:cubicBezTo>
                      <a:pt x="11508" y="22493"/>
                      <a:pt x="11445" y="22472"/>
                      <a:pt x="11215" y="22305"/>
                    </a:cubicBezTo>
                    <a:cubicBezTo>
                      <a:pt x="11299" y="22305"/>
                      <a:pt x="11152" y="22158"/>
                      <a:pt x="11069" y="22116"/>
                    </a:cubicBezTo>
                    <a:lnTo>
                      <a:pt x="11069" y="22116"/>
                    </a:lnTo>
                    <a:cubicBezTo>
                      <a:pt x="11179" y="22190"/>
                      <a:pt x="11174" y="22220"/>
                      <a:pt x="11114" y="22220"/>
                    </a:cubicBezTo>
                    <a:cubicBezTo>
                      <a:pt x="11071" y="22220"/>
                      <a:pt x="11000" y="22205"/>
                      <a:pt x="10922" y="22179"/>
                    </a:cubicBezTo>
                    <a:cubicBezTo>
                      <a:pt x="10629" y="21970"/>
                      <a:pt x="10567" y="22012"/>
                      <a:pt x="10420" y="21928"/>
                    </a:cubicBezTo>
                    <a:lnTo>
                      <a:pt x="10420" y="21928"/>
                    </a:lnTo>
                    <a:lnTo>
                      <a:pt x="10587" y="22033"/>
                    </a:lnTo>
                    <a:cubicBezTo>
                      <a:pt x="10504" y="22033"/>
                      <a:pt x="10357" y="21949"/>
                      <a:pt x="10127" y="21865"/>
                    </a:cubicBezTo>
                    <a:cubicBezTo>
                      <a:pt x="10127" y="21858"/>
                      <a:pt x="10133" y="21855"/>
                      <a:pt x="10143" y="21855"/>
                    </a:cubicBezTo>
                    <a:cubicBezTo>
                      <a:pt x="10149" y="21855"/>
                      <a:pt x="10155" y="21856"/>
                      <a:pt x="10162" y="21857"/>
                    </a:cubicBezTo>
                    <a:lnTo>
                      <a:pt x="10162" y="21857"/>
                    </a:lnTo>
                    <a:cubicBezTo>
                      <a:pt x="9926" y="21774"/>
                      <a:pt x="9678" y="21564"/>
                      <a:pt x="9353" y="21510"/>
                    </a:cubicBezTo>
                    <a:cubicBezTo>
                      <a:pt x="9206" y="21426"/>
                      <a:pt x="9374" y="21426"/>
                      <a:pt x="9227" y="21363"/>
                    </a:cubicBezTo>
                    <a:cubicBezTo>
                      <a:pt x="9165" y="21342"/>
                      <a:pt x="9102" y="21342"/>
                      <a:pt x="9039" y="21342"/>
                    </a:cubicBezTo>
                    <a:cubicBezTo>
                      <a:pt x="8997" y="21321"/>
                      <a:pt x="8976" y="21321"/>
                      <a:pt x="8934" y="21321"/>
                    </a:cubicBezTo>
                    <a:cubicBezTo>
                      <a:pt x="8893" y="21300"/>
                      <a:pt x="8830" y="21279"/>
                      <a:pt x="8788" y="21279"/>
                    </a:cubicBezTo>
                    <a:cubicBezTo>
                      <a:pt x="8683" y="21238"/>
                      <a:pt x="8600" y="21175"/>
                      <a:pt x="8370" y="21154"/>
                    </a:cubicBezTo>
                    <a:lnTo>
                      <a:pt x="8370" y="21154"/>
                    </a:lnTo>
                    <a:cubicBezTo>
                      <a:pt x="8439" y="21210"/>
                      <a:pt x="8472" y="21228"/>
                      <a:pt x="8393" y="21228"/>
                    </a:cubicBezTo>
                    <a:cubicBezTo>
                      <a:pt x="8353" y="21228"/>
                      <a:pt x="8286" y="21224"/>
                      <a:pt x="8181" y="21217"/>
                    </a:cubicBezTo>
                    <a:lnTo>
                      <a:pt x="8181" y="21217"/>
                    </a:lnTo>
                    <a:cubicBezTo>
                      <a:pt x="8432" y="21258"/>
                      <a:pt x="8662" y="21321"/>
                      <a:pt x="8872" y="21342"/>
                    </a:cubicBezTo>
                    <a:cubicBezTo>
                      <a:pt x="8725" y="21342"/>
                      <a:pt x="8579" y="21342"/>
                      <a:pt x="8432" y="21321"/>
                    </a:cubicBezTo>
                    <a:lnTo>
                      <a:pt x="8432" y="21321"/>
                    </a:lnTo>
                    <a:cubicBezTo>
                      <a:pt x="8642" y="21384"/>
                      <a:pt x="8851" y="21405"/>
                      <a:pt x="8976" y="21426"/>
                    </a:cubicBezTo>
                    <a:cubicBezTo>
                      <a:pt x="8767" y="21447"/>
                      <a:pt x="8788" y="21426"/>
                      <a:pt x="8872" y="21489"/>
                    </a:cubicBezTo>
                    <a:cubicBezTo>
                      <a:pt x="8621" y="21363"/>
                      <a:pt x="8307" y="21384"/>
                      <a:pt x="7972" y="21279"/>
                    </a:cubicBezTo>
                    <a:lnTo>
                      <a:pt x="8014" y="21133"/>
                    </a:lnTo>
                    <a:cubicBezTo>
                      <a:pt x="7917" y="21104"/>
                      <a:pt x="7815" y="21088"/>
                      <a:pt x="7713" y="21088"/>
                    </a:cubicBezTo>
                    <a:cubicBezTo>
                      <a:pt x="7595" y="21088"/>
                      <a:pt x="7477" y="21109"/>
                      <a:pt x="7365" y="21154"/>
                    </a:cubicBezTo>
                    <a:cubicBezTo>
                      <a:pt x="7156" y="21238"/>
                      <a:pt x="6968" y="21384"/>
                      <a:pt x="6821" y="21551"/>
                    </a:cubicBezTo>
                    <a:lnTo>
                      <a:pt x="6842" y="21530"/>
                    </a:lnTo>
                    <a:lnTo>
                      <a:pt x="6842" y="21530"/>
                    </a:lnTo>
                    <a:cubicBezTo>
                      <a:pt x="6737" y="21656"/>
                      <a:pt x="6612" y="21761"/>
                      <a:pt x="6465" y="21886"/>
                    </a:cubicBezTo>
                    <a:lnTo>
                      <a:pt x="6633" y="21761"/>
                    </a:lnTo>
                    <a:lnTo>
                      <a:pt x="6633" y="21761"/>
                    </a:lnTo>
                    <a:cubicBezTo>
                      <a:pt x="6612" y="21865"/>
                      <a:pt x="6361" y="22054"/>
                      <a:pt x="6214" y="22200"/>
                    </a:cubicBezTo>
                    <a:cubicBezTo>
                      <a:pt x="6208" y="22180"/>
                      <a:pt x="6193" y="22173"/>
                      <a:pt x="6173" y="22173"/>
                    </a:cubicBezTo>
                    <a:cubicBezTo>
                      <a:pt x="6129" y="22173"/>
                      <a:pt x="6062" y="22207"/>
                      <a:pt x="6005" y="22221"/>
                    </a:cubicBezTo>
                    <a:cubicBezTo>
                      <a:pt x="6026" y="22263"/>
                      <a:pt x="5608" y="22493"/>
                      <a:pt x="5608" y="22618"/>
                    </a:cubicBezTo>
                    <a:cubicBezTo>
                      <a:pt x="5566" y="22618"/>
                      <a:pt x="5524" y="22639"/>
                      <a:pt x="5482" y="22660"/>
                    </a:cubicBezTo>
                    <a:cubicBezTo>
                      <a:pt x="5461" y="22660"/>
                      <a:pt x="5440" y="22660"/>
                      <a:pt x="5419" y="22639"/>
                    </a:cubicBezTo>
                    <a:cubicBezTo>
                      <a:pt x="5412" y="22646"/>
                      <a:pt x="5405" y="22649"/>
                      <a:pt x="5399" y="22649"/>
                    </a:cubicBezTo>
                    <a:cubicBezTo>
                      <a:pt x="5387" y="22649"/>
                      <a:pt x="5377" y="22639"/>
                      <a:pt x="5377" y="22639"/>
                    </a:cubicBezTo>
                    <a:cubicBezTo>
                      <a:pt x="5210" y="22598"/>
                      <a:pt x="5105" y="22577"/>
                      <a:pt x="4980" y="22556"/>
                    </a:cubicBezTo>
                    <a:cubicBezTo>
                      <a:pt x="4854" y="22535"/>
                      <a:pt x="4708" y="22472"/>
                      <a:pt x="4541" y="22326"/>
                    </a:cubicBezTo>
                    <a:lnTo>
                      <a:pt x="4541" y="22326"/>
                    </a:lnTo>
                    <a:cubicBezTo>
                      <a:pt x="4560" y="22331"/>
                      <a:pt x="4574" y="22333"/>
                      <a:pt x="4584" y="22333"/>
                    </a:cubicBezTo>
                    <a:cubicBezTo>
                      <a:pt x="4624" y="22333"/>
                      <a:pt x="4607" y="22301"/>
                      <a:pt x="4641" y="22301"/>
                    </a:cubicBezTo>
                    <a:cubicBezTo>
                      <a:pt x="4663" y="22301"/>
                      <a:pt x="4710" y="22316"/>
                      <a:pt x="4813" y="22367"/>
                    </a:cubicBezTo>
                    <a:cubicBezTo>
                      <a:pt x="4707" y="22297"/>
                      <a:pt x="4616" y="22211"/>
                      <a:pt x="4577" y="22211"/>
                    </a:cubicBezTo>
                    <a:cubicBezTo>
                      <a:pt x="4570" y="22211"/>
                      <a:pt x="4565" y="22214"/>
                      <a:pt x="4561" y="22221"/>
                    </a:cubicBezTo>
                    <a:cubicBezTo>
                      <a:pt x="4499" y="22137"/>
                      <a:pt x="4164" y="21970"/>
                      <a:pt x="4080" y="21823"/>
                    </a:cubicBezTo>
                    <a:cubicBezTo>
                      <a:pt x="4017" y="21782"/>
                      <a:pt x="3976" y="21823"/>
                      <a:pt x="3850" y="21677"/>
                    </a:cubicBezTo>
                    <a:cubicBezTo>
                      <a:pt x="3850" y="21664"/>
                      <a:pt x="3858" y="21659"/>
                      <a:pt x="3865" y="21657"/>
                    </a:cubicBezTo>
                    <a:lnTo>
                      <a:pt x="3865" y="21657"/>
                    </a:lnTo>
                    <a:cubicBezTo>
                      <a:pt x="3866" y="21657"/>
                      <a:pt x="3866" y="21657"/>
                      <a:pt x="3867" y="21657"/>
                    </a:cubicBezTo>
                    <a:cubicBezTo>
                      <a:pt x="3869" y="21657"/>
                      <a:pt x="3870" y="21657"/>
                      <a:pt x="3871" y="21656"/>
                    </a:cubicBezTo>
                    <a:lnTo>
                      <a:pt x="3871" y="21656"/>
                    </a:lnTo>
                    <a:cubicBezTo>
                      <a:pt x="3871" y="21656"/>
                      <a:pt x="3868" y="21656"/>
                      <a:pt x="3865" y="21657"/>
                    </a:cubicBezTo>
                    <a:lnTo>
                      <a:pt x="3865" y="21657"/>
                    </a:lnTo>
                    <a:cubicBezTo>
                      <a:pt x="3837" y="21651"/>
                      <a:pt x="3748" y="21553"/>
                      <a:pt x="3720" y="21553"/>
                    </a:cubicBezTo>
                    <a:cubicBezTo>
                      <a:pt x="3709" y="21553"/>
                      <a:pt x="3708" y="21569"/>
                      <a:pt x="3724" y="21614"/>
                    </a:cubicBezTo>
                    <a:cubicBezTo>
                      <a:pt x="3662" y="21489"/>
                      <a:pt x="3599" y="21363"/>
                      <a:pt x="3515" y="21217"/>
                    </a:cubicBezTo>
                    <a:cubicBezTo>
                      <a:pt x="3452" y="21070"/>
                      <a:pt x="3369" y="20945"/>
                      <a:pt x="3432" y="20840"/>
                    </a:cubicBezTo>
                    <a:cubicBezTo>
                      <a:pt x="3515" y="20714"/>
                      <a:pt x="3641" y="20568"/>
                      <a:pt x="3724" y="20442"/>
                    </a:cubicBezTo>
                    <a:cubicBezTo>
                      <a:pt x="3787" y="20401"/>
                      <a:pt x="3829" y="20338"/>
                      <a:pt x="3871" y="20275"/>
                    </a:cubicBezTo>
                    <a:cubicBezTo>
                      <a:pt x="3913" y="20233"/>
                      <a:pt x="3955" y="20212"/>
                      <a:pt x="3997" y="20191"/>
                    </a:cubicBezTo>
                    <a:cubicBezTo>
                      <a:pt x="4289" y="19940"/>
                      <a:pt x="4603" y="19585"/>
                      <a:pt x="4792" y="19292"/>
                    </a:cubicBezTo>
                    <a:lnTo>
                      <a:pt x="4792" y="19292"/>
                    </a:lnTo>
                    <a:cubicBezTo>
                      <a:pt x="4792" y="19308"/>
                      <a:pt x="4804" y="19311"/>
                      <a:pt x="4790" y="19332"/>
                    </a:cubicBezTo>
                    <a:lnTo>
                      <a:pt x="4790" y="19332"/>
                    </a:lnTo>
                    <a:cubicBezTo>
                      <a:pt x="4938" y="19158"/>
                      <a:pt x="4938" y="19058"/>
                      <a:pt x="4938" y="18978"/>
                    </a:cubicBezTo>
                    <a:cubicBezTo>
                      <a:pt x="4938" y="18936"/>
                      <a:pt x="4938" y="18873"/>
                      <a:pt x="4959" y="18810"/>
                    </a:cubicBezTo>
                    <a:cubicBezTo>
                      <a:pt x="4959" y="18748"/>
                      <a:pt x="4980" y="18664"/>
                      <a:pt x="4959" y="18497"/>
                    </a:cubicBezTo>
                    <a:cubicBezTo>
                      <a:pt x="4959" y="18497"/>
                      <a:pt x="4959" y="18497"/>
                      <a:pt x="4959" y="18476"/>
                    </a:cubicBezTo>
                    <a:cubicBezTo>
                      <a:pt x="4967" y="18417"/>
                      <a:pt x="4976" y="18396"/>
                      <a:pt x="4984" y="18396"/>
                    </a:cubicBezTo>
                    <a:cubicBezTo>
                      <a:pt x="4997" y="18396"/>
                      <a:pt x="5009" y="18446"/>
                      <a:pt x="5022" y="18497"/>
                    </a:cubicBezTo>
                    <a:lnTo>
                      <a:pt x="5022" y="18476"/>
                    </a:lnTo>
                    <a:cubicBezTo>
                      <a:pt x="5037" y="18565"/>
                      <a:pt x="5030" y="18644"/>
                      <a:pt x="5041" y="18644"/>
                    </a:cubicBezTo>
                    <a:cubicBezTo>
                      <a:pt x="5045" y="18644"/>
                      <a:pt x="5052" y="18631"/>
                      <a:pt x="5064" y="18601"/>
                    </a:cubicBezTo>
                    <a:cubicBezTo>
                      <a:pt x="5085" y="18580"/>
                      <a:pt x="5105" y="18538"/>
                      <a:pt x="5105" y="18455"/>
                    </a:cubicBezTo>
                    <a:lnTo>
                      <a:pt x="5105" y="18476"/>
                    </a:lnTo>
                    <a:cubicBezTo>
                      <a:pt x="5126" y="18266"/>
                      <a:pt x="4896" y="17869"/>
                      <a:pt x="4854" y="17555"/>
                    </a:cubicBezTo>
                    <a:lnTo>
                      <a:pt x="4854" y="17555"/>
                    </a:lnTo>
                    <a:lnTo>
                      <a:pt x="4896" y="17639"/>
                    </a:lnTo>
                    <a:cubicBezTo>
                      <a:pt x="4833" y="17346"/>
                      <a:pt x="4561" y="17032"/>
                      <a:pt x="4373" y="16634"/>
                    </a:cubicBezTo>
                    <a:cubicBezTo>
                      <a:pt x="4373" y="16634"/>
                      <a:pt x="4394" y="16634"/>
                      <a:pt x="4394" y="16613"/>
                    </a:cubicBezTo>
                    <a:cubicBezTo>
                      <a:pt x="4164" y="16383"/>
                      <a:pt x="3892" y="15881"/>
                      <a:pt x="3724" y="15484"/>
                    </a:cubicBezTo>
                    <a:lnTo>
                      <a:pt x="3724" y="15484"/>
                    </a:lnTo>
                    <a:cubicBezTo>
                      <a:pt x="3795" y="15554"/>
                      <a:pt x="3818" y="15606"/>
                      <a:pt x="3839" y="15606"/>
                    </a:cubicBezTo>
                    <a:cubicBezTo>
                      <a:pt x="3848" y="15606"/>
                      <a:pt x="3857" y="15594"/>
                      <a:pt x="3871" y="15567"/>
                    </a:cubicBezTo>
                    <a:cubicBezTo>
                      <a:pt x="3843" y="15511"/>
                      <a:pt x="3824" y="15502"/>
                      <a:pt x="3803" y="15502"/>
                    </a:cubicBezTo>
                    <a:cubicBezTo>
                      <a:pt x="3792" y="15502"/>
                      <a:pt x="3780" y="15504"/>
                      <a:pt x="3766" y="15504"/>
                    </a:cubicBezTo>
                    <a:cubicBezTo>
                      <a:pt x="3745" y="15504"/>
                      <a:pt x="3724" y="15484"/>
                      <a:pt x="3620" y="15295"/>
                    </a:cubicBezTo>
                    <a:cubicBezTo>
                      <a:pt x="3599" y="15232"/>
                      <a:pt x="3536" y="15128"/>
                      <a:pt x="3473" y="15044"/>
                    </a:cubicBezTo>
                    <a:cubicBezTo>
                      <a:pt x="3390" y="14960"/>
                      <a:pt x="3327" y="14898"/>
                      <a:pt x="3306" y="14856"/>
                    </a:cubicBezTo>
                    <a:lnTo>
                      <a:pt x="3306" y="14856"/>
                    </a:lnTo>
                    <a:cubicBezTo>
                      <a:pt x="3452" y="14919"/>
                      <a:pt x="3578" y="15023"/>
                      <a:pt x="3683" y="15149"/>
                    </a:cubicBezTo>
                    <a:cubicBezTo>
                      <a:pt x="3641" y="15023"/>
                      <a:pt x="3515" y="14898"/>
                      <a:pt x="3369" y="14856"/>
                    </a:cubicBezTo>
                    <a:cubicBezTo>
                      <a:pt x="3222" y="14793"/>
                      <a:pt x="3055" y="14793"/>
                      <a:pt x="2971" y="14772"/>
                    </a:cubicBezTo>
                    <a:lnTo>
                      <a:pt x="2992" y="14730"/>
                    </a:lnTo>
                    <a:cubicBezTo>
                      <a:pt x="2892" y="14723"/>
                      <a:pt x="2810" y="14720"/>
                      <a:pt x="2738" y="14720"/>
                    </a:cubicBezTo>
                    <a:cubicBezTo>
                      <a:pt x="2561" y="14720"/>
                      <a:pt x="2451" y="14737"/>
                      <a:pt x="2306" y="14737"/>
                    </a:cubicBezTo>
                    <a:cubicBezTo>
                      <a:pt x="2190" y="14737"/>
                      <a:pt x="2053" y="14726"/>
                      <a:pt x="1841" y="14688"/>
                    </a:cubicBezTo>
                    <a:lnTo>
                      <a:pt x="1841" y="14688"/>
                    </a:lnTo>
                    <a:lnTo>
                      <a:pt x="1904" y="14730"/>
                    </a:lnTo>
                    <a:cubicBezTo>
                      <a:pt x="1844" y="14741"/>
                      <a:pt x="1797" y="14746"/>
                      <a:pt x="1758" y="14746"/>
                    </a:cubicBezTo>
                    <a:cubicBezTo>
                      <a:pt x="1594" y="14746"/>
                      <a:pt x="1575" y="14665"/>
                      <a:pt x="1360" y="14665"/>
                    </a:cubicBezTo>
                    <a:cubicBezTo>
                      <a:pt x="1341" y="14665"/>
                      <a:pt x="1320" y="14666"/>
                      <a:pt x="1297" y="14668"/>
                    </a:cubicBezTo>
                    <a:lnTo>
                      <a:pt x="1235" y="14542"/>
                    </a:lnTo>
                    <a:lnTo>
                      <a:pt x="1025" y="14542"/>
                    </a:lnTo>
                    <a:cubicBezTo>
                      <a:pt x="984" y="14521"/>
                      <a:pt x="942" y="14521"/>
                      <a:pt x="900" y="14521"/>
                    </a:cubicBezTo>
                    <a:cubicBezTo>
                      <a:pt x="858" y="14521"/>
                      <a:pt x="816" y="14521"/>
                      <a:pt x="795" y="14500"/>
                    </a:cubicBezTo>
                    <a:cubicBezTo>
                      <a:pt x="753" y="14479"/>
                      <a:pt x="732" y="14458"/>
                      <a:pt x="711" y="14416"/>
                    </a:cubicBezTo>
                    <a:cubicBezTo>
                      <a:pt x="691" y="14396"/>
                      <a:pt x="649" y="14333"/>
                      <a:pt x="628" y="14291"/>
                    </a:cubicBezTo>
                    <a:cubicBezTo>
                      <a:pt x="586" y="14207"/>
                      <a:pt x="544" y="14103"/>
                      <a:pt x="523" y="14019"/>
                    </a:cubicBezTo>
                    <a:lnTo>
                      <a:pt x="523" y="14019"/>
                    </a:lnTo>
                    <a:cubicBezTo>
                      <a:pt x="586" y="14123"/>
                      <a:pt x="649" y="14270"/>
                      <a:pt x="753" y="14375"/>
                    </a:cubicBezTo>
                    <a:cubicBezTo>
                      <a:pt x="795" y="14416"/>
                      <a:pt x="816" y="14458"/>
                      <a:pt x="879" y="14458"/>
                    </a:cubicBezTo>
                    <a:cubicBezTo>
                      <a:pt x="942" y="14458"/>
                      <a:pt x="1004" y="14458"/>
                      <a:pt x="1067" y="14479"/>
                    </a:cubicBezTo>
                    <a:cubicBezTo>
                      <a:pt x="1025" y="14458"/>
                      <a:pt x="963" y="14458"/>
                      <a:pt x="900" y="14437"/>
                    </a:cubicBezTo>
                    <a:cubicBezTo>
                      <a:pt x="879" y="14437"/>
                      <a:pt x="879" y="14416"/>
                      <a:pt x="858" y="14416"/>
                    </a:cubicBezTo>
                    <a:cubicBezTo>
                      <a:pt x="837" y="14396"/>
                      <a:pt x="837" y="14396"/>
                      <a:pt x="816" y="14375"/>
                    </a:cubicBezTo>
                    <a:cubicBezTo>
                      <a:pt x="816" y="14354"/>
                      <a:pt x="795" y="14333"/>
                      <a:pt x="774" y="14291"/>
                    </a:cubicBezTo>
                    <a:cubicBezTo>
                      <a:pt x="753" y="14270"/>
                      <a:pt x="732" y="14228"/>
                      <a:pt x="732" y="14207"/>
                    </a:cubicBezTo>
                    <a:cubicBezTo>
                      <a:pt x="691" y="14165"/>
                      <a:pt x="670" y="14123"/>
                      <a:pt x="649" y="14103"/>
                    </a:cubicBezTo>
                    <a:lnTo>
                      <a:pt x="649" y="14103"/>
                    </a:lnTo>
                    <a:cubicBezTo>
                      <a:pt x="691" y="14165"/>
                      <a:pt x="732" y="14249"/>
                      <a:pt x="753" y="14333"/>
                    </a:cubicBezTo>
                    <a:cubicBezTo>
                      <a:pt x="586" y="14144"/>
                      <a:pt x="460" y="13810"/>
                      <a:pt x="419" y="13412"/>
                    </a:cubicBezTo>
                    <a:lnTo>
                      <a:pt x="419" y="13412"/>
                    </a:lnTo>
                    <a:cubicBezTo>
                      <a:pt x="422" y="13413"/>
                      <a:pt x="426" y="13413"/>
                      <a:pt x="429" y="13413"/>
                    </a:cubicBezTo>
                    <a:cubicBezTo>
                      <a:pt x="522" y="13413"/>
                      <a:pt x="502" y="13150"/>
                      <a:pt x="502" y="12847"/>
                    </a:cubicBezTo>
                    <a:cubicBezTo>
                      <a:pt x="523" y="12533"/>
                      <a:pt x="565" y="12178"/>
                      <a:pt x="691" y="12073"/>
                    </a:cubicBezTo>
                    <a:cubicBezTo>
                      <a:pt x="732" y="11906"/>
                      <a:pt x="732" y="11864"/>
                      <a:pt x="795" y="11843"/>
                    </a:cubicBezTo>
                    <a:lnTo>
                      <a:pt x="837" y="11843"/>
                    </a:lnTo>
                    <a:lnTo>
                      <a:pt x="942" y="11822"/>
                    </a:lnTo>
                    <a:lnTo>
                      <a:pt x="1151" y="11801"/>
                    </a:lnTo>
                    <a:cubicBezTo>
                      <a:pt x="1297" y="11780"/>
                      <a:pt x="1444" y="11780"/>
                      <a:pt x="1611" y="11759"/>
                    </a:cubicBezTo>
                    <a:cubicBezTo>
                      <a:pt x="1904" y="11738"/>
                      <a:pt x="2218" y="11717"/>
                      <a:pt x="2553" y="11675"/>
                    </a:cubicBezTo>
                    <a:cubicBezTo>
                      <a:pt x="2239" y="11550"/>
                      <a:pt x="2804" y="11634"/>
                      <a:pt x="2741" y="11487"/>
                    </a:cubicBezTo>
                    <a:cubicBezTo>
                      <a:pt x="2879" y="11456"/>
                      <a:pt x="2983" y="11437"/>
                      <a:pt x="3037" y="11437"/>
                    </a:cubicBezTo>
                    <a:cubicBezTo>
                      <a:pt x="3057" y="11437"/>
                      <a:pt x="3070" y="11440"/>
                      <a:pt x="3076" y="11445"/>
                    </a:cubicBezTo>
                    <a:cubicBezTo>
                      <a:pt x="3306" y="11403"/>
                      <a:pt x="3557" y="11236"/>
                      <a:pt x="3683" y="10985"/>
                    </a:cubicBezTo>
                    <a:cubicBezTo>
                      <a:pt x="3704" y="10957"/>
                      <a:pt x="3715" y="10945"/>
                      <a:pt x="3721" y="10945"/>
                    </a:cubicBezTo>
                    <a:cubicBezTo>
                      <a:pt x="3731" y="10945"/>
                      <a:pt x="3718" y="10992"/>
                      <a:pt x="3704" y="11048"/>
                    </a:cubicBezTo>
                    <a:cubicBezTo>
                      <a:pt x="3662" y="11131"/>
                      <a:pt x="3599" y="11236"/>
                      <a:pt x="3641" y="11236"/>
                    </a:cubicBezTo>
                    <a:cubicBezTo>
                      <a:pt x="3724" y="11110"/>
                      <a:pt x="3766" y="11006"/>
                      <a:pt x="3787" y="10964"/>
                    </a:cubicBezTo>
                    <a:cubicBezTo>
                      <a:pt x="3829" y="10901"/>
                      <a:pt x="3829" y="10880"/>
                      <a:pt x="3850" y="10859"/>
                    </a:cubicBezTo>
                    <a:cubicBezTo>
                      <a:pt x="3892" y="10818"/>
                      <a:pt x="3913" y="10838"/>
                      <a:pt x="3955" y="10692"/>
                    </a:cubicBezTo>
                    <a:lnTo>
                      <a:pt x="3955" y="10692"/>
                    </a:lnTo>
                    <a:cubicBezTo>
                      <a:pt x="3949" y="10696"/>
                      <a:pt x="3944" y="10697"/>
                      <a:pt x="3940" y="10697"/>
                    </a:cubicBezTo>
                    <a:cubicBezTo>
                      <a:pt x="3896" y="10697"/>
                      <a:pt x="3920" y="10505"/>
                      <a:pt x="3997" y="10294"/>
                    </a:cubicBezTo>
                    <a:lnTo>
                      <a:pt x="3997" y="10294"/>
                    </a:lnTo>
                    <a:cubicBezTo>
                      <a:pt x="3955" y="10399"/>
                      <a:pt x="3892" y="10504"/>
                      <a:pt x="3850" y="10608"/>
                    </a:cubicBezTo>
                    <a:cubicBezTo>
                      <a:pt x="3913" y="10002"/>
                      <a:pt x="4101" y="10148"/>
                      <a:pt x="4227" y="9541"/>
                    </a:cubicBezTo>
                    <a:lnTo>
                      <a:pt x="4227" y="9541"/>
                    </a:lnTo>
                    <a:lnTo>
                      <a:pt x="4206" y="9750"/>
                    </a:lnTo>
                    <a:cubicBezTo>
                      <a:pt x="4248" y="9604"/>
                      <a:pt x="4352" y="9332"/>
                      <a:pt x="4457" y="9060"/>
                    </a:cubicBezTo>
                    <a:cubicBezTo>
                      <a:pt x="4561" y="8788"/>
                      <a:pt x="4687" y="8537"/>
                      <a:pt x="4687" y="8369"/>
                    </a:cubicBezTo>
                    <a:cubicBezTo>
                      <a:pt x="4708" y="8349"/>
                      <a:pt x="4729" y="8328"/>
                      <a:pt x="4750" y="8328"/>
                    </a:cubicBezTo>
                    <a:lnTo>
                      <a:pt x="4729" y="8349"/>
                    </a:lnTo>
                    <a:cubicBezTo>
                      <a:pt x="4750" y="8349"/>
                      <a:pt x="4750" y="8349"/>
                      <a:pt x="4750" y="8369"/>
                    </a:cubicBezTo>
                    <a:lnTo>
                      <a:pt x="4750" y="8328"/>
                    </a:lnTo>
                    <a:cubicBezTo>
                      <a:pt x="4757" y="8335"/>
                      <a:pt x="4762" y="8342"/>
                      <a:pt x="4764" y="8351"/>
                    </a:cubicBezTo>
                    <a:lnTo>
                      <a:pt x="4764" y="8351"/>
                    </a:lnTo>
                    <a:cubicBezTo>
                      <a:pt x="4903" y="8163"/>
                      <a:pt x="5000" y="7900"/>
                      <a:pt x="4980" y="7616"/>
                    </a:cubicBezTo>
                    <a:cubicBezTo>
                      <a:pt x="4959" y="7344"/>
                      <a:pt x="4833" y="7114"/>
                      <a:pt x="4708" y="6926"/>
                    </a:cubicBezTo>
                    <a:cubicBezTo>
                      <a:pt x="4457" y="6549"/>
                      <a:pt x="4185" y="6298"/>
                      <a:pt x="4017" y="6068"/>
                    </a:cubicBezTo>
                    <a:lnTo>
                      <a:pt x="4017" y="6068"/>
                    </a:lnTo>
                    <a:lnTo>
                      <a:pt x="4080" y="6089"/>
                    </a:lnTo>
                    <a:cubicBezTo>
                      <a:pt x="3997" y="5984"/>
                      <a:pt x="3871" y="5942"/>
                      <a:pt x="3787" y="5775"/>
                    </a:cubicBezTo>
                    <a:cubicBezTo>
                      <a:pt x="3798" y="5775"/>
                      <a:pt x="3813" y="5780"/>
                      <a:pt x="3824" y="5780"/>
                    </a:cubicBezTo>
                    <a:cubicBezTo>
                      <a:pt x="3834" y="5780"/>
                      <a:pt x="3840" y="5775"/>
                      <a:pt x="3829" y="5754"/>
                    </a:cubicBezTo>
                    <a:cubicBezTo>
                      <a:pt x="3787" y="5733"/>
                      <a:pt x="3724" y="5670"/>
                      <a:pt x="3662" y="5587"/>
                    </a:cubicBezTo>
                    <a:lnTo>
                      <a:pt x="3620" y="5545"/>
                    </a:lnTo>
                    <a:cubicBezTo>
                      <a:pt x="3599" y="5524"/>
                      <a:pt x="3599" y="5503"/>
                      <a:pt x="3578" y="5503"/>
                    </a:cubicBezTo>
                    <a:cubicBezTo>
                      <a:pt x="3557" y="5461"/>
                      <a:pt x="3557" y="5440"/>
                      <a:pt x="3557" y="5398"/>
                    </a:cubicBezTo>
                    <a:lnTo>
                      <a:pt x="3557" y="5398"/>
                    </a:lnTo>
                    <a:cubicBezTo>
                      <a:pt x="3578" y="5440"/>
                      <a:pt x="3599" y="5461"/>
                      <a:pt x="3620" y="5482"/>
                    </a:cubicBezTo>
                    <a:cubicBezTo>
                      <a:pt x="3599" y="5377"/>
                      <a:pt x="3599" y="5294"/>
                      <a:pt x="3599" y="5210"/>
                    </a:cubicBezTo>
                    <a:cubicBezTo>
                      <a:pt x="3620" y="5189"/>
                      <a:pt x="3620" y="5168"/>
                      <a:pt x="3620" y="5147"/>
                    </a:cubicBezTo>
                    <a:lnTo>
                      <a:pt x="3662" y="5064"/>
                    </a:lnTo>
                    <a:cubicBezTo>
                      <a:pt x="3683" y="5001"/>
                      <a:pt x="3704" y="4938"/>
                      <a:pt x="3724" y="4896"/>
                    </a:cubicBezTo>
                    <a:lnTo>
                      <a:pt x="3766" y="4812"/>
                    </a:lnTo>
                    <a:cubicBezTo>
                      <a:pt x="3766" y="4792"/>
                      <a:pt x="3787" y="4771"/>
                      <a:pt x="3787" y="4750"/>
                    </a:cubicBezTo>
                    <a:cubicBezTo>
                      <a:pt x="3829" y="4687"/>
                      <a:pt x="3871" y="4624"/>
                      <a:pt x="3913" y="4561"/>
                    </a:cubicBezTo>
                    <a:cubicBezTo>
                      <a:pt x="3997" y="4436"/>
                      <a:pt x="4059" y="4310"/>
                      <a:pt x="4164" y="4206"/>
                    </a:cubicBezTo>
                    <a:cubicBezTo>
                      <a:pt x="4168" y="4208"/>
                      <a:pt x="4174" y="4209"/>
                      <a:pt x="4180" y="4209"/>
                    </a:cubicBezTo>
                    <a:cubicBezTo>
                      <a:pt x="4232" y="4209"/>
                      <a:pt x="4344" y="4132"/>
                      <a:pt x="4457" y="4038"/>
                    </a:cubicBezTo>
                    <a:cubicBezTo>
                      <a:pt x="4603" y="3934"/>
                      <a:pt x="4750" y="3850"/>
                      <a:pt x="4833" y="3808"/>
                    </a:cubicBezTo>
                    <a:lnTo>
                      <a:pt x="4833" y="3829"/>
                    </a:lnTo>
                    <a:cubicBezTo>
                      <a:pt x="4896" y="3808"/>
                      <a:pt x="4938" y="3787"/>
                      <a:pt x="5001" y="3787"/>
                    </a:cubicBezTo>
                    <a:cubicBezTo>
                      <a:pt x="5043" y="3787"/>
                      <a:pt x="5085" y="3787"/>
                      <a:pt x="5168" y="3808"/>
                    </a:cubicBezTo>
                    <a:cubicBezTo>
                      <a:pt x="5315" y="3829"/>
                      <a:pt x="5440" y="3892"/>
                      <a:pt x="5587" y="3955"/>
                    </a:cubicBezTo>
                    <a:cubicBezTo>
                      <a:pt x="5859" y="4122"/>
                      <a:pt x="6131" y="4331"/>
                      <a:pt x="6445" y="4603"/>
                    </a:cubicBezTo>
                    <a:cubicBezTo>
                      <a:pt x="6507" y="4729"/>
                      <a:pt x="6633" y="4854"/>
                      <a:pt x="6779" y="5001"/>
                    </a:cubicBezTo>
                    <a:cubicBezTo>
                      <a:pt x="6863" y="5084"/>
                      <a:pt x="6968" y="5147"/>
                      <a:pt x="7072" y="5210"/>
                    </a:cubicBezTo>
                    <a:cubicBezTo>
                      <a:pt x="7114" y="5252"/>
                      <a:pt x="7198" y="5294"/>
                      <a:pt x="7282" y="5315"/>
                    </a:cubicBezTo>
                    <a:cubicBezTo>
                      <a:pt x="7344" y="5356"/>
                      <a:pt x="7428" y="5377"/>
                      <a:pt x="7512" y="5377"/>
                    </a:cubicBezTo>
                    <a:cubicBezTo>
                      <a:pt x="7554" y="5383"/>
                      <a:pt x="7597" y="5385"/>
                      <a:pt x="7640" y="5385"/>
                    </a:cubicBezTo>
                    <a:cubicBezTo>
                      <a:pt x="7771" y="5385"/>
                      <a:pt x="7904" y="5362"/>
                      <a:pt x="8014" y="5315"/>
                    </a:cubicBezTo>
                    <a:lnTo>
                      <a:pt x="8370" y="5147"/>
                    </a:lnTo>
                    <a:cubicBezTo>
                      <a:pt x="8579" y="5043"/>
                      <a:pt x="8788" y="4959"/>
                      <a:pt x="8976" y="4875"/>
                    </a:cubicBezTo>
                    <a:lnTo>
                      <a:pt x="8976" y="4875"/>
                    </a:lnTo>
                    <a:cubicBezTo>
                      <a:pt x="8959" y="4881"/>
                      <a:pt x="8946" y="4884"/>
                      <a:pt x="8937" y="4884"/>
                    </a:cubicBezTo>
                    <a:cubicBezTo>
                      <a:pt x="8880" y="4884"/>
                      <a:pt x="8973" y="4780"/>
                      <a:pt x="9081" y="4708"/>
                    </a:cubicBezTo>
                    <a:cubicBezTo>
                      <a:pt x="9216" y="4657"/>
                      <a:pt x="9405" y="4485"/>
                      <a:pt x="9484" y="4485"/>
                    </a:cubicBezTo>
                    <a:cubicBezTo>
                      <a:pt x="9503" y="4485"/>
                      <a:pt x="9516" y="4495"/>
                      <a:pt x="9520" y="4520"/>
                    </a:cubicBezTo>
                    <a:lnTo>
                      <a:pt x="9458" y="4540"/>
                    </a:lnTo>
                    <a:cubicBezTo>
                      <a:pt x="9466" y="4541"/>
                      <a:pt x="9476" y="4542"/>
                      <a:pt x="9485" y="4542"/>
                    </a:cubicBezTo>
                    <a:cubicBezTo>
                      <a:pt x="9677" y="4542"/>
                      <a:pt x="9993" y="4346"/>
                      <a:pt x="10253" y="4227"/>
                    </a:cubicBezTo>
                    <a:lnTo>
                      <a:pt x="10232" y="4080"/>
                    </a:lnTo>
                    <a:cubicBezTo>
                      <a:pt x="10441" y="4017"/>
                      <a:pt x="10650" y="3934"/>
                      <a:pt x="10859" y="3808"/>
                    </a:cubicBezTo>
                    <a:lnTo>
                      <a:pt x="11027" y="3724"/>
                    </a:lnTo>
                    <a:cubicBezTo>
                      <a:pt x="11090" y="3683"/>
                      <a:pt x="11173" y="3641"/>
                      <a:pt x="11215" y="3578"/>
                    </a:cubicBezTo>
                    <a:cubicBezTo>
                      <a:pt x="11341" y="3452"/>
                      <a:pt x="11445" y="3306"/>
                      <a:pt x="11487" y="3139"/>
                    </a:cubicBezTo>
                    <a:cubicBezTo>
                      <a:pt x="11487" y="3097"/>
                      <a:pt x="11508" y="3055"/>
                      <a:pt x="11508" y="3013"/>
                    </a:cubicBezTo>
                    <a:lnTo>
                      <a:pt x="11508" y="2908"/>
                    </a:lnTo>
                    <a:cubicBezTo>
                      <a:pt x="11529" y="2846"/>
                      <a:pt x="11529" y="2783"/>
                      <a:pt x="11529" y="2720"/>
                    </a:cubicBezTo>
                    <a:cubicBezTo>
                      <a:pt x="11529" y="2616"/>
                      <a:pt x="11529" y="2511"/>
                      <a:pt x="11550" y="2406"/>
                    </a:cubicBezTo>
                    <a:cubicBezTo>
                      <a:pt x="11550" y="2197"/>
                      <a:pt x="11571" y="2051"/>
                      <a:pt x="11613" y="1946"/>
                    </a:cubicBezTo>
                    <a:cubicBezTo>
                      <a:pt x="11613" y="1841"/>
                      <a:pt x="11613" y="1737"/>
                      <a:pt x="11613" y="1632"/>
                    </a:cubicBezTo>
                    <a:cubicBezTo>
                      <a:pt x="11613" y="1548"/>
                      <a:pt x="11613" y="1444"/>
                      <a:pt x="11613" y="1360"/>
                    </a:cubicBezTo>
                    <a:lnTo>
                      <a:pt x="11675" y="1381"/>
                    </a:lnTo>
                    <a:cubicBezTo>
                      <a:pt x="11717" y="1235"/>
                      <a:pt x="11738" y="1109"/>
                      <a:pt x="11759" y="1004"/>
                    </a:cubicBezTo>
                    <a:lnTo>
                      <a:pt x="11780" y="942"/>
                    </a:lnTo>
                    <a:cubicBezTo>
                      <a:pt x="11780" y="921"/>
                      <a:pt x="11780" y="921"/>
                      <a:pt x="11780" y="900"/>
                    </a:cubicBezTo>
                    <a:cubicBezTo>
                      <a:pt x="11801" y="900"/>
                      <a:pt x="11801" y="900"/>
                      <a:pt x="11801" y="879"/>
                    </a:cubicBezTo>
                    <a:cubicBezTo>
                      <a:pt x="11801" y="882"/>
                      <a:pt x="11803" y="883"/>
                      <a:pt x="11806" y="883"/>
                    </a:cubicBezTo>
                    <a:cubicBezTo>
                      <a:pt x="11824" y="883"/>
                      <a:pt x="11896" y="834"/>
                      <a:pt x="11968" y="816"/>
                    </a:cubicBezTo>
                    <a:cubicBezTo>
                      <a:pt x="12073" y="774"/>
                      <a:pt x="12178" y="732"/>
                      <a:pt x="12303" y="711"/>
                    </a:cubicBezTo>
                    <a:lnTo>
                      <a:pt x="12303" y="711"/>
                    </a:lnTo>
                    <a:cubicBezTo>
                      <a:pt x="12261" y="732"/>
                      <a:pt x="12240" y="753"/>
                      <a:pt x="12199" y="774"/>
                    </a:cubicBezTo>
                    <a:cubicBezTo>
                      <a:pt x="12512" y="711"/>
                      <a:pt x="12575" y="481"/>
                      <a:pt x="12910" y="460"/>
                    </a:cubicBezTo>
                    <a:lnTo>
                      <a:pt x="13015" y="565"/>
                    </a:lnTo>
                    <a:cubicBezTo>
                      <a:pt x="13070" y="561"/>
                      <a:pt x="13126" y="560"/>
                      <a:pt x="13181" y="560"/>
                    </a:cubicBezTo>
                    <a:cubicBezTo>
                      <a:pt x="13438" y="560"/>
                      <a:pt x="13690" y="597"/>
                      <a:pt x="13914" y="649"/>
                    </a:cubicBezTo>
                    <a:cubicBezTo>
                      <a:pt x="13977" y="670"/>
                      <a:pt x="14061" y="691"/>
                      <a:pt x="14103" y="711"/>
                    </a:cubicBezTo>
                    <a:cubicBezTo>
                      <a:pt x="14186" y="732"/>
                      <a:pt x="14186" y="732"/>
                      <a:pt x="14207" y="753"/>
                    </a:cubicBezTo>
                    <a:cubicBezTo>
                      <a:pt x="14207" y="753"/>
                      <a:pt x="14228" y="774"/>
                      <a:pt x="14228" y="795"/>
                    </a:cubicBezTo>
                    <a:cubicBezTo>
                      <a:pt x="14228" y="795"/>
                      <a:pt x="14249" y="858"/>
                      <a:pt x="14270" y="879"/>
                    </a:cubicBezTo>
                    <a:lnTo>
                      <a:pt x="14291" y="1004"/>
                    </a:lnTo>
                    <a:cubicBezTo>
                      <a:pt x="14270" y="983"/>
                      <a:pt x="14249" y="983"/>
                      <a:pt x="14228" y="879"/>
                    </a:cubicBezTo>
                    <a:lnTo>
                      <a:pt x="14228" y="879"/>
                    </a:lnTo>
                    <a:cubicBezTo>
                      <a:pt x="14267" y="1152"/>
                      <a:pt x="14288" y="1937"/>
                      <a:pt x="14410" y="1937"/>
                    </a:cubicBezTo>
                    <a:cubicBezTo>
                      <a:pt x="14411" y="1937"/>
                      <a:pt x="14412" y="1937"/>
                      <a:pt x="14414" y="1937"/>
                    </a:cubicBezTo>
                    <a:lnTo>
                      <a:pt x="14414" y="1937"/>
                    </a:lnTo>
                    <a:cubicBezTo>
                      <a:pt x="14382" y="1979"/>
                      <a:pt x="14402" y="2125"/>
                      <a:pt x="14437" y="2302"/>
                    </a:cubicBezTo>
                    <a:cubicBezTo>
                      <a:pt x="14458" y="2406"/>
                      <a:pt x="14479" y="2511"/>
                      <a:pt x="14521" y="2636"/>
                    </a:cubicBezTo>
                    <a:cubicBezTo>
                      <a:pt x="14521" y="2678"/>
                      <a:pt x="14542" y="2741"/>
                      <a:pt x="14542" y="2783"/>
                    </a:cubicBezTo>
                    <a:cubicBezTo>
                      <a:pt x="14563" y="2846"/>
                      <a:pt x="14584" y="2908"/>
                      <a:pt x="14605" y="2971"/>
                    </a:cubicBezTo>
                    <a:cubicBezTo>
                      <a:pt x="14584" y="2950"/>
                      <a:pt x="14542" y="2929"/>
                      <a:pt x="14521" y="2908"/>
                    </a:cubicBezTo>
                    <a:lnTo>
                      <a:pt x="14521" y="2908"/>
                    </a:lnTo>
                    <a:cubicBezTo>
                      <a:pt x="14605" y="3118"/>
                      <a:pt x="14709" y="3180"/>
                      <a:pt x="14793" y="3264"/>
                    </a:cubicBezTo>
                    <a:cubicBezTo>
                      <a:pt x="14877" y="3327"/>
                      <a:pt x="14981" y="3432"/>
                      <a:pt x="15232" y="3494"/>
                    </a:cubicBezTo>
                    <a:cubicBezTo>
                      <a:pt x="15298" y="3520"/>
                      <a:pt x="15314" y="3554"/>
                      <a:pt x="15282" y="3556"/>
                    </a:cubicBezTo>
                    <a:lnTo>
                      <a:pt x="15282" y="3556"/>
                    </a:lnTo>
                    <a:cubicBezTo>
                      <a:pt x="15245" y="3553"/>
                      <a:pt x="15207" y="3534"/>
                      <a:pt x="15170" y="3515"/>
                    </a:cubicBezTo>
                    <a:lnTo>
                      <a:pt x="15170" y="3515"/>
                    </a:lnTo>
                    <a:cubicBezTo>
                      <a:pt x="15222" y="3545"/>
                      <a:pt x="15259" y="3556"/>
                      <a:pt x="15279" y="3556"/>
                    </a:cubicBezTo>
                    <a:cubicBezTo>
                      <a:pt x="15280" y="3556"/>
                      <a:pt x="15281" y="3556"/>
                      <a:pt x="15282" y="3556"/>
                    </a:cubicBezTo>
                    <a:lnTo>
                      <a:pt x="15282" y="3556"/>
                    </a:lnTo>
                    <a:cubicBezTo>
                      <a:pt x="15286" y="3557"/>
                      <a:pt x="15291" y="3557"/>
                      <a:pt x="15295" y="3557"/>
                    </a:cubicBezTo>
                    <a:cubicBezTo>
                      <a:pt x="15316" y="3578"/>
                      <a:pt x="15337" y="3578"/>
                      <a:pt x="15358" y="3578"/>
                    </a:cubicBezTo>
                    <a:lnTo>
                      <a:pt x="15484" y="3578"/>
                    </a:lnTo>
                    <a:cubicBezTo>
                      <a:pt x="15546" y="3578"/>
                      <a:pt x="15630" y="3599"/>
                      <a:pt x="15818" y="3662"/>
                    </a:cubicBezTo>
                    <a:lnTo>
                      <a:pt x="15672" y="3662"/>
                    </a:lnTo>
                    <a:cubicBezTo>
                      <a:pt x="15986" y="3766"/>
                      <a:pt x="15965" y="3724"/>
                      <a:pt x="16153" y="3745"/>
                    </a:cubicBezTo>
                    <a:cubicBezTo>
                      <a:pt x="16362" y="3766"/>
                      <a:pt x="16739" y="3976"/>
                      <a:pt x="16760" y="4059"/>
                    </a:cubicBezTo>
                    <a:cubicBezTo>
                      <a:pt x="16770" y="4054"/>
                      <a:pt x="16788" y="4052"/>
                      <a:pt x="16812" y="4052"/>
                    </a:cubicBezTo>
                    <a:cubicBezTo>
                      <a:pt x="16889" y="4052"/>
                      <a:pt x="17030" y="4079"/>
                      <a:pt x="17157" y="4143"/>
                    </a:cubicBezTo>
                    <a:cubicBezTo>
                      <a:pt x="17168" y="4164"/>
                      <a:pt x="17157" y="4169"/>
                      <a:pt x="17139" y="4169"/>
                    </a:cubicBezTo>
                    <a:cubicBezTo>
                      <a:pt x="17121" y="4169"/>
                      <a:pt x="17095" y="4164"/>
                      <a:pt x="17074" y="4164"/>
                    </a:cubicBezTo>
                    <a:cubicBezTo>
                      <a:pt x="17304" y="4289"/>
                      <a:pt x="17513" y="4373"/>
                      <a:pt x="17681" y="4436"/>
                    </a:cubicBezTo>
                    <a:cubicBezTo>
                      <a:pt x="17764" y="4478"/>
                      <a:pt x="17827" y="4520"/>
                      <a:pt x="17932" y="4561"/>
                    </a:cubicBezTo>
                    <a:cubicBezTo>
                      <a:pt x="18015" y="4603"/>
                      <a:pt x="18120" y="4645"/>
                      <a:pt x="18245" y="4666"/>
                    </a:cubicBezTo>
                    <a:cubicBezTo>
                      <a:pt x="18245" y="4687"/>
                      <a:pt x="18287" y="4708"/>
                      <a:pt x="18329" y="4708"/>
                    </a:cubicBezTo>
                    <a:cubicBezTo>
                      <a:pt x="18303" y="4712"/>
                      <a:pt x="18277" y="4713"/>
                      <a:pt x="18252" y="4713"/>
                    </a:cubicBezTo>
                    <a:cubicBezTo>
                      <a:pt x="18132" y="4713"/>
                      <a:pt x="18018" y="4676"/>
                      <a:pt x="17932" y="4624"/>
                    </a:cubicBezTo>
                    <a:cubicBezTo>
                      <a:pt x="17869" y="4603"/>
                      <a:pt x="17827" y="4582"/>
                      <a:pt x="17785" y="4561"/>
                    </a:cubicBezTo>
                    <a:cubicBezTo>
                      <a:pt x="17764" y="4540"/>
                      <a:pt x="17722" y="4520"/>
                      <a:pt x="17701" y="4499"/>
                    </a:cubicBezTo>
                    <a:cubicBezTo>
                      <a:pt x="17600" y="4448"/>
                      <a:pt x="17526" y="4411"/>
                      <a:pt x="17512" y="4398"/>
                    </a:cubicBezTo>
                    <a:lnTo>
                      <a:pt x="17512" y="4398"/>
                    </a:lnTo>
                    <a:cubicBezTo>
                      <a:pt x="17506" y="4457"/>
                      <a:pt x="17721" y="4589"/>
                      <a:pt x="17568" y="4589"/>
                    </a:cubicBezTo>
                    <a:cubicBezTo>
                      <a:pt x="17549" y="4589"/>
                      <a:pt x="17524" y="4587"/>
                      <a:pt x="17492" y="4582"/>
                    </a:cubicBezTo>
                    <a:lnTo>
                      <a:pt x="17492" y="4582"/>
                    </a:lnTo>
                    <a:cubicBezTo>
                      <a:pt x="17576" y="4603"/>
                      <a:pt x="17639" y="4624"/>
                      <a:pt x="17743" y="4666"/>
                    </a:cubicBezTo>
                    <a:cubicBezTo>
                      <a:pt x="17785" y="4687"/>
                      <a:pt x="17848" y="4708"/>
                      <a:pt x="17890" y="4708"/>
                    </a:cubicBezTo>
                    <a:cubicBezTo>
                      <a:pt x="17973" y="4750"/>
                      <a:pt x="18036" y="4750"/>
                      <a:pt x="18120" y="4771"/>
                    </a:cubicBezTo>
                    <a:cubicBezTo>
                      <a:pt x="18145" y="4772"/>
                      <a:pt x="18170" y="4773"/>
                      <a:pt x="18195" y="4773"/>
                    </a:cubicBezTo>
                    <a:cubicBezTo>
                      <a:pt x="18459" y="4773"/>
                      <a:pt x="18701" y="4676"/>
                      <a:pt x="18873" y="4561"/>
                    </a:cubicBezTo>
                    <a:cubicBezTo>
                      <a:pt x="18894" y="4540"/>
                      <a:pt x="18936" y="4540"/>
                      <a:pt x="18957" y="4540"/>
                    </a:cubicBezTo>
                    <a:lnTo>
                      <a:pt x="18915" y="4582"/>
                    </a:lnTo>
                    <a:cubicBezTo>
                      <a:pt x="18957" y="4540"/>
                      <a:pt x="18999" y="4520"/>
                      <a:pt x="19020" y="4499"/>
                    </a:cubicBezTo>
                    <a:cubicBezTo>
                      <a:pt x="19041" y="4457"/>
                      <a:pt x="19062" y="4436"/>
                      <a:pt x="19082" y="4415"/>
                    </a:cubicBezTo>
                    <a:cubicBezTo>
                      <a:pt x="19187" y="4352"/>
                      <a:pt x="19250" y="4310"/>
                      <a:pt x="19334" y="4248"/>
                    </a:cubicBezTo>
                    <a:cubicBezTo>
                      <a:pt x="19396" y="4248"/>
                      <a:pt x="19668" y="3996"/>
                      <a:pt x="19794" y="3871"/>
                    </a:cubicBezTo>
                    <a:cubicBezTo>
                      <a:pt x="19747" y="3840"/>
                      <a:pt x="19840" y="3750"/>
                      <a:pt x="19803" y="3750"/>
                    </a:cubicBezTo>
                    <a:cubicBezTo>
                      <a:pt x="19791" y="3750"/>
                      <a:pt x="19763" y="3761"/>
                      <a:pt x="19710" y="3787"/>
                    </a:cubicBezTo>
                    <a:cubicBezTo>
                      <a:pt x="19717" y="3784"/>
                      <a:pt x="19721" y="3782"/>
                      <a:pt x="19723" y="3782"/>
                    </a:cubicBezTo>
                    <a:lnTo>
                      <a:pt x="19723" y="3782"/>
                    </a:lnTo>
                    <a:cubicBezTo>
                      <a:pt x="19730" y="3782"/>
                      <a:pt x="19675" y="3823"/>
                      <a:pt x="19606" y="3892"/>
                    </a:cubicBezTo>
                    <a:cubicBezTo>
                      <a:pt x="19585" y="3913"/>
                      <a:pt x="19564" y="3934"/>
                      <a:pt x="19564" y="3955"/>
                    </a:cubicBezTo>
                    <a:cubicBezTo>
                      <a:pt x="19564" y="3955"/>
                      <a:pt x="19564" y="3934"/>
                      <a:pt x="19564" y="3934"/>
                    </a:cubicBezTo>
                    <a:cubicBezTo>
                      <a:pt x="19480" y="4017"/>
                      <a:pt x="19354" y="4122"/>
                      <a:pt x="19229" y="4227"/>
                    </a:cubicBezTo>
                    <a:cubicBezTo>
                      <a:pt x="19313" y="4101"/>
                      <a:pt x="19396" y="3996"/>
                      <a:pt x="19585" y="3892"/>
                    </a:cubicBezTo>
                    <a:cubicBezTo>
                      <a:pt x="19606" y="3787"/>
                      <a:pt x="19668" y="3683"/>
                      <a:pt x="19689" y="3641"/>
                    </a:cubicBezTo>
                    <a:cubicBezTo>
                      <a:pt x="19815" y="3599"/>
                      <a:pt x="19982" y="3515"/>
                      <a:pt x="20129" y="3432"/>
                    </a:cubicBezTo>
                    <a:cubicBezTo>
                      <a:pt x="20191" y="3390"/>
                      <a:pt x="20254" y="3369"/>
                      <a:pt x="20317" y="3327"/>
                    </a:cubicBezTo>
                    <a:cubicBezTo>
                      <a:pt x="20338" y="3316"/>
                      <a:pt x="20354" y="3311"/>
                      <a:pt x="20367" y="3311"/>
                    </a:cubicBezTo>
                    <a:cubicBezTo>
                      <a:pt x="20380" y="3311"/>
                      <a:pt x="20390" y="3316"/>
                      <a:pt x="20401" y="3327"/>
                    </a:cubicBezTo>
                    <a:cubicBezTo>
                      <a:pt x="20466" y="3272"/>
                      <a:pt x="20560" y="3240"/>
                      <a:pt x="20659" y="3240"/>
                    </a:cubicBezTo>
                    <a:cubicBezTo>
                      <a:pt x="20750" y="3240"/>
                      <a:pt x="20844" y="3267"/>
                      <a:pt x="20924" y="3327"/>
                    </a:cubicBezTo>
                    <a:cubicBezTo>
                      <a:pt x="21154" y="3494"/>
                      <a:pt x="21384" y="3641"/>
                      <a:pt x="21572" y="3683"/>
                    </a:cubicBezTo>
                    <a:cubicBezTo>
                      <a:pt x="21698" y="3787"/>
                      <a:pt x="21677" y="3829"/>
                      <a:pt x="21698" y="3892"/>
                    </a:cubicBezTo>
                    <a:cubicBezTo>
                      <a:pt x="21635" y="3850"/>
                      <a:pt x="21551" y="3766"/>
                      <a:pt x="21510" y="3766"/>
                    </a:cubicBezTo>
                    <a:cubicBezTo>
                      <a:pt x="21761" y="3934"/>
                      <a:pt x="22179" y="4352"/>
                      <a:pt x="22305" y="4352"/>
                    </a:cubicBezTo>
                    <a:cubicBezTo>
                      <a:pt x="22372" y="4447"/>
                      <a:pt x="22374" y="4469"/>
                      <a:pt x="22358" y="4469"/>
                    </a:cubicBezTo>
                    <a:cubicBezTo>
                      <a:pt x="22342" y="4469"/>
                      <a:pt x="22310" y="4450"/>
                      <a:pt x="22299" y="4450"/>
                    </a:cubicBezTo>
                    <a:cubicBezTo>
                      <a:pt x="22285" y="4450"/>
                      <a:pt x="22303" y="4481"/>
                      <a:pt x="22430" y="4624"/>
                    </a:cubicBezTo>
                    <a:lnTo>
                      <a:pt x="22367" y="4582"/>
                    </a:lnTo>
                    <a:lnTo>
                      <a:pt x="22367" y="4582"/>
                    </a:lnTo>
                    <a:cubicBezTo>
                      <a:pt x="22451" y="4750"/>
                      <a:pt x="22472" y="4771"/>
                      <a:pt x="22451" y="4833"/>
                    </a:cubicBezTo>
                    <a:cubicBezTo>
                      <a:pt x="22284" y="5147"/>
                      <a:pt x="22137" y="5440"/>
                      <a:pt x="21970" y="5754"/>
                    </a:cubicBezTo>
                    <a:cubicBezTo>
                      <a:pt x="21796" y="6064"/>
                      <a:pt x="21603" y="6356"/>
                      <a:pt x="21277" y="6697"/>
                    </a:cubicBezTo>
                    <a:lnTo>
                      <a:pt x="21277" y="6697"/>
                    </a:lnTo>
                    <a:cubicBezTo>
                      <a:pt x="21291" y="6688"/>
                      <a:pt x="21304" y="6683"/>
                      <a:pt x="21321" y="6675"/>
                    </a:cubicBezTo>
                    <a:lnTo>
                      <a:pt x="21321" y="6675"/>
                    </a:lnTo>
                    <a:cubicBezTo>
                      <a:pt x="21258" y="6737"/>
                      <a:pt x="21196" y="6821"/>
                      <a:pt x="21154" y="6926"/>
                    </a:cubicBezTo>
                    <a:cubicBezTo>
                      <a:pt x="21112" y="7009"/>
                      <a:pt x="21091" y="7114"/>
                      <a:pt x="21070" y="7219"/>
                    </a:cubicBezTo>
                    <a:cubicBezTo>
                      <a:pt x="21070" y="7323"/>
                      <a:pt x="21091" y="7428"/>
                      <a:pt x="21112" y="7533"/>
                    </a:cubicBezTo>
                    <a:cubicBezTo>
                      <a:pt x="21133" y="7616"/>
                      <a:pt x="21217" y="7721"/>
                      <a:pt x="21238" y="7784"/>
                    </a:cubicBezTo>
                    <a:cubicBezTo>
                      <a:pt x="21426" y="8077"/>
                      <a:pt x="21593" y="8369"/>
                      <a:pt x="21761" y="8662"/>
                    </a:cubicBezTo>
                    <a:cubicBezTo>
                      <a:pt x="21907" y="8976"/>
                      <a:pt x="22054" y="9290"/>
                      <a:pt x="22158" y="9604"/>
                    </a:cubicBezTo>
                    <a:cubicBezTo>
                      <a:pt x="22221" y="9750"/>
                      <a:pt x="22263" y="9918"/>
                      <a:pt x="22305" y="10085"/>
                    </a:cubicBezTo>
                    <a:cubicBezTo>
                      <a:pt x="22326" y="10169"/>
                      <a:pt x="22347" y="10253"/>
                      <a:pt x="22367" y="10315"/>
                    </a:cubicBezTo>
                    <a:cubicBezTo>
                      <a:pt x="22367" y="10399"/>
                      <a:pt x="22388" y="10504"/>
                      <a:pt x="22430" y="10608"/>
                    </a:cubicBezTo>
                    <a:cubicBezTo>
                      <a:pt x="22535" y="10818"/>
                      <a:pt x="22681" y="10901"/>
                      <a:pt x="22765" y="10943"/>
                    </a:cubicBezTo>
                    <a:cubicBezTo>
                      <a:pt x="22870" y="10985"/>
                      <a:pt x="22953" y="10985"/>
                      <a:pt x="23100" y="10985"/>
                    </a:cubicBezTo>
                    <a:cubicBezTo>
                      <a:pt x="23121" y="11027"/>
                      <a:pt x="23163" y="11048"/>
                      <a:pt x="23183" y="11090"/>
                    </a:cubicBezTo>
                    <a:lnTo>
                      <a:pt x="23581" y="11027"/>
                    </a:lnTo>
                    <a:cubicBezTo>
                      <a:pt x="23610" y="11025"/>
                      <a:pt x="23639" y="11024"/>
                      <a:pt x="23668" y="11024"/>
                    </a:cubicBezTo>
                    <a:cubicBezTo>
                      <a:pt x="23907" y="11024"/>
                      <a:pt x="24131" y="11096"/>
                      <a:pt x="24355" y="11152"/>
                    </a:cubicBezTo>
                    <a:cubicBezTo>
                      <a:pt x="24481" y="11173"/>
                      <a:pt x="24627" y="11194"/>
                      <a:pt x="24753" y="11215"/>
                    </a:cubicBezTo>
                    <a:cubicBezTo>
                      <a:pt x="24899" y="11236"/>
                      <a:pt x="25088" y="11236"/>
                      <a:pt x="25192" y="11236"/>
                    </a:cubicBezTo>
                    <a:cubicBezTo>
                      <a:pt x="25192" y="11215"/>
                      <a:pt x="25171" y="11194"/>
                      <a:pt x="25150" y="11173"/>
                    </a:cubicBezTo>
                    <a:cubicBezTo>
                      <a:pt x="25255" y="11173"/>
                      <a:pt x="25401" y="11257"/>
                      <a:pt x="25485" y="11362"/>
                    </a:cubicBezTo>
                    <a:cubicBezTo>
                      <a:pt x="25582" y="11458"/>
                      <a:pt x="25607" y="11573"/>
                      <a:pt x="25577" y="11573"/>
                    </a:cubicBezTo>
                    <a:cubicBezTo>
                      <a:pt x="25575" y="11573"/>
                      <a:pt x="25572" y="11572"/>
                      <a:pt x="25569" y="11571"/>
                    </a:cubicBezTo>
                    <a:lnTo>
                      <a:pt x="25569" y="11571"/>
                    </a:lnTo>
                    <a:cubicBezTo>
                      <a:pt x="25590" y="11592"/>
                      <a:pt x="25652" y="11613"/>
                      <a:pt x="25632" y="11717"/>
                    </a:cubicBezTo>
                    <a:lnTo>
                      <a:pt x="25590" y="11738"/>
                    </a:lnTo>
                    <a:lnTo>
                      <a:pt x="25715" y="12345"/>
                    </a:lnTo>
                    <a:cubicBezTo>
                      <a:pt x="25736" y="12826"/>
                      <a:pt x="25569" y="12282"/>
                      <a:pt x="25590" y="12973"/>
                    </a:cubicBezTo>
                    <a:cubicBezTo>
                      <a:pt x="25590" y="13098"/>
                      <a:pt x="25632" y="13287"/>
                      <a:pt x="25673" y="13412"/>
                    </a:cubicBezTo>
                    <a:cubicBezTo>
                      <a:pt x="25692" y="13506"/>
                      <a:pt x="25677" y="13583"/>
                      <a:pt x="25704" y="13583"/>
                    </a:cubicBezTo>
                    <a:cubicBezTo>
                      <a:pt x="25707" y="13583"/>
                      <a:pt x="25711" y="13582"/>
                      <a:pt x="25715" y="13579"/>
                    </a:cubicBezTo>
                    <a:cubicBezTo>
                      <a:pt x="25736" y="13538"/>
                      <a:pt x="25757" y="13475"/>
                      <a:pt x="25757" y="13433"/>
                    </a:cubicBezTo>
                    <a:cubicBezTo>
                      <a:pt x="25778" y="13391"/>
                      <a:pt x="25799" y="13328"/>
                      <a:pt x="25820" y="13328"/>
                    </a:cubicBezTo>
                    <a:lnTo>
                      <a:pt x="25820" y="13328"/>
                    </a:lnTo>
                    <a:cubicBezTo>
                      <a:pt x="25820" y="13412"/>
                      <a:pt x="25820" y="13496"/>
                      <a:pt x="25799" y="13559"/>
                    </a:cubicBezTo>
                    <a:cubicBezTo>
                      <a:pt x="25862" y="13600"/>
                      <a:pt x="25904" y="13684"/>
                      <a:pt x="25966" y="13684"/>
                    </a:cubicBezTo>
                    <a:cubicBezTo>
                      <a:pt x="25987" y="13684"/>
                      <a:pt x="26029" y="13663"/>
                      <a:pt x="26071" y="13579"/>
                    </a:cubicBezTo>
                    <a:cubicBezTo>
                      <a:pt x="26092" y="13538"/>
                      <a:pt x="26113" y="13475"/>
                      <a:pt x="26134" y="13412"/>
                    </a:cubicBezTo>
                    <a:cubicBezTo>
                      <a:pt x="26134" y="13349"/>
                      <a:pt x="26155" y="13287"/>
                      <a:pt x="26155" y="13224"/>
                    </a:cubicBezTo>
                    <a:lnTo>
                      <a:pt x="26071" y="12805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32" y="12666"/>
                      <a:pt x="26133" y="12669"/>
                      <a:pt x="26134" y="12671"/>
                    </a:cubicBezTo>
                    <a:lnTo>
                      <a:pt x="26134" y="12671"/>
                    </a:lnTo>
                    <a:lnTo>
                      <a:pt x="26134" y="12659"/>
                    </a:lnTo>
                    <a:lnTo>
                      <a:pt x="26132" y="12664"/>
                    </a:lnTo>
                    <a:lnTo>
                      <a:pt x="26132" y="12664"/>
                    </a:lnTo>
                    <a:cubicBezTo>
                      <a:pt x="26119" y="12620"/>
                      <a:pt x="26105" y="12578"/>
                      <a:pt x="26092" y="12533"/>
                    </a:cubicBezTo>
                    <a:cubicBezTo>
                      <a:pt x="26134" y="12512"/>
                      <a:pt x="26155" y="12450"/>
                      <a:pt x="26155" y="12366"/>
                    </a:cubicBezTo>
                    <a:lnTo>
                      <a:pt x="25987" y="11968"/>
                    </a:lnTo>
                    <a:cubicBezTo>
                      <a:pt x="25993" y="11960"/>
                      <a:pt x="25998" y="11957"/>
                      <a:pt x="26004" y="11957"/>
                    </a:cubicBezTo>
                    <a:cubicBezTo>
                      <a:pt x="26026" y="11957"/>
                      <a:pt x="26050" y="12000"/>
                      <a:pt x="26068" y="12000"/>
                    </a:cubicBezTo>
                    <a:cubicBezTo>
                      <a:pt x="26082" y="12000"/>
                      <a:pt x="26092" y="11971"/>
                      <a:pt x="26092" y="11864"/>
                    </a:cubicBezTo>
                    <a:cubicBezTo>
                      <a:pt x="26078" y="11822"/>
                      <a:pt x="26066" y="11808"/>
                      <a:pt x="26055" y="11808"/>
                    </a:cubicBezTo>
                    <a:cubicBezTo>
                      <a:pt x="26033" y="11808"/>
                      <a:pt x="26016" y="11869"/>
                      <a:pt x="25996" y="11869"/>
                    </a:cubicBezTo>
                    <a:cubicBezTo>
                      <a:pt x="25981" y="11869"/>
                      <a:pt x="25966" y="11839"/>
                      <a:pt x="25945" y="11738"/>
                    </a:cubicBezTo>
                    <a:cubicBezTo>
                      <a:pt x="25945" y="11696"/>
                      <a:pt x="25966" y="11655"/>
                      <a:pt x="25966" y="11634"/>
                    </a:cubicBezTo>
                    <a:cubicBezTo>
                      <a:pt x="25987" y="11613"/>
                      <a:pt x="25987" y="11571"/>
                      <a:pt x="25987" y="11550"/>
                    </a:cubicBezTo>
                    <a:cubicBezTo>
                      <a:pt x="25987" y="11487"/>
                      <a:pt x="25966" y="11424"/>
                      <a:pt x="25883" y="11299"/>
                    </a:cubicBezTo>
                    <a:cubicBezTo>
                      <a:pt x="25883" y="11288"/>
                      <a:pt x="25887" y="11283"/>
                      <a:pt x="25894" y="11283"/>
                    </a:cubicBezTo>
                    <a:cubicBezTo>
                      <a:pt x="25915" y="11283"/>
                      <a:pt x="25962" y="11326"/>
                      <a:pt x="26008" y="11403"/>
                    </a:cubicBezTo>
                    <a:cubicBezTo>
                      <a:pt x="25945" y="11278"/>
                      <a:pt x="25820" y="11110"/>
                      <a:pt x="25694" y="11006"/>
                    </a:cubicBezTo>
                    <a:cubicBezTo>
                      <a:pt x="25585" y="10915"/>
                      <a:pt x="25444" y="10855"/>
                      <a:pt x="25368" y="10855"/>
                    </a:cubicBezTo>
                    <a:cubicBezTo>
                      <a:pt x="25357" y="10855"/>
                      <a:pt x="25347" y="10857"/>
                      <a:pt x="25339" y="10859"/>
                    </a:cubicBezTo>
                    <a:cubicBezTo>
                      <a:pt x="25276" y="10818"/>
                      <a:pt x="25171" y="10797"/>
                      <a:pt x="25088" y="10776"/>
                    </a:cubicBezTo>
                    <a:cubicBezTo>
                      <a:pt x="25025" y="10776"/>
                      <a:pt x="24941" y="10776"/>
                      <a:pt x="24857" y="10755"/>
                    </a:cubicBezTo>
                    <a:cubicBezTo>
                      <a:pt x="24711" y="10755"/>
                      <a:pt x="24606" y="10734"/>
                      <a:pt x="24627" y="10671"/>
                    </a:cubicBezTo>
                    <a:lnTo>
                      <a:pt x="24627" y="10671"/>
                    </a:lnTo>
                    <a:cubicBezTo>
                      <a:pt x="24543" y="10692"/>
                      <a:pt x="24251" y="10734"/>
                      <a:pt x="24062" y="10734"/>
                    </a:cubicBezTo>
                    <a:cubicBezTo>
                      <a:pt x="24418" y="10629"/>
                      <a:pt x="23372" y="10671"/>
                      <a:pt x="23455" y="10525"/>
                    </a:cubicBezTo>
                    <a:lnTo>
                      <a:pt x="23455" y="10525"/>
                    </a:lnTo>
                    <a:cubicBezTo>
                      <a:pt x="23358" y="10552"/>
                      <a:pt x="23275" y="10568"/>
                      <a:pt x="23202" y="10568"/>
                    </a:cubicBezTo>
                    <a:cubicBezTo>
                      <a:pt x="22992" y="10568"/>
                      <a:pt x="22868" y="10437"/>
                      <a:pt x="22744" y="10064"/>
                    </a:cubicBezTo>
                    <a:lnTo>
                      <a:pt x="22744" y="10064"/>
                    </a:lnTo>
                    <a:cubicBezTo>
                      <a:pt x="22759" y="10079"/>
                      <a:pt x="22785" y="10105"/>
                      <a:pt x="22798" y="10134"/>
                    </a:cubicBezTo>
                    <a:lnTo>
                      <a:pt x="22798" y="10134"/>
                    </a:lnTo>
                    <a:cubicBezTo>
                      <a:pt x="22744" y="9910"/>
                      <a:pt x="22743" y="9826"/>
                      <a:pt x="22723" y="9667"/>
                    </a:cubicBezTo>
                    <a:cubicBezTo>
                      <a:pt x="22619" y="9667"/>
                      <a:pt x="22451" y="9290"/>
                      <a:pt x="22305" y="9102"/>
                    </a:cubicBezTo>
                    <a:cubicBezTo>
                      <a:pt x="22299" y="9019"/>
                      <a:pt x="22310" y="8990"/>
                      <a:pt x="22329" y="8990"/>
                    </a:cubicBezTo>
                    <a:cubicBezTo>
                      <a:pt x="22375" y="8990"/>
                      <a:pt x="22469" y="9145"/>
                      <a:pt x="22526" y="9145"/>
                    </a:cubicBezTo>
                    <a:cubicBezTo>
                      <a:pt x="22538" y="9145"/>
                      <a:pt x="22548" y="9138"/>
                      <a:pt x="22556" y="9123"/>
                    </a:cubicBezTo>
                    <a:lnTo>
                      <a:pt x="22556" y="9123"/>
                    </a:lnTo>
                    <a:cubicBezTo>
                      <a:pt x="22553" y="9124"/>
                      <a:pt x="22549" y="9125"/>
                      <a:pt x="22545" y="9125"/>
                    </a:cubicBezTo>
                    <a:cubicBezTo>
                      <a:pt x="22465" y="9125"/>
                      <a:pt x="22287" y="8748"/>
                      <a:pt x="22235" y="8748"/>
                    </a:cubicBezTo>
                    <a:cubicBezTo>
                      <a:pt x="22228" y="8748"/>
                      <a:pt x="22223" y="8754"/>
                      <a:pt x="22221" y="8767"/>
                    </a:cubicBezTo>
                    <a:cubicBezTo>
                      <a:pt x="22179" y="8516"/>
                      <a:pt x="22158" y="8558"/>
                      <a:pt x="22179" y="8411"/>
                    </a:cubicBezTo>
                    <a:lnTo>
                      <a:pt x="22179" y="8411"/>
                    </a:lnTo>
                    <a:cubicBezTo>
                      <a:pt x="22173" y="8412"/>
                      <a:pt x="22168" y="8413"/>
                      <a:pt x="22162" y="8413"/>
                    </a:cubicBezTo>
                    <a:cubicBezTo>
                      <a:pt x="22055" y="8413"/>
                      <a:pt x="22067" y="8216"/>
                      <a:pt x="21907" y="8077"/>
                    </a:cubicBezTo>
                    <a:cubicBezTo>
                      <a:pt x="21782" y="7742"/>
                      <a:pt x="21970" y="7930"/>
                      <a:pt x="21719" y="7616"/>
                    </a:cubicBezTo>
                    <a:cubicBezTo>
                      <a:pt x="21704" y="7577"/>
                      <a:pt x="21705" y="7562"/>
                      <a:pt x="21716" y="7562"/>
                    </a:cubicBezTo>
                    <a:cubicBezTo>
                      <a:pt x="21752" y="7562"/>
                      <a:pt x="21886" y="7721"/>
                      <a:pt x="21886" y="7721"/>
                    </a:cubicBezTo>
                    <a:cubicBezTo>
                      <a:pt x="21794" y="7574"/>
                      <a:pt x="21751" y="7536"/>
                      <a:pt x="21722" y="7536"/>
                    </a:cubicBezTo>
                    <a:cubicBezTo>
                      <a:pt x="21691" y="7536"/>
                      <a:pt x="21677" y="7580"/>
                      <a:pt x="21639" y="7580"/>
                    </a:cubicBezTo>
                    <a:cubicBezTo>
                      <a:pt x="21632" y="7580"/>
                      <a:pt x="21624" y="7578"/>
                      <a:pt x="21614" y="7574"/>
                    </a:cubicBezTo>
                    <a:cubicBezTo>
                      <a:pt x="21572" y="7512"/>
                      <a:pt x="21572" y="7491"/>
                      <a:pt x="21551" y="7470"/>
                    </a:cubicBezTo>
                    <a:cubicBezTo>
                      <a:pt x="21551" y="7449"/>
                      <a:pt x="21530" y="7428"/>
                      <a:pt x="21530" y="7428"/>
                    </a:cubicBezTo>
                    <a:cubicBezTo>
                      <a:pt x="21530" y="7386"/>
                      <a:pt x="21551" y="7386"/>
                      <a:pt x="21551" y="7365"/>
                    </a:cubicBezTo>
                    <a:cubicBezTo>
                      <a:pt x="21572" y="7344"/>
                      <a:pt x="21614" y="7365"/>
                      <a:pt x="21635" y="7323"/>
                    </a:cubicBezTo>
                    <a:cubicBezTo>
                      <a:pt x="21614" y="7261"/>
                      <a:pt x="21593" y="7177"/>
                      <a:pt x="21593" y="7114"/>
                    </a:cubicBezTo>
                    <a:cubicBezTo>
                      <a:pt x="21593" y="7093"/>
                      <a:pt x="21593" y="7051"/>
                      <a:pt x="21614" y="7009"/>
                    </a:cubicBezTo>
                    <a:cubicBezTo>
                      <a:pt x="21635" y="6968"/>
                      <a:pt x="21677" y="6926"/>
                      <a:pt x="21698" y="6884"/>
                    </a:cubicBezTo>
                    <a:cubicBezTo>
                      <a:pt x="21710" y="6884"/>
                      <a:pt x="21729" y="6870"/>
                      <a:pt x="21739" y="6870"/>
                    </a:cubicBezTo>
                    <a:cubicBezTo>
                      <a:pt x="21746" y="6870"/>
                      <a:pt x="21749" y="6878"/>
                      <a:pt x="21740" y="6905"/>
                    </a:cubicBezTo>
                    <a:cubicBezTo>
                      <a:pt x="21865" y="6612"/>
                      <a:pt x="22284" y="6173"/>
                      <a:pt x="22409" y="5817"/>
                    </a:cubicBezTo>
                    <a:cubicBezTo>
                      <a:pt x="22417" y="5809"/>
                      <a:pt x="22422" y="5804"/>
                      <a:pt x="22426" y="5801"/>
                    </a:cubicBezTo>
                    <a:lnTo>
                      <a:pt x="22426" y="5801"/>
                    </a:lnTo>
                    <a:cubicBezTo>
                      <a:pt x="22414" y="5803"/>
                      <a:pt x="22403" y="5804"/>
                      <a:pt x="22392" y="5804"/>
                    </a:cubicBezTo>
                    <a:cubicBezTo>
                      <a:pt x="22347" y="5804"/>
                      <a:pt x="22320" y="5785"/>
                      <a:pt x="22305" y="5754"/>
                    </a:cubicBezTo>
                    <a:cubicBezTo>
                      <a:pt x="22409" y="5608"/>
                      <a:pt x="22451" y="5461"/>
                      <a:pt x="22535" y="5440"/>
                    </a:cubicBezTo>
                    <a:lnTo>
                      <a:pt x="22535" y="5440"/>
                    </a:lnTo>
                    <a:cubicBezTo>
                      <a:pt x="22472" y="5524"/>
                      <a:pt x="22493" y="5545"/>
                      <a:pt x="22472" y="5608"/>
                    </a:cubicBezTo>
                    <a:lnTo>
                      <a:pt x="22556" y="5440"/>
                    </a:lnTo>
                    <a:cubicBezTo>
                      <a:pt x="22575" y="5430"/>
                      <a:pt x="22589" y="5426"/>
                      <a:pt x="22597" y="5426"/>
                    </a:cubicBezTo>
                    <a:cubicBezTo>
                      <a:pt x="22659" y="5426"/>
                      <a:pt x="22438" y="5673"/>
                      <a:pt x="22493" y="5691"/>
                    </a:cubicBezTo>
                    <a:cubicBezTo>
                      <a:pt x="22556" y="5587"/>
                      <a:pt x="22619" y="5461"/>
                      <a:pt x="22681" y="5336"/>
                    </a:cubicBezTo>
                    <a:cubicBezTo>
                      <a:pt x="22723" y="5273"/>
                      <a:pt x="22744" y="5210"/>
                      <a:pt x="22786" y="5147"/>
                    </a:cubicBezTo>
                    <a:cubicBezTo>
                      <a:pt x="22828" y="5084"/>
                      <a:pt x="22870" y="4980"/>
                      <a:pt x="22891" y="4917"/>
                    </a:cubicBezTo>
                    <a:cubicBezTo>
                      <a:pt x="22891" y="4812"/>
                      <a:pt x="22870" y="4708"/>
                      <a:pt x="22828" y="4624"/>
                    </a:cubicBezTo>
                    <a:cubicBezTo>
                      <a:pt x="22831" y="4616"/>
                      <a:pt x="22835" y="4612"/>
                      <a:pt x="22841" y="4612"/>
                    </a:cubicBezTo>
                    <a:cubicBezTo>
                      <a:pt x="22879" y="4612"/>
                      <a:pt x="22969" y="4772"/>
                      <a:pt x="22932" y="4917"/>
                    </a:cubicBezTo>
                    <a:cubicBezTo>
                      <a:pt x="22911" y="5022"/>
                      <a:pt x="22870" y="5084"/>
                      <a:pt x="22870" y="5105"/>
                    </a:cubicBezTo>
                    <a:cubicBezTo>
                      <a:pt x="22864" y="5118"/>
                      <a:pt x="22863" y="5124"/>
                      <a:pt x="22867" y="5124"/>
                    </a:cubicBezTo>
                    <a:cubicBezTo>
                      <a:pt x="22877" y="5124"/>
                      <a:pt x="22915" y="5084"/>
                      <a:pt x="22974" y="4980"/>
                    </a:cubicBezTo>
                    <a:lnTo>
                      <a:pt x="22974" y="4980"/>
                    </a:lnTo>
                    <a:cubicBezTo>
                      <a:pt x="22849" y="5210"/>
                      <a:pt x="22765" y="5294"/>
                      <a:pt x="22681" y="5419"/>
                    </a:cubicBezTo>
                    <a:cubicBezTo>
                      <a:pt x="22742" y="5376"/>
                      <a:pt x="22772" y="5359"/>
                      <a:pt x="22782" y="5359"/>
                    </a:cubicBezTo>
                    <a:cubicBezTo>
                      <a:pt x="22814" y="5359"/>
                      <a:pt x="22683" y="5502"/>
                      <a:pt x="22734" y="5502"/>
                    </a:cubicBezTo>
                    <a:cubicBezTo>
                      <a:pt x="22748" y="5502"/>
                      <a:pt x="22777" y="5490"/>
                      <a:pt x="22828" y="5461"/>
                    </a:cubicBezTo>
                    <a:cubicBezTo>
                      <a:pt x="22870" y="5377"/>
                      <a:pt x="22932" y="5315"/>
                      <a:pt x="22953" y="5252"/>
                    </a:cubicBezTo>
                    <a:cubicBezTo>
                      <a:pt x="23016" y="5147"/>
                      <a:pt x="23079" y="5043"/>
                      <a:pt x="23100" y="4938"/>
                    </a:cubicBezTo>
                    <a:cubicBezTo>
                      <a:pt x="23121" y="4750"/>
                      <a:pt x="23037" y="4561"/>
                      <a:pt x="22932" y="4415"/>
                    </a:cubicBezTo>
                    <a:cubicBezTo>
                      <a:pt x="22849" y="4289"/>
                      <a:pt x="22744" y="4185"/>
                      <a:pt x="22619" y="4038"/>
                    </a:cubicBezTo>
                    <a:cubicBezTo>
                      <a:pt x="22595" y="4027"/>
                      <a:pt x="22580" y="4022"/>
                      <a:pt x="22570" y="4022"/>
                    </a:cubicBezTo>
                    <a:cubicBezTo>
                      <a:pt x="22534" y="4022"/>
                      <a:pt x="22557" y="4075"/>
                      <a:pt x="22521" y="4075"/>
                    </a:cubicBezTo>
                    <a:cubicBezTo>
                      <a:pt x="22510" y="4075"/>
                      <a:pt x="22495" y="4071"/>
                      <a:pt x="22472" y="4059"/>
                    </a:cubicBezTo>
                    <a:cubicBezTo>
                      <a:pt x="22158" y="3808"/>
                      <a:pt x="22075" y="3662"/>
                      <a:pt x="22012" y="3536"/>
                    </a:cubicBezTo>
                    <a:cubicBezTo>
                      <a:pt x="21949" y="3411"/>
                      <a:pt x="21907" y="3306"/>
                      <a:pt x="21635" y="3160"/>
                    </a:cubicBezTo>
                    <a:cubicBezTo>
                      <a:pt x="21551" y="3139"/>
                      <a:pt x="21489" y="3139"/>
                      <a:pt x="21405" y="3118"/>
                    </a:cubicBezTo>
                    <a:cubicBezTo>
                      <a:pt x="21363" y="3097"/>
                      <a:pt x="21321" y="3076"/>
                      <a:pt x="21258" y="3034"/>
                    </a:cubicBezTo>
                    <a:cubicBezTo>
                      <a:pt x="21238" y="3013"/>
                      <a:pt x="21217" y="2992"/>
                      <a:pt x="21175" y="2971"/>
                    </a:cubicBezTo>
                    <a:cubicBezTo>
                      <a:pt x="21133" y="2929"/>
                      <a:pt x="21091" y="2888"/>
                      <a:pt x="21028" y="2867"/>
                    </a:cubicBezTo>
                    <a:lnTo>
                      <a:pt x="21238" y="2867"/>
                    </a:lnTo>
                    <a:cubicBezTo>
                      <a:pt x="21091" y="2762"/>
                      <a:pt x="20966" y="2720"/>
                      <a:pt x="20882" y="2720"/>
                    </a:cubicBezTo>
                    <a:cubicBezTo>
                      <a:pt x="20847" y="2713"/>
                      <a:pt x="20819" y="2711"/>
                      <a:pt x="20795" y="2711"/>
                    </a:cubicBezTo>
                    <a:cubicBezTo>
                      <a:pt x="20747" y="2711"/>
                      <a:pt x="20714" y="2720"/>
                      <a:pt x="20673" y="2720"/>
                    </a:cubicBezTo>
                    <a:cubicBezTo>
                      <a:pt x="20631" y="2741"/>
                      <a:pt x="20568" y="2762"/>
                      <a:pt x="20484" y="2762"/>
                    </a:cubicBezTo>
                    <a:cubicBezTo>
                      <a:pt x="20401" y="2783"/>
                      <a:pt x="20275" y="2804"/>
                      <a:pt x="20108" y="2888"/>
                    </a:cubicBezTo>
                    <a:cubicBezTo>
                      <a:pt x="20150" y="2846"/>
                      <a:pt x="20275" y="2762"/>
                      <a:pt x="20401" y="2741"/>
                    </a:cubicBezTo>
                    <a:cubicBezTo>
                      <a:pt x="20505" y="2699"/>
                      <a:pt x="20589" y="2699"/>
                      <a:pt x="20526" y="2699"/>
                    </a:cubicBezTo>
                    <a:cubicBezTo>
                      <a:pt x="20275" y="2699"/>
                      <a:pt x="20191" y="2762"/>
                      <a:pt x="20150" y="2825"/>
                    </a:cubicBezTo>
                    <a:cubicBezTo>
                      <a:pt x="20087" y="2867"/>
                      <a:pt x="20045" y="2950"/>
                      <a:pt x="19940" y="3034"/>
                    </a:cubicBezTo>
                    <a:lnTo>
                      <a:pt x="19836" y="3013"/>
                    </a:lnTo>
                    <a:cubicBezTo>
                      <a:pt x="19626" y="3201"/>
                      <a:pt x="19417" y="3411"/>
                      <a:pt x="19208" y="3620"/>
                    </a:cubicBezTo>
                    <a:cubicBezTo>
                      <a:pt x="19082" y="3724"/>
                      <a:pt x="18978" y="3829"/>
                      <a:pt x="18873" y="3934"/>
                    </a:cubicBezTo>
                    <a:cubicBezTo>
                      <a:pt x="18769" y="4038"/>
                      <a:pt x="18622" y="4185"/>
                      <a:pt x="18538" y="4227"/>
                    </a:cubicBezTo>
                    <a:cubicBezTo>
                      <a:pt x="18554" y="4194"/>
                      <a:pt x="18583" y="4150"/>
                      <a:pt x="18548" y="4150"/>
                    </a:cubicBezTo>
                    <a:cubicBezTo>
                      <a:pt x="18537" y="4150"/>
                      <a:pt x="18521" y="4154"/>
                      <a:pt x="18497" y="4164"/>
                    </a:cubicBezTo>
                    <a:cubicBezTo>
                      <a:pt x="18448" y="4200"/>
                      <a:pt x="18385" y="4223"/>
                      <a:pt x="18316" y="4223"/>
                    </a:cubicBezTo>
                    <a:cubicBezTo>
                      <a:pt x="18267" y="4223"/>
                      <a:pt x="18214" y="4211"/>
                      <a:pt x="18162" y="4185"/>
                    </a:cubicBezTo>
                    <a:cubicBezTo>
                      <a:pt x="18141" y="4185"/>
                      <a:pt x="18015" y="4101"/>
                      <a:pt x="17932" y="4059"/>
                    </a:cubicBezTo>
                    <a:lnTo>
                      <a:pt x="17639" y="3892"/>
                    </a:lnTo>
                    <a:cubicBezTo>
                      <a:pt x="17262" y="3704"/>
                      <a:pt x="16885" y="3494"/>
                      <a:pt x="16509" y="3348"/>
                    </a:cubicBezTo>
                    <a:lnTo>
                      <a:pt x="16195" y="3327"/>
                    </a:lnTo>
                    <a:cubicBezTo>
                      <a:pt x="16141" y="3309"/>
                      <a:pt x="16102" y="3260"/>
                      <a:pt x="16146" y="3260"/>
                    </a:cubicBezTo>
                    <a:cubicBezTo>
                      <a:pt x="16153" y="3260"/>
                      <a:pt x="16162" y="3261"/>
                      <a:pt x="16174" y="3264"/>
                    </a:cubicBezTo>
                    <a:cubicBezTo>
                      <a:pt x="16093" y="3229"/>
                      <a:pt x="16053" y="3217"/>
                      <a:pt x="16036" y="3217"/>
                    </a:cubicBezTo>
                    <a:cubicBezTo>
                      <a:pt x="15994" y="3217"/>
                      <a:pt x="16076" y="3287"/>
                      <a:pt x="16008" y="3287"/>
                    </a:cubicBezTo>
                    <a:cubicBezTo>
                      <a:pt x="16002" y="3287"/>
                      <a:pt x="15995" y="3286"/>
                      <a:pt x="15986" y="3285"/>
                    </a:cubicBezTo>
                    <a:cubicBezTo>
                      <a:pt x="15818" y="3243"/>
                      <a:pt x="15776" y="3180"/>
                      <a:pt x="15881" y="3180"/>
                    </a:cubicBezTo>
                    <a:cubicBezTo>
                      <a:pt x="15756" y="3160"/>
                      <a:pt x="15588" y="3139"/>
                      <a:pt x="15421" y="3118"/>
                    </a:cubicBezTo>
                    <a:cubicBezTo>
                      <a:pt x="15295" y="3097"/>
                      <a:pt x="15191" y="3034"/>
                      <a:pt x="15107" y="2950"/>
                    </a:cubicBezTo>
                    <a:cubicBezTo>
                      <a:pt x="15065" y="2888"/>
                      <a:pt x="15044" y="2846"/>
                      <a:pt x="15023" y="2783"/>
                    </a:cubicBezTo>
                    <a:cubicBezTo>
                      <a:pt x="15023" y="2762"/>
                      <a:pt x="15023" y="2699"/>
                      <a:pt x="15023" y="2657"/>
                    </a:cubicBezTo>
                    <a:cubicBezTo>
                      <a:pt x="15002" y="2616"/>
                      <a:pt x="15002" y="2574"/>
                      <a:pt x="15002" y="2532"/>
                    </a:cubicBezTo>
                    <a:cubicBezTo>
                      <a:pt x="14981" y="2343"/>
                      <a:pt x="14981" y="2176"/>
                      <a:pt x="14981" y="2051"/>
                    </a:cubicBezTo>
                    <a:lnTo>
                      <a:pt x="14981" y="2051"/>
                    </a:lnTo>
                    <a:lnTo>
                      <a:pt x="15023" y="2155"/>
                    </a:lnTo>
                    <a:cubicBezTo>
                      <a:pt x="15002" y="1716"/>
                      <a:pt x="14814" y="1674"/>
                      <a:pt x="14814" y="1276"/>
                    </a:cubicBezTo>
                    <a:lnTo>
                      <a:pt x="14814" y="1276"/>
                    </a:lnTo>
                    <a:lnTo>
                      <a:pt x="14856" y="1339"/>
                    </a:lnTo>
                    <a:cubicBezTo>
                      <a:pt x="14835" y="1235"/>
                      <a:pt x="14814" y="1109"/>
                      <a:pt x="14814" y="983"/>
                    </a:cubicBezTo>
                    <a:lnTo>
                      <a:pt x="14793" y="816"/>
                    </a:lnTo>
                    <a:lnTo>
                      <a:pt x="14772" y="711"/>
                    </a:lnTo>
                    <a:cubicBezTo>
                      <a:pt x="14772" y="670"/>
                      <a:pt x="14751" y="628"/>
                      <a:pt x="14751" y="586"/>
                    </a:cubicBezTo>
                    <a:cubicBezTo>
                      <a:pt x="14709" y="398"/>
                      <a:pt x="14521" y="293"/>
                      <a:pt x="14354" y="230"/>
                    </a:cubicBezTo>
                    <a:cubicBezTo>
                      <a:pt x="14228" y="167"/>
                      <a:pt x="14103" y="147"/>
                      <a:pt x="13977" y="126"/>
                    </a:cubicBezTo>
                    <a:cubicBezTo>
                      <a:pt x="13496" y="21"/>
                      <a:pt x="13036" y="21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12"/>
              <p:cNvSpPr/>
              <p:nvPr/>
            </p:nvSpPr>
            <p:spPr>
              <a:xfrm>
                <a:off x="7219225" y="3149100"/>
                <a:ext cx="21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84" y="1"/>
                    </a:moveTo>
                    <a:lnTo>
                      <a:pt x="84" y="1"/>
                    </a:lnTo>
                    <a:cubicBezTo>
                      <a:pt x="63" y="22"/>
                      <a:pt x="43" y="22"/>
                      <a:pt x="22" y="43"/>
                    </a:cubicBezTo>
                    <a:cubicBezTo>
                      <a:pt x="22" y="64"/>
                      <a:pt x="1" y="64"/>
                      <a:pt x="1" y="85"/>
                    </a:cubicBezTo>
                    <a:cubicBezTo>
                      <a:pt x="22" y="64"/>
                      <a:pt x="43" y="64"/>
                      <a:pt x="43" y="43"/>
                    </a:cubicBezTo>
                    <a:cubicBezTo>
                      <a:pt x="63" y="22"/>
                      <a:pt x="63" y="22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12"/>
              <p:cNvSpPr/>
              <p:nvPr/>
            </p:nvSpPr>
            <p:spPr>
              <a:xfrm>
                <a:off x="7220300" y="3588000"/>
                <a:ext cx="5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4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1"/>
                      <a:pt x="20" y="21"/>
                      <a:pt x="20" y="42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12"/>
              <p:cNvSpPr/>
              <p:nvPr/>
            </p:nvSpPr>
            <p:spPr>
              <a:xfrm>
                <a:off x="7004250" y="3102550"/>
                <a:ext cx="5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64" extrusionOk="0">
                    <a:moveTo>
                      <a:pt x="0" y="1"/>
                    </a:moveTo>
                    <a:lnTo>
                      <a:pt x="0" y="63"/>
                    </a:lnTo>
                    <a:lnTo>
                      <a:pt x="21" y="6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12"/>
              <p:cNvSpPr/>
              <p:nvPr/>
            </p:nvSpPr>
            <p:spPr>
              <a:xfrm>
                <a:off x="7303450" y="3587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0" y="43"/>
                    </a:moveTo>
                    <a:cubicBezTo>
                      <a:pt x="0" y="43"/>
                      <a:pt x="21" y="22"/>
                      <a:pt x="42" y="1"/>
                    </a:cubicBezTo>
                    <a:cubicBezTo>
                      <a:pt x="42" y="1"/>
                      <a:pt x="21" y="22"/>
                      <a:pt x="0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12"/>
              <p:cNvSpPr/>
              <p:nvPr/>
            </p:nvSpPr>
            <p:spPr>
              <a:xfrm>
                <a:off x="7300300" y="3540375"/>
                <a:ext cx="37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11" extrusionOk="0">
                    <a:moveTo>
                      <a:pt x="1" y="1"/>
                    </a:moveTo>
                    <a:cubicBezTo>
                      <a:pt x="16" y="23"/>
                      <a:pt x="33" y="47"/>
                      <a:pt x="51" y="73"/>
                    </a:cubicBezTo>
                    <a:lnTo>
                      <a:pt x="51" y="73"/>
                    </a:lnTo>
                    <a:cubicBezTo>
                      <a:pt x="36" y="50"/>
                      <a:pt x="19" y="25"/>
                      <a:pt x="1" y="1"/>
                    </a:cubicBezTo>
                    <a:close/>
                    <a:moveTo>
                      <a:pt x="51" y="73"/>
                    </a:moveTo>
                    <a:cubicBezTo>
                      <a:pt x="88" y="130"/>
                      <a:pt x="118" y="180"/>
                      <a:pt x="147" y="210"/>
                    </a:cubicBezTo>
                    <a:cubicBezTo>
                      <a:pt x="120" y="169"/>
                      <a:pt x="84" y="120"/>
                      <a:pt x="5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12"/>
              <p:cNvSpPr/>
              <p:nvPr/>
            </p:nvSpPr>
            <p:spPr>
              <a:xfrm>
                <a:off x="7280425" y="35199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1"/>
                    </a:moveTo>
                    <a:cubicBezTo>
                      <a:pt x="22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12"/>
              <p:cNvSpPr/>
              <p:nvPr/>
            </p:nvSpPr>
            <p:spPr>
              <a:xfrm>
                <a:off x="6984550" y="3611975"/>
                <a:ext cx="2975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5" extrusionOk="0">
                    <a:moveTo>
                      <a:pt x="10" y="0"/>
                    </a:moveTo>
                    <a:cubicBezTo>
                      <a:pt x="1" y="0"/>
                      <a:pt x="12" y="7"/>
                      <a:pt x="56" y="24"/>
                    </a:cubicBezTo>
                    <a:lnTo>
                      <a:pt x="119" y="24"/>
                    </a:lnTo>
                    <a:cubicBezTo>
                      <a:pt x="70" y="12"/>
                      <a:pt x="22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12"/>
              <p:cNvSpPr/>
              <p:nvPr/>
            </p:nvSpPr>
            <p:spPr>
              <a:xfrm>
                <a:off x="7087400" y="3697825"/>
                <a:ext cx="52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11" h="64" extrusionOk="0">
                    <a:moveTo>
                      <a:pt x="210" y="1"/>
                    </a:moveTo>
                    <a:lnTo>
                      <a:pt x="210" y="1"/>
                    </a:lnTo>
                    <a:cubicBezTo>
                      <a:pt x="147" y="22"/>
                      <a:pt x="64" y="43"/>
                      <a:pt x="1" y="64"/>
                    </a:cubicBezTo>
                    <a:cubicBezTo>
                      <a:pt x="126" y="64"/>
                      <a:pt x="210" y="43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12"/>
              <p:cNvSpPr/>
              <p:nvPr/>
            </p:nvSpPr>
            <p:spPr>
              <a:xfrm>
                <a:off x="6823250" y="360942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43"/>
                    </a:moveTo>
                    <a:lnTo>
                      <a:pt x="42" y="43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12"/>
              <p:cNvSpPr/>
              <p:nvPr/>
            </p:nvSpPr>
            <p:spPr>
              <a:xfrm>
                <a:off x="7079575" y="3699400"/>
                <a:ext cx="78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3" extrusionOk="0">
                    <a:moveTo>
                      <a:pt x="314" y="1"/>
                    </a:moveTo>
                    <a:cubicBezTo>
                      <a:pt x="209" y="1"/>
                      <a:pt x="105" y="21"/>
                      <a:pt x="0" y="42"/>
                    </a:cubicBezTo>
                    <a:cubicBezTo>
                      <a:pt x="126" y="42"/>
                      <a:pt x="230" y="21"/>
                      <a:pt x="3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12"/>
              <p:cNvSpPr/>
              <p:nvPr/>
            </p:nvSpPr>
            <p:spPr>
              <a:xfrm>
                <a:off x="7340075" y="3415375"/>
                <a:ext cx="2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21" extrusionOk="0">
                    <a:moveTo>
                      <a:pt x="84" y="0"/>
                    </a:moveTo>
                    <a:lnTo>
                      <a:pt x="0" y="21"/>
                    </a:lnTo>
                    <a:lnTo>
                      <a:pt x="84" y="21"/>
                    </a:lnTo>
                    <a:cubicBezTo>
                      <a:pt x="63" y="21"/>
                      <a:pt x="84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2"/>
              <p:cNvSpPr/>
              <p:nvPr/>
            </p:nvSpPr>
            <p:spPr>
              <a:xfrm>
                <a:off x="7342150" y="3415375"/>
                <a:ext cx="1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1" extrusionOk="0">
                    <a:moveTo>
                      <a:pt x="1" y="0"/>
                    </a:moveTo>
                    <a:lnTo>
                      <a:pt x="63" y="0"/>
                    </a:lnTo>
                    <a:cubicBezTo>
                      <a:pt x="4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12"/>
              <p:cNvSpPr/>
              <p:nvPr/>
            </p:nvSpPr>
            <p:spPr>
              <a:xfrm>
                <a:off x="7343725" y="3414325"/>
                <a:ext cx="42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3" extrusionOk="0">
                    <a:moveTo>
                      <a:pt x="168" y="0"/>
                    </a:moveTo>
                    <a:lnTo>
                      <a:pt x="62" y="27"/>
                    </a:lnTo>
                    <a:lnTo>
                      <a:pt x="62" y="27"/>
                    </a:lnTo>
                    <a:cubicBezTo>
                      <a:pt x="103" y="19"/>
                      <a:pt x="140" y="14"/>
                      <a:pt x="168" y="0"/>
                    </a:cubicBezTo>
                    <a:close/>
                    <a:moveTo>
                      <a:pt x="62" y="27"/>
                    </a:moveTo>
                    <a:cubicBezTo>
                      <a:pt x="42" y="30"/>
                      <a:pt x="21" y="35"/>
                      <a:pt x="0" y="42"/>
                    </a:cubicBez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12"/>
              <p:cNvSpPr/>
              <p:nvPr/>
            </p:nvSpPr>
            <p:spPr>
              <a:xfrm>
                <a:off x="7304500" y="34294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lnTo>
                      <a:pt x="21" y="22"/>
                    </a:lnTo>
                    <a:cubicBezTo>
                      <a:pt x="21" y="2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12"/>
              <p:cNvSpPr/>
              <p:nvPr/>
            </p:nvSpPr>
            <p:spPr>
              <a:xfrm>
                <a:off x="7298225" y="3430000"/>
                <a:ext cx="68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41" extrusionOk="0">
                    <a:moveTo>
                      <a:pt x="272" y="1"/>
                    </a:moveTo>
                    <a:cubicBezTo>
                      <a:pt x="251" y="85"/>
                      <a:pt x="0" y="315"/>
                      <a:pt x="0" y="440"/>
                    </a:cubicBezTo>
                    <a:cubicBezTo>
                      <a:pt x="63" y="336"/>
                      <a:pt x="188" y="189"/>
                      <a:pt x="272" y="22"/>
                    </a:cubicBezTo>
                    <a:lnTo>
                      <a:pt x="2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12"/>
              <p:cNvSpPr/>
              <p:nvPr/>
            </p:nvSpPr>
            <p:spPr>
              <a:xfrm>
                <a:off x="7269975" y="3480225"/>
                <a:ext cx="42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82" extrusionOk="0">
                    <a:moveTo>
                      <a:pt x="105" y="1"/>
                    </a:moveTo>
                    <a:cubicBezTo>
                      <a:pt x="15" y="196"/>
                      <a:pt x="0" y="238"/>
                      <a:pt x="11" y="238"/>
                    </a:cubicBezTo>
                    <a:cubicBezTo>
                      <a:pt x="19" y="238"/>
                      <a:pt x="40" y="216"/>
                      <a:pt x="55" y="216"/>
                    </a:cubicBezTo>
                    <a:cubicBezTo>
                      <a:pt x="76" y="216"/>
                      <a:pt x="84" y="261"/>
                      <a:pt x="21" y="482"/>
                    </a:cubicBezTo>
                    <a:cubicBezTo>
                      <a:pt x="63" y="335"/>
                      <a:pt x="105" y="189"/>
                      <a:pt x="168" y="42"/>
                    </a:cubicBezTo>
                    <a:lnTo>
                      <a:pt x="168" y="42"/>
                    </a:lnTo>
                    <a:cubicBezTo>
                      <a:pt x="133" y="77"/>
                      <a:pt x="98" y="125"/>
                      <a:pt x="85" y="125"/>
                    </a:cubicBezTo>
                    <a:cubicBezTo>
                      <a:pt x="74" y="125"/>
                      <a:pt x="77" y="94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12"/>
              <p:cNvSpPr/>
              <p:nvPr/>
            </p:nvSpPr>
            <p:spPr>
              <a:xfrm>
                <a:off x="7274200" y="3526900"/>
                <a:ext cx="442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0" extrusionOk="0">
                    <a:moveTo>
                      <a:pt x="14" y="1"/>
                    </a:moveTo>
                    <a:cubicBezTo>
                      <a:pt x="1" y="1"/>
                      <a:pt x="76" y="100"/>
                      <a:pt x="61" y="100"/>
                    </a:cubicBezTo>
                    <a:cubicBezTo>
                      <a:pt x="124" y="163"/>
                      <a:pt x="161" y="200"/>
                      <a:pt x="169" y="200"/>
                    </a:cubicBezTo>
                    <a:cubicBezTo>
                      <a:pt x="177" y="200"/>
                      <a:pt x="156" y="163"/>
                      <a:pt x="103" y="79"/>
                    </a:cubicBezTo>
                    <a:cubicBezTo>
                      <a:pt x="45" y="21"/>
                      <a:pt x="21" y="1"/>
                      <a:pt x="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12"/>
              <p:cNvSpPr/>
              <p:nvPr/>
            </p:nvSpPr>
            <p:spPr>
              <a:xfrm>
                <a:off x="7140775" y="3598450"/>
                <a:ext cx="42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84" extrusionOk="0">
                    <a:moveTo>
                      <a:pt x="168" y="0"/>
                    </a:moveTo>
                    <a:cubicBezTo>
                      <a:pt x="0" y="84"/>
                      <a:pt x="168" y="21"/>
                      <a:pt x="168" y="84"/>
                    </a:cubicBez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12"/>
              <p:cNvSpPr/>
              <p:nvPr/>
            </p:nvSpPr>
            <p:spPr>
              <a:xfrm>
                <a:off x="7115650" y="3626175"/>
                <a:ext cx="1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52" extrusionOk="0">
                    <a:moveTo>
                      <a:pt x="1" y="0"/>
                    </a:moveTo>
                    <a:cubicBezTo>
                      <a:pt x="1" y="63"/>
                      <a:pt x="1" y="168"/>
                      <a:pt x="1" y="251"/>
                    </a:cubicBezTo>
                    <a:lnTo>
                      <a:pt x="64" y="84"/>
                    </a:lnTo>
                    <a:cubicBezTo>
                      <a:pt x="43" y="42"/>
                      <a:pt x="22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12"/>
              <p:cNvSpPr/>
              <p:nvPr/>
            </p:nvSpPr>
            <p:spPr>
              <a:xfrm>
                <a:off x="7101525" y="3659125"/>
                <a:ext cx="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5" extrusionOk="0">
                    <a:moveTo>
                      <a:pt x="1" y="84"/>
                    </a:moveTo>
                    <a:lnTo>
                      <a:pt x="1" y="0"/>
                    </a:lnTo>
                    <a:lnTo>
                      <a:pt x="1" y="3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12"/>
              <p:cNvSpPr/>
              <p:nvPr/>
            </p:nvSpPr>
            <p:spPr>
              <a:xfrm>
                <a:off x="6823175" y="3565500"/>
                <a:ext cx="325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3" extrusionOk="0">
                    <a:moveTo>
                      <a:pt x="24" y="0"/>
                    </a:moveTo>
                    <a:lnTo>
                      <a:pt x="24" y="0"/>
                    </a:lnTo>
                    <a:cubicBezTo>
                      <a:pt x="1" y="72"/>
                      <a:pt x="11" y="123"/>
                      <a:pt x="39" y="123"/>
                    </a:cubicBezTo>
                    <a:cubicBezTo>
                      <a:pt x="61" y="123"/>
                      <a:pt x="93" y="93"/>
                      <a:pt x="129" y="21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12"/>
              <p:cNvSpPr/>
              <p:nvPr/>
            </p:nvSpPr>
            <p:spPr>
              <a:xfrm>
                <a:off x="6767800" y="3417325"/>
                <a:ext cx="10500" cy="22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90" extrusionOk="0">
                    <a:moveTo>
                      <a:pt x="82" y="0"/>
                    </a:moveTo>
                    <a:cubicBezTo>
                      <a:pt x="54" y="0"/>
                      <a:pt x="27" y="2"/>
                      <a:pt x="1" y="6"/>
                    </a:cubicBezTo>
                    <a:cubicBezTo>
                      <a:pt x="168" y="27"/>
                      <a:pt x="335" y="89"/>
                      <a:pt x="419" y="89"/>
                    </a:cubicBezTo>
                    <a:cubicBezTo>
                      <a:pt x="350" y="38"/>
                      <a:pt x="21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12"/>
              <p:cNvSpPr/>
              <p:nvPr/>
            </p:nvSpPr>
            <p:spPr>
              <a:xfrm>
                <a:off x="6992725" y="3150675"/>
                <a:ext cx="630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48" extrusionOk="0">
                    <a:moveTo>
                      <a:pt x="252" y="1"/>
                    </a:moveTo>
                    <a:lnTo>
                      <a:pt x="126" y="63"/>
                    </a:lnTo>
                    <a:lnTo>
                      <a:pt x="1" y="147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22" name="Google Shape;352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12998" y="511648"/>
            <a:ext cx="776300" cy="783100"/>
            <a:chOff x="3222406" y="1835625"/>
            <a:chExt cx="776300" cy="783100"/>
          </a:xfrm>
        </p:grpSpPr>
        <p:sp>
          <p:nvSpPr>
            <p:cNvPr id="3523" name="Google Shape;3523;p12"/>
            <p:cNvSpPr/>
            <p:nvPr/>
          </p:nvSpPr>
          <p:spPr>
            <a:xfrm>
              <a:off x="3244275" y="1855500"/>
              <a:ext cx="751175" cy="748950"/>
            </a:xfrm>
            <a:custGeom>
              <a:avLst/>
              <a:gdLst/>
              <a:ahLst/>
              <a:cxnLst/>
              <a:rect l="l" t="t" r="r" b="b"/>
              <a:pathLst>
                <a:path w="30047" h="29958" extrusionOk="0">
                  <a:moveTo>
                    <a:pt x="14438" y="7658"/>
                  </a:moveTo>
                  <a:cubicBezTo>
                    <a:pt x="15006" y="7658"/>
                    <a:pt x="15592" y="7735"/>
                    <a:pt x="16090" y="7763"/>
                  </a:cubicBezTo>
                  <a:cubicBezTo>
                    <a:pt x="16551" y="7868"/>
                    <a:pt x="17011" y="8015"/>
                    <a:pt x="17471" y="8245"/>
                  </a:cubicBezTo>
                  <a:cubicBezTo>
                    <a:pt x="17911" y="8475"/>
                    <a:pt x="18350" y="8768"/>
                    <a:pt x="18769" y="9124"/>
                  </a:cubicBezTo>
                  <a:cubicBezTo>
                    <a:pt x="19229" y="9584"/>
                    <a:pt x="19689" y="9877"/>
                    <a:pt x="20003" y="10358"/>
                  </a:cubicBezTo>
                  <a:cubicBezTo>
                    <a:pt x="20610" y="11132"/>
                    <a:pt x="21238" y="11906"/>
                    <a:pt x="21384" y="12911"/>
                  </a:cubicBezTo>
                  <a:cubicBezTo>
                    <a:pt x="21551" y="13392"/>
                    <a:pt x="21635" y="13873"/>
                    <a:pt x="21677" y="14354"/>
                  </a:cubicBezTo>
                  <a:cubicBezTo>
                    <a:pt x="21823" y="15819"/>
                    <a:pt x="21489" y="17263"/>
                    <a:pt x="20798" y="18476"/>
                  </a:cubicBezTo>
                  <a:cubicBezTo>
                    <a:pt x="20610" y="18811"/>
                    <a:pt x="20401" y="19125"/>
                    <a:pt x="20170" y="19418"/>
                  </a:cubicBezTo>
                  <a:cubicBezTo>
                    <a:pt x="19543" y="20087"/>
                    <a:pt x="18915" y="20715"/>
                    <a:pt x="18099" y="21176"/>
                  </a:cubicBezTo>
                  <a:cubicBezTo>
                    <a:pt x="17701" y="21385"/>
                    <a:pt x="17262" y="21573"/>
                    <a:pt x="16823" y="21699"/>
                  </a:cubicBezTo>
                  <a:cubicBezTo>
                    <a:pt x="16152" y="21919"/>
                    <a:pt x="15461" y="22023"/>
                    <a:pt x="14773" y="22023"/>
                  </a:cubicBezTo>
                  <a:cubicBezTo>
                    <a:pt x="12329" y="22023"/>
                    <a:pt x="9927" y="20715"/>
                    <a:pt x="8621" y="18707"/>
                  </a:cubicBezTo>
                  <a:cubicBezTo>
                    <a:pt x="8349" y="18267"/>
                    <a:pt x="8118" y="17807"/>
                    <a:pt x="7951" y="17326"/>
                  </a:cubicBezTo>
                  <a:cubicBezTo>
                    <a:pt x="5775" y="12973"/>
                    <a:pt x="9186" y="8349"/>
                    <a:pt x="13663" y="7722"/>
                  </a:cubicBezTo>
                  <a:cubicBezTo>
                    <a:pt x="13910" y="7675"/>
                    <a:pt x="14172" y="7658"/>
                    <a:pt x="14438" y="7658"/>
                  </a:cubicBezTo>
                  <a:close/>
                  <a:moveTo>
                    <a:pt x="14015" y="1"/>
                  </a:moveTo>
                  <a:cubicBezTo>
                    <a:pt x="13860" y="1"/>
                    <a:pt x="9492" y="21"/>
                    <a:pt x="6779" y="2281"/>
                  </a:cubicBezTo>
                  <a:cubicBezTo>
                    <a:pt x="6779" y="2281"/>
                    <a:pt x="6947" y="2805"/>
                    <a:pt x="7072" y="3579"/>
                  </a:cubicBezTo>
                  <a:cubicBezTo>
                    <a:pt x="7491" y="5567"/>
                    <a:pt x="6863" y="8496"/>
                    <a:pt x="4541" y="8810"/>
                  </a:cubicBezTo>
                  <a:cubicBezTo>
                    <a:pt x="4269" y="8852"/>
                    <a:pt x="4017" y="8852"/>
                    <a:pt x="3745" y="8852"/>
                  </a:cubicBezTo>
                  <a:cubicBezTo>
                    <a:pt x="3685" y="8848"/>
                    <a:pt x="3625" y="8846"/>
                    <a:pt x="3565" y="8846"/>
                  </a:cubicBezTo>
                  <a:cubicBezTo>
                    <a:pt x="2232" y="8846"/>
                    <a:pt x="1013" y="9727"/>
                    <a:pt x="732" y="11048"/>
                  </a:cubicBezTo>
                  <a:cubicBezTo>
                    <a:pt x="732" y="11111"/>
                    <a:pt x="712" y="11153"/>
                    <a:pt x="712" y="11216"/>
                  </a:cubicBezTo>
                  <a:cubicBezTo>
                    <a:pt x="586" y="11739"/>
                    <a:pt x="440" y="12304"/>
                    <a:pt x="335" y="12848"/>
                  </a:cubicBezTo>
                  <a:cubicBezTo>
                    <a:pt x="251" y="13266"/>
                    <a:pt x="188" y="13664"/>
                    <a:pt x="126" y="14061"/>
                  </a:cubicBezTo>
                  <a:cubicBezTo>
                    <a:pt x="0" y="14982"/>
                    <a:pt x="460" y="15882"/>
                    <a:pt x="1297" y="16300"/>
                  </a:cubicBezTo>
                  <a:cubicBezTo>
                    <a:pt x="1862" y="16614"/>
                    <a:pt x="2553" y="17033"/>
                    <a:pt x="3097" y="17577"/>
                  </a:cubicBezTo>
                  <a:cubicBezTo>
                    <a:pt x="3411" y="17891"/>
                    <a:pt x="3662" y="18225"/>
                    <a:pt x="3850" y="18623"/>
                  </a:cubicBezTo>
                  <a:cubicBezTo>
                    <a:pt x="4038" y="18999"/>
                    <a:pt x="4143" y="19418"/>
                    <a:pt x="4143" y="19899"/>
                  </a:cubicBezTo>
                  <a:cubicBezTo>
                    <a:pt x="4122" y="20359"/>
                    <a:pt x="3997" y="20862"/>
                    <a:pt x="3725" y="21406"/>
                  </a:cubicBezTo>
                  <a:cubicBezTo>
                    <a:pt x="3432" y="21971"/>
                    <a:pt x="2992" y="22556"/>
                    <a:pt x="2364" y="23184"/>
                  </a:cubicBezTo>
                  <a:cubicBezTo>
                    <a:pt x="2364" y="23184"/>
                    <a:pt x="3725" y="25130"/>
                    <a:pt x="5461" y="26595"/>
                  </a:cubicBezTo>
                  <a:cubicBezTo>
                    <a:pt x="5880" y="26971"/>
                    <a:pt x="6340" y="27306"/>
                    <a:pt x="6821" y="27578"/>
                  </a:cubicBezTo>
                  <a:cubicBezTo>
                    <a:pt x="7206" y="27755"/>
                    <a:pt x="7665" y="28079"/>
                    <a:pt x="8066" y="28079"/>
                  </a:cubicBezTo>
                  <a:cubicBezTo>
                    <a:pt x="8188" y="28079"/>
                    <a:pt x="8304" y="28049"/>
                    <a:pt x="8411" y="27976"/>
                  </a:cubicBezTo>
                  <a:cubicBezTo>
                    <a:pt x="9613" y="27302"/>
                    <a:pt x="10940" y="26518"/>
                    <a:pt x="12381" y="26518"/>
                  </a:cubicBezTo>
                  <a:cubicBezTo>
                    <a:pt x="12597" y="26518"/>
                    <a:pt x="12815" y="26536"/>
                    <a:pt x="13036" y="26574"/>
                  </a:cubicBezTo>
                  <a:cubicBezTo>
                    <a:pt x="14584" y="26888"/>
                    <a:pt x="14898" y="29064"/>
                    <a:pt x="15818" y="29524"/>
                  </a:cubicBezTo>
                  <a:cubicBezTo>
                    <a:pt x="16369" y="29822"/>
                    <a:pt x="17002" y="29957"/>
                    <a:pt x="17665" y="29957"/>
                  </a:cubicBezTo>
                  <a:cubicBezTo>
                    <a:pt x="19420" y="29957"/>
                    <a:pt x="21388" y="29013"/>
                    <a:pt x="22619" y="27662"/>
                  </a:cubicBezTo>
                  <a:cubicBezTo>
                    <a:pt x="22786" y="27348"/>
                    <a:pt x="22158" y="26113"/>
                    <a:pt x="22451" y="25130"/>
                  </a:cubicBezTo>
                  <a:cubicBezTo>
                    <a:pt x="22577" y="24670"/>
                    <a:pt x="22786" y="24209"/>
                    <a:pt x="23163" y="23770"/>
                  </a:cubicBezTo>
                  <a:cubicBezTo>
                    <a:pt x="23916" y="22891"/>
                    <a:pt x="25339" y="22138"/>
                    <a:pt x="27849" y="21845"/>
                  </a:cubicBezTo>
                  <a:cubicBezTo>
                    <a:pt x="27849" y="21845"/>
                    <a:pt x="30046" y="18832"/>
                    <a:pt x="29461" y="14857"/>
                  </a:cubicBezTo>
                  <a:cubicBezTo>
                    <a:pt x="29481" y="14857"/>
                    <a:pt x="23874" y="14459"/>
                    <a:pt x="27054" y="7136"/>
                  </a:cubicBezTo>
                  <a:cubicBezTo>
                    <a:pt x="27054" y="7136"/>
                    <a:pt x="24125" y="2574"/>
                    <a:pt x="21991" y="2093"/>
                  </a:cubicBezTo>
                  <a:cubicBezTo>
                    <a:pt x="21991" y="2093"/>
                    <a:pt x="21426" y="2721"/>
                    <a:pt x="20505" y="3181"/>
                  </a:cubicBezTo>
                  <a:cubicBezTo>
                    <a:pt x="20191" y="3328"/>
                    <a:pt x="19857" y="3453"/>
                    <a:pt x="19480" y="3537"/>
                  </a:cubicBezTo>
                  <a:cubicBezTo>
                    <a:pt x="19265" y="3574"/>
                    <a:pt x="19053" y="3591"/>
                    <a:pt x="18845" y="3591"/>
                  </a:cubicBezTo>
                  <a:cubicBezTo>
                    <a:pt x="17167" y="3591"/>
                    <a:pt x="15719" y="2450"/>
                    <a:pt x="14751" y="1110"/>
                  </a:cubicBezTo>
                  <a:cubicBezTo>
                    <a:pt x="14521" y="775"/>
                    <a:pt x="14270" y="419"/>
                    <a:pt x="14019" y="1"/>
                  </a:cubicBezTo>
                  <a:cubicBezTo>
                    <a:pt x="14019" y="1"/>
                    <a:pt x="14018" y="1"/>
                    <a:pt x="14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3481750" y="2127850"/>
              <a:ext cx="239075" cy="225800"/>
            </a:xfrm>
            <a:custGeom>
              <a:avLst/>
              <a:gdLst/>
              <a:ahLst/>
              <a:cxnLst/>
              <a:rect l="l" t="t" r="r" b="b"/>
              <a:pathLst>
                <a:path w="9563" h="9032" extrusionOk="0">
                  <a:moveTo>
                    <a:pt x="5915" y="0"/>
                  </a:moveTo>
                  <a:cubicBezTo>
                    <a:pt x="5537" y="0"/>
                    <a:pt x="5162" y="71"/>
                    <a:pt x="4792" y="71"/>
                  </a:cubicBezTo>
                  <a:cubicBezTo>
                    <a:pt x="4164" y="71"/>
                    <a:pt x="3537" y="385"/>
                    <a:pt x="2930" y="552"/>
                  </a:cubicBezTo>
                  <a:cubicBezTo>
                    <a:pt x="607" y="1619"/>
                    <a:pt x="0" y="4569"/>
                    <a:pt x="1068" y="6725"/>
                  </a:cubicBezTo>
                  <a:cubicBezTo>
                    <a:pt x="1235" y="7038"/>
                    <a:pt x="1423" y="7310"/>
                    <a:pt x="1653" y="7561"/>
                  </a:cubicBezTo>
                  <a:cubicBezTo>
                    <a:pt x="2491" y="8490"/>
                    <a:pt x="3771" y="9031"/>
                    <a:pt x="5020" y="9031"/>
                  </a:cubicBezTo>
                  <a:cubicBezTo>
                    <a:pt x="5487" y="9031"/>
                    <a:pt x="5949" y="8955"/>
                    <a:pt x="6382" y="8796"/>
                  </a:cubicBezTo>
                  <a:cubicBezTo>
                    <a:pt x="6759" y="8649"/>
                    <a:pt x="7114" y="8482"/>
                    <a:pt x="7428" y="8273"/>
                  </a:cubicBezTo>
                  <a:cubicBezTo>
                    <a:pt x="8098" y="7854"/>
                    <a:pt x="8621" y="7269"/>
                    <a:pt x="8977" y="6599"/>
                  </a:cubicBezTo>
                  <a:cubicBezTo>
                    <a:pt x="9165" y="6264"/>
                    <a:pt x="9291" y="5908"/>
                    <a:pt x="9374" y="5553"/>
                  </a:cubicBezTo>
                  <a:cubicBezTo>
                    <a:pt x="9416" y="5176"/>
                    <a:pt x="9563" y="4716"/>
                    <a:pt x="9563" y="4402"/>
                  </a:cubicBezTo>
                  <a:cubicBezTo>
                    <a:pt x="9416" y="3628"/>
                    <a:pt x="9270" y="2707"/>
                    <a:pt x="8809" y="2079"/>
                  </a:cubicBezTo>
                  <a:cubicBezTo>
                    <a:pt x="8558" y="1787"/>
                    <a:pt x="8328" y="1473"/>
                    <a:pt x="8056" y="1180"/>
                  </a:cubicBezTo>
                  <a:cubicBezTo>
                    <a:pt x="7805" y="887"/>
                    <a:pt x="7491" y="615"/>
                    <a:pt x="7094" y="385"/>
                  </a:cubicBezTo>
                  <a:cubicBezTo>
                    <a:pt x="6700" y="76"/>
                    <a:pt x="6306" y="0"/>
                    <a:pt x="5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5" name="Google Shape;3525;p12"/>
            <p:cNvGrpSpPr/>
            <p:nvPr/>
          </p:nvGrpSpPr>
          <p:grpSpPr>
            <a:xfrm>
              <a:off x="3222406" y="1835625"/>
              <a:ext cx="776300" cy="783100"/>
              <a:chOff x="7698900" y="2751550"/>
              <a:chExt cx="776300" cy="783100"/>
            </a:xfrm>
          </p:grpSpPr>
          <p:sp>
            <p:nvSpPr>
              <p:cNvPr id="3526" name="Google Shape;3526;p12"/>
              <p:cNvSpPr/>
              <p:nvPr/>
            </p:nvSpPr>
            <p:spPr>
              <a:xfrm>
                <a:off x="8139350" y="3306050"/>
                <a:ext cx="115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68" extrusionOk="0">
                    <a:moveTo>
                      <a:pt x="398" y="0"/>
                    </a:moveTo>
                    <a:cubicBezTo>
                      <a:pt x="335" y="42"/>
                      <a:pt x="314" y="42"/>
                      <a:pt x="251" y="105"/>
                    </a:cubicBezTo>
                    <a:cubicBezTo>
                      <a:pt x="189" y="126"/>
                      <a:pt x="126" y="126"/>
                      <a:pt x="147" y="126"/>
                    </a:cubicBezTo>
                    <a:cubicBezTo>
                      <a:pt x="126" y="146"/>
                      <a:pt x="42" y="146"/>
                      <a:pt x="0" y="167"/>
                    </a:cubicBezTo>
                    <a:cubicBezTo>
                      <a:pt x="105" y="167"/>
                      <a:pt x="210" y="126"/>
                      <a:pt x="314" y="84"/>
                    </a:cubicBezTo>
                    <a:cubicBezTo>
                      <a:pt x="377" y="42"/>
                      <a:pt x="461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12"/>
              <p:cNvSpPr/>
              <p:nvPr/>
            </p:nvSpPr>
            <p:spPr>
              <a:xfrm>
                <a:off x="8266975" y="3091350"/>
                <a:ext cx="160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31" extrusionOk="0">
                    <a:moveTo>
                      <a:pt x="19" y="1"/>
                    </a:moveTo>
                    <a:cubicBezTo>
                      <a:pt x="13" y="1"/>
                      <a:pt x="7" y="3"/>
                      <a:pt x="1" y="9"/>
                    </a:cubicBezTo>
                    <a:cubicBezTo>
                      <a:pt x="22" y="30"/>
                      <a:pt x="43" y="30"/>
                      <a:pt x="63" y="30"/>
                    </a:cubicBezTo>
                    <a:cubicBezTo>
                      <a:pt x="49" y="15"/>
                      <a:pt x="34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2"/>
              <p:cNvSpPr/>
              <p:nvPr/>
            </p:nvSpPr>
            <p:spPr>
              <a:xfrm>
                <a:off x="8268025" y="3072750"/>
                <a:ext cx="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" extrusionOk="0">
                    <a:moveTo>
                      <a:pt x="1" y="0"/>
                    </a:moveTo>
                    <a:cubicBezTo>
                      <a:pt x="1" y="21"/>
                      <a:pt x="1" y="42"/>
                      <a:pt x="1" y="63"/>
                    </a:cubicBezTo>
                    <a:cubicBezTo>
                      <a:pt x="1" y="2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12"/>
              <p:cNvSpPr/>
              <p:nvPr/>
            </p:nvSpPr>
            <p:spPr>
              <a:xfrm>
                <a:off x="8261225" y="3192950"/>
                <a:ext cx="2125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89" extrusionOk="0">
                    <a:moveTo>
                      <a:pt x="69" y="0"/>
                    </a:moveTo>
                    <a:cubicBezTo>
                      <a:pt x="42" y="0"/>
                      <a:pt x="37" y="52"/>
                      <a:pt x="1" y="88"/>
                    </a:cubicBezTo>
                    <a:lnTo>
                      <a:pt x="84" y="5"/>
                    </a:lnTo>
                    <a:cubicBezTo>
                      <a:pt x="78" y="2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12"/>
              <p:cNvSpPr/>
              <p:nvPr/>
            </p:nvSpPr>
            <p:spPr>
              <a:xfrm>
                <a:off x="8165500" y="3297675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63" y="0"/>
                    </a:moveTo>
                    <a:lnTo>
                      <a:pt x="32" y="21"/>
                    </a:lnTo>
                    <a:lnTo>
                      <a:pt x="32" y="21"/>
                    </a:lnTo>
                    <a:cubicBezTo>
                      <a:pt x="42" y="16"/>
                      <a:pt x="53" y="11"/>
                      <a:pt x="63" y="0"/>
                    </a:cubicBezTo>
                    <a:close/>
                    <a:moveTo>
                      <a:pt x="32" y="21"/>
                    </a:moveTo>
                    <a:cubicBezTo>
                      <a:pt x="21" y="26"/>
                      <a:pt x="11" y="32"/>
                      <a:pt x="0" y="42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12"/>
              <p:cNvSpPr/>
              <p:nvPr/>
            </p:nvSpPr>
            <p:spPr>
              <a:xfrm>
                <a:off x="8241875" y="32370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0" y="42"/>
                    </a:lnTo>
                    <a:cubicBezTo>
                      <a:pt x="0" y="42"/>
                      <a:pt x="21" y="63"/>
                      <a:pt x="2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12"/>
              <p:cNvSpPr/>
              <p:nvPr/>
            </p:nvSpPr>
            <p:spPr>
              <a:xfrm>
                <a:off x="8218325" y="3261575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22" y="0"/>
                    </a:moveTo>
                    <a:cubicBezTo>
                      <a:pt x="22" y="21"/>
                      <a:pt x="22" y="42"/>
                      <a:pt x="1" y="63"/>
                    </a:cubicBezTo>
                    <a:cubicBezTo>
                      <a:pt x="1" y="84"/>
                      <a:pt x="22" y="84"/>
                      <a:pt x="43" y="84"/>
                    </a:cubicBezTo>
                    <a:cubicBezTo>
                      <a:pt x="64" y="63"/>
                      <a:pt x="22" y="2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12"/>
              <p:cNvSpPr/>
              <p:nvPr/>
            </p:nvSpPr>
            <p:spPr>
              <a:xfrm>
                <a:off x="8097500" y="331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2"/>
              <p:cNvSpPr/>
              <p:nvPr/>
            </p:nvSpPr>
            <p:spPr>
              <a:xfrm>
                <a:off x="8135675" y="331180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0"/>
                    </a:moveTo>
                    <a:lnTo>
                      <a:pt x="1" y="21"/>
                    </a:ln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12"/>
              <p:cNvSpPr/>
              <p:nvPr/>
            </p:nvSpPr>
            <p:spPr>
              <a:xfrm>
                <a:off x="8256000" y="3037700"/>
                <a:ext cx="7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0" extrusionOk="0">
                    <a:moveTo>
                      <a:pt x="0" y="0"/>
                    </a:moveTo>
                    <a:lnTo>
                      <a:pt x="0" y="21"/>
                    </a:lnTo>
                    <a:cubicBezTo>
                      <a:pt x="13" y="27"/>
                      <a:pt x="19" y="30"/>
                      <a:pt x="22" y="30"/>
                    </a:cubicBezTo>
                    <a:cubicBezTo>
                      <a:pt x="30" y="30"/>
                      <a:pt x="15" y="1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12"/>
              <p:cNvSpPr/>
              <p:nvPr/>
            </p:nvSpPr>
            <p:spPr>
              <a:xfrm>
                <a:off x="7982300" y="2977700"/>
                <a:ext cx="48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33" extrusionOk="0">
                    <a:moveTo>
                      <a:pt x="126" y="1"/>
                    </a:moveTo>
                    <a:cubicBezTo>
                      <a:pt x="113" y="1"/>
                      <a:pt x="94" y="5"/>
                      <a:pt x="68" y="15"/>
                    </a:cubicBezTo>
                    <a:cubicBezTo>
                      <a:pt x="76" y="14"/>
                      <a:pt x="82" y="13"/>
                      <a:pt x="88" y="13"/>
                    </a:cubicBezTo>
                    <a:cubicBezTo>
                      <a:pt x="170" y="13"/>
                      <a:pt x="0" y="132"/>
                      <a:pt x="56" y="132"/>
                    </a:cubicBezTo>
                    <a:cubicBezTo>
                      <a:pt x="66" y="132"/>
                      <a:pt x="83" y="129"/>
                      <a:pt x="110" y="120"/>
                    </a:cubicBezTo>
                    <a:cubicBezTo>
                      <a:pt x="92" y="120"/>
                      <a:pt x="193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12"/>
              <p:cNvSpPr/>
              <p:nvPr/>
            </p:nvSpPr>
            <p:spPr>
              <a:xfrm>
                <a:off x="8201600" y="2983300"/>
                <a:ext cx="55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63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0" y="21"/>
                      <a:pt x="0" y="42"/>
                      <a:pt x="0" y="63"/>
                    </a:cubicBezTo>
                    <a:cubicBezTo>
                      <a:pt x="0" y="63"/>
                      <a:pt x="21" y="42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12"/>
              <p:cNvSpPr/>
              <p:nvPr/>
            </p:nvSpPr>
            <p:spPr>
              <a:xfrm>
                <a:off x="8171775" y="2968650"/>
                <a:ext cx="16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43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9" y="13"/>
                      <a:pt x="21" y="8"/>
                      <a:pt x="32" y="7"/>
                    </a:cubicBezTo>
                    <a:lnTo>
                      <a:pt x="32" y="7"/>
                    </a:lnTo>
                    <a:cubicBezTo>
                      <a:pt x="25" y="3"/>
                      <a:pt x="16" y="0"/>
                      <a:pt x="1" y="0"/>
                    </a:cubicBezTo>
                    <a:close/>
                    <a:moveTo>
                      <a:pt x="33" y="7"/>
                    </a:moveTo>
                    <a:cubicBezTo>
                      <a:pt x="33" y="7"/>
                      <a:pt x="33" y="7"/>
                      <a:pt x="32" y="7"/>
                    </a:cubicBezTo>
                    <a:lnTo>
                      <a:pt x="32" y="7"/>
                    </a:lnTo>
                    <a:cubicBezTo>
                      <a:pt x="45" y="15"/>
                      <a:pt x="50" y="29"/>
                      <a:pt x="63" y="42"/>
                    </a:cubicBezTo>
                    <a:cubicBezTo>
                      <a:pt x="63" y="18"/>
                      <a:pt x="49" y="7"/>
                      <a:pt x="3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12"/>
              <p:cNvSpPr/>
              <p:nvPr/>
            </p:nvSpPr>
            <p:spPr>
              <a:xfrm>
                <a:off x="8145100" y="2956625"/>
                <a:ext cx="16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2" extrusionOk="0">
                    <a:moveTo>
                      <a:pt x="0" y="0"/>
                    </a:moveTo>
                    <a:cubicBezTo>
                      <a:pt x="0" y="21"/>
                      <a:pt x="0" y="21"/>
                      <a:pt x="21" y="42"/>
                    </a:cubicBezTo>
                    <a:lnTo>
                      <a:pt x="6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12"/>
              <p:cNvSpPr/>
              <p:nvPr/>
            </p:nvSpPr>
            <p:spPr>
              <a:xfrm>
                <a:off x="8013275" y="3298200"/>
                <a:ext cx="42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05" extrusionOk="0">
                    <a:moveTo>
                      <a:pt x="1" y="0"/>
                    </a:moveTo>
                    <a:cubicBezTo>
                      <a:pt x="1" y="42"/>
                      <a:pt x="22" y="63"/>
                      <a:pt x="22" y="105"/>
                    </a:cubicBezTo>
                    <a:cubicBezTo>
                      <a:pt x="22" y="42"/>
                      <a:pt x="168" y="8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12"/>
              <p:cNvSpPr/>
              <p:nvPr/>
            </p:nvSpPr>
            <p:spPr>
              <a:xfrm>
                <a:off x="8167075" y="329767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0"/>
                      <a:pt x="0" y="0"/>
                      <a:pt x="0" y="2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12"/>
              <p:cNvSpPr/>
              <p:nvPr/>
            </p:nvSpPr>
            <p:spPr>
              <a:xfrm>
                <a:off x="8155050" y="2990100"/>
                <a:ext cx="367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05" extrusionOk="0">
                    <a:moveTo>
                      <a:pt x="0" y="0"/>
                    </a:moveTo>
                    <a:cubicBezTo>
                      <a:pt x="42" y="42"/>
                      <a:pt x="84" y="84"/>
                      <a:pt x="146" y="1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12"/>
              <p:cNvSpPr/>
              <p:nvPr/>
            </p:nvSpPr>
            <p:spPr>
              <a:xfrm>
                <a:off x="8141950" y="2981725"/>
                <a:ext cx="21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6" extrusionOk="0">
                    <a:moveTo>
                      <a:pt x="43" y="0"/>
                    </a:moveTo>
                    <a:cubicBezTo>
                      <a:pt x="22" y="0"/>
                      <a:pt x="22" y="21"/>
                      <a:pt x="1" y="21"/>
                    </a:cubicBezTo>
                    <a:lnTo>
                      <a:pt x="85" y="126"/>
                    </a:lnTo>
                    <a:cubicBezTo>
                      <a:pt x="85" y="63"/>
                      <a:pt x="64" y="42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12"/>
              <p:cNvSpPr/>
              <p:nvPr/>
            </p:nvSpPr>
            <p:spPr>
              <a:xfrm>
                <a:off x="7880425" y="2947975"/>
                <a:ext cx="400700" cy="374450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4978" extrusionOk="0">
                    <a:moveTo>
                      <a:pt x="10053" y="254"/>
                    </a:moveTo>
                    <a:cubicBezTo>
                      <a:pt x="10057" y="257"/>
                      <a:pt x="10061" y="259"/>
                      <a:pt x="10064" y="262"/>
                    </a:cubicBezTo>
                    <a:cubicBezTo>
                      <a:pt x="10060" y="258"/>
                      <a:pt x="10056" y="255"/>
                      <a:pt x="10053" y="254"/>
                    </a:cubicBezTo>
                    <a:close/>
                    <a:moveTo>
                      <a:pt x="11487" y="848"/>
                    </a:moveTo>
                    <a:cubicBezTo>
                      <a:pt x="11487" y="848"/>
                      <a:pt x="11484" y="851"/>
                      <a:pt x="11481" y="856"/>
                    </a:cubicBezTo>
                    <a:lnTo>
                      <a:pt x="11481" y="856"/>
                    </a:lnTo>
                    <a:cubicBezTo>
                      <a:pt x="11483" y="854"/>
                      <a:pt x="11486" y="851"/>
                      <a:pt x="11487" y="848"/>
                    </a:cubicBezTo>
                    <a:close/>
                    <a:moveTo>
                      <a:pt x="9840" y="1201"/>
                    </a:moveTo>
                    <a:cubicBezTo>
                      <a:pt x="9838" y="1202"/>
                      <a:pt x="9836" y="1203"/>
                      <a:pt x="9834" y="1204"/>
                    </a:cubicBezTo>
                    <a:cubicBezTo>
                      <a:pt x="9834" y="1204"/>
                      <a:pt x="9837" y="1203"/>
                      <a:pt x="9840" y="1201"/>
                    </a:cubicBezTo>
                    <a:close/>
                    <a:moveTo>
                      <a:pt x="2423" y="3042"/>
                    </a:moveTo>
                    <a:lnTo>
                      <a:pt x="2423" y="3042"/>
                    </a:lnTo>
                    <a:cubicBezTo>
                      <a:pt x="2417" y="3050"/>
                      <a:pt x="2412" y="3058"/>
                      <a:pt x="2406" y="3066"/>
                    </a:cubicBezTo>
                    <a:lnTo>
                      <a:pt x="2427" y="3045"/>
                    </a:lnTo>
                    <a:cubicBezTo>
                      <a:pt x="2426" y="3044"/>
                      <a:pt x="2424" y="3043"/>
                      <a:pt x="2423" y="3042"/>
                    </a:cubicBezTo>
                    <a:close/>
                    <a:moveTo>
                      <a:pt x="14140" y="3132"/>
                    </a:moveTo>
                    <a:cubicBezTo>
                      <a:pt x="14147" y="3136"/>
                      <a:pt x="14153" y="3140"/>
                      <a:pt x="14161" y="3142"/>
                    </a:cubicBezTo>
                    <a:lnTo>
                      <a:pt x="14161" y="3142"/>
                    </a:lnTo>
                    <a:cubicBezTo>
                      <a:pt x="14155" y="3138"/>
                      <a:pt x="14148" y="3135"/>
                      <a:pt x="14140" y="3132"/>
                    </a:cubicBezTo>
                    <a:close/>
                    <a:moveTo>
                      <a:pt x="14161" y="3142"/>
                    </a:moveTo>
                    <a:lnTo>
                      <a:pt x="14161" y="3142"/>
                    </a:lnTo>
                    <a:cubicBezTo>
                      <a:pt x="14174" y="3151"/>
                      <a:pt x="14185" y="3160"/>
                      <a:pt x="14194" y="3160"/>
                    </a:cubicBezTo>
                    <a:cubicBezTo>
                      <a:pt x="14199" y="3160"/>
                      <a:pt x="14204" y="3157"/>
                      <a:pt x="14207" y="3150"/>
                    </a:cubicBezTo>
                    <a:cubicBezTo>
                      <a:pt x="14189" y="3150"/>
                      <a:pt x="14174" y="3147"/>
                      <a:pt x="14161" y="3142"/>
                    </a:cubicBezTo>
                    <a:close/>
                    <a:moveTo>
                      <a:pt x="15013" y="3695"/>
                    </a:moveTo>
                    <a:lnTo>
                      <a:pt x="15013" y="3695"/>
                    </a:lnTo>
                    <a:cubicBezTo>
                      <a:pt x="15028" y="3713"/>
                      <a:pt x="15047" y="3726"/>
                      <a:pt x="15065" y="3736"/>
                    </a:cubicBezTo>
                    <a:cubicBezTo>
                      <a:pt x="15046" y="3714"/>
                      <a:pt x="15029" y="3701"/>
                      <a:pt x="15013" y="3695"/>
                    </a:cubicBezTo>
                    <a:close/>
                    <a:moveTo>
                      <a:pt x="15660" y="5510"/>
                    </a:moveTo>
                    <a:cubicBezTo>
                      <a:pt x="15664" y="5512"/>
                      <a:pt x="15668" y="5513"/>
                      <a:pt x="15672" y="5514"/>
                    </a:cubicBezTo>
                    <a:cubicBezTo>
                      <a:pt x="15668" y="5512"/>
                      <a:pt x="15664" y="5511"/>
                      <a:pt x="15660" y="5510"/>
                    </a:cubicBezTo>
                    <a:close/>
                    <a:moveTo>
                      <a:pt x="910" y="5688"/>
                    </a:moveTo>
                    <a:cubicBezTo>
                      <a:pt x="903" y="5688"/>
                      <a:pt x="896" y="5703"/>
                      <a:pt x="889" y="5713"/>
                    </a:cubicBezTo>
                    <a:lnTo>
                      <a:pt x="889" y="5713"/>
                    </a:lnTo>
                    <a:lnTo>
                      <a:pt x="921" y="5702"/>
                    </a:lnTo>
                    <a:cubicBezTo>
                      <a:pt x="917" y="5692"/>
                      <a:pt x="914" y="5688"/>
                      <a:pt x="910" y="5688"/>
                    </a:cubicBezTo>
                    <a:close/>
                    <a:moveTo>
                      <a:pt x="149" y="6408"/>
                    </a:moveTo>
                    <a:lnTo>
                      <a:pt x="149" y="6408"/>
                    </a:lnTo>
                    <a:cubicBezTo>
                      <a:pt x="148" y="6410"/>
                      <a:pt x="147" y="6412"/>
                      <a:pt x="147" y="6414"/>
                    </a:cubicBezTo>
                    <a:cubicBezTo>
                      <a:pt x="147" y="6412"/>
                      <a:pt x="148" y="6410"/>
                      <a:pt x="149" y="6408"/>
                    </a:cubicBezTo>
                    <a:close/>
                    <a:moveTo>
                      <a:pt x="14919" y="8883"/>
                    </a:moveTo>
                    <a:cubicBezTo>
                      <a:pt x="14916" y="8883"/>
                      <a:pt x="14916" y="8883"/>
                      <a:pt x="14918" y="8884"/>
                    </a:cubicBezTo>
                    <a:lnTo>
                      <a:pt x="14918" y="8884"/>
                    </a:lnTo>
                    <a:cubicBezTo>
                      <a:pt x="14918" y="8884"/>
                      <a:pt x="14919" y="8883"/>
                      <a:pt x="14919" y="8883"/>
                    </a:cubicBezTo>
                    <a:close/>
                    <a:moveTo>
                      <a:pt x="14669" y="10879"/>
                    </a:moveTo>
                    <a:cubicBezTo>
                      <a:pt x="14668" y="10893"/>
                      <a:pt x="14668" y="10905"/>
                      <a:pt x="14668" y="10912"/>
                    </a:cubicBezTo>
                    <a:cubicBezTo>
                      <a:pt x="14672" y="10901"/>
                      <a:pt x="14672" y="10890"/>
                      <a:pt x="14669" y="10879"/>
                    </a:cubicBezTo>
                    <a:close/>
                    <a:moveTo>
                      <a:pt x="1402" y="11666"/>
                    </a:moveTo>
                    <a:cubicBezTo>
                      <a:pt x="1402" y="11680"/>
                      <a:pt x="1405" y="11691"/>
                      <a:pt x="1409" y="11699"/>
                    </a:cubicBezTo>
                    <a:lnTo>
                      <a:pt x="1409" y="11699"/>
                    </a:lnTo>
                    <a:cubicBezTo>
                      <a:pt x="1406" y="11689"/>
                      <a:pt x="1404" y="11678"/>
                      <a:pt x="1402" y="11666"/>
                    </a:cubicBezTo>
                    <a:close/>
                    <a:moveTo>
                      <a:pt x="2783" y="12314"/>
                    </a:moveTo>
                    <a:lnTo>
                      <a:pt x="2783" y="12314"/>
                    </a:lnTo>
                    <a:cubicBezTo>
                      <a:pt x="2804" y="12356"/>
                      <a:pt x="2825" y="12377"/>
                      <a:pt x="2867" y="12419"/>
                    </a:cubicBezTo>
                    <a:cubicBezTo>
                      <a:pt x="2851" y="12450"/>
                      <a:pt x="2825" y="12469"/>
                      <a:pt x="2803" y="12469"/>
                    </a:cubicBezTo>
                    <a:cubicBezTo>
                      <a:pt x="2796" y="12469"/>
                      <a:pt x="2789" y="12466"/>
                      <a:pt x="2783" y="12461"/>
                    </a:cubicBezTo>
                    <a:cubicBezTo>
                      <a:pt x="2825" y="12440"/>
                      <a:pt x="2783" y="12377"/>
                      <a:pt x="2783" y="12314"/>
                    </a:cubicBezTo>
                    <a:close/>
                    <a:moveTo>
                      <a:pt x="3013" y="12544"/>
                    </a:moveTo>
                    <a:cubicBezTo>
                      <a:pt x="3034" y="12565"/>
                      <a:pt x="3055" y="12586"/>
                      <a:pt x="3076" y="12607"/>
                    </a:cubicBezTo>
                    <a:cubicBezTo>
                      <a:pt x="3055" y="12586"/>
                      <a:pt x="3034" y="12586"/>
                      <a:pt x="3013" y="12544"/>
                    </a:cubicBezTo>
                    <a:close/>
                    <a:moveTo>
                      <a:pt x="2134" y="12670"/>
                    </a:moveTo>
                    <a:cubicBezTo>
                      <a:pt x="2133" y="12670"/>
                      <a:pt x="2132" y="12671"/>
                      <a:pt x="2132" y="12673"/>
                    </a:cubicBezTo>
                    <a:lnTo>
                      <a:pt x="2132" y="12673"/>
                    </a:lnTo>
                    <a:cubicBezTo>
                      <a:pt x="2133" y="12672"/>
                      <a:pt x="2133" y="12671"/>
                      <a:pt x="2134" y="12670"/>
                    </a:cubicBezTo>
                    <a:close/>
                    <a:moveTo>
                      <a:pt x="2678" y="13381"/>
                    </a:moveTo>
                    <a:lnTo>
                      <a:pt x="2678" y="13381"/>
                    </a:lnTo>
                    <a:cubicBezTo>
                      <a:pt x="2699" y="13402"/>
                      <a:pt x="2720" y="13402"/>
                      <a:pt x="2762" y="13423"/>
                    </a:cubicBezTo>
                    <a:lnTo>
                      <a:pt x="2783" y="13423"/>
                    </a:lnTo>
                    <a:cubicBezTo>
                      <a:pt x="2762" y="13444"/>
                      <a:pt x="2741" y="13444"/>
                      <a:pt x="2720" y="13444"/>
                    </a:cubicBezTo>
                    <a:cubicBezTo>
                      <a:pt x="2657" y="13423"/>
                      <a:pt x="2657" y="13402"/>
                      <a:pt x="2678" y="13381"/>
                    </a:cubicBezTo>
                    <a:close/>
                    <a:moveTo>
                      <a:pt x="5336" y="14093"/>
                    </a:moveTo>
                    <a:cubicBezTo>
                      <a:pt x="5319" y="14110"/>
                      <a:pt x="5329" y="14113"/>
                      <a:pt x="5334" y="14125"/>
                    </a:cubicBezTo>
                    <a:lnTo>
                      <a:pt x="5334" y="14125"/>
                    </a:lnTo>
                    <a:cubicBezTo>
                      <a:pt x="5335" y="14114"/>
                      <a:pt x="5336" y="14104"/>
                      <a:pt x="5336" y="14093"/>
                    </a:cubicBezTo>
                    <a:close/>
                    <a:moveTo>
                      <a:pt x="11070" y="14204"/>
                    </a:moveTo>
                    <a:cubicBezTo>
                      <a:pt x="11042" y="14212"/>
                      <a:pt x="10998" y="14227"/>
                      <a:pt x="10943" y="14260"/>
                    </a:cubicBezTo>
                    <a:cubicBezTo>
                      <a:pt x="10941" y="14262"/>
                      <a:pt x="10940" y="14264"/>
                      <a:pt x="10938" y="14265"/>
                    </a:cubicBezTo>
                    <a:lnTo>
                      <a:pt x="10938" y="14265"/>
                    </a:lnTo>
                    <a:cubicBezTo>
                      <a:pt x="10976" y="14248"/>
                      <a:pt x="11023" y="14226"/>
                      <a:pt x="11070" y="14204"/>
                    </a:cubicBezTo>
                    <a:close/>
                    <a:moveTo>
                      <a:pt x="10938" y="14265"/>
                    </a:moveTo>
                    <a:cubicBezTo>
                      <a:pt x="10901" y="14282"/>
                      <a:pt x="10873" y="14295"/>
                      <a:pt x="10859" y="14302"/>
                    </a:cubicBez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19" y="14289"/>
                      <a:pt x="10919" y="14290"/>
                      <a:pt x="10921" y="14290"/>
                    </a:cubicBezTo>
                    <a:cubicBezTo>
                      <a:pt x="10924" y="14290"/>
                      <a:pt x="10931" y="14287"/>
                      <a:pt x="10943" y="14281"/>
                    </a:cubicBezTo>
                    <a:lnTo>
                      <a:pt x="10943" y="14281"/>
                    </a:lnTo>
                    <a:lnTo>
                      <a:pt x="10919" y="14287"/>
                    </a:lnTo>
                    <a:lnTo>
                      <a:pt x="10919" y="14287"/>
                    </a:lnTo>
                    <a:cubicBezTo>
                      <a:pt x="10921" y="14283"/>
                      <a:pt x="10929" y="14274"/>
                      <a:pt x="10938" y="14265"/>
                    </a:cubicBezTo>
                    <a:close/>
                    <a:moveTo>
                      <a:pt x="9960" y="14574"/>
                    </a:moveTo>
                    <a:cubicBezTo>
                      <a:pt x="9889" y="14574"/>
                      <a:pt x="9847" y="14593"/>
                      <a:pt x="9808" y="14612"/>
                    </a:cubicBezTo>
                    <a:lnTo>
                      <a:pt x="9808" y="14612"/>
                    </a:lnTo>
                    <a:lnTo>
                      <a:pt x="9960" y="14574"/>
                    </a:lnTo>
                    <a:close/>
                    <a:moveTo>
                      <a:pt x="9808" y="14612"/>
                    </a:moveTo>
                    <a:lnTo>
                      <a:pt x="9792" y="14616"/>
                    </a:lnTo>
                    <a:lnTo>
                      <a:pt x="9800" y="14616"/>
                    </a:lnTo>
                    <a:cubicBezTo>
                      <a:pt x="9802" y="14615"/>
                      <a:pt x="9805" y="14613"/>
                      <a:pt x="9808" y="14612"/>
                    </a:cubicBezTo>
                    <a:close/>
                    <a:moveTo>
                      <a:pt x="5797" y="14687"/>
                    </a:moveTo>
                    <a:cubicBezTo>
                      <a:pt x="5803" y="14700"/>
                      <a:pt x="5823" y="14703"/>
                      <a:pt x="5859" y="14721"/>
                    </a:cubicBezTo>
                    <a:cubicBezTo>
                      <a:pt x="5838" y="14708"/>
                      <a:pt x="5818" y="14697"/>
                      <a:pt x="5797" y="14687"/>
                    </a:cubicBezTo>
                    <a:close/>
                    <a:moveTo>
                      <a:pt x="9269" y="14721"/>
                    </a:moveTo>
                    <a:cubicBezTo>
                      <a:pt x="9235" y="14721"/>
                      <a:pt x="9215" y="14721"/>
                      <a:pt x="9220" y="14732"/>
                    </a:cubicBezTo>
                    <a:lnTo>
                      <a:pt x="9220" y="14732"/>
                    </a:lnTo>
                    <a:cubicBezTo>
                      <a:pt x="9238" y="14728"/>
                      <a:pt x="9255" y="14724"/>
                      <a:pt x="9269" y="14721"/>
                    </a:cubicBezTo>
                    <a:close/>
                    <a:moveTo>
                      <a:pt x="9199" y="0"/>
                    </a:moveTo>
                    <a:cubicBezTo>
                      <a:pt x="9089" y="0"/>
                      <a:pt x="8951" y="97"/>
                      <a:pt x="8800" y="97"/>
                    </a:cubicBezTo>
                    <a:cubicBezTo>
                      <a:pt x="8789" y="97"/>
                      <a:pt x="8778" y="96"/>
                      <a:pt x="8767" y="95"/>
                    </a:cubicBezTo>
                    <a:cubicBezTo>
                      <a:pt x="8767" y="95"/>
                      <a:pt x="8767" y="74"/>
                      <a:pt x="8767" y="53"/>
                    </a:cubicBezTo>
                    <a:cubicBezTo>
                      <a:pt x="8621" y="179"/>
                      <a:pt x="8349" y="220"/>
                      <a:pt x="8139" y="241"/>
                    </a:cubicBezTo>
                    <a:cubicBezTo>
                      <a:pt x="8202" y="158"/>
                      <a:pt x="8223" y="200"/>
                      <a:pt x="8202" y="95"/>
                    </a:cubicBezTo>
                    <a:lnTo>
                      <a:pt x="8202" y="95"/>
                    </a:lnTo>
                    <a:cubicBezTo>
                      <a:pt x="8098" y="116"/>
                      <a:pt x="8223" y="262"/>
                      <a:pt x="8035" y="283"/>
                    </a:cubicBezTo>
                    <a:cubicBezTo>
                      <a:pt x="7972" y="241"/>
                      <a:pt x="7846" y="179"/>
                      <a:pt x="7826" y="74"/>
                    </a:cubicBezTo>
                    <a:lnTo>
                      <a:pt x="7993" y="74"/>
                    </a:lnTo>
                    <a:cubicBezTo>
                      <a:pt x="7965" y="25"/>
                      <a:pt x="7930" y="9"/>
                      <a:pt x="7893" y="9"/>
                    </a:cubicBezTo>
                    <a:cubicBezTo>
                      <a:pt x="7819" y="9"/>
                      <a:pt x="7735" y="74"/>
                      <a:pt x="7679" y="74"/>
                    </a:cubicBezTo>
                    <a:lnTo>
                      <a:pt x="7679" y="11"/>
                    </a:lnTo>
                    <a:cubicBezTo>
                      <a:pt x="7407" y="53"/>
                      <a:pt x="7428" y="200"/>
                      <a:pt x="7135" y="241"/>
                    </a:cubicBezTo>
                    <a:lnTo>
                      <a:pt x="7177" y="283"/>
                    </a:lnTo>
                    <a:cubicBezTo>
                      <a:pt x="7140" y="332"/>
                      <a:pt x="7113" y="347"/>
                      <a:pt x="7089" y="347"/>
                    </a:cubicBezTo>
                    <a:cubicBezTo>
                      <a:pt x="7050" y="347"/>
                      <a:pt x="7021" y="307"/>
                      <a:pt x="6979" y="307"/>
                    </a:cubicBezTo>
                    <a:cubicBezTo>
                      <a:pt x="6958" y="307"/>
                      <a:pt x="6934" y="317"/>
                      <a:pt x="6905" y="346"/>
                    </a:cubicBezTo>
                    <a:lnTo>
                      <a:pt x="6842" y="220"/>
                    </a:lnTo>
                    <a:cubicBezTo>
                      <a:pt x="6738" y="283"/>
                      <a:pt x="6507" y="430"/>
                      <a:pt x="6340" y="492"/>
                    </a:cubicBezTo>
                    <a:cubicBezTo>
                      <a:pt x="6424" y="388"/>
                      <a:pt x="6612" y="262"/>
                      <a:pt x="6738" y="200"/>
                    </a:cubicBezTo>
                    <a:cubicBezTo>
                      <a:pt x="6633" y="200"/>
                      <a:pt x="6403" y="283"/>
                      <a:pt x="6361" y="367"/>
                    </a:cubicBezTo>
                    <a:cubicBezTo>
                      <a:pt x="6397" y="349"/>
                      <a:pt x="6433" y="300"/>
                      <a:pt x="6469" y="300"/>
                    </a:cubicBezTo>
                    <a:cubicBezTo>
                      <a:pt x="6475" y="300"/>
                      <a:pt x="6481" y="301"/>
                      <a:pt x="6486" y="304"/>
                    </a:cubicBezTo>
                    <a:cubicBezTo>
                      <a:pt x="6382" y="430"/>
                      <a:pt x="6235" y="513"/>
                      <a:pt x="6047" y="576"/>
                    </a:cubicBezTo>
                    <a:cubicBezTo>
                      <a:pt x="6047" y="509"/>
                      <a:pt x="6005" y="490"/>
                      <a:pt x="5943" y="490"/>
                    </a:cubicBezTo>
                    <a:cubicBezTo>
                      <a:pt x="5890" y="490"/>
                      <a:pt x="5822" y="504"/>
                      <a:pt x="5754" y="513"/>
                    </a:cubicBezTo>
                    <a:cubicBezTo>
                      <a:pt x="5651" y="558"/>
                      <a:pt x="5537" y="602"/>
                      <a:pt x="5449" y="602"/>
                    </a:cubicBezTo>
                    <a:cubicBezTo>
                      <a:pt x="5413" y="602"/>
                      <a:pt x="5381" y="595"/>
                      <a:pt x="5357" y="576"/>
                    </a:cubicBezTo>
                    <a:cubicBezTo>
                      <a:pt x="5189" y="681"/>
                      <a:pt x="5022" y="765"/>
                      <a:pt x="4854" y="827"/>
                    </a:cubicBezTo>
                    <a:cubicBezTo>
                      <a:pt x="4687" y="890"/>
                      <a:pt x="4499" y="953"/>
                      <a:pt x="4331" y="1078"/>
                    </a:cubicBezTo>
                    <a:cubicBezTo>
                      <a:pt x="4520" y="1120"/>
                      <a:pt x="4227" y="1141"/>
                      <a:pt x="4310" y="1246"/>
                    </a:cubicBezTo>
                    <a:cubicBezTo>
                      <a:pt x="4227" y="1309"/>
                      <a:pt x="4185" y="1309"/>
                      <a:pt x="4185" y="1309"/>
                    </a:cubicBezTo>
                    <a:lnTo>
                      <a:pt x="3892" y="1413"/>
                    </a:lnTo>
                    <a:cubicBezTo>
                      <a:pt x="3829" y="1413"/>
                      <a:pt x="3955" y="1329"/>
                      <a:pt x="3934" y="1309"/>
                    </a:cubicBezTo>
                    <a:lnTo>
                      <a:pt x="3934" y="1309"/>
                    </a:lnTo>
                    <a:cubicBezTo>
                      <a:pt x="3870" y="1348"/>
                      <a:pt x="3840" y="1358"/>
                      <a:pt x="3820" y="1358"/>
                    </a:cubicBezTo>
                    <a:cubicBezTo>
                      <a:pt x="3801" y="1358"/>
                      <a:pt x="3791" y="1350"/>
                      <a:pt x="3772" y="1350"/>
                    </a:cubicBezTo>
                    <a:cubicBezTo>
                      <a:pt x="3757" y="1350"/>
                      <a:pt x="3737" y="1354"/>
                      <a:pt x="3704" y="1371"/>
                    </a:cubicBezTo>
                    <a:cubicBezTo>
                      <a:pt x="3745" y="1392"/>
                      <a:pt x="3683" y="1455"/>
                      <a:pt x="3578" y="1518"/>
                    </a:cubicBezTo>
                    <a:lnTo>
                      <a:pt x="3745" y="1455"/>
                    </a:lnTo>
                    <a:lnTo>
                      <a:pt x="3745" y="1455"/>
                    </a:lnTo>
                    <a:cubicBezTo>
                      <a:pt x="3536" y="1685"/>
                      <a:pt x="3473" y="1518"/>
                      <a:pt x="3264" y="1769"/>
                    </a:cubicBezTo>
                    <a:lnTo>
                      <a:pt x="3327" y="1685"/>
                    </a:lnTo>
                    <a:lnTo>
                      <a:pt x="3327" y="1685"/>
                    </a:lnTo>
                    <a:cubicBezTo>
                      <a:pt x="3264" y="1727"/>
                      <a:pt x="3160" y="1832"/>
                      <a:pt x="3055" y="1915"/>
                    </a:cubicBezTo>
                    <a:cubicBezTo>
                      <a:pt x="2950" y="2020"/>
                      <a:pt x="2846" y="2125"/>
                      <a:pt x="2825" y="2208"/>
                    </a:cubicBezTo>
                    <a:cubicBezTo>
                      <a:pt x="2804" y="2208"/>
                      <a:pt x="2762" y="2208"/>
                      <a:pt x="2804" y="2166"/>
                    </a:cubicBezTo>
                    <a:lnTo>
                      <a:pt x="2804" y="2166"/>
                    </a:lnTo>
                    <a:cubicBezTo>
                      <a:pt x="2511" y="2397"/>
                      <a:pt x="2260" y="2794"/>
                      <a:pt x="2051" y="2961"/>
                    </a:cubicBezTo>
                    <a:lnTo>
                      <a:pt x="2051" y="2920"/>
                    </a:lnTo>
                    <a:cubicBezTo>
                      <a:pt x="2009" y="2982"/>
                      <a:pt x="2009" y="3045"/>
                      <a:pt x="1925" y="3087"/>
                    </a:cubicBezTo>
                    <a:cubicBezTo>
                      <a:pt x="1925" y="3087"/>
                      <a:pt x="1925" y="3078"/>
                      <a:pt x="1919" y="3078"/>
                    </a:cubicBezTo>
                    <a:cubicBezTo>
                      <a:pt x="1916" y="3078"/>
                      <a:pt x="1911" y="3080"/>
                      <a:pt x="1904" y="3087"/>
                    </a:cubicBezTo>
                    <a:cubicBezTo>
                      <a:pt x="1883" y="3108"/>
                      <a:pt x="1820" y="3254"/>
                      <a:pt x="1758" y="3317"/>
                    </a:cubicBezTo>
                    <a:lnTo>
                      <a:pt x="1779" y="3233"/>
                    </a:lnTo>
                    <a:lnTo>
                      <a:pt x="1779" y="3233"/>
                    </a:lnTo>
                    <a:cubicBezTo>
                      <a:pt x="1528" y="3485"/>
                      <a:pt x="1507" y="3715"/>
                      <a:pt x="1339" y="3966"/>
                    </a:cubicBezTo>
                    <a:cubicBezTo>
                      <a:pt x="1336" y="3962"/>
                      <a:pt x="1331" y="3960"/>
                      <a:pt x="1325" y="3960"/>
                    </a:cubicBezTo>
                    <a:cubicBezTo>
                      <a:pt x="1265" y="3960"/>
                      <a:pt x="1102" y="4144"/>
                      <a:pt x="1025" y="4259"/>
                    </a:cubicBezTo>
                    <a:cubicBezTo>
                      <a:pt x="795" y="4614"/>
                      <a:pt x="732" y="4907"/>
                      <a:pt x="607" y="5284"/>
                    </a:cubicBezTo>
                    <a:cubicBezTo>
                      <a:pt x="440" y="5471"/>
                      <a:pt x="295" y="6031"/>
                      <a:pt x="149" y="6408"/>
                    </a:cubicBezTo>
                    <a:lnTo>
                      <a:pt x="149" y="6408"/>
                    </a:lnTo>
                    <a:cubicBezTo>
                      <a:pt x="154" y="6396"/>
                      <a:pt x="161" y="6392"/>
                      <a:pt x="168" y="6392"/>
                    </a:cubicBezTo>
                    <a:cubicBezTo>
                      <a:pt x="194" y="6392"/>
                      <a:pt x="225" y="6450"/>
                      <a:pt x="209" y="6498"/>
                    </a:cubicBezTo>
                    <a:cubicBezTo>
                      <a:pt x="172" y="6573"/>
                      <a:pt x="236" y="6734"/>
                      <a:pt x="172" y="6734"/>
                    </a:cubicBezTo>
                    <a:cubicBezTo>
                      <a:pt x="165" y="6734"/>
                      <a:pt x="157" y="6732"/>
                      <a:pt x="147" y="6728"/>
                    </a:cubicBezTo>
                    <a:lnTo>
                      <a:pt x="168" y="6707"/>
                    </a:lnTo>
                    <a:lnTo>
                      <a:pt x="168" y="6707"/>
                    </a:lnTo>
                    <a:cubicBezTo>
                      <a:pt x="42" y="6749"/>
                      <a:pt x="21" y="6958"/>
                      <a:pt x="0" y="7104"/>
                    </a:cubicBezTo>
                    <a:lnTo>
                      <a:pt x="168" y="7125"/>
                    </a:lnTo>
                    <a:cubicBezTo>
                      <a:pt x="21" y="7314"/>
                      <a:pt x="21" y="7586"/>
                      <a:pt x="42" y="7816"/>
                    </a:cubicBezTo>
                    <a:cubicBezTo>
                      <a:pt x="84" y="8046"/>
                      <a:pt x="126" y="8255"/>
                      <a:pt x="21" y="8381"/>
                    </a:cubicBezTo>
                    <a:cubicBezTo>
                      <a:pt x="63" y="8464"/>
                      <a:pt x="84" y="8590"/>
                      <a:pt x="147" y="8674"/>
                    </a:cubicBezTo>
                    <a:lnTo>
                      <a:pt x="42" y="8695"/>
                    </a:lnTo>
                    <a:cubicBezTo>
                      <a:pt x="63" y="8967"/>
                      <a:pt x="63" y="9092"/>
                      <a:pt x="168" y="9406"/>
                    </a:cubicBezTo>
                    <a:lnTo>
                      <a:pt x="63" y="9364"/>
                    </a:lnTo>
                    <a:lnTo>
                      <a:pt x="63" y="9364"/>
                    </a:lnTo>
                    <a:cubicBezTo>
                      <a:pt x="105" y="9552"/>
                      <a:pt x="440" y="9490"/>
                      <a:pt x="523" y="9657"/>
                    </a:cubicBezTo>
                    <a:lnTo>
                      <a:pt x="356" y="9762"/>
                    </a:lnTo>
                    <a:cubicBezTo>
                      <a:pt x="419" y="9971"/>
                      <a:pt x="460" y="10201"/>
                      <a:pt x="544" y="10410"/>
                    </a:cubicBezTo>
                    <a:cubicBezTo>
                      <a:pt x="586" y="10473"/>
                      <a:pt x="628" y="10557"/>
                      <a:pt x="691" y="10599"/>
                    </a:cubicBezTo>
                    <a:cubicBezTo>
                      <a:pt x="682" y="10607"/>
                      <a:pt x="666" y="10612"/>
                      <a:pt x="649" y="10612"/>
                    </a:cubicBezTo>
                    <a:cubicBezTo>
                      <a:pt x="625" y="10612"/>
                      <a:pt x="598" y="10602"/>
                      <a:pt x="586" y="10578"/>
                    </a:cubicBezTo>
                    <a:lnTo>
                      <a:pt x="586" y="10578"/>
                    </a:lnTo>
                    <a:cubicBezTo>
                      <a:pt x="622" y="10702"/>
                      <a:pt x="672" y="11053"/>
                      <a:pt x="828" y="11053"/>
                    </a:cubicBezTo>
                    <a:cubicBezTo>
                      <a:pt x="849" y="11053"/>
                      <a:pt x="872" y="11047"/>
                      <a:pt x="896" y="11033"/>
                    </a:cubicBezTo>
                    <a:lnTo>
                      <a:pt x="896" y="11033"/>
                    </a:lnTo>
                    <a:cubicBezTo>
                      <a:pt x="786" y="11127"/>
                      <a:pt x="1055" y="11337"/>
                      <a:pt x="1193" y="11436"/>
                    </a:cubicBezTo>
                    <a:lnTo>
                      <a:pt x="1067" y="11477"/>
                    </a:lnTo>
                    <a:cubicBezTo>
                      <a:pt x="1297" y="11519"/>
                      <a:pt x="1339" y="11498"/>
                      <a:pt x="1465" y="11645"/>
                    </a:cubicBezTo>
                    <a:cubicBezTo>
                      <a:pt x="1477" y="11682"/>
                      <a:pt x="1452" y="11713"/>
                      <a:pt x="1430" y="11713"/>
                    </a:cubicBezTo>
                    <a:cubicBezTo>
                      <a:pt x="1422" y="11713"/>
                      <a:pt x="1414" y="11708"/>
                      <a:pt x="1409" y="11699"/>
                    </a:cubicBezTo>
                    <a:lnTo>
                      <a:pt x="1409" y="11699"/>
                    </a:lnTo>
                    <a:cubicBezTo>
                      <a:pt x="1445" y="11816"/>
                      <a:pt x="1574" y="11722"/>
                      <a:pt x="1632" y="11896"/>
                    </a:cubicBezTo>
                    <a:lnTo>
                      <a:pt x="1507" y="11896"/>
                    </a:lnTo>
                    <a:cubicBezTo>
                      <a:pt x="1569" y="11990"/>
                      <a:pt x="1609" y="12002"/>
                      <a:pt x="1677" y="12002"/>
                    </a:cubicBezTo>
                    <a:cubicBezTo>
                      <a:pt x="1700" y="12002"/>
                      <a:pt x="1726" y="12000"/>
                      <a:pt x="1758" y="12000"/>
                    </a:cubicBezTo>
                    <a:cubicBezTo>
                      <a:pt x="1862" y="12063"/>
                      <a:pt x="1904" y="12272"/>
                      <a:pt x="1841" y="12356"/>
                    </a:cubicBezTo>
                    <a:cubicBezTo>
                      <a:pt x="1861" y="12350"/>
                      <a:pt x="1888" y="12345"/>
                      <a:pt x="1918" y="12345"/>
                    </a:cubicBezTo>
                    <a:cubicBezTo>
                      <a:pt x="1985" y="12345"/>
                      <a:pt x="2064" y="12368"/>
                      <a:pt x="2092" y="12440"/>
                    </a:cubicBezTo>
                    <a:cubicBezTo>
                      <a:pt x="2072" y="12461"/>
                      <a:pt x="2051" y="12466"/>
                      <a:pt x="2032" y="12466"/>
                    </a:cubicBezTo>
                    <a:cubicBezTo>
                      <a:pt x="2014" y="12466"/>
                      <a:pt x="1998" y="12461"/>
                      <a:pt x="1988" y="12461"/>
                    </a:cubicBezTo>
                    <a:lnTo>
                      <a:pt x="1988" y="12461"/>
                    </a:lnTo>
                    <a:cubicBezTo>
                      <a:pt x="2113" y="12733"/>
                      <a:pt x="2364" y="12670"/>
                      <a:pt x="2406" y="12879"/>
                    </a:cubicBezTo>
                    <a:cubicBezTo>
                      <a:pt x="2385" y="12900"/>
                      <a:pt x="2385" y="12942"/>
                      <a:pt x="2385" y="12963"/>
                    </a:cubicBezTo>
                    <a:cubicBezTo>
                      <a:pt x="2231" y="12828"/>
                      <a:pt x="2131" y="12693"/>
                      <a:pt x="2132" y="12673"/>
                    </a:cubicBezTo>
                    <a:lnTo>
                      <a:pt x="2132" y="12673"/>
                    </a:lnTo>
                    <a:cubicBezTo>
                      <a:pt x="2053" y="12757"/>
                      <a:pt x="2153" y="12900"/>
                      <a:pt x="1925" y="12900"/>
                    </a:cubicBezTo>
                    <a:cubicBezTo>
                      <a:pt x="2092" y="12963"/>
                      <a:pt x="2427" y="12984"/>
                      <a:pt x="2511" y="13130"/>
                    </a:cubicBezTo>
                    <a:cubicBezTo>
                      <a:pt x="2511" y="13151"/>
                      <a:pt x="2511" y="13172"/>
                      <a:pt x="2490" y="13193"/>
                    </a:cubicBezTo>
                    <a:lnTo>
                      <a:pt x="2469" y="13172"/>
                    </a:lnTo>
                    <a:lnTo>
                      <a:pt x="2469" y="13172"/>
                    </a:lnTo>
                    <a:cubicBezTo>
                      <a:pt x="2490" y="13214"/>
                      <a:pt x="2532" y="13235"/>
                      <a:pt x="2574" y="13235"/>
                    </a:cubicBezTo>
                    <a:cubicBezTo>
                      <a:pt x="2595" y="13298"/>
                      <a:pt x="2616" y="13319"/>
                      <a:pt x="2657" y="13361"/>
                    </a:cubicBezTo>
                    <a:cubicBezTo>
                      <a:pt x="2616" y="13444"/>
                      <a:pt x="2783" y="13528"/>
                      <a:pt x="2846" y="13570"/>
                    </a:cubicBezTo>
                    <a:cubicBezTo>
                      <a:pt x="2929" y="13486"/>
                      <a:pt x="2992" y="13570"/>
                      <a:pt x="2992" y="13423"/>
                    </a:cubicBezTo>
                    <a:lnTo>
                      <a:pt x="2992" y="13423"/>
                    </a:lnTo>
                    <a:cubicBezTo>
                      <a:pt x="2992" y="13429"/>
                      <a:pt x="2991" y="13432"/>
                      <a:pt x="2987" y="13432"/>
                    </a:cubicBezTo>
                    <a:cubicBezTo>
                      <a:pt x="2978" y="13432"/>
                      <a:pt x="2954" y="13412"/>
                      <a:pt x="2909" y="13381"/>
                    </a:cubicBezTo>
                    <a:lnTo>
                      <a:pt x="2888" y="13381"/>
                    </a:lnTo>
                    <a:cubicBezTo>
                      <a:pt x="2846" y="13340"/>
                      <a:pt x="2783" y="13298"/>
                      <a:pt x="2699" y="13235"/>
                    </a:cubicBezTo>
                    <a:cubicBezTo>
                      <a:pt x="2804" y="13235"/>
                      <a:pt x="2888" y="13235"/>
                      <a:pt x="2929" y="13361"/>
                    </a:cubicBezTo>
                    <a:cubicBezTo>
                      <a:pt x="3013" y="13319"/>
                      <a:pt x="3097" y="13298"/>
                      <a:pt x="3139" y="13277"/>
                    </a:cubicBezTo>
                    <a:lnTo>
                      <a:pt x="3139" y="13277"/>
                    </a:lnTo>
                    <a:cubicBezTo>
                      <a:pt x="3118" y="13486"/>
                      <a:pt x="3264" y="13695"/>
                      <a:pt x="3243" y="13779"/>
                    </a:cubicBezTo>
                    <a:cubicBezTo>
                      <a:pt x="3369" y="13821"/>
                      <a:pt x="3515" y="13905"/>
                      <a:pt x="3641" y="13967"/>
                    </a:cubicBezTo>
                    <a:cubicBezTo>
                      <a:pt x="3731" y="13993"/>
                      <a:pt x="3822" y="14011"/>
                      <a:pt x="3907" y="14011"/>
                    </a:cubicBezTo>
                    <a:cubicBezTo>
                      <a:pt x="3960" y="14011"/>
                      <a:pt x="4011" y="14004"/>
                      <a:pt x="4059" y="13988"/>
                    </a:cubicBezTo>
                    <a:cubicBezTo>
                      <a:pt x="4122" y="13988"/>
                      <a:pt x="4101" y="14072"/>
                      <a:pt x="4101" y="14114"/>
                    </a:cubicBezTo>
                    <a:cubicBezTo>
                      <a:pt x="4068" y="14114"/>
                      <a:pt x="4034" y="14087"/>
                      <a:pt x="4001" y="14087"/>
                    </a:cubicBezTo>
                    <a:cubicBezTo>
                      <a:pt x="3992" y="14087"/>
                      <a:pt x="3984" y="14089"/>
                      <a:pt x="3976" y="14093"/>
                    </a:cubicBezTo>
                    <a:cubicBezTo>
                      <a:pt x="4059" y="14114"/>
                      <a:pt x="4164" y="14156"/>
                      <a:pt x="4248" y="14177"/>
                    </a:cubicBezTo>
                    <a:cubicBezTo>
                      <a:pt x="4300" y="14197"/>
                      <a:pt x="4347" y="14208"/>
                      <a:pt x="4386" y="14208"/>
                    </a:cubicBezTo>
                    <a:cubicBezTo>
                      <a:pt x="4425" y="14208"/>
                      <a:pt x="4457" y="14197"/>
                      <a:pt x="4478" y="14177"/>
                    </a:cubicBezTo>
                    <a:lnTo>
                      <a:pt x="4478" y="14177"/>
                    </a:lnTo>
                    <a:cubicBezTo>
                      <a:pt x="4624" y="14302"/>
                      <a:pt x="4331" y="14239"/>
                      <a:pt x="4582" y="14323"/>
                    </a:cubicBezTo>
                    <a:lnTo>
                      <a:pt x="4520" y="14344"/>
                    </a:lnTo>
                    <a:cubicBezTo>
                      <a:pt x="4708" y="14532"/>
                      <a:pt x="4959" y="14511"/>
                      <a:pt x="5168" y="14532"/>
                    </a:cubicBezTo>
                    <a:cubicBezTo>
                      <a:pt x="5379" y="14551"/>
                      <a:pt x="5573" y="14571"/>
                      <a:pt x="5797" y="14687"/>
                    </a:cubicBezTo>
                    <a:lnTo>
                      <a:pt x="5797" y="14687"/>
                    </a:lnTo>
                    <a:cubicBezTo>
                      <a:pt x="5796" y="14684"/>
                      <a:pt x="5796" y="14682"/>
                      <a:pt x="5796" y="14679"/>
                    </a:cubicBezTo>
                    <a:lnTo>
                      <a:pt x="5796" y="14679"/>
                    </a:lnTo>
                    <a:cubicBezTo>
                      <a:pt x="5942" y="14741"/>
                      <a:pt x="6110" y="14783"/>
                      <a:pt x="6256" y="14804"/>
                    </a:cubicBezTo>
                    <a:cubicBezTo>
                      <a:pt x="6424" y="14825"/>
                      <a:pt x="6591" y="14867"/>
                      <a:pt x="6738" y="14867"/>
                    </a:cubicBezTo>
                    <a:cubicBezTo>
                      <a:pt x="6905" y="14888"/>
                      <a:pt x="7072" y="14909"/>
                      <a:pt x="7219" y="14930"/>
                    </a:cubicBezTo>
                    <a:cubicBezTo>
                      <a:pt x="7386" y="14930"/>
                      <a:pt x="7533" y="14951"/>
                      <a:pt x="7700" y="14972"/>
                    </a:cubicBezTo>
                    <a:cubicBezTo>
                      <a:pt x="7732" y="14976"/>
                      <a:pt x="7759" y="14977"/>
                      <a:pt x="7781" y="14977"/>
                    </a:cubicBezTo>
                    <a:cubicBezTo>
                      <a:pt x="7878" y="14977"/>
                      <a:pt x="7908" y="14947"/>
                      <a:pt x="7993" y="14930"/>
                    </a:cubicBezTo>
                    <a:lnTo>
                      <a:pt x="8035" y="14951"/>
                    </a:lnTo>
                    <a:lnTo>
                      <a:pt x="8223" y="14930"/>
                    </a:lnTo>
                    <a:cubicBezTo>
                      <a:pt x="8474" y="14909"/>
                      <a:pt x="8683" y="14930"/>
                      <a:pt x="8997" y="14867"/>
                    </a:cubicBezTo>
                    <a:lnTo>
                      <a:pt x="8955" y="14867"/>
                    </a:lnTo>
                    <a:cubicBezTo>
                      <a:pt x="9067" y="14867"/>
                      <a:pt x="9261" y="14801"/>
                      <a:pt x="9303" y="14801"/>
                    </a:cubicBezTo>
                    <a:cubicBezTo>
                      <a:pt x="9308" y="14801"/>
                      <a:pt x="9311" y="14802"/>
                      <a:pt x="9311" y="14804"/>
                    </a:cubicBezTo>
                    <a:cubicBezTo>
                      <a:pt x="9311" y="14804"/>
                      <a:pt x="9332" y="14783"/>
                      <a:pt x="9395" y="14783"/>
                    </a:cubicBezTo>
                    <a:lnTo>
                      <a:pt x="9395" y="14804"/>
                    </a:lnTo>
                    <a:cubicBezTo>
                      <a:pt x="9479" y="14783"/>
                      <a:pt x="9583" y="14762"/>
                      <a:pt x="9667" y="14721"/>
                    </a:cubicBezTo>
                    <a:cubicBezTo>
                      <a:pt x="9719" y="14711"/>
                      <a:pt x="9746" y="14708"/>
                      <a:pt x="9761" y="14708"/>
                    </a:cubicBezTo>
                    <a:cubicBezTo>
                      <a:pt x="9788" y="14708"/>
                      <a:pt x="9775" y="14718"/>
                      <a:pt x="9790" y="14718"/>
                    </a:cubicBezTo>
                    <a:cubicBezTo>
                      <a:pt x="9805" y="14718"/>
                      <a:pt x="9844" y="14710"/>
                      <a:pt x="9960" y="14679"/>
                    </a:cubicBezTo>
                    <a:cubicBezTo>
                      <a:pt x="10085" y="14637"/>
                      <a:pt x="10295" y="14574"/>
                      <a:pt x="10253" y="14574"/>
                    </a:cubicBezTo>
                    <a:cubicBezTo>
                      <a:pt x="10190" y="14595"/>
                      <a:pt x="10127" y="14595"/>
                      <a:pt x="10106" y="14595"/>
                    </a:cubicBezTo>
                    <a:lnTo>
                      <a:pt x="10211" y="14553"/>
                    </a:lnTo>
                    <a:cubicBezTo>
                      <a:pt x="10232" y="14553"/>
                      <a:pt x="10232" y="14532"/>
                      <a:pt x="10232" y="14532"/>
                    </a:cubicBezTo>
                    <a:cubicBezTo>
                      <a:pt x="10253" y="14532"/>
                      <a:pt x="10274" y="14532"/>
                      <a:pt x="10295" y="14511"/>
                    </a:cubicBezTo>
                    <a:lnTo>
                      <a:pt x="10336" y="14490"/>
                    </a:lnTo>
                    <a:lnTo>
                      <a:pt x="10232" y="14511"/>
                    </a:lnTo>
                    <a:cubicBezTo>
                      <a:pt x="10211" y="14511"/>
                      <a:pt x="10169" y="14511"/>
                      <a:pt x="10043" y="14553"/>
                    </a:cubicBezTo>
                    <a:lnTo>
                      <a:pt x="9855" y="14616"/>
                    </a:lnTo>
                    <a:lnTo>
                      <a:pt x="9800" y="14616"/>
                    </a:lnTo>
                    <a:cubicBezTo>
                      <a:pt x="9784" y="14624"/>
                      <a:pt x="9768" y="14631"/>
                      <a:pt x="9751" y="14637"/>
                    </a:cubicBezTo>
                    <a:lnTo>
                      <a:pt x="9667" y="14637"/>
                    </a:lnTo>
                    <a:cubicBezTo>
                      <a:pt x="9604" y="14658"/>
                      <a:pt x="9562" y="14679"/>
                      <a:pt x="9499" y="14700"/>
                    </a:cubicBezTo>
                    <a:cubicBezTo>
                      <a:pt x="9483" y="14700"/>
                      <a:pt x="9546" y="14673"/>
                      <a:pt x="9508" y="14673"/>
                    </a:cubicBezTo>
                    <a:cubicBezTo>
                      <a:pt x="9499" y="14673"/>
                      <a:pt x="9483" y="14675"/>
                      <a:pt x="9458" y="14679"/>
                    </a:cubicBezTo>
                    <a:cubicBezTo>
                      <a:pt x="9374" y="14700"/>
                      <a:pt x="9541" y="14679"/>
                      <a:pt x="9395" y="14721"/>
                    </a:cubicBezTo>
                    <a:cubicBezTo>
                      <a:pt x="9353" y="14721"/>
                      <a:pt x="9337" y="14715"/>
                      <a:pt x="9319" y="14715"/>
                    </a:cubicBezTo>
                    <a:cubicBezTo>
                      <a:pt x="9301" y="14715"/>
                      <a:pt x="9280" y="14721"/>
                      <a:pt x="9227" y="14741"/>
                    </a:cubicBezTo>
                    <a:cubicBezTo>
                      <a:pt x="9223" y="14737"/>
                      <a:pt x="9221" y="14734"/>
                      <a:pt x="9220" y="14732"/>
                    </a:cubicBezTo>
                    <a:lnTo>
                      <a:pt x="9220" y="14732"/>
                    </a:lnTo>
                    <a:cubicBezTo>
                      <a:pt x="9136" y="14749"/>
                      <a:pt x="9028" y="14766"/>
                      <a:pt x="8976" y="14783"/>
                    </a:cubicBezTo>
                    <a:cubicBezTo>
                      <a:pt x="8957" y="14779"/>
                      <a:pt x="8931" y="14777"/>
                      <a:pt x="8901" y="14777"/>
                    </a:cubicBezTo>
                    <a:cubicBezTo>
                      <a:pt x="8848" y="14777"/>
                      <a:pt x="8786" y="14782"/>
                      <a:pt x="8738" y="14782"/>
                    </a:cubicBezTo>
                    <a:cubicBezTo>
                      <a:pt x="8694" y="14782"/>
                      <a:pt x="8662" y="14778"/>
                      <a:pt x="8662" y="14762"/>
                    </a:cubicBezTo>
                    <a:cubicBezTo>
                      <a:pt x="8642" y="14783"/>
                      <a:pt x="8516" y="14804"/>
                      <a:pt x="8432" y="14804"/>
                    </a:cubicBezTo>
                    <a:cubicBezTo>
                      <a:pt x="8579" y="14762"/>
                      <a:pt x="8098" y="14804"/>
                      <a:pt x="8139" y="14741"/>
                    </a:cubicBezTo>
                    <a:lnTo>
                      <a:pt x="8139" y="14741"/>
                    </a:lnTo>
                    <a:cubicBezTo>
                      <a:pt x="8077" y="14762"/>
                      <a:pt x="7972" y="14762"/>
                      <a:pt x="7867" y="14762"/>
                    </a:cubicBezTo>
                    <a:cubicBezTo>
                      <a:pt x="7742" y="14762"/>
                      <a:pt x="7616" y="14741"/>
                      <a:pt x="7512" y="14741"/>
                    </a:cubicBezTo>
                    <a:lnTo>
                      <a:pt x="7574" y="14741"/>
                    </a:lnTo>
                    <a:cubicBezTo>
                      <a:pt x="7449" y="14721"/>
                      <a:pt x="7428" y="14700"/>
                      <a:pt x="7344" y="14679"/>
                    </a:cubicBezTo>
                    <a:cubicBezTo>
                      <a:pt x="7323" y="14721"/>
                      <a:pt x="7156" y="14700"/>
                      <a:pt x="7051" y="14721"/>
                    </a:cubicBezTo>
                    <a:cubicBezTo>
                      <a:pt x="6926" y="14637"/>
                      <a:pt x="7156" y="14679"/>
                      <a:pt x="7114" y="14616"/>
                    </a:cubicBezTo>
                    <a:lnTo>
                      <a:pt x="7114" y="14616"/>
                    </a:lnTo>
                    <a:cubicBezTo>
                      <a:pt x="7114" y="14628"/>
                      <a:pt x="7092" y="14632"/>
                      <a:pt x="7062" y="14632"/>
                    </a:cubicBezTo>
                    <a:cubicBezTo>
                      <a:pt x="7030" y="14632"/>
                      <a:pt x="6989" y="14628"/>
                      <a:pt x="6957" y="14628"/>
                    </a:cubicBezTo>
                    <a:cubicBezTo>
                      <a:pt x="6917" y="14628"/>
                      <a:pt x="6889" y="14633"/>
                      <a:pt x="6905" y="14658"/>
                    </a:cubicBezTo>
                    <a:cubicBezTo>
                      <a:pt x="6800" y="14595"/>
                      <a:pt x="6821" y="14616"/>
                      <a:pt x="6779" y="14553"/>
                    </a:cubicBezTo>
                    <a:cubicBezTo>
                      <a:pt x="6765" y="14582"/>
                      <a:pt x="6748" y="14591"/>
                      <a:pt x="6727" y="14591"/>
                    </a:cubicBezTo>
                    <a:cubicBezTo>
                      <a:pt x="6696" y="14591"/>
                      <a:pt x="6656" y="14571"/>
                      <a:pt x="6606" y="14571"/>
                    </a:cubicBezTo>
                    <a:cubicBezTo>
                      <a:pt x="6594" y="14571"/>
                      <a:pt x="6582" y="14572"/>
                      <a:pt x="6570" y="14574"/>
                    </a:cubicBezTo>
                    <a:cubicBezTo>
                      <a:pt x="6445" y="14469"/>
                      <a:pt x="6549" y="14469"/>
                      <a:pt x="6382" y="14449"/>
                    </a:cubicBezTo>
                    <a:cubicBezTo>
                      <a:pt x="6344" y="14411"/>
                      <a:pt x="6382" y="14403"/>
                      <a:pt x="6418" y="14403"/>
                    </a:cubicBezTo>
                    <a:cubicBezTo>
                      <a:pt x="6442" y="14403"/>
                      <a:pt x="6466" y="14407"/>
                      <a:pt x="6466" y="14407"/>
                    </a:cubicBezTo>
                    <a:cubicBezTo>
                      <a:pt x="6432" y="14393"/>
                      <a:pt x="6410" y="14387"/>
                      <a:pt x="6395" y="14387"/>
                    </a:cubicBezTo>
                    <a:cubicBezTo>
                      <a:pt x="6342" y="14387"/>
                      <a:pt x="6372" y="14453"/>
                      <a:pt x="6340" y="14469"/>
                    </a:cubicBezTo>
                    <a:cubicBezTo>
                      <a:pt x="6131" y="14428"/>
                      <a:pt x="6256" y="14386"/>
                      <a:pt x="6194" y="14323"/>
                    </a:cubicBezTo>
                    <a:cubicBezTo>
                      <a:pt x="6131" y="14323"/>
                      <a:pt x="6073" y="14328"/>
                      <a:pt x="6021" y="14328"/>
                    </a:cubicBezTo>
                    <a:cubicBezTo>
                      <a:pt x="5969" y="14328"/>
                      <a:pt x="5922" y="14323"/>
                      <a:pt x="5880" y="14302"/>
                    </a:cubicBezTo>
                    <a:cubicBezTo>
                      <a:pt x="5880" y="14281"/>
                      <a:pt x="5859" y="14281"/>
                      <a:pt x="5880" y="14260"/>
                    </a:cubicBezTo>
                    <a:lnTo>
                      <a:pt x="5880" y="14260"/>
                    </a:lnTo>
                    <a:cubicBezTo>
                      <a:pt x="5871" y="14261"/>
                      <a:pt x="5862" y="14262"/>
                      <a:pt x="5853" y="14262"/>
                    </a:cubicBezTo>
                    <a:cubicBezTo>
                      <a:pt x="5715" y="14262"/>
                      <a:pt x="5520" y="14133"/>
                      <a:pt x="5366" y="14133"/>
                    </a:cubicBezTo>
                    <a:cubicBezTo>
                      <a:pt x="5356" y="14133"/>
                      <a:pt x="5346" y="14133"/>
                      <a:pt x="5336" y="14135"/>
                    </a:cubicBezTo>
                    <a:cubicBezTo>
                      <a:pt x="5336" y="14131"/>
                      <a:pt x="5335" y="14128"/>
                      <a:pt x="5334" y="14125"/>
                    </a:cubicBezTo>
                    <a:lnTo>
                      <a:pt x="5334" y="14125"/>
                    </a:lnTo>
                    <a:cubicBezTo>
                      <a:pt x="5328" y="14176"/>
                      <a:pt x="5311" y="14222"/>
                      <a:pt x="5294" y="14239"/>
                    </a:cubicBezTo>
                    <a:cubicBezTo>
                      <a:pt x="5231" y="14218"/>
                      <a:pt x="5126" y="14260"/>
                      <a:pt x="5126" y="14177"/>
                    </a:cubicBezTo>
                    <a:lnTo>
                      <a:pt x="5126" y="14177"/>
                    </a:lnTo>
                    <a:cubicBezTo>
                      <a:pt x="5145" y="14183"/>
                      <a:pt x="5158" y="14185"/>
                      <a:pt x="5168" y="14185"/>
                    </a:cubicBezTo>
                    <a:cubicBezTo>
                      <a:pt x="5193" y="14185"/>
                      <a:pt x="5201" y="14170"/>
                      <a:pt x="5231" y="14156"/>
                    </a:cubicBezTo>
                    <a:lnTo>
                      <a:pt x="5126" y="14156"/>
                    </a:lnTo>
                    <a:cubicBezTo>
                      <a:pt x="5119" y="14109"/>
                      <a:pt x="5134" y="14097"/>
                      <a:pt x="5157" y="14097"/>
                    </a:cubicBezTo>
                    <a:cubicBezTo>
                      <a:pt x="5182" y="14097"/>
                      <a:pt x="5217" y="14112"/>
                      <a:pt x="5243" y="14112"/>
                    </a:cubicBezTo>
                    <a:cubicBezTo>
                      <a:pt x="5257" y="14112"/>
                      <a:pt x="5268" y="14107"/>
                      <a:pt x="5273" y="14093"/>
                    </a:cubicBezTo>
                    <a:cubicBezTo>
                      <a:pt x="5126" y="14051"/>
                      <a:pt x="4917" y="14072"/>
                      <a:pt x="4833" y="13967"/>
                    </a:cubicBezTo>
                    <a:cubicBezTo>
                      <a:pt x="4838" y="13944"/>
                      <a:pt x="4853" y="13936"/>
                      <a:pt x="4872" y="13936"/>
                    </a:cubicBezTo>
                    <a:cubicBezTo>
                      <a:pt x="4912" y="13936"/>
                      <a:pt x="4973" y="13972"/>
                      <a:pt x="4997" y="13972"/>
                    </a:cubicBezTo>
                    <a:cubicBezTo>
                      <a:pt x="5013" y="13972"/>
                      <a:pt x="5012" y="13957"/>
                      <a:pt x="4980" y="13905"/>
                    </a:cubicBezTo>
                    <a:lnTo>
                      <a:pt x="4980" y="13905"/>
                    </a:lnTo>
                    <a:cubicBezTo>
                      <a:pt x="5043" y="13967"/>
                      <a:pt x="5085" y="13988"/>
                      <a:pt x="5147" y="14030"/>
                    </a:cubicBezTo>
                    <a:cubicBezTo>
                      <a:pt x="5127" y="13963"/>
                      <a:pt x="5129" y="13946"/>
                      <a:pt x="5138" y="13946"/>
                    </a:cubicBezTo>
                    <a:cubicBezTo>
                      <a:pt x="5149" y="13946"/>
                      <a:pt x="5171" y="13968"/>
                      <a:pt x="5185" y="13968"/>
                    </a:cubicBezTo>
                    <a:cubicBezTo>
                      <a:pt x="5197" y="13968"/>
                      <a:pt x="5203" y="13950"/>
                      <a:pt x="5189" y="13884"/>
                    </a:cubicBezTo>
                    <a:cubicBezTo>
                      <a:pt x="4980" y="13737"/>
                      <a:pt x="4938" y="13779"/>
                      <a:pt x="4750" y="13633"/>
                    </a:cubicBezTo>
                    <a:cubicBezTo>
                      <a:pt x="4666" y="13653"/>
                      <a:pt x="4708" y="13737"/>
                      <a:pt x="4645" y="13758"/>
                    </a:cubicBezTo>
                    <a:cubicBezTo>
                      <a:pt x="4269" y="13695"/>
                      <a:pt x="4561" y="13340"/>
                      <a:pt x="4269" y="13340"/>
                    </a:cubicBezTo>
                    <a:cubicBezTo>
                      <a:pt x="4219" y="13365"/>
                      <a:pt x="4154" y="13419"/>
                      <a:pt x="4087" y="13419"/>
                    </a:cubicBezTo>
                    <a:cubicBezTo>
                      <a:pt x="4042" y="13419"/>
                      <a:pt x="3997" y="13395"/>
                      <a:pt x="3955" y="13319"/>
                    </a:cubicBezTo>
                    <a:lnTo>
                      <a:pt x="4101" y="13235"/>
                    </a:lnTo>
                    <a:cubicBezTo>
                      <a:pt x="4056" y="13190"/>
                      <a:pt x="4018" y="13177"/>
                      <a:pt x="3984" y="13177"/>
                    </a:cubicBezTo>
                    <a:cubicBezTo>
                      <a:pt x="3938" y="13177"/>
                      <a:pt x="3899" y="13201"/>
                      <a:pt x="3858" y="13201"/>
                    </a:cubicBezTo>
                    <a:cubicBezTo>
                      <a:pt x="3819" y="13201"/>
                      <a:pt x="3777" y="13178"/>
                      <a:pt x="3725" y="13089"/>
                    </a:cubicBezTo>
                    <a:cubicBezTo>
                      <a:pt x="3732" y="13087"/>
                      <a:pt x="3740" y="13086"/>
                      <a:pt x="3748" y="13086"/>
                    </a:cubicBezTo>
                    <a:cubicBezTo>
                      <a:pt x="3812" y="13086"/>
                      <a:pt x="3880" y="13140"/>
                      <a:pt x="3892" y="13140"/>
                    </a:cubicBezTo>
                    <a:cubicBezTo>
                      <a:pt x="3895" y="13140"/>
                      <a:pt x="3895" y="13137"/>
                      <a:pt x="3892" y="13130"/>
                    </a:cubicBezTo>
                    <a:cubicBezTo>
                      <a:pt x="3877" y="13063"/>
                      <a:pt x="3854" y="13044"/>
                      <a:pt x="3827" y="13044"/>
                    </a:cubicBezTo>
                    <a:cubicBezTo>
                      <a:pt x="3790" y="13044"/>
                      <a:pt x="3745" y="13081"/>
                      <a:pt x="3702" y="13081"/>
                    </a:cubicBezTo>
                    <a:cubicBezTo>
                      <a:pt x="3688" y="13081"/>
                      <a:pt x="3675" y="13077"/>
                      <a:pt x="3662" y="13068"/>
                    </a:cubicBezTo>
                    <a:lnTo>
                      <a:pt x="3725" y="12921"/>
                    </a:lnTo>
                    <a:cubicBezTo>
                      <a:pt x="3620" y="12858"/>
                      <a:pt x="3515" y="12796"/>
                      <a:pt x="3390" y="12733"/>
                    </a:cubicBezTo>
                    <a:cubicBezTo>
                      <a:pt x="3264" y="12670"/>
                      <a:pt x="3139" y="12607"/>
                      <a:pt x="3034" y="12503"/>
                    </a:cubicBezTo>
                    <a:cubicBezTo>
                      <a:pt x="3076" y="12482"/>
                      <a:pt x="3139" y="12482"/>
                      <a:pt x="3139" y="12398"/>
                    </a:cubicBezTo>
                    <a:cubicBezTo>
                      <a:pt x="2846" y="12231"/>
                      <a:pt x="2657" y="11854"/>
                      <a:pt x="2553" y="11540"/>
                    </a:cubicBezTo>
                    <a:lnTo>
                      <a:pt x="2364" y="11519"/>
                    </a:lnTo>
                    <a:cubicBezTo>
                      <a:pt x="2346" y="11501"/>
                      <a:pt x="2375" y="11452"/>
                      <a:pt x="2410" y="11452"/>
                    </a:cubicBezTo>
                    <a:cubicBezTo>
                      <a:pt x="2416" y="11452"/>
                      <a:pt x="2421" y="11454"/>
                      <a:pt x="2427" y="11456"/>
                    </a:cubicBezTo>
                    <a:cubicBezTo>
                      <a:pt x="2415" y="11415"/>
                      <a:pt x="2403" y="11400"/>
                      <a:pt x="2391" y="11400"/>
                    </a:cubicBezTo>
                    <a:cubicBezTo>
                      <a:pt x="2361" y="11400"/>
                      <a:pt x="2325" y="11479"/>
                      <a:pt x="2273" y="11479"/>
                    </a:cubicBezTo>
                    <a:cubicBezTo>
                      <a:pt x="2269" y="11479"/>
                      <a:pt x="2264" y="11479"/>
                      <a:pt x="2260" y="11477"/>
                    </a:cubicBezTo>
                    <a:cubicBezTo>
                      <a:pt x="2224" y="11423"/>
                      <a:pt x="2266" y="11369"/>
                      <a:pt x="2319" y="11369"/>
                    </a:cubicBezTo>
                    <a:cubicBezTo>
                      <a:pt x="2327" y="11369"/>
                      <a:pt x="2335" y="11370"/>
                      <a:pt x="2344" y="11373"/>
                    </a:cubicBezTo>
                    <a:cubicBezTo>
                      <a:pt x="2113" y="11268"/>
                      <a:pt x="1779" y="10954"/>
                      <a:pt x="1800" y="10682"/>
                    </a:cubicBezTo>
                    <a:lnTo>
                      <a:pt x="1800" y="10682"/>
                    </a:lnTo>
                    <a:lnTo>
                      <a:pt x="1862" y="10703"/>
                    </a:lnTo>
                    <a:cubicBezTo>
                      <a:pt x="1820" y="10515"/>
                      <a:pt x="1507" y="10640"/>
                      <a:pt x="1548" y="10410"/>
                    </a:cubicBezTo>
                    <a:lnTo>
                      <a:pt x="1548" y="10410"/>
                    </a:lnTo>
                    <a:lnTo>
                      <a:pt x="1590" y="10431"/>
                    </a:lnTo>
                    <a:cubicBezTo>
                      <a:pt x="1548" y="10306"/>
                      <a:pt x="1486" y="10180"/>
                      <a:pt x="1444" y="10055"/>
                    </a:cubicBezTo>
                    <a:lnTo>
                      <a:pt x="1423" y="10034"/>
                    </a:lnTo>
                    <a:lnTo>
                      <a:pt x="1423" y="10013"/>
                    </a:lnTo>
                    <a:cubicBezTo>
                      <a:pt x="1360" y="9887"/>
                      <a:pt x="1297" y="9762"/>
                      <a:pt x="1256" y="9657"/>
                    </a:cubicBezTo>
                    <a:cubicBezTo>
                      <a:pt x="1214" y="9531"/>
                      <a:pt x="1193" y="9406"/>
                      <a:pt x="1214" y="9280"/>
                    </a:cubicBezTo>
                    <a:lnTo>
                      <a:pt x="1214" y="9280"/>
                    </a:lnTo>
                    <a:cubicBezTo>
                      <a:pt x="1208" y="9281"/>
                      <a:pt x="1203" y="9281"/>
                      <a:pt x="1198" y="9281"/>
                    </a:cubicBezTo>
                    <a:cubicBezTo>
                      <a:pt x="1020" y="9281"/>
                      <a:pt x="1113" y="8943"/>
                      <a:pt x="932" y="8943"/>
                    </a:cubicBezTo>
                    <a:cubicBezTo>
                      <a:pt x="922" y="8943"/>
                      <a:pt x="911" y="8944"/>
                      <a:pt x="900" y="8946"/>
                    </a:cubicBezTo>
                    <a:cubicBezTo>
                      <a:pt x="942" y="8674"/>
                      <a:pt x="1004" y="8736"/>
                      <a:pt x="984" y="8423"/>
                    </a:cubicBezTo>
                    <a:cubicBezTo>
                      <a:pt x="984" y="8339"/>
                      <a:pt x="816" y="8318"/>
                      <a:pt x="774" y="8213"/>
                    </a:cubicBezTo>
                    <a:lnTo>
                      <a:pt x="900" y="8192"/>
                    </a:lnTo>
                    <a:cubicBezTo>
                      <a:pt x="837" y="8151"/>
                      <a:pt x="795" y="8109"/>
                      <a:pt x="753" y="8067"/>
                    </a:cubicBezTo>
                    <a:lnTo>
                      <a:pt x="858" y="7962"/>
                    </a:lnTo>
                    <a:lnTo>
                      <a:pt x="816" y="7879"/>
                    </a:lnTo>
                    <a:cubicBezTo>
                      <a:pt x="816" y="7920"/>
                      <a:pt x="795" y="7962"/>
                      <a:pt x="753" y="7962"/>
                    </a:cubicBezTo>
                    <a:cubicBezTo>
                      <a:pt x="691" y="7816"/>
                      <a:pt x="774" y="7565"/>
                      <a:pt x="837" y="7565"/>
                    </a:cubicBezTo>
                    <a:cubicBezTo>
                      <a:pt x="795" y="7439"/>
                      <a:pt x="753" y="7314"/>
                      <a:pt x="732" y="7188"/>
                    </a:cubicBezTo>
                    <a:lnTo>
                      <a:pt x="732" y="7188"/>
                    </a:lnTo>
                    <a:cubicBezTo>
                      <a:pt x="774" y="7209"/>
                      <a:pt x="774" y="7272"/>
                      <a:pt x="816" y="7314"/>
                    </a:cubicBezTo>
                    <a:cubicBezTo>
                      <a:pt x="712" y="7104"/>
                      <a:pt x="900" y="7293"/>
                      <a:pt x="816" y="7104"/>
                    </a:cubicBezTo>
                    <a:lnTo>
                      <a:pt x="816" y="7104"/>
                    </a:lnTo>
                    <a:cubicBezTo>
                      <a:pt x="812" y="7109"/>
                      <a:pt x="807" y="7110"/>
                      <a:pt x="801" y="7110"/>
                    </a:cubicBezTo>
                    <a:cubicBezTo>
                      <a:pt x="779" y="7110"/>
                      <a:pt x="749" y="7083"/>
                      <a:pt x="732" y="7083"/>
                    </a:cubicBezTo>
                    <a:cubicBezTo>
                      <a:pt x="795" y="6979"/>
                      <a:pt x="795" y="6791"/>
                      <a:pt x="795" y="6623"/>
                    </a:cubicBezTo>
                    <a:lnTo>
                      <a:pt x="837" y="6665"/>
                    </a:lnTo>
                    <a:cubicBezTo>
                      <a:pt x="858" y="6518"/>
                      <a:pt x="879" y="6372"/>
                      <a:pt x="879" y="6226"/>
                    </a:cubicBezTo>
                    <a:cubicBezTo>
                      <a:pt x="900" y="6079"/>
                      <a:pt x="921" y="5912"/>
                      <a:pt x="963" y="5765"/>
                    </a:cubicBezTo>
                    <a:lnTo>
                      <a:pt x="963" y="5765"/>
                    </a:lnTo>
                    <a:cubicBezTo>
                      <a:pt x="937" y="5807"/>
                      <a:pt x="912" y="5826"/>
                      <a:pt x="892" y="5826"/>
                    </a:cubicBezTo>
                    <a:cubicBezTo>
                      <a:pt x="863" y="5826"/>
                      <a:pt x="846" y="5786"/>
                      <a:pt x="858" y="5723"/>
                    </a:cubicBez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74" y="5721"/>
                      <a:pt x="876" y="5723"/>
                      <a:pt x="878" y="5723"/>
                    </a:cubicBezTo>
                    <a:cubicBezTo>
                      <a:pt x="882" y="5723"/>
                      <a:pt x="886" y="5718"/>
                      <a:pt x="889" y="5713"/>
                    </a:cubicBezTo>
                    <a:lnTo>
                      <a:pt x="889" y="5713"/>
                    </a:lnTo>
                    <a:lnTo>
                      <a:pt x="872" y="5719"/>
                    </a:lnTo>
                    <a:lnTo>
                      <a:pt x="872" y="5719"/>
                    </a:lnTo>
                    <a:cubicBezTo>
                      <a:pt x="868" y="5712"/>
                      <a:pt x="863" y="5694"/>
                      <a:pt x="858" y="5661"/>
                    </a:cubicBezTo>
                    <a:cubicBezTo>
                      <a:pt x="874" y="5620"/>
                      <a:pt x="894" y="5605"/>
                      <a:pt x="911" y="5605"/>
                    </a:cubicBezTo>
                    <a:cubicBezTo>
                      <a:pt x="939" y="5605"/>
                      <a:pt x="963" y="5643"/>
                      <a:pt x="963" y="5682"/>
                    </a:cubicBezTo>
                    <a:lnTo>
                      <a:pt x="984" y="5535"/>
                    </a:lnTo>
                    <a:cubicBezTo>
                      <a:pt x="1004" y="5535"/>
                      <a:pt x="1004" y="5577"/>
                      <a:pt x="1025" y="5598"/>
                    </a:cubicBezTo>
                    <a:cubicBezTo>
                      <a:pt x="1004" y="5514"/>
                      <a:pt x="1151" y="5368"/>
                      <a:pt x="1109" y="5263"/>
                    </a:cubicBezTo>
                    <a:lnTo>
                      <a:pt x="1130" y="5263"/>
                    </a:lnTo>
                    <a:cubicBezTo>
                      <a:pt x="1193" y="5117"/>
                      <a:pt x="1235" y="5012"/>
                      <a:pt x="1276" y="4907"/>
                    </a:cubicBezTo>
                    <a:cubicBezTo>
                      <a:pt x="1297" y="4803"/>
                      <a:pt x="1339" y="4698"/>
                      <a:pt x="1402" y="4594"/>
                    </a:cubicBezTo>
                    <a:cubicBezTo>
                      <a:pt x="1360" y="4573"/>
                      <a:pt x="1423" y="4489"/>
                      <a:pt x="1423" y="4384"/>
                    </a:cubicBezTo>
                    <a:cubicBezTo>
                      <a:pt x="1528" y="4238"/>
                      <a:pt x="1653" y="4050"/>
                      <a:pt x="1800" y="3861"/>
                    </a:cubicBezTo>
                    <a:cubicBezTo>
                      <a:pt x="1883" y="3715"/>
                      <a:pt x="1800" y="3819"/>
                      <a:pt x="1820" y="3736"/>
                    </a:cubicBezTo>
                    <a:cubicBezTo>
                      <a:pt x="1852" y="3736"/>
                      <a:pt x="1933" y="3638"/>
                      <a:pt x="1951" y="3638"/>
                    </a:cubicBezTo>
                    <a:lnTo>
                      <a:pt x="1951" y="3638"/>
                    </a:lnTo>
                    <a:cubicBezTo>
                      <a:pt x="1956" y="3638"/>
                      <a:pt x="1956" y="3648"/>
                      <a:pt x="1946" y="3673"/>
                    </a:cubicBezTo>
                    <a:cubicBezTo>
                      <a:pt x="2113" y="3443"/>
                      <a:pt x="2155" y="3380"/>
                      <a:pt x="2364" y="3108"/>
                    </a:cubicBezTo>
                    <a:cubicBezTo>
                      <a:pt x="2337" y="3108"/>
                      <a:pt x="2318" y="3127"/>
                      <a:pt x="2309" y="3127"/>
                    </a:cubicBezTo>
                    <a:cubicBezTo>
                      <a:pt x="2304" y="3127"/>
                      <a:pt x="2302" y="3122"/>
                      <a:pt x="2302" y="3108"/>
                    </a:cubicBezTo>
                    <a:cubicBezTo>
                      <a:pt x="2336" y="3074"/>
                      <a:pt x="2384" y="3040"/>
                      <a:pt x="2412" y="3040"/>
                    </a:cubicBezTo>
                    <a:cubicBezTo>
                      <a:pt x="2416" y="3040"/>
                      <a:pt x="2420" y="3040"/>
                      <a:pt x="2423" y="3042"/>
                    </a:cubicBezTo>
                    <a:lnTo>
                      <a:pt x="2423" y="3042"/>
                    </a:lnTo>
                    <a:cubicBezTo>
                      <a:pt x="2660" y="2702"/>
                      <a:pt x="3164" y="2516"/>
                      <a:pt x="3369" y="2271"/>
                    </a:cubicBezTo>
                    <a:lnTo>
                      <a:pt x="3348" y="2271"/>
                    </a:lnTo>
                    <a:lnTo>
                      <a:pt x="3599" y="2041"/>
                    </a:lnTo>
                    <a:cubicBezTo>
                      <a:pt x="3622" y="2029"/>
                      <a:pt x="3634" y="2025"/>
                      <a:pt x="3640" y="2025"/>
                    </a:cubicBezTo>
                    <a:cubicBezTo>
                      <a:pt x="3662" y="2025"/>
                      <a:pt x="3587" y="2090"/>
                      <a:pt x="3614" y="2090"/>
                    </a:cubicBezTo>
                    <a:cubicBezTo>
                      <a:pt x="3619" y="2090"/>
                      <a:pt x="3627" y="2088"/>
                      <a:pt x="3641" y="2083"/>
                    </a:cubicBezTo>
                    <a:cubicBezTo>
                      <a:pt x="3766" y="1957"/>
                      <a:pt x="3892" y="1894"/>
                      <a:pt x="4017" y="1832"/>
                    </a:cubicBezTo>
                    <a:cubicBezTo>
                      <a:pt x="4122" y="1769"/>
                      <a:pt x="4248" y="1727"/>
                      <a:pt x="4352" y="1622"/>
                    </a:cubicBezTo>
                    <a:cubicBezTo>
                      <a:pt x="4374" y="1627"/>
                      <a:pt x="4396" y="1629"/>
                      <a:pt x="4419" y="1629"/>
                    </a:cubicBezTo>
                    <a:cubicBezTo>
                      <a:pt x="4698" y="1629"/>
                      <a:pt x="5069" y="1308"/>
                      <a:pt x="5392" y="1308"/>
                    </a:cubicBezTo>
                    <a:cubicBezTo>
                      <a:pt x="5401" y="1308"/>
                      <a:pt x="5410" y="1308"/>
                      <a:pt x="5419" y="1309"/>
                    </a:cubicBezTo>
                    <a:lnTo>
                      <a:pt x="5377" y="1267"/>
                    </a:lnTo>
                    <a:cubicBezTo>
                      <a:pt x="5398" y="1246"/>
                      <a:pt x="5417" y="1239"/>
                      <a:pt x="5435" y="1239"/>
                    </a:cubicBezTo>
                    <a:cubicBezTo>
                      <a:pt x="5470" y="1239"/>
                      <a:pt x="5503" y="1267"/>
                      <a:pt x="5545" y="1267"/>
                    </a:cubicBezTo>
                    <a:cubicBezTo>
                      <a:pt x="5524" y="1225"/>
                      <a:pt x="5440" y="1246"/>
                      <a:pt x="5482" y="1204"/>
                    </a:cubicBezTo>
                    <a:cubicBezTo>
                      <a:pt x="5775" y="1078"/>
                      <a:pt x="6110" y="1016"/>
                      <a:pt x="6466" y="995"/>
                    </a:cubicBezTo>
                    <a:cubicBezTo>
                      <a:pt x="6549" y="984"/>
                      <a:pt x="6633" y="979"/>
                      <a:pt x="6719" y="979"/>
                    </a:cubicBezTo>
                    <a:cubicBezTo>
                      <a:pt x="6806" y="979"/>
                      <a:pt x="6894" y="984"/>
                      <a:pt x="6989" y="995"/>
                    </a:cubicBezTo>
                    <a:cubicBezTo>
                      <a:pt x="7156" y="995"/>
                      <a:pt x="7344" y="995"/>
                      <a:pt x="7470" y="1016"/>
                    </a:cubicBezTo>
                    <a:cubicBezTo>
                      <a:pt x="7476" y="1016"/>
                      <a:pt x="7482" y="1016"/>
                      <a:pt x="7488" y="1016"/>
                    </a:cubicBezTo>
                    <a:cubicBezTo>
                      <a:pt x="7655" y="1016"/>
                      <a:pt x="7613" y="784"/>
                      <a:pt x="7755" y="784"/>
                    </a:cubicBezTo>
                    <a:cubicBezTo>
                      <a:pt x="7788" y="784"/>
                      <a:pt x="7831" y="797"/>
                      <a:pt x="7888" y="827"/>
                    </a:cubicBezTo>
                    <a:lnTo>
                      <a:pt x="7805" y="953"/>
                    </a:lnTo>
                    <a:cubicBezTo>
                      <a:pt x="7919" y="918"/>
                      <a:pt x="8035" y="906"/>
                      <a:pt x="8151" y="906"/>
                    </a:cubicBezTo>
                    <a:cubicBezTo>
                      <a:pt x="8436" y="906"/>
                      <a:pt x="8728" y="979"/>
                      <a:pt x="9027" y="979"/>
                    </a:cubicBezTo>
                    <a:cubicBezTo>
                      <a:pt x="9121" y="979"/>
                      <a:pt x="9216" y="972"/>
                      <a:pt x="9311" y="953"/>
                    </a:cubicBezTo>
                    <a:lnTo>
                      <a:pt x="9311" y="953"/>
                    </a:lnTo>
                    <a:cubicBezTo>
                      <a:pt x="9290" y="995"/>
                      <a:pt x="9290" y="1037"/>
                      <a:pt x="9227" y="1037"/>
                    </a:cubicBezTo>
                    <a:cubicBezTo>
                      <a:pt x="9273" y="1067"/>
                      <a:pt x="9342" y="1087"/>
                      <a:pt x="9408" y="1087"/>
                    </a:cubicBezTo>
                    <a:cubicBezTo>
                      <a:pt x="9432" y="1087"/>
                      <a:pt x="9456" y="1084"/>
                      <a:pt x="9479" y="1078"/>
                    </a:cubicBezTo>
                    <a:cubicBezTo>
                      <a:pt x="9520" y="1078"/>
                      <a:pt x="9499" y="1057"/>
                      <a:pt x="9520" y="1037"/>
                    </a:cubicBezTo>
                    <a:cubicBezTo>
                      <a:pt x="9520" y="1016"/>
                      <a:pt x="9562" y="995"/>
                      <a:pt x="9562" y="974"/>
                    </a:cubicBezTo>
                    <a:cubicBezTo>
                      <a:pt x="9625" y="995"/>
                      <a:pt x="9562" y="1057"/>
                      <a:pt x="9583" y="1120"/>
                    </a:cubicBezTo>
                    <a:cubicBezTo>
                      <a:pt x="9601" y="1138"/>
                      <a:pt x="9625" y="1145"/>
                      <a:pt x="9650" y="1145"/>
                    </a:cubicBezTo>
                    <a:cubicBezTo>
                      <a:pt x="9707" y="1145"/>
                      <a:pt x="9774" y="1113"/>
                      <a:pt x="9821" y="1113"/>
                    </a:cubicBezTo>
                    <a:cubicBezTo>
                      <a:pt x="9849" y="1113"/>
                      <a:pt x="9870" y="1125"/>
                      <a:pt x="9876" y="1162"/>
                    </a:cubicBezTo>
                    <a:cubicBezTo>
                      <a:pt x="9876" y="1178"/>
                      <a:pt x="9852" y="1194"/>
                      <a:pt x="9840" y="1201"/>
                    </a:cubicBezTo>
                    <a:lnTo>
                      <a:pt x="9840" y="1201"/>
                    </a:lnTo>
                    <a:cubicBezTo>
                      <a:pt x="9847" y="1197"/>
                      <a:pt x="9856" y="1196"/>
                      <a:pt x="9866" y="1196"/>
                    </a:cubicBezTo>
                    <a:cubicBezTo>
                      <a:pt x="9915" y="1196"/>
                      <a:pt x="9990" y="1229"/>
                      <a:pt x="10038" y="1229"/>
                    </a:cubicBezTo>
                    <a:cubicBezTo>
                      <a:pt x="10072" y="1229"/>
                      <a:pt x="10093" y="1214"/>
                      <a:pt x="10085" y="1162"/>
                    </a:cubicBezTo>
                    <a:lnTo>
                      <a:pt x="10085" y="1162"/>
                    </a:lnTo>
                    <a:cubicBezTo>
                      <a:pt x="10211" y="1288"/>
                      <a:pt x="10399" y="1225"/>
                      <a:pt x="10504" y="1350"/>
                    </a:cubicBezTo>
                    <a:cubicBezTo>
                      <a:pt x="10527" y="1334"/>
                      <a:pt x="10549" y="1327"/>
                      <a:pt x="10569" y="1327"/>
                    </a:cubicBezTo>
                    <a:cubicBezTo>
                      <a:pt x="10648" y="1327"/>
                      <a:pt x="10709" y="1424"/>
                      <a:pt x="10778" y="1424"/>
                    </a:cubicBezTo>
                    <a:cubicBezTo>
                      <a:pt x="10803" y="1424"/>
                      <a:pt x="10830" y="1410"/>
                      <a:pt x="10859" y="1371"/>
                    </a:cubicBezTo>
                    <a:lnTo>
                      <a:pt x="10859" y="1371"/>
                    </a:lnTo>
                    <a:cubicBezTo>
                      <a:pt x="10764" y="1544"/>
                      <a:pt x="11001" y="1646"/>
                      <a:pt x="11154" y="1646"/>
                    </a:cubicBezTo>
                    <a:cubicBezTo>
                      <a:pt x="11168" y="1646"/>
                      <a:pt x="11182" y="1645"/>
                      <a:pt x="11194" y="1643"/>
                    </a:cubicBezTo>
                    <a:lnTo>
                      <a:pt x="11194" y="1643"/>
                    </a:lnTo>
                    <a:cubicBezTo>
                      <a:pt x="11131" y="1664"/>
                      <a:pt x="11236" y="1748"/>
                      <a:pt x="11152" y="1811"/>
                    </a:cubicBezTo>
                    <a:cubicBezTo>
                      <a:pt x="11205" y="1842"/>
                      <a:pt x="11257" y="1863"/>
                      <a:pt x="11304" y="1863"/>
                    </a:cubicBezTo>
                    <a:cubicBezTo>
                      <a:pt x="11351" y="1863"/>
                      <a:pt x="11393" y="1842"/>
                      <a:pt x="11424" y="1790"/>
                    </a:cubicBezTo>
                    <a:cubicBezTo>
                      <a:pt x="11445" y="2145"/>
                      <a:pt x="11927" y="1873"/>
                      <a:pt x="11801" y="2250"/>
                    </a:cubicBezTo>
                    <a:cubicBezTo>
                      <a:pt x="11843" y="2250"/>
                      <a:pt x="11864" y="2271"/>
                      <a:pt x="11885" y="2271"/>
                    </a:cubicBezTo>
                    <a:lnTo>
                      <a:pt x="11906" y="2292"/>
                    </a:lnTo>
                    <a:lnTo>
                      <a:pt x="11927" y="2292"/>
                    </a:lnTo>
                    <a:cubicBezTo>
                      <a:pt x="11927" y="2281"/>
                      <a:pt x="11927" y="2281"/>
                      <a:pt x="11929" y="2281"/>
                    </a:cubicBezTo>
                    <a:cubicBezTo>
                      <a:pt x="11932" y="2281"/>
                      <a:pt x="11937" y="2281"/>
                      <a:pt x="11948" y="2271"/>
                    </a:cubicBezTo>
                    <a:cubicBezTo>
                      <a:pt x="12261" y="2480"/>
                      <a:pt x="12554" y="2627"/>
                      <a:pt x="12805" y="2794"/>
                    </a:cubicBezTo>
                    <a:cubicBezTo>
                      <a:pt x="12776" y="2823"/>
                      <a:pt x="12748" y="2835"/>
                      <a:pt x="12720" y="2835"/>
                    </a:cubicBezTo>
                    <a:cubicBezTo>
                      <a:pt x="12620" y="2835"/>
                      <a:pt x="12528" y="2692"/>
                      <a:pt x="12437" y="2692"/>
                    </a:cubicBezTo>
                    <a:cubicBezTo>
                      <a:pt x="12406" y="2692"/>
                      <a:pt x="12376" y="2709"/>
                      <a:pt x="12345" y="2752"/>
                    </a:cubicBezTo>
                    <a:cubicBezTo>
                      <a:pt x="12659" y="2920"/>
                      <a:pt x="12952" y="2878"/>
                      <a:pt x="13098" y="3129"/>
                    </a:cubicBezTo>
                    <a:cubicBezTo>
                      <a:pt x="13112" y="3185"/>
                      <a:pt x="13061" y="3185"/>
                      <a:pt x="13013" y="3185"/>
                    </a:cubicBezTo>
                    <a:cubicBezTo>
                      <a:pt x="12989" y="3185"/>
                      <a:pt x="12966" y="3185"/>
                      <a:pt x="12952" y="3192"/>
                    </a:cubicBezTo>
                    <a:cubicBezTo>
                      <a:pt x="13015" y="3213"/>
                      <a:pt x="13056" y="3254"/>
                      <a:pt x="13098" y="3317"/>
                    </a:cubicBezTo>
                    <a:cubicBezTo>
                      <a:pt x="13161" y="3380"/>
                      <a:pt x="13203" y="3443"/>
                      <a:pt x="13266" y="3526"/>
                    </a:cubicBezTo>
                    <a:cubicBezTo>
                      <a:pt x="13370" y="3652"/>
                      <a:pt x="13454" y="3778"/>
                      <a:pt x="13600" y="3840"/>
                    </a:cubicBezTo>
                    <a:cubicBezTo>
                      <a:pt x="13593" y="3847"/>
                      <a:pt x="13584" y="3850"/>
                      <a:pt x="13574" y="3850"/>
                    </a:cubicBezTo>
                    <a:cubicBezTo>
                      <a:pt x="13554" y="3850"/>
                      <a:pt x="13531" y="3840"/>
                      <a:pt x="13517" y="3840"/>
                    </a:cubicBezTo>
                    <a:lnTo>
                      <a:pt x="13517" y="3840"/>
                    </a:lnTo>
                    <a:cubicBezTo>
                      <a:pt x="13546" y="3869"/>
                      <a:pt x="13555" y="3918"/>
                      <a:pt x="13585" y="3918"/>
                    </a:cubicBezTo>
                    <a:cubicBezTo>
                      <a:pt x="13598" y="3918"/>
                      <a:pt x="13616" y="3908"/>
                      <a:pt x="13642" y="3882"/>
                    </a:cubicBezTo>
                    <a:lnTo>
                      <a:pt x="13600" y="3861"/>
                    </a:lnTo>
                    <a:cubicBezTo>
                      <a:pt x="13625" y="3797"/>
                      <a:pt x="13689" y="3779"/>
                      <a:pt x="13764" y="3779"/>
                    </a:cubicBezTo>
                    <a:cubicBezTo>
                      <a:pt x="13858" y="3779"/>
                      <a:pt x="13967" y="3806"/>
                      <a:pt x="14035" y="3806"/>
                    </a:cubicBezTo>
                    <a:cubicBezTo>
                      <a:pt x="14048" y="3806"/>
                      <a:pt x="14059" y="3805"/>
                      <a:pt x="14068" y="3803"/>
                    </a:cubicBezTo>
                    <a:lnTo>
                      <a:pt x="14068" y="3803"/>
                    </a:lnTo>
                    <a:cubicBezTo>
                      <a:pt x="13780" y="3909"/>
                      <a:pt x="14180" y="4093"/>
                      <a:pt x="13768" y="4196"/>
                    </a:cubicBezTo>
                    <a:cubicBezTo>
                      <a:pt x="13785" y="4205"/>
                      <a:pt x="13806" y="4210"/>
                      <a:pt x="13829" y="4210"/>
                    </a:cubicBezTo>
                    <a:cubicBezTo>
                      <a:pt x="13862" y="4210"/>
                      <a:pt x="13898" y="4200"/>
                      <a:pt x="13935" y="4175"/>
                    </a:cubicBezTo>
                    <a:lnTo>
                      <a:pt x="13935" y="4175"/>
                    </a:lnTo>
                    <a:cubicBezTo>
                      <a:pt x="13935" y="4238"/>
                      <a:pt x="13914" y="4280"/>
                      <a:pt x="13810" y="4280"/>
                    </a:cubicBezTo>
                    <a:cubicBezTo>
                      <a:pt x="13977" y="4405"/>
                      <a:pt x="14040" y="4280"/>
                      <a:pt x="14144" y="4426"/>
                    </a:cubicBezTo>
                    <a:cubicBezTo>
                      <a:pt x="14082" y="4468"/>
                      <a:pt x="14040" y="4447"/>
                      <a:pt x="13977" y="4468"/>
                    </a:cubicBezTo>
                    <a:cubicBezTo>
                      <a:pt x="14124" y="4489"/>
                      <a:pt x="14270" y="4510"/>
                      <a:pt x="14291" y="4656"/>
                    </a:cubicBezTo>
                    <a:cubicBezTo>
                      <a:pt x="14276" y="4671"/>
                      <a:pt x="14251" y="4686"/>
                      <a:pt x="14230" y="4686"/>
                    </a:cubicBezTo>
                    <a:cubicBezTo>
                      <a:pt x="14221" y="4686"/>
                      <a:pt x="14213" y="4683"/>
                      <a:pt x="14207" y="4677"/>
                    </a:cubicBezTo>
                    <a:lnTo>
                      <a:pt x="14207" y="4677"/>
                    </a:lnTo>
                    <a:cubicBezTo>
                      <a:pt x="14354" y="4886"/>
                      <a:pt x="14688" y="4949"/>
                      <a:pt x="14668" y="5263"/>
                    </a:cubicBezTo>
                    <a:cubicBezTo>
                      <a:pt x="14649" y="5261"/>
                      <a:pt x="14632" y="5261"/>
                      <a:pt x="14618" y="5261"/>
                    </a:cubicBezTo>
                    <a:cubicBezTo>
                      <a:pt x="14446" y="5261"/>
                      <a:pt x="14610" y="5372"/>
                      <a:pt x="14416" y="5430"/>
                    </a:cubicBezTo>
                    <a:lnTo>
                      <a:pt x="14521" y="5556"/>
                    </a:lnTo>
                    <a:lnTo>
                      <a:pt x="14605" y="5472"/>
                    </a:lnTo>
                    <a:cubicBezTo>
                      <a:pt x="14626" y="5535"/>
                      <a:pt x="14668" y="5577"/>
                      <a:pt x="14709" y="5661"/>
                    </a:cubicBezTo>
                    <a:cubicBezTo>
                      <a:pt x="14730" y="5702"/>
                      <a:pt x="14751" y="5744"/>
                      <a:pt x="14772" y="5786"/>
                    </a:cubicBezTo>
                    <a:cubicBezTo>
                      <a:pt x="14793" y="5807"/>
                      <a:pt x="14793" y="5828"/>
                      <a:pt x="14772" y="5870"/>
                    </a:cubicBezTo>
                    <a:cubicBezTo>
                      <a:pt x="14751" y="5849"/>
                      <a:pt x="14709" y="5828"/>
                      <a:pt x="14668" y="5786"/>
                    </a:cubicBezTo>
                    <a:lnTo>
                      <a:pt x="14668" y="5786"/>
                    </a:lnTo>
                    <a:lnTo>
                      <a:pt x="14772" y="6037"/>
                    </a:lnTo>
                    <a:lnTo>
                      <a:pt x="14814" y="5870"/>
                    </a:lnTo>
                    <a:cubicBezTo>
                      <a:pt x="14851" y="5897"/>
                      <a:pt x="14886" y="5904"/>
                      <a:pt x="14917" y="5904"/>
                    </a:cubicBezTo>
                    <a:cubicBezTo>
                      <a:pt x="14958" y="5904"/>
                      <a:pt x="14992" y="5891"/>
                      <a:pt x="15017" y="5891"/>
                    </a:cubicBezTo>
                    <a:cubicBezTo>
                      <a:pt x="15048" y="5891"/>
                      <a:pt x="15065" y="5910"/>
                      <a:pt x="15065" y="5995"/>
                    </a:cubicBezTo>
                    <a:cubicBezTo>
                      <a:pt x="15061" y="5991"/>
                      <a:pt x="15057" y="5989"/>
                      <a:pt x="15055" y="5989"/>
                    </a:cubicBezTo>
                    <a:lnTo>
                      <a:pt x="15055" y="5989"/>
                    </a:lnTo>
                    <a:cubicBezTo>
                      <a:pt x="15035" y="5989"/>
                      <a:pt x="15075" y="6132"/>
                      <a:pt x="14981" y="6226"/>
                    </a:cubicBezTo>
                    <a:cubicBezTo>
                      <a:pt x="15065" y="6288"/>
                      <a:pt x="15149" y="6351"/>
                      <a:pt x="15128" y="6456"/>
                    </a:cubicBezTo>
                    <a:cubicBezTo>
                      <a:pt x="15065" y="6498"/>
                      <a:pt x="14898" y="6477"/>
                      <a:pt x="14856" y="6498"/>
                    </a:cubicBezTo>
                    <a:cubicBezTo>
                      <a:pt x="15040" y="6538"/>
                      <a:pt x="14964" y="6799"/>
                      <a:pt x="15136" y="6870"/>
                    </a:cubicBezTo>
                    <a:lnTo>
                      <a:pt x="15136" y="6870"/>
                    </a:lnTo>
                    <a:cubicBezTo>
                      <a:pt x="15124" y="6866"/>
                      <a:pt x="15108" y="6865"/>
                      <a:pt x="15091" y="6865"/>
                    </a:cubicBezTo>
                    <a:cubicBezTo>
                      <a:pt x="15047" y="6865"/>
                      <a:pt x="14995" y="6874"/>
                      <a:pt x="14981" y="6874"/>
                    </a:cubicBezTo>
                    <a:lnTo>
                      <a:pt x="15128" y="6916"/>
                    </a:lnTo>
                    <a:cubicBezTo>
                      <a:pt x="15086" y="7000"/>
                      <a:pt x="15065" y="7000"/>
                      <a:pt x="14981" y="7000"/>
                    </a:cubicBezTo>
                    <a:cubicBezTo>
                      <a:pt x="14981" y="7064"/>
                      <a:pt x="15005" y="7081"/>
                      <a:pt x="15035" y="7081"/>
                    </a:cubicBezTo>
                    <a:cubicBezTo>
                      <a:pt x="15070" y="7081"/>
                      <a:pt x="15113" y="7059"/>
                      <a:pt x="15140" y="7059"/>
                    </a:cubicBezTo>
                    <a:cubicBezTo>
                      <a:pt x="15167" y="7059"/>
                      <a:pt x="15178" y="7080"/>
                      <a:pt x="15149" y="7167"/>
                    </a:cubicBezTo>
                    <a:cubicBezTo>
                      <a:pt x="15128" y="7146"/>
                      <a:pt x="15107" y="7167"/>
                      <a:pt x="15086" y="7125"/>
                    </a:cubicBezTo>
                    <a:lnTo>
                      <a:pt x="15086" y="7125"/>
                    </a:lnTo>
                    <a:cubicBezTo>
                      <a:pt x="15044" y="7355"/>
                      <a:pt x="15212" y="7586"/>
                      <a:pt x="15128" y="7795"/>
                    </a:cubicBezTo>
                    <a:cubicBezTo>
                      <a:pt x="15107" y="7802"/>
                      <a:pt x="15090" y="7805"/>
                      <a:pt x="15076" y="7805"/>
                    </a:cubicBezTo>
                    <a:cubicBezTo>
                      <a:pt x="14982" y="7805"/>
                      <a:pt x="15045" y="7659"/>
                      <a:pt x="14964" y="7659"/>
                    </a:cubicBezTo>
                    <a:cubicBezTo>
                      <a:pt x="14952" y="7659"/>
                      <a:pt x="14938" y="7662"/>
                      <a:pt x="14919" y="7669"/>
                    </a:cubicBezTo>
                    <a:cubicBezTo>
                      <a:pt x="14961" y="7983"/>
                      <a:pt x="15149" y="8339"/>
                      <a:pt x="15065" y="8632"/>
                    </a:cubicBezTo>
                    <a:lnTo>
                      <a:pt x="15086" y="8569"/>
                    </a:lnTo>
                    <a:lnTo>
                      <a:pt x="15086" y="8569"/>
                    </a:lnTo>
                    <a:cubicBezTo>
                      <a:pt x="15329" y="8650"/>
                      <a:pt x="14965" y="8770"/>
                      <a:pt x="15016" y="8929"/>
                    </a:cubicBezTo>
                    <a:lnTo>
                      <a:pt x="15016" y="8929"/>
                    </a:lnTo>
                    <a:cubicBezTo>
                      <a:pt x="14995" y="8904"/>
                      <a:pt x="14930" y="8889"/>
                      <a:pt x="14918" y="8884"/>
                    </a:cubicBezTo>
                    <a:lnTo>
                      <a:pt x="14918" y="8884"/>
                    </a:lnTo>
                    <a:cubicBezTo>
                      <a:pt x="14856" y="9093"/>
                      <a:pt x="14919" y="9323"/>
                      <a:pt x="14898" y="9636"/>
                    </a:cubicBezTo>
                    <a:lnTo>
                      <a:pt x="14856" y="9594"/>
                    </a:lnTo>
                    <a:cubicBezTo>
                      <a:pt x="14772" y="9699"/>
                      <a:pt x="14751" y="9887"/>
                      <a:pt x="14668" y="10013"/>
                    </a:cubicBezTo>
                    <a:cubicBezTo>
                      <a:pt x="14704" y="10067"/>
                      <a:pt x="14693" y="10121"/>
                      <a:pt x="14744" y="10121"/>
                    </a:cubicBezTo>
                    <a:cubicBezTo>
                      <a:pt x="14752" y="10121"/>
                      <a:pt x="14761" y="10120"/>
                      <a:pt x="14772" y="10117"/>
                    </a:cubicBezTo>
                    <a:lnTo>
                      <a:pt x="14772" y="10117"/>
                    </a:lnTo>
                    <a:cubicBezTo>
                      <a:pt x="14563" y="10264"/>
                      <a:pt x="14542" y="10452"/>
                      <a:pt x="14500" y="10661"/>
                    </a:cubicBezTo>
                    <a:cubicBezTo>
                      <a:pt x="14458" y="10850"/>
                      <a:pt x="14416" y="11038"/>
                      <a:pt x="14249" y="11143"/>
                    </a:cubicBezTo>
                    <a:cubicBezTo>
                      <a:pt x="14249" y="11106"/>
                      <a:pt x="14249" y="11055"/>
                      <a:pt x="14236" y="11055"/>
                    </a:cubicBezTo>
                    <a:cubicBezTo>
                      <a:pt x="14234" y="11055"/>
                      <a:pt x="14231" y="11056"/>
                      <a:pt x="14228" y="11059"/>
                    </a:cubicBezTo>
                    <a:cubicBezTo>
                      <a:pt x="14207" y="11164"/>
                      <a:pt x="14165" y="11268"/>
                      <a:pt x="14124" y="11352"/>
                    </a:cubicBezTo>
                    <a:cubicBezTo>
                      <a:pt x="14146" y="11357"/>
                      <a:pt x="14161" y="11360"/>
                      <a:pt x="14172" y="11360"/>
                    </a:cubicBezTo>
                    <a:cubicBezTo>
                      <a:pt x="14204" y="11360"/>
                      <a:pt x="14209" y="11341"/>
                      <a:pt x="14270" y="11310"/>
                    </a:cubicBezTo>
                    <a:lnTo>
                      <a:pt x="14270" y="11310"/>
                    </a:lnTo>
                    <a:cubicBezTo>
                      <a:pt x="14270" y="11373"/>
                      <a:pt x="14270" y="11477"/>
                      <a:pt x="14207" y="11540"/>
                    </a:cubicBezTo>
                    <a:cubicBezTo>
                      <a:pt x="14225" y="11478"/>
                      <a:pt x="14213" y="11457"/>
                      <a:pt x="14188" y="11457"/>
                    </a:cubicBezTo>
                    <a:cubicBezTo>
                      <a:pt x="14154" y="11457"/>
                      <a:pt x="14097" y="11495"/>
                      <a:pt x="14061" y="11519"/>
                    </a:cubicBezTo>
                    <a:cubicBezTo>
                      <a:pt x="14082" y="11519"/>
                      <a:pt x="14082" y="11540"/>
                      <a:pt x="14103" y="11540"/>
                    </a:cubicBezTo>
                    <a:cubicBezTo>
                      <a:pt x="13914" y="11624"/>
                      <a:pt x="14207" y="11645"/>
                      <a:pt x="14019" y="11791"/>
                    </a:cubicBezTo>
                    <a:lnTo>
                      <a:pt x="13998" y="11770"/>
                    </a:lnTo>
                    <a:cubicBezTo>
                      <a:pt x="13956" y="11854"/>
                      <a:pt x="13935" y="11938"/>
                      <a:pt x="13872" y="12000"/>
                    </a:cubicBezTo>
                    <a:cubicBezTo>
                      <a:pt x="13810" y="11980"/>
                      <a:pt x="13914" y="11917"/>
                      <a:pt x="13872" y="11875"/>
                    </a:cubicBezTo>
                    <a:lnTo>
                      <a:pt x="13872" y="11875"/>
                    </a:lnTo>
                    <a:cubicBezTo>
                      <a:pt x="13810" y="11959"/>
                      <a:pt x="13810" y="12126"/>
                      <a:pt x="13726" y="12189"/>
                    </a:cubicBezTo>
                    <a:lnTo>
                      <a:pt x="13705" y="12189"/>
                    </a:lnTo>
                    <a:cubicBezTo>
                      <a:pt x="13705" y="12189"/>
                      <a:pt x="13705" y="12189"/>
                      <a:pt x="13705" y="12168"/>
                    </a:cubicBezTo>
                    <a:cubicBezTo>
                      <a:pt x="13726" y="12126"/>
                      <a:pt x="13768" y="12084"/>
                      <a:pt x="13789" y="12021"/>
                    </a:cubicBezTo>
                    <a:lnTo>
                      <a:pt x="13789" y="12021"/>
                    </a:lnTo>
                    <a:cubicBezTo>
                      <a:pt x="13684" y="12063"/>
                      <a:pt x="13663" y="12084"/>
                      <a:pt x="13642" y="12126"/>
                    </a:cubicBezTo>
                    <a:lnTo>
                      <a:pt x="13642" y="12105"/>
                    </a:lnTo>
                    <a:cubicBezTo>
                      <a:pt x="13621" y="12126"/>
                      <a:pt x="13621" y="12147"/>
                      <a:pt x="13600" y="12168"/>
                    </a:cubicBezTo>
                    <a:lnTo>
                      <a:pt x="13600" y="12147"/>
                    </a:lnTo>
                    <a:lnTo>
                      <a:pt x="13433" y="12293"/>
                    </a:lnTo>
                    <a:lnTo>
                      <a:pt x="13475" y="12272"/>
                    </a:lnTo>
                    <a:lnTo>
                      <a:pt x="13475" y="12272"/>
                    </a:lnTo>
                    <a:cubicBezTo>
                      <a:pt x="13475" y="12492"/>
                      <a:pt x="13304" y="12521"/>
                      <a:pt x="13197" y="12723"/>
                    </a:cubicBezTo>
                    <a:lnTo>
                      <a:pt x="13197" y="12723"/>
                    </a:lnTo>
                    <a:cubicBezTo>
                      <a:pt x="13230" y="12655"/>
                      <a:pt x="13232" y="12638"/>
                      <a:pt x="13221" y="12638"/>
                    </a:cubicBezTo>
                    <a:cubicBezTo>
                      <a:pt x="13210" y="12638"/>
                      <a:pt x="13183" y="12657"/>
                      <a:pt x="13161" y="12657"/>
                    </a:cubicBezTo>
                    <a:cubicBezTo>
                      <a:pt x="13153" y="12657"/>
                      <a:pt x="13146" y="12655"/>
                      <a:pt x="13140" y="12649"/>
                    </a:cubicBezTo>
                    <a:cubicBezTo>
                      <a:pt x="13106" y="12666"/>
                      <a:pt x="13059" y="12697"/>
                      <a:pt x="13042" y="12697"/>
                    </a:cubicBezTo>
                    <a:cubicBezTo>
                      <a:pt x="13038" y="12697"/>
                      <a:pt x="13036" y="12695"/>
                      <a:pt x="13036" y="12691"/>
                    </a:cubicBezTo>
                    <a:cubicBezTo>
                      <a:pt x="12994" y="12796"/>
                      <a:pt x="12910" y="12796"/>
                      <a:pt x="12826" y="12942"/>
                    </a:cubicBezTo>
                    <a:cubicBezTo>
                      <a:pt x="12826" y="12940"/>
                      <a:pt x="12825" y="12939"/>
                      <a:pt x="12824" y="12939"/>
                    </a:cubicBezTo>
                    <a:cubicBezTo>
                      <a:pt x="12815" y="12939"/>
                      <a:pt x="12783" y="12975"/>
                      <a:pt x="12760" y="12975"/>
                    </a:cubicBezTo>
                    <a:cubicBezTo>
                      <a:pt x="12753" y="12975"/>
                      <a:pt x="12747" y="12972"/>
                      <a:pt x="12743" y="12963"/>
                    </a:cubicBezTo>
                    <a:cubicBezTo>
                      <a:pt x="12714" y="12999"/>
                      <a:pt x="12710" y="13010"/>
                      <a:pt x="12717" y="13010"/>
                    </a:cubicBezTo>
                    <a:cubicBezTo>
                      <a:pt x="12729" y="13010"/>
                      <a:pt x="12770" y="12981"/>
                      <a:pt x="12781" y="12981"/>
                    </a:cubicBezTo>
                    <a:cubicBezTo>
                      <a:pt x="12783" y="12981"/>
                      <a:pt x="12784" y="12982"/>
                      <a:pt x="12784" y="12984"/>
                    </a:cubicBezTo>
                    <a:cubicBezTo>
                      <a:pt x="12680" y="13151"/>
                      <a:pt x="12408" y="13277"/>
                      <a:pt x="12220" y="13507"/>
                    </a:cubicBezTo>
                    <a:cubicBezTo>
                      <a:pt x="12031" y="13674"/>
                      <a:pt x="12010" y="13716"/>
                      <a:pt x="11801" y="13863"/>
                    </a:cubicBezTo>
                    <a:cubicBezTo>
                      <a:pt x="11791" y="13870"/>
                      <a:pt x="11785" y="13873"/>
                      <a:pt x="11782" y="13873"/>
                    </a:cubicBezTo>
                    <a:cubicBezTo>
                      <a:pt x="11770" y="13873"/>
                      <a:pt x="11843" y="13800"/>
                      <a:pt x="11843" y="13800"/>
                    </a:cubicBezTo>
                    <a:lnTo>
                      <a:pt x="11843" y="13800"/>
                    </a:lnTo>
                    <a:cubicBezTo>
                      <a:pt x="11738" y="13863"/>
                      <a:pt x="11655" y="13925"/>
                      <a:pt x="11550" y="13988"/>
                    </a:cubicBezTo>
                    <a:cubicBezTo>
                      <a:pt x="11560" y="13978"/>
                      <a:pt x="11560" y="13973"/>
                      <a:pt x="11553" y="13973"/>
                    </a:cubicBezTo>
                    <a:cubicBezTo>
                      <a:pt x="11545" y="13973"/>
                      <a:pt x="11529" y="13978"/>
                      <a:pt x="11508" y="13988"/>
                    </a:cubicBezTo>
                    <a:cubicBezTo>
                      <a:pt x="11424" y="14030"/>
                      <a:pt x="11466" y="14030"/>
                      <a:pt x="11341" y="14093"/>
                    </a:cubicBezTo>
                    <a:cubicBezTo>
                      <a:pt x="11362" y="14072"/>
                      <a:pt x="11383" y="14051"/>
                      <a:pt x="11403" y="14009"/>
                    </a:cubicBezTo>
                    <a:lnTo>
                      <a:pt x="11403" y="14009"/>
                    </a:lnTo>
                    <a:cubicBezTo>
                      <a:pt x="11347" y="14052"/>
                      <a:pt x="11281" y="14094"/>
                      <a:pt x="11211" y="14137"/>
                    </a:cubicBezTo>
                    <a:lnTo>
                      <a:pt x="11211" y="14137"/>
                    </a:lnTo>
                    <a:cubicBezTo>
                      <a:pt x="11213" y="14136"/>
                      <a:pt x="11214" y="14135"/>
                      <a:pt x="11215" y="14135"/>
                    </a:cubicBezTo>
                    <a:lnTo>
                      <a:pt x="11215" y="14135"/>
                    </a:lnTo>
                    <a:cubicBezTo>
                      <a:pt x="11214" y="14135"/>
                      <a:pt x="11212" y="14136"/>
                      <a:pt x="11211" y="14137"/>
                    </a:cubicBezTo>
                    <a:lnTo>
                      <a:pt x="11211" y="14137"/>
                    </a:lnTo>
                    <a:cubicBezTo>
                      <a:pt x="11211" y="14137"/>
                      <a:pt x="11211" y="14137"/>
                      <a:pt x="11211" y="14137"/>
                    </a:cubicBezTo>
                    <a:lnTo>
                      <a:pt x="11211" y="14137"/>
                    </a:lnTo>
                    <a:cubicBezTo>
                      <a:pt x="11183" y="14151"/>
                      <a:pt x="11132" y="14172"/>
                      <a:pt x="11111" y="14185"/>
                    </a:cubicBezTo>
                    <a:lnTo>
                      <a:pt x="11111" y="14185"/>
                    </a:lnTo>
                    <a:cubicBezTo>
                      <a:pt x="11146" y="14169"/>
                      <a:pt x="11180" y="14152"/>
                      <a:pt x="11211" y="14137"/>
                    </a:cubicBezTo>
                    <a:lnTo>
                      <a:pt x="11211" y="14137"/>
                    </a:lnTo>
                    <a:cubicBezTo>
                      <a:pt x="11178" y="14157"/>
                      <a:pt x="11144" y="14177"/>
                      <a:pt x="11111" y="14197"/>
                    </a:cubicBezTo>
                    <a:cubicBezTo>
                      <a:pt x="11096" y="14197"/>
                      <a:pt x="11099" y="14193"/>
                      <a:pt x="11111" y="14185"/>
                    </a:cubicBezTo>
                    <a:lnTo>
                      <a:pt x="11111" y="14185"/>
                    </a:lnTo>
                    <a:cubicBezTo>
                      <a:pt x="11097" y="14192"/>
                      <a:pt x="11084" y="14198"/>
                      <a:pt x="11070" y="14204"/>
                    </a:cubicBezTo>
                    <a:lnTo>
                      <a:pt x="11070" y="14204"/>
                    </a:lnTo>
                    <a:cubicBezTo>
                      <a:pt x="11096" y="14197"/>
                      <a:pt x="11111" y="14197"/>
                      <a:pt x="11111" y="14197"/>
                    </a:cubicBezTo>
                    <a:lnTo>
                      <a:pt x="11111" y="14197"/>
                    </a:lnTo>
                    <a:lnTo>
                      <a:pt x="11027" y="14239"/>
                    </a:lnTo>
                    <a:cubicBezTo>
                      <a:pt x="11131" y="14239"/>
                      <a:pt x="11341" y="14093"/>
                      <a:pt x="11487" y="14009"/>
                    </a:cubicBezTo>
                    <a:lnTo>
                      <a:pt x="11487" y="14009"/>
                    </a:lnTo>
                    <a:lnTo>
                      <a:pt x="11445" y="14072"/>
                    </a:lnTo>
                    <a:cubicBezTo>
                      <a:pt x="11487" y="14030"/>
                      <a:pt x="11550" y="14009"/>
                      <a:pt x="11592" y="13967"/>
                    </a:cubicBezTo>
                    <a:cubicBezTo>
                      <a:pt x="11603" y="13962"/>
                      <a:pt x="11613" y="13959"/>
                      <a:pt x="11620" y="13959"/>
                    </a:cubicBezTo>
                    <a:cubicBezTo>
                      <a:pt x="11639" y="13959"/>
                      <a:pt x="11638" y="13979"/>
                      <a:pt x="11592" y="14009"/>
                    </a:cubicBezTo>
                    <a:cubicBezTo>
                      <a:pt x="11696" y="13946"/>
                      <a:pt x="11675" y="13946"/>
                      <a:pt x="11780" y="13905"/>
                    </a:cubicBezTo>
                    <a:lnTo>
                      <a:pt x="11864" y="13842"/>
                    </a:lnTo>
                    <a:lnTo>
                      <a:pt x="11864" y="13842"/>
                    </a:lnTo>
                    <a:cubicBezTo>
                      <a:pt x="11864" y="13863"/>
                      <a:pt x="11906" y="13842"/>
                      <a:pt x="11843" y="13884"/>
                    </a:cubicBezTo>
                    <a:cubicBezTo>
                      <a:pt x="12031" y="13800"/>
                      <a:pt x="12115" y="13674"/>
                      <a:pt x="12199" y="13653"/>
                    </a:cubicBezTo>
                    <a:lnTo>
                      <a:pt x="12178" y="13653"/>
                    </a:lnTo>
                    <a:cubicBezTo>
                      <a:pt x="12429" y="13486"/>
                      <a:pt x="12199" y="13612"/>
                      <a:pt x="12345" y="13465"/>
                    </a:cubicBezTo>
                    <a:lnTo>
                      <a:pt x="12512" y="13444"/>
                    </a:lnTo>
                    <a:lnTo>
                      <a:pt x="12512" y="13381"/>
                    </a:lnTo>
                    <a:cubicBezTo>
                      <a:pt x="12542" y="13367"/>
                      <a:pt x="12572" y="13352"/>
                      <a:pt x="12586" y="13352"/>
                    </a:cubicBezTo>
                    <a:cubicBezTo>
                      <a:pt x="12593" y="13352"/>
                      <a:pt x="12596" y="13354"/>
                      <a:pt x="12596" y="13361"/>
                    </a:cubicBezTo>
                    <a:cubicBezTo>
                      <a:pt x="12628" y="13321"/>
                      <a:pt x="12633" y="13311"/>
                      <a:pt x="12628" y="13311"/>
                    </a:cubicBezTo>
                    <a:lnTo>
                      <a:pt x="12628" y="13311"/>
                    </a:lnTo>
                    <a:cubicBezTo>
                      <a:pt x="12624" y="13311"/>
                      <a:pt x="12613" y="13319"/>
                      <a:pt x="12609" y="13319"/>
                    </a:cubicBezTo>
                    <a:cubicBezTo>
                      <a:pt x="12605" y="13319"/>
                      <a:pt x="12606" y="13315"/>
                      <a:pt x="12617" y="13298"/>
                    </a:cubicBezTo>
                    <a:cubicBezTo>
                      <a:pt x="12732" y="13240"/>
                      <a:pt x="12883" y="13042"/>
                      <a:pt x="12955" y="13042"/>
                    </a:cubicBezTo>
                    <a:cubicBezTo>
                      <a:pt x="12962" y="13042"/>
                      <a:pt x="12968" y="13043"/>
                      <a:pt x="12973" y="13047"/>
                    </a:cubicBezTo>
                    <a:cubicBezTo>
                      <a:pt x="12978" y="13032"/>
                      <a:pt x="12974" y="13028"/>
                      <a:pt x="12966" y="13028"/>
                    </a:cubicBezTo>
                    <a:cubicBezTo>
                      <a:pt x="12953" y="13028"/>
                      <a:pt x="12927" y="13042"/>
                      <a:pt x="12918" y="13042"/>
                    </a:cubicBezTo>
                    <a:cubicBezTo>
                      <a:pt x="12909" y="13042"/>
                      <a:pt x="12913" y="13030"/>
                      <a:pt x="12952" y="12984"/>
                    </a:cubicBezTo>
                    <a:cubicBezTo>
                      <a:pt x="12963" y="12988"/>
                      <a:pt x="12974" y="12991"/>
                      <a:pt x="12983" y="12991"/>
                    </a:cubicBezTo>
                    <a:cubicBezTo>
                      <a:pt x="13062" y="12991"/>
                      <a:pt x="13091" y="12852"/>
                      <a:pt x="13203" y="12796"/>
                    </a:cubicBezTo>
                    <a:lnTo>
                      <a:pt x="13203" y="12796"/>
                    </a:lnTo>
                    <a:cubicBezTo>
                      <a:pt x="13203" y="12840"/>
                      <a:pt x="13151" y="12884"/>
                      <a:pt x="13164" y="12884"/>
                    </a:cubicBezTo>
                    <a:cubicBezTo>
                      <a:pt x="13170" y="12884"/>
                      <a:pt x="13187" y="12877"/>
                      <a:pt x="13224" y="12858"/>
                    </a:cubicBezTo>
                    <a:cubicBezTo>
                      <a:pt x="13224" y="12754"/>
                      <a:pt x="13433" y="12691"/>
                      <a:pt x="13517" y="12607"/>
                    </a:cubicBezTo>
                    <a:cubicBezTo>
                      <a:pt x="13454" y="12565"/>
                      <a:pt x="13663" y="12419"/>
                      <a:pt x="13789" y="12272"/>
                    </a:cubicBezTo>
                    <a:lnTo>
                      <a:pt x="13789" y="12252"/>
                    </a:lnTo>
                    <a:cubicBezTo>
                      <a:pt x="13831" y="12252"/>
                      <a:pt x="14082" y="12000"/>
                      <a:pt x="14207" y="11875"/>
                    </a:cubicBezTo>
                    <a:lnTo>
                      <a:pt x="14228" y="11896"/>
                    </a:lnTo>
                    <a:cubicBezTo>
                      <a:pt x="14165" y="11812"/>
                      <a:pt x="14291" y="11666"/>
                      <a:pt x="14333" y="11540"/>
                    </a:cubicBezTo>
                    <a:cubicBezTo>
                      <a:pt x="14396" y="11582"/>
                      <a:pt x="14396" y="11624"/>
                      <a:pt x="14375" y="11708"/>
                    </a:cubicBezTo>
                    <a:lnTo>
                      <a:pt x="14458" y="11603"/>
                    </a:lnTo>
                    <a:cubicBezTo>
                      <a:pt x="14437" y="11561"/>
                      <a:pt x="14458" y="11519"/>
                      <a:pt x="14479" y="11436"/>
                    </a:cubicBezTo>
                    <a:lnTo>
                      <a:pt x="14542" y="11498"/>
                    </a:lnTo>
                    <a:cubicBezTo>
                      <a:pt x="14647" y="11352"/>
                      <a:pt x="14647" y="11164"/>
                      <a:pt x="14814" y="10996"/>
                    </a:cubicBezTo>
                    <a:cubicBezTo>
                      <a:pt x="14730" y="10933"/>
                      <a:pt x="14500" y="11038"/>
                      <a:pt x="14563" y="10808"/>
                    </a:cubicBezTo>
                    <a:cubicBezTo>
                      <a:pt x="14597" y="10808"/>
                      <a:pt x="14659" y="10835"/>
                      <a:pt x="14669" y="10879"/>
                    </a:cubicBezTo>
                    <a:lnTo>
                      <a:pt x="14669" y="10879"/>
                    </a:lnTo>
                    <a:cubicBezTo>
                      <a:pt x="14673" y="10853"/>
                      <a:pt x="14682" y="10822"/>
                      <a:pt x="14709" y="10808"/>
                    </a:cubicBezTo>
                    <a:lnTo>
                      <a:pt x="14730" y="10912"/>
                    </a:lnTo>
                    <a:cubicBezTo>
                      <a:pt x="14814" y="10850"/>
                      <a:pt x="14709" y="10850"/>
                      <a:pt x="14751" y="10766"/>
                    </a:cubicBezTo>
                    <a:lnTo>
                      <a:pt x="14751" y="10766"/>
                    </a:lnTo>
                    <a:cubicBezTo>
                      <a:pt x="14769" y="10778"/>
                      <a:pt x="14781" y="10781"/>
                      <a:pt x="14791" y="10781"/>
                    </a:cubicBezTo>
                    <a:cubicBezTo>
                      <a:pt x="14807" y="10781"/>
                      <a:pt x="14817" y="10772"/>
                      <a:pt x="14829" y="10772"/>
                    </a:cubicBezTo>
                    <a:cubicBezTo>
                      <a:pt x="14836" y="10772"/>
                      <a:pt x="14844" y="10775"/>
                      <a:pt x="14856" y="10787"/>
                    </a:cubicBezTo>
                    <a:cubicBezTo>
                      <a:pt x="14856" y="10808"/>
                      <a:pt x="14814" y="10829"/>
                      <a:pt x="14814" y="10871"/>
                    </a:cubicBezTo>
                    <a:cubicBezTo>
                      <a:pt x="14877" y="10787"/>
                      <a:pt x="14961" y="10703"/>
                      <a:pt x="15023" y="10703"/>
                    </a:cubicBezTo>
                    <a:cubicBezTo>
                      <a:pt x="14981" y="10682"/>
                      <a:pt x="14940" y="10661"/>
                      <a:pt x="14961" y="10599"/>
                    </a:cubicBezTo>
                    <a:cubicBezTo>
                      <a:pt x="14987" y="10529"/>
                      <a:pt x="15009" y="10513"/>
                      <a:pt x="15033" y="10513"/>
                    </a:cubicBezTo>
                    <a:cubicBezTo>
                      <a:pt x="15051" y="10513"/>
                      <a:pt x="15069" y="10522"/>
                      <a:pt x="15090" y="10522"/>
                    </a:cubicBezTo>
                    <a:cubicBezTo>
                      <a:pt x="15107" y="10522"/>
                      <a:pt x="15127" y="10516"/>
                      <a:pt x="15149" y="10494"/>
                    </a:cubicBezTo>
                    <a:cubicBezTo>
                      <a:pt x="15107" y="10452"/>
                      <a:pt x="15212" y="10368"/>
                      <a:pt x="15107" y="10327"/>
                    </a:cubicBezTo>
                    <a:cubicBezTo>
                      <a:pt x="15120" y="10289"/>
                      <a:pt x="15147" y="10281"/>
                      <a:pt x="15172" y="10281"/>
                    </a:cubicBezTo>
                    <a:cubicBezTo>
                      <a:pt x="15188" y="10281"/>
                      <a:pt x="15203" y="10285"/>
                      <a:pt x="15212" y="10285"/>
                    </a:cubicBezTo>
                    <a:cubicBezTo>
                      <a:pt x="15212" y="10189"/>
                      <a:pt x="15333" y="9921"/>
                      <a:pt x="15228" y="9921"/>
                    </a:cubicBezTo>
                    <a:cubicBezTo>
                      <a:pt x="15218" y="9921"/>
                      <a:pt x="15206" y="9923"/>
                      <a:pt x="15191" y="9929"/>
                    </a:cubicBezTo>
                    <a:cubicBezTo>
                      <a:pt x="15149" y="9615"/>
                      <a:pt x="15442" y="9385"/>
                      <a:pt x="15442" y="9071"/>
                    </a:cubicBezTo>
                    <a:lnTo>
                      <a:pt x="15484" y="9092"/>
                    </a:lnTo>
                    <a:cubicBezTo>
                      <a:pt x="15484" y="8904"/>
                      <a:pt x="15546" y="8695"/>
                      <a:pt x="15442" y="8569"/>
                    </a:cubicBezTo>
                    <a:cubicBezTo>
                      <a:pt x="15458" y="8520"/>
                      <a:pt x="15512" y="8472"/>
                      <a:pt x="15564" y="8472"/>
                    </a:cubicBezTo>
                    <a:cubicBezTo>
                      <a:pt x="15580" y="8472"/>
                      <a:pt x="15595" y="8476"/>
                      <a:pt x="15609" y="8485"/>
                    </a:cubicBezTo>
                    <a:cubicBezTo>
                      <a:pt x="15588" y="8339"/>
                      <a:pt x="15546" y="8339"/>
                      <a:pt x="15630" y="8130"/>
                    </a:cubicBezTo>
                    <a:cubicBezTo>
                      <a:pt x="15659" y="8180"/>
                      <a:pt x="15678" y="8191"/>
                      <a:pt x="15689" y="8191"/>
                    </a:cubicBezTo>
                    <a:cubicBezTo>
                      <a:pt x="15698" y="8191"/>
                      <a:pt x="15702" y="8185"/>
                      <a:pt x="15704" y="8185"/>
                    </a:cubicBezTo>
                    <a:lnTo>
                      <a:pt x="15704" y="8185"/>
                    </a:lnTo>
                    <a:cubicBezTo>
                      <a:pt x="15706" y="8185"/>
                      <a:pt x="15701" y="8200"/>
                      <a:pt x="15693" y="8276"/>
                    </a:cubicBezTo>
                    <a:cubicBezTo>
                      <a:pt x="15756" y="8109"/>
                      <a:pt x="15839" y="8067"/>
                      <a:pt x="15693" y="7879"/>
                    </a:cubicBezTo>
                    <a:lnTo>
                      <a:pt x="15693" y="7879"/>
                    </a:lnTo>
                    <a:cubicBezTo>
                      <a:pt x="15713" y="7887"/>
                      <a:pt x="15731" y="7891"/>
                      <a:pt x="15748" y="7891"/>
                    </a:cubicBezTo>
                    <a:cubicBezTo>
                      <a:pt x="15849" y="7891"/>
                      <a:pt x="15875" y="7741"/>
                      <a:pt x="15839" y="7669"/>
                    </a:cubicBezTo>
                    <a:lnTo>
                      <a:pt x="15839" y="7669"/>
                    </a:lnTo>
                    <a:lnTo>
                      <a:pt x="15735" y="7795"/>
                    </a:lnTo>
                    <a:cubicBezTo>
                      <a:pt x="15714" y="7690"/>
                      <a:pt x="15735" y="7607"/>
                      <a:pt x="15735" y="7523"/>
                    </a:cubicBezTo>
                    <a:lnTo>
                      <a:pt x="15923" y="7565"/>
                    </a:lnTo>
                    <a:cubicBezTo>
                      <a:pt x="16028" y="7376"/>
                      <a:pt x="15923" y="7209"/>
                      <a:pt x="15839" y="7063"/>
                    </a:cubicBezTo>
                    <a:cubicBezTo>
                      <a:pt x="15756" y="6916"/>
                      <a:pt x="15693" y="6791"/>
                      <a:pt x="15860" y="6623"/>
                    </a:cubicBezTo>
                    <a:cubicBezTo>
                      <a:pt x="15842" y="6613"/>
                      <a:pt x="15827" y="6608"/>
                      <a:pt x="15815" y="6608"/>
                    </a:cubicBezTo>
                    <a:cubicBezTo>
                      <a:pt x="15740" y="6608"/>
                      <a:pt x="15768" y="6778"/>
                      <a:pt x="15673" y="6778"/>
                    </a:cubicBezTo>
                    <a:cubicBezTo>
                      <a:pt x="15661" y="6778"/>
                      <a:pt x="15646" y="6776"/>
                      <a:pt x="15630" y="6770"/>
                    </a:cubicBezTo>
                    <a:cubicBezTo>
                      <a:pt x="15630" y="6602"/>
                      <a:pt x="15860" y="6393"/>
                      <a:pt x="15860" y="6330"/>
                    </a:cubicBezTo>
                    <a:cubicBezTo>
                      <a:pt x="15923" y="6079"/>
                      <a:pt x="15546" y="6184"/>
                      <a:pt x="15567" y="5933"/>
                    </a:cubicBezTo>
                    <a:lnTo>
                      <a:pt x="15567" y="5933"/>
                    </a:lnTo>
                    <a:cubicBezTo>
                      <a:pt x="15534" y="5955"/>
                      <a:pt x="15478" y="5983"/>
                      <a:pt x="15417" y="5983"/>
                    </a:cubicBezTo>
                    <a:cubicBezTo>
                      <a:pt x="15362" y="5983"/>
                      <a:pt x="15303" y="5960"/>
                      <a:pt x="15253" y="5891"/>
                    </a:cubicBezTo>
                    <a:cubicBezTo>
                      <a:pt x="15238" y="5764"/>
                      <a:pt x="15366" y="5673"/>
                      <a:pt x="15466" y="5673"/>
                    </a:cubicBezTo>
                    <a:cubicBezTo>
                      <a:pt x="15497" y="5673"/>
                      <a:pt x="15526" y="5682"/>
                      <a:pt x="15546" y="5702"/>
                    </a:cubicBezTo>
                    <a:cubicBezTo>
                      <a:pt x="15546" y="5744"/>
                      <a:pt x="15546" y="5765"/>
                      <a:pt x="15525" y="5765"/>
                    </a:cubicBezTo>
                    <a:cubicBezTo>
                      <a:pt x="15539" y="5806"/>
                      <a:pt x="15571" y="5847"/>
                      <a:pt x="15603" y="5847"/>
                    </a:cubicBezTo>
                    <a:cubicBezTo>
                      <a:pt x="15620" y="5847"/>
                      <a:pt x="15637" y="5836"/>
                      <a:pt x="15651" y="5807"/>
                    </a:cubicBezTo>
                    <a:lnTo>
                      <a:pt x="15588" y="5786"/>
                    </a:lnTo>
                    <a:cubicBezTo>
                      <a:pt x="15627" y="5709"/>
                      <a:pt x="15577" y="5509"/>
                      <a:pt x="15649" y="5509"/>
                    </a:cubicBezTo>
                    <a:cubicBezTo>
                      <a:pt x="15653" y="5509"/>
                      <a:pt x="15656" y="5510"/>
                      <a:pt x="15660" y="5510"/>
                    </a:cubicBezTo>
                    <a:lnTo>
                      <a:pt x="15660" y="5510"/>
                    </a:lnTo>
                    <a:cubicBezTo>
                      <a:pt x="15644" y="5506"/>
                      <a:pt x="15629" y="5503"/>
                      <a:pt x="15616" y="5503"/>
                    </a:cubicBezTo>
                    <a:cubicBezTo>
                      <a:pt x="15584" y="5503"/>
                      <a:pt x="15560" y="5521"/>
                      <a:pt x="15546" y="5577"/>
                    </a:cubicBezTo>
                    <a:cubicBezTo>
                      <a:pt x="15546" y="5514"/>
                      <a:pt x="15567" y="5514"/>
                      <a:pt x="15567" y="5493"/>
                    </a:cubicBezTo>
                    <a:cubicBezTo>
                      <a:pt x="15567" y="5451"/>
                      <a:pt x="15567" y="5389"/>
                      <a:pt x="15546" y="5347"/>
                    </a:cubicBezTo>
                    <a:cubicBezTo>
                      <a:pt x="15525" y="5263"/>
                      <a:pt x="15505" y="5179"/>
                      <a:pt x="15505" y="5054"/>
                    </a:cubicBezTo>
                    <a:cubicBezTo>
                      <a:pt x="15487" y="5088"/>
                      <a:pt x="15429" y="5122"/>
                      <a:pt x="15407" y="5122"/>
                    </a:cubicBezTo>
                    <a:cubicBezTo>
                      <a:pt x="15403" y="5122"/>
                      <a:pt x="15400" y="5120"/>
                      <a:pt x="15400" y="5117"/>
                    </a:cubicBezTo>
                    <a:cubicBezTo>
                      <a:pt x="15379" y="4761"/>
                      <a:pt x="15233" y="5012"/>
                      <a:pt x="15128" y="4803"/>
                    </a:cubicBezTo>
                    <a:cubicBezTo>
                      <a:pt x="15170" y="4635"/>
                      <a:pt x="15379" y="4761"/>
                      <a:pt x="15212" y="4573"/>
                    </a:cubicBezTo>
                    <a:cubicBezTo>
                      <a:pt x="15212" y="4489"/>
                      <a:pt x="15248" y="4463"/>
                      <a:pt x="15293" y="4463"/>
                    </a:cubicBezTo>
                    <a:cubicBezTo>
                      <a:pt x="15337" y="4463"/>
                      <a:pt x="15389" y="4489"/>
                      <a:pt x="15421" y="4510"/>
                    </a:cubicBezTo>
                    <a:cubicBezTo>
                      <a:pt x="15212" y="4363"/>
                      <a:pt x="15316" y="4091"/>
                      <a:pt x="15274" y="3966"/>
                    </a:cubicBezTo>
                    <a:lnTo>
                      <a:pt x="15274" y="3966"/>
                    </a:lnTo>
                    <a:cubicBezTo>
                      <a:pt x="15316" y="3987"/>
                      <a:pt x="15337" y="4029"/>
                      <a:pt x="15379" y="4050"/>
                    </a:cubicBezTo>
                    <a:cubicBezTo>
                      <a:pt x="15316" y="4008"/>
                      <a:pt x="15295" y="3945"/>
                      <a:pt x="15253" y="3903"/>
                    </a:cubicBezTo>
                    <a:lnTo>
                      <a:pt x="15170" y="4029"/>
                    </a:lnTo>
                    <a:cubicBezTo>
                      <a:pt x="15170" y="3966"/>
                      <a:pt x="15128" y="3903"/>
                      <a:pt x="15191" y="3882"/>
                    </a:cubicBezTo>
                    <a:cubicBezTo>
                      <a:pt x="15183" y="3881"/>
                      <a:pt x="15176" y="3880"/>
                      <a:pt x="15169" y="3880"/>
                    </a:cubicBezTo>
                    <a:cubicBezTo>
                      <a:pt x="15073" y="3880"/>
                      <a:pt x="15025" y="3993"/>
                      <a:pt x="14908" y="3993"/>
                    </a:cubicBezTo>
                    <a:cubicBezTo>
                      <a:pt x="14892" y="3993"/>
                      <a:pt x="14875" y="3991"/>
                      <a:pt x="14856" y="3987"/>
                    </a:cubicBezTo>
                    <a:cubicBezTo>
                      <a:pt x="14856" y="3882"/>
                      <a:pt x="14647" y="3819"/>
                      <a:pt x="14772" y="3694"/>
                    </a:cubicBezTo>
                    <a:lnTo>
                      <a:pt x="14772" y="3694"/>
                    </a:lnTo>
                    <a:cubicBezTo>
                      <a:pt x="14800" y="3761"/>
                      <a:pt x="14823" y="3783"/>
                      <a:pt x="14846" y="3783"/>
                    </a:cubicBezTo>
                    <a:cubicBezTo>
                      <a:pt x="14890" y="3783"/>
                      <a:pt x="14930" y="3691"/>
                      <a:pt x="14990" y="3691"/>
                    </a:cubicBezTo>
                    <a:cubicBezTo>
                      <a:pt x="14998" y="3691"/>
                      <a:pt x="15005" y="3692"/>
                      <a:pt x="15013" y="3695"/>
                    </a:cubicBezTo>
                    <a:lnTo>
                      <a:pt x="15013" y="3695"/>
                    </a:lnTo>
                    <a:cubicBezTo>
                      <a:pt x="14994" y="3673"/>
                      <a:pt x="14981" y="3645"/>
                      <a:pt x="14981" y="3610"/>
                    </a:cubicBezTo>
                    <a:cubicBezTo>
                      <a:pt x="14981" y="3600"/>
                      <a:pt x="14987" y="3594"/>
                      <a:pt x="14995" y="3594"/>
                    </a:cubicBezTo>
                    <a:cubicBezTo>
                      <a:pt x="15002" y="3594"/>
                      <a:pt x="15013" y="3600"/>
                      <a:pt x="15023" y="3610"/>
                    </a:cubicBezTo>
                    <a:cubicBezTo>
                      <a:pt x="15015" y="3488"/>
                      <a:pt x="14979" y="3461"/>
                      <a:pt x="14929" y="3461"/>
                    </a:cubicBezTo>
                    <a:cubicBezTo>
                      <a:pt x="14888" y="3461"/>
                      <a:pt x="14838" y="3479"/>
                      <a:pt x="14787" y="3479"/>
                    </a:cubicBezTo>
                    <a:cubicBezTo>
                      <a:pt x="14739" y="3479"/>
                      <a:pt x="14690" y="3463"/>
                      <a:pt x="14647" y="3401"/>
                    </a:cubicBezTo>
                    <a:cubicBezTo>
                      <a:pt x="14751" y="3359"/>
                      <a:pt x="14751" y="3233"/>
                      <a:pt x="14709" y="3213"/>
                    </a:cubicBezTo>
                    <a:lnTo>
                      <a:pt x="14709" y="3213"/>
                    </a:lnTo>
                    <a:cubicBezTo>
                      <a:pt x="14764" y="3285"/>
                      <a:pt x="14645" y="3342"/>
                      <a:pt x="14544" y="3342"/>
                    </a:cubicBezTo>
                    <a:cubicBezTo>
                      <a:pt x="14529" y="3342"/>
                      <a:pt x="14514" y="3341"/>
                      <a:pt x="14500" y="3338"/>
                    </a:cubicBezTo>
                    <a:cubicBezTo>
                      <a:pt x="14458" y="3150"/>
                      <a:pt x="14333" y="3233"/>
                      <a:pt x="14291" y="3150"/>
                    </a:cubicBezTo>
                    <a:lnTo>
                      <a:pt x="14291" y="3150"/>
                    </a:lnTo>
                    <a:lnTo>
                      <a:pt x="14333" y="3254"/>
                    </a:lnTo>
                    <a:cubicBezTo>
                      <a:pt x="14313" y="3262"/>
                      <a:pt x="14296" y="3266"/>
                      <a:pt x="14280" y="3266"/>
                    </a:cubicBezTo>
                    <a:cubicBezTo>
                      <a:pt x="14210" y="3266"/>
                      <a:pt x="14167" y="3201"/>
                      <a:pt x="14082" y="3150"/>
                    </a:cubicBezTo>
                    <a:cubicBezTo>
                      <a:pt x="14097" y="3135"/>
                      <a:pt x="14111" y="3129"/>
                      <a:pt x="14124" y="3129"/>
                    </a:cubicBezTo>
                    <a:cubicBezTo>
                      <a:pt x="14130" y="3129"/>
                      <a:pt x="14135" y="3130"/>
                      <a:pt x="14140" y="3132"/>
                    </a:cubicBezTo>
                    <a:lnTo>
                      <a:pt x="14140" y="3132"/>
                    </a:lnTo>
                    <a:cubicBezTo>
                      <a:pt x="14032" y="3060"/>
                      <a:pt x="14122" y="2791"/>
                      <a:pt x="13977" y="2773"/>
                    </a:cubicBezTo>
                    <a:cubicBezTo>
                      <a:pt x="13998" y="2731"/>
                      <a:pt x="14019" y="2689"/>
                      <a:pt x="14061" y="2669"/>
                    </a:cubicBezTo>
                    <a:cubicBezTo>
                      <a:pt x="14082" y="2648"/>
                      <a:pt x="14124" y="2627"/>
                      <a:pt x="14124" y="2564"/>
                    </a:cubicBezTo>
                    <a:cubicBezTo>
                      <a:pt x="13872" y="2459"/>
                      <a:pt x="14040" y="2271"/>
                      <a:pt x="13789" y="2187"/>
                    </a:cubicBezTo>
                    <a:cubicBezTo>
                      <a:pt x="13757" y="2281"/>
                      <a:pt x="13773" y="2293"/>
                      <a:pt x="13695" y="2293"/>
                    </a:cubicBezTo>
                    <a:cubicBezTo>
                      <a:pt x="13668" y="2293"/>
                      <a:pt x="13632" y="2292"/>
                      <a:pt x="13580" y="2292"/>
                    </a:cubicBezTo>
                    <a:cubicBezTo>
                      <a:pt x="13684" y="2334"/>
                      <a:pt x="13810" y="2417"/>
                      <a:pt x="13914" y="2501"/>
                    </a:cubicBezTo>
                    <a:cubicBezTo>
                      <a:pt x="13810" y="2459"/>
                      <a:pt x="13705" y="2459"/>
                      <a:pt x="13600" y="2438"/>
                    </a:cubicBezTo>
                    <a:lnTo>
                      <a:pt x="13600" y="2438"/>
                    </a:lnTo>
                    <a:cubicBezTo>
                      <a:pt x="13684" y="2522"/>
                      <a:pt x="13831" y="2564"/>
                      <a:pt x="13852" y="2627"/>
                    </a:cubicBezTo>
                    <a:cubicBezTo>
                      <a:pt x="13806" y="2620"/>
                      <a:pt x="13777" y="2616"/>
                      <a:pt x="13757" y="2616"/>
                    </a:cubicBezTo>
                    <a:cubicBezTo>
                      <a:pt x="13712" y="2616"/>
                      <a:pt x="13713" y="2638"/>
                      <a:pt x="13684" y="2710"/>
                    </a:cubicBezTo>
                    <a:cubicBezTo>
                      <a:pt x="13726" y="2459"/>
                      <a:pt x="13391" y="2564"/>
                      <a:pt x="13370" y="2376"/>
                    </a:cubicBezTo>
                    <a:lnTo>
                      <a:pt x="13600" y="2145"/>
                    </a:lnTo>
                    <a:cubicBezTo>
                      <a:pt x="13496" y="1853"/>
                      <a:pt x="13161" y="1978"/>
                      <a:pt x="12973" y="1727"/>
                    </a:cubicBezTo>
                    <a:lnTo>
                      <a:pt x="12973" y="1727"/>
                    </a:lnTo>
                    <a:lnTo>
                      <a:pt x="13015" y="1811"/>
                    </a:lnTo>
                    <a:cubicBezTo>
                      <a:pt x="12996" y="1826"/>
                      <a:pt x="12979" y="1832"/>
                      <a:pt x="12963" y="1832"/>
                    </a:cubicBezTo>
                    <a:cubicBezTo>
                      <a:pt x="12893" y="1832"/>
                      <a:pt x="12849" y="1702"/>
                      <a:pt x="12764" y="1685"/>
                    </a:cubicBezTo>
                    <a:cubicBezTo>
                      <a:pt x="12847" y="1622"/>
                      <a:pt x="12826" y="1560"/>
                      <a:pt x="12826" y="1476"/>
                    </a:cubicBezTo>
                    <a:lnTo>
                      <a:pt x="12826" y="1476"/>
                    </a:lnTo>
                    <a:cubicBezTo>
                      <a:pt x="12820" y="1489"/>
                      <a:pt x="12811" y="1494"/>
                      <a:pt x="12801" y="1494"/>
                    </a:cubicBezTo>
                    <a:cubicBezTo>
                      <a:pt x="12779" y="1494"/>
                      <a:pt x="12751" y="1469"/>
                      <a:pt x="12722" y="1455"/>
                    </a:cubicBezTo>
                    <a:cubicBezTo>
                      <a:pt x="12701" y="1434"/>
                      <a:pt x="12701" y="1434"/>
                      <a:pt x="12680" y="1413"/>
                    </a:cubicBezTo>
                    <a:cubicBezTo>
                      <a:pt x="12659" y="1413"/>
                      <a:pt x="12638" y="1392"/>
                      <a:pt x="12617" y="1392"/>
                    </a:cubicBezTo>
                    <a:lnTo>
                      <a:pt x="12575" y="1392"/>
                    </a:lnTo>
                    <a:cubicBezTo>
                      <a:pt x="12554" y="1392"/>
                      <a:pt x="12512" y="1413"/>
                      <a:pt x="12492" y="1434"/>
                    </a:cubicBezTo>
                    <a:lnTo>
                      <a:pt x="12450" y="1246"/>
                    </a:lnTo>
                    <a:cubicBezTo>
                      <a:pt x="12392" y="1188"/>
                      <a:pt x="12331" y="1172"/>
                      <a:pt x="12269" y="1172"/>
                    </a:cubicBezTo>
                    <a:cubicBezTo>
                      <a:pt x="12184" y="1172"/>
                      <a:pt x="12098" y="1202"/>
                      <a:pt x="12017" y="1202"/>
                    </a:cubicBezTo>
                    <a:cubicBezTo>
                      <a:pt x="11963" y="1202"/>
                      <a:pt x="11911" y="1188"/>
                      <a:pt x="11864" y="1141"/>
                    </a:cubicBezTo>
                    <a:cubicBezTo>
                      <a:pt x="11980" y="1102"/>
                      <a:pt x="11935" y="992"/>
                      <a:pt x="12076" y="992"/>
                    </a:cubicBezTo>
                    <a:cubicBezTo>
                      <a:pt x="12088" y="992"/>
                      <a:pt x="12101" y="993"/>
                      <a:pt x="12115" y="995"/>
                    </a:cubicBezTo>
                    <a:cubicBezTo>
                      <a:pt x="12056" y="965"/>
                      <a:pt x="12017" y="935"/>
                      <a:pt x="11985" y="935"/>
                    </a:cubicBezTo>
                    <a:cubicBezTo>
                      <a:pt x="11972" y="935"/>
                      <a:pt x="11960" y="941"/>
                      <a:pt x="11948" y="953"/>
                    </a:cubicBezTo>
                    <a:cubicBezTo>
                      <a:pt x="11927" y="890"/>
                      <a:pt x="11675" y="953"/>
                      <a:pt x="11655" y="827"/>
                    </a:cubicBezTo>
                    <a:cubicBezTo>
                      <a:pt x="11621" y="844"/>
                      <a:pt x="11574" y="902"/>
                      <a:pt x="11513" y="902"/>
                    </a:cubicBezTo>
                    <a:cubicBezTo>
                      <a:pt x="11498" y="902"/>
                      <a:pt x="11483" y="898"/>
                      <a:pt x="11466" y="890"/>
                    </a:cubicBezTo>
                    <a:cubicBezTo>
                      <a:pt x="11466" y="877"/>
                      <a:pt x="11474" y="864"/>
                      <a:pt x="11481" y="856"/>
                    </a:cubicBezTo>
                    <a:lnTo>
                      <a:pt x="11481" y="856"/>
                    </a:lnTo>
                    <a:cubicBezTo>
                      <a:pt x="11447" y="881"/>
                      <a:pt x="11329" y="841"/>
                      <a:pt x="11339" y="962"/>
                    </a:cubicBezTo>
                    <a:lnTo>
                      <a:pt x="11339" y="962"/>
                    </a:lnTo>
                    <a:cubicBezTo>
                      <a:pt x="11313" y="762"/>
                      <a:pt x="11149" y="701"/>
                      <a:pt x="10985" y="639"/>
                    </a:cubicBezTo>
                    <a:cubicBezTo>
                      <a:pt x="10818" y="576"/>
                      <a:pt x="10650" y="534"/>
                      <a:pt x="10587" y="388"/>
                    </a:cubicBezTo>
                    <a:cubicBezTo>
                      <a:pt x="10420" y="346"/>
                      <a:pt x="10190" y="304"/>
                      <a:pt x="10043" y="283"/>
                    </a:cubicBezTo>
                    <a:cubicBezTo>
                      <a:pt x="10043" y="268"/>
                      <a:pt x="10043" y="254"/>
                      <a:pt x="10051" y="254"/>
                    </a:cubicBezTo>
                    <a:cubicBezTo>
                      <a:pt x="10052" y="254"/>
                      <a:pt x="10052" y="254"/>
                      <a:pt x="10053" y="254"/>
                    </a:cubicBezTo>
                    <a:lnTo>
                      <a:pt x="10053" y="254"/>
                    </a:lnTo>
                    <a:cubicBezTo>
                      <a:pt x="10025" y="234"/>
                      <a:pt x="10001" y="226"/>
                      <a:pt x="9980" y="226"/>
                    </a:cubicBezTo>
                    <a:cubicBezTo>
                      <a:pt x="9893" y="226"/>
                      <a:pt x="9853" y="361"/>
                      <a:pt x="9749" y="361"/>
                    </a:cubicBezTo>
                    <a:cubicBezTo>
                      <a:pt x="9720" y="361"/>
                      <a:pt x="9687" y="351"/>
                      <a:pt x="9646" y="325"/>
                    </a:cubicBezTo>
                    <a:cubicBezTo>
                      <a:pt x="9583" y="241"/>
                      <a:pt x="9625" y="220"/>
                      <a:pt x="9688" y="220"/>
                    </a:cubicBezTo>
                    <a:cubicBezTo>
                      <a:pt x="9709" y="220"/>
                      <a:pt x="9730" y="226"/>
                      <a:pt x="9740" y="226"/>
                    </a:cubicBezTo>
                    <a:cubicBezTo>
                      <a:pt x="9751" y="226"/>
                      <a:pt x="9751" y="220"/>
                      <a:pt x="9730" y="200"/>
                    </a:cubicBezTo>
                    <a:cubicBezTo>
                      <a:pt x="9730" y="137"/>
                      <a:pt x="9730" y="95"/>
                      <a:pt x="9688" y="74"/>
                    </a:cubicBezTo>
                    <a:cubicBezTo>
                      <a:pt x="9667" y="64"/>
                      <a:pt x="9635" y="58"/>
                      <a:pt x="9604" y="58"/>
                    </a:cubicBezTo>
                    <a:cubicBezTo>
                      <a:pt x="9573" y="58"/>
                      <a:pt x="9541" y="64"/>
                      <a:pt x="9520" y="74"/>
                    </a:cubicBezTo>
                    <a:cubicBezTo>
                      <a:pt x="9468" y="84"/>
                      <a:pt x="9416" y="100"/>
                      <a:pt x="9369" y="100"/>
                    </a:cubicBezTo>
                    <a:cubicBezTo>
                      <a:pt x="9322" y="100"/>
                      <a:pt x="9280" y="84"/>
                      <a:pt x="9248" y="32"/>
                    </a:cubicBezTo>
                    <a:lnTo>
                      <a:pt x="9290" y="32"/>
                    </a:lnTo>
                    <a:cubicBezTo>
                      <a:pt x="9263" y="9"/>
                      <a:pt x="9232" y="0"/>
                      <a:pt x="9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12"/>
              <p:cNvSpPr/>
              <p:nvPr/>
            </p:nvSpPr>
            <p:spPr>
              <a:xfrm>
                <a:off x="7894025" y="320822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lnTo>
                      <a:pt x="21" y="42"/>
                    </a:lnTo>
                    <a:cubicBezTo>
                      <a:pt x="21" y="42"/>
                      <a:pt x="21" y="2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12"/>
              <p:cNvSpPr/>
              <p:nvPr/>
            </p:nvSpPr>
            <p:spPr>
              <a:xfrm>
                <a:off x="7952600" y="32819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cubicBezTo>
                      <a:pt x="22" y="1"/>
                      <a:pt x="1" y="1"/>
                      <a:pt x="1" y="21"/>
                    </a:cubicBezTo>
                    <a:cubicBezTo>
                      <a:pt x="1" y="21"/>
                      <a:pt x="22" y="21"/>
                      <a:pt x="22" y="42"/>
                    </a:cubicBezTo>
                    <a:lnTo>
                      <a:pt x="42" y="42"/>
                    </a:lnTo>
                    <a:cubicBezTo>
                      <a:pt x="42" y="21"/>
                      <a:pt x="42" y="2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12"/>
              <p:cNvSpPr/>
              <p:nvPr/>
            </p:nvSpPr>
            <p:spPr>
              <a:xfrm>
                <a:off x="8260175" y="319620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12"/>
              <p:cNvSpPr/>
              <p:nvPr/>
            </p:nvSpPr>
            <p:spPr>
              <a:xfrm>
                <a:off x="7902900" y="31527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1" y="0"/>
                    </a:moveTo>
                    <a:lnTo>
                      <a:pt x="22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12"/>
              <p:cNvSpPr/>
              <p:nvPr/>
            </p:nvSpPr>
            <p:spPr>
              <a:xfrm>
                <a:off x="8217800" y="3252150"/>
                <a:ext cx="26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85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64" y="22"/>
                      <a:pt x="43" y="43"/>
                      <a:pt x="1" y="85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12"/>
              <p:cNvSpPr/>
              <p:nvPr/>
            </p:nvSpPr>
            <p:spPr>
              <a:xfrm>
                <a:off x="8208925" y="326367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12"/>
              <p:cNvSpPr/>
              <p:nvPr/>
            </p:nvSpPr>
            <p:spPr>
              <a:xfrm>
                <a:off x="8216600" y="3043225"/>
                <a:ext cx="12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49" h="31" extrusionOk="0">
                    <a:moveTo>
                      <a:pt x="6" y="1"/>
                    </a:moveTo>
                    <a:cubicBezTo>
                      <a:pt x="0" y="1"/>
                      <a:pt x="19" y="15"/>
                      <a:pt x="49" y="30"/>
                    </a:cubicBezTo>
                    <a:cubicBezTo>
                      <a:pt x="49" y="30"/>
                      <a:pt x="49" y="9"/>
                      <a:pt x="28" y="9"/>
                    </a:cubicBezTo>
                    <a:cubicBezTo>
                      <a:pt x="16" y="3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12"/>
              <p:cNvSpPr/>
              <p:nvPr/>
            </p:nvSpPr>
            <p:spPr>
              <a:xfrm>
                <a:off x="8252850" y="3102025"/>
                <a:ext cx="212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70" extrusionOk="0">
                    <a:moveTo>
                      <a:pt x="1" y="1"/>
                    </a:moveTo>
                    <a:cubicBezTo>
                      <a:pt x="1" y="35"/>
                      <a:pt x="1" y="69"/>
                      <a:pt x="46" y="69"/>
                    </a:cubicBezTo>
                    <a:cubicBezTo>
                      <a:pt x="57" y="69"/>
                      <a:pt x="69" y="67"/>
                      <a:pt x="84" y="64"/>
                    </a:cubicBezTo>
                    <a:cubicBezTo>
                      <a:pt x="64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12"/>
              <p:cNvSpPr/>
              <p:nvPr/>
            </p:nvSpPr>
            <p:spPr>
              <a:xfrm>
                <a:off x="8158700" y="2992700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12"/>
              <p:cNvSpPr/>
              <p:nvPr/>
            </p:nvSpPr>
            <p:spPr>
              <a:xfrm>
                <a:off x="8251800" y="3098900"/>
                <a:ext cx="10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43" y="126"/>
                    </a:cubicBezTo>
                    <a:cubicBezTo>
                      <a:pt x="43" y="84"/>
                      <a:pt x="43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12"/>
              <p:cNvSpPr/>
              <p:nvPr/>
            </p:nvSpPr>
            <p:spPr>
              <a:xfrm>
                <a:off x="8153475" y="33039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0" y="21"/>
                    </a:moveTo>
                    <a:lnTo>
                      <a:pt x="42" y="0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12"/>
              <p:cNvSpPr/>
              <p:nvPr/>
            </p:nvSpPr>
            <p:spPr>
              <a:xfrm>
                <a:off x="8151375" y="3305000"/>
                <a:ext cx="160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22" extrusionOk="0">
                    <a:moveTo>
                      <a:pt x="63" y="0"/>
                    </a:moveTo>
                    <a:cubicBezTo>
                      <a:pt x="42" y="0"/>
                      <a:pt x="1" y="21"/>
                      <a:pt x="1" y="21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12"/>
              <p:cNvSpPr/>
              <p:nvPr/>
            </p:nvSpPr>
            <p:spPr>
              <a:xfrm>
                <a:off x="8172825" y="3290875"/>
                <a:ext cx="52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26" extrusionOk="0">
                    <a:moveTo>
                      <a:pt x="209" y="1"/>
                    </a:moveTo>
                    <a:cubicBezTo>
                      <a:pt x="167" y="42"/>
                      <a:pt x="84" y="63"/>
                      <a:pt x="0" y="126"/>
                    </a:cubicBezTo>
                    <a:cubicBezTo>
                      <a:pt x="42" y="105"/>
                      <a:pt x="167" y="43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12"/>
              <p:cNvSpPr/>
              <p:nvPr/>
            </p:nvSpPr>
            <p:spPr>
              <a:xfrm>
                <a:off x="8195850" y="3277275"/>
                <a:ext cx="78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89" extrusionOk="0">
                    <a:moveTo>
                      <a:pt x="230" y="0"/>
                    </a:moveTo>
                    <a:lnTo>
                      <a:pt x="63" y="126"/>
                    </a:lnTo>
                    <a:cubicBezTo>
                      <a:pt x="80" y="126"/>
                      <a:pt x="96" y="122"/>
                      <a:pt x="105" y="122"/>
                    </a:cubicBezTo>
                    <a:cubicBezTo>
                      <a:pt x="118" y="122"/>
                      <a:pt x="113" y="130"/>
                      <a:pt x="63" y="168"/>
                    </a:cubicBezTo>
                    <a:cubicBezTo>
                      <a:pt x="314" y="42"/>
                      <a:pt x="0" y="189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12"/>
              <p:cNvSpPr/>
              <p:nvPr/>
            </p:nvSpPr>
            <p:spPr>
              <a:xfrm>
                <a:off x="8213750" y="3266250"/>
                <a:ext cx="28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8" extrusionOk="0">
                    <a:moveTo>
                      <a:pt x="96" y="1"/>
                    </a:moveTo>
                    <a:cubicBezTo>
                      <a:pt x="86" y="1"/>
                      <a:pt x="67" y="8"/>
                      <a:pt x="37" y="23"/>
                    </a:cubicBezTo>
                    <a:cubicBezTo>
                      <a:pt x="1" y="59"/>
                      <a:pt x="0" y="68"/>
                      <a:pt x="11" y="68"/>
                    </a:cubicBezTo>
                    <a:cubicBezTo>
                      <a:pt x="21" y="68"/>
                      <a:pt x="41" y="60"/>
                      <a:pt x="51" y="60"/>
                    </a:cubicBezTo>
                    <a:cubicBezTo>
                      <a:pt x="56" y="60"/>
                      <a:pt x="58" y="61"/>
                      <a:pt x="58" y="65"/>
                    </a:cubicBezTo>
                    <a:cubicBezTo>
                      <a:pt x="99" y="24"/>
                      <a:pt x="11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12"/>
              <p:cNvSpPr/>
              <p:nvPr/>
            </p:nvSpPr>
            <p:spPr>
              <a:xfrm>
                <a:off x="8272200" y="3158400"/>
                <a:ext cx="31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8" extrusionOk="0">
                    <a:moveTo>
                      <a:pt x="1" y="26"/>
                    </a:moveTo>
                    <a:lnTo>
                      <a:pt x="1" y="26"/>
                    </a:lnTo>
                    <a:cubicBezTo>
                      <a:pt x="7" y="28"/>
                      <a:pt x="12" y="29"/>
                      <a:pt x="18" y="29"/>
                    </a:cubicBezTo>
                    <a:lnTo>
                      <a:pt x="18" y="29"/>
                    </a:lnTo>
                    <a:lnTo>
                      <a:pt x="1" y="26"/>
                    </a:lnTo>
                    <a:close/>
                    <a:moveTo>
                      <a:pt x="97" y="0"/>
                    </a:moveTo>
                    <a:cubicBezTo>
                      <a:pt x="77" y="0"/>
                      <a:pt x="51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29"/>
                    </a:lnTo>
                    <a:lnTo>
                      <a:pt x="126" y="47"/>
                    </a:lnTo>
                    <a:cubicBezTo>
                      <a:pt x="119" y="11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12"/>
              <p:cNvSpPr/>
              <p:nvPr/>
            </p:nvSpPr>
            <p:spPr>
              <a:xfrm>
                <a:off x="8253900" y="3135500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84" y="1"/>
                    </a:moveTo>
                    <a:lnTo>
                      <a:pt x="1" y="85"/>
                    </a:lnTo>
                    <a:lnTo>
                      <a:pt x="126" y="12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12"/>
              <p:cNvSpPr/>
              <p:nvPr/>
            </p:nvSpPr>
            <p:spPr>
              <a:xfrm>
                <a:off x="8277975" y="3116675"/>
                <a:ext cx="1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9" extrusionOk="0">
                    <a:moveTo>
                      <a:pt x="0" y="1"/>
                    </a:moveTo>
                    <a:lnTo>
                      <a:pt x="42" y="126"/>
                    </a:lnTo>
                    <a:lnTo>
                      <a:pt x="63" y="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12"/>
              <p:cNvSpPr/>
              <p:nvPr/>
            </p:nvSpPr>
            <p:spPr>
              <a:xfrm>
                <a:off x="8150850" y="2956050"/>
                <a:ext cx="34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" extrusionOk="0">
                    <a:moveTo>
                      <a:pt x="42" y="0"/>
                    </a:moveTo>
                    <a:cubicBezTo>
                      <a:pt x="36" y="0"/>
                      <a:pt x="29" y="1"/>
                      <a:pt x="22" y="2"/>
                    </a:cubicBezTo>
                    <a:lnTo>
                      <a:pt x="1" y="149"/>
                    </a:lnTo>
                    <a:cubicBezTo>
                      <a:pt x="60" y="149"/>
                      <a:pt x="13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12"/>
              <p:cNvSpPr/>
              <p:nvPr/>
            </p:nvSpPr>
            <p:spPr>
              <a:xfrm>
                <a:off x="8054600" y="2951250"/>
                <a:ext cx="47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7" extrusionOk="0">
                    <a:moveTo>
                      <a:pt x="95" y="1"/>
                    </a:moveTo>
                    <a:cubicBezTo>
                      <a:pt x="58" y="1"/>
                      <a:pt x="22" y="16"/>
                      <a:pt x="1" y="48"/>
                    </a:cubicBezTo>
                    <a:cubicBezTo>
                      <a:pt x="43" y="48"/>
                      <a:pt x="103" y="57"/>
                      <a:pt x="145" y="57"/>
                    </a:cubicBezTo>
                    <a:cubicBezTo>
                      <a:pt x="166" y="57"/>
                      <a:pt x="182" y="55"/>
                      <a:pt x="189" y="48"/>
                    </a:cubicBezTo>
                    <a:cubicBezTo>
                      <a:pt x="168" y="16"/>
                      <a:pt x="13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12"/>
              <p:cNvSpPr/>
              <p:nvPr/>
            </p:nvSpPr>
            <p:spPr>
              <a:xfrm>
                <a:off x="7880425" y="3129225"/>
                <a:ext cx="550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48" extrusionOk="0">
                    <a:moveTo>
                      <a:pt x="0" y="1"/>
                    </a:moveTo>
                    <a:cubicBezTo>
                      <a:pt x="0" y="43"/>
                      <a:pt x="0" y="85"/>
                      <a:pt x="21" y="147"/>
                    </a:cubicBezTo>
                    <a:lnTo>
                      <a:pt x="21" y="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12"/>
              <p:cNvSpPr/>
              <p:nvPr/>
            </p:nvSpPr>
            <p:spPr>
              <a:xfrm>
                <a:off x="8393450" y="2949300"/>
                <a:ext cx="902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61" y="0"/>
                    </a:moveTo>
                    <a:lnTo>
                      <a:pt x="361" y="0"/>
                    </a:lnTo>
                    <a:cubicBezTo>
                      <a:pt x="277" y="167"/>
                      <a:pt x="152" y="398"/>
                      <a:pt x="89" y="670"/>
                    </a:cubicBezTo>
                    <a:cubicBezTo>
                      <a:pt x="84" y="680"/>
                      <a:pt x="81" y="684"/>
                      <a:pt x="80" y="684"/>
                    </a:cubicBezTo>
                    <a:cubicBezTo>
                      <a:pt x="77" y="684"/>
                      <a:pt x="89" y="649"/>
                      <a:pt x="89" y="649"/>
                    </a:cubicBezTo>
                    <a:lnTo>
                      <a:pt x="89" y="649"/>
                    </a:lnTo>
                    <a:cubicBezTo>
                      <a:pt x="38" y="785"/>
                      <a:pt x="1" y="949"/>
                      <a:pt x="34" y="949"/>
                    </a:cubicBezTo>
                    <a:cubicBezTo>
                      <a:pt x="41" y="949"/>
                      <a:pt x="52" y="940"/>
                      <a:pt x="68" y="921"/>
                    </a:cubicBezTo>
                    <a:cubicBezTo>
                      <a:pt x="89" y="753"/>
                      <a:pt x="110" y="712"/>
                      <a:pt x="152" y="523"/>
                    </a:cubicBezTo>
                    <a:cubicBezTo>
                      <a:pt x="190" y="389"/>
                      <a:pt x="246" y="290"/>
                      <a:pt x="255" y="290"/>
                    </a:cubicBezTo>
                    <a:cubicBezTo>
                      <a:pt x="256" y="290"/>
                      <a:pt x="256" y="291"/>
                      <a:pt x="256" y="293"/>
                    </a:cubicBezTo>
                    <a:cubicBezTo>
                      <a:pt x="256" y="251"/>
                      <a:pt x="340" y="84"/>
                      <a:pt x="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12"/>
              <p:cNvSpPr/>
              <p:nvPr/>
            </p:nvSpPr>
            <p:spPr>
              <a:xfrm>
                <a:off x="8270125" y="3419025"/>
                <a:ext cx="107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11" extrusionOk="0">
                    <a:moveTo>
                      <a:pt x="0" y="1"/>
                    </a:moveTo>
                    <a:cubicBezTo>
                      <a:pt x="18" y="70"/>
                      <a:pt x="21" y="110"/>
                      <a:pt x="33" y="110"/>
                    </a:cubicBezTo>
                    <a:cubicBezTo>
                      <a:pt x="35" y="110"/>
                      <a:pt x="38" y="109"/>
                      <a:pt x="42" y="105"/>
                    </a:cubicBezTo>
                    <a:cubicBezTo>
                      <a:pt x="42" y="42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12"/>
              <p:cNvSpPr/>
              <p:nvPr/>
            </p:nvSpPr>
            <p:spPr>
              <a:xfrm>
                <a:off x="8271175" y="3454075"/>
                <a:ext cx="5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3" extrusionOk="0">
                    <a:moveTo>
                      <a:pt x="21" y="0"/>
                    </a:moveTo>
                    <a:cubicBezTo>
                      <a:pt x="21" y="21"/>
                      <a:pt x="0" y="21"/>
                      <a:pt x="21" y="42"/>
                    </a:cubicBezTo>
                    <a:cubicBezTo>
                      <a:pt x="21" y="21"/>
                      <a:pt x="21" y="21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12"/>
              <p:cNvSpPr/>
              <p:nvPr/>
            </p:nvSpPr>
            <p:spPr>
              <a:xfrm>
                <a:off x="8384675" y="3012050"/>
                <a:ext cx="5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43"/>
                      <a:pt x="0" y="85"/>
                      <a:pt x="0" y="126"/>
                    </a:cubicBezTo>
                    <a:cubicBezTo>
                      <a:pt x="0" y="85"/>
                      <a:pt x="21" y="43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12"/>
              <p:cNvSpPr/>
              <p:nvPr/>
            </p:nvSpPr>
            <p:spPr>
              <a:xfrm>
                <a:off x="8377875" y="3029850"/>
                <a:ext cx="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0" y="84"/>
                    </a:moveTo>
                    <a:lnTo>
                      <a:pt x="0" y="0"/>
                    </a:lnTo>
                    <a:cubicBezTo>
                      <a:pt x="0" y="21"/>
                      <a:pt x="0" y="63"/>
                      <a:pt x="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12"/>
              <p:cNvSpPr/>
              <p:nvPr/>
            </p:nvSpPr>
            <p:spPr>
              <a:xfrm>
                <a:off x="8353800" y="2865600"/>
                <a:ext cx="825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7" extrusionOk="0">
                    <a:moveTo>
                      <a:pt x="1" y="0"/>
                    </a:moveTo>
                    <a:cubicBezTo>
                      <a:pt x="11" y="11"/>
                      <a:pt x="22" y="16"/>
                      <a:pt x="27" y="16"/>
                    </a:cubicBezTo>
                    <a:cubicBezTo>
                      <a:pt x="32" y="16"/>
                      <a:pt x="32" y="11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12"/>
              <p:cNvSpPr/>
              <p:nvPr/>
            </p:nvSpPr>
            <p:spPr>
              <a:xfrm>
                <a:off x="8404025" y="2940400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1" y="0"/>
                    </a:moveTo>
                    <a:lnTo>
                      <a:pt x="43" y="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12"/>
              <p:cNvSpPr/>
              <p:nvPr/>
            </p:nvSpPr>
            <p:spPr>
              <a:xfrm>
                <a:off x="8219900" y="3484325"/>
                <a:ext cx="1150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5" extrusionOk="0">
                    <a:moveTo>
                      <a:pt x="44" y="1"/>
                    </a:moveTo>
                    <a:cubicBezTo>
                      <a:pt x="42" y="1"/>
                      <a:pt x="25" y="13"/>
                      <a:pt x="1" y="25"/>
                    </a:cubicBezTo>
                    <a:lnTo>
                      <a:pt x="21" y="25"/>
                    </a:lnTo>
                    <a:cubicBezTo>
                      <a:pt x="39" y="7"/>
                      <a:pt x="46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12"/>
              <p:cNvSpPr/>
              <p:nvPr/>
            </p:nvSpPr>
            <p:spPr>
              <a:xfrm>
                <a:off x="7810850" y="3259600"/>
                <a:ext cx="31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3" extrusionOk="0">
                    <a:moveTo>
                      <a:pt x="30" y="1"/>
                    </a:moveTo>
                    <a:cubicBezTo>
                      <a:pt x="20" y="1"/>
                      <a:pt x="10" y="44"/>
                      <a:pt x="0" y="163"/>
                    </a:cubicBezTo>
                    <a:cubicBezTo>
                      <a:pt x="2" y="159"/>
                      <a:pt x="3" y="158"/>
                      <a:pt x="5" y="158"/>
                    </a:cubicBezTo>
                    <a:cubicBezTo>
                      <a:pt x="23" y="158"/>
                      <a:pt x="63" y="352"/>
                      <a:pt x="93" y="352"/>
                    </a:cubicBezTo>
                    <a:cubicBezTo>
                      <a:pt x="108" y="352"/>
                      <a:pt x="120" y="310"/>
                      <a:pt x="126" y="184"/>
                    </a:cubicBezTo>
                    <a:lnTo>
                      <a:pt x="126" y="184"/>
                    </a:lnTo>
                    <a:cubicBezTo>
                      <a:pt x="118" y="243"/>
                      <a:pt x="111" y="266"/>
                      <a:pt x="104" y="266"/>
                    </a:cubicBezTo>
                    <a:cubicBezTo>
                      <a:pt x="90" y="266"/>
                      <a:pt x="77" y="189"/>
                      <a:pt x="63" y="121"/>
                    </a:cubicBezTo>
                    <a:cubicBezTo>
                      <a:pt x="52" y="55"/>
                      <a:pt x="41" y="1"/>
                      <a:pt x="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12"/>
              <p:cNvSpPr/>
              <p:nvPr/>
            </p:nvSpPr>
            <p:spPr>
              <a:xfrm>
                <a:off x="8384150" y="3017300"/>
                <a:ext cx="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0"/>
                    </a:moveTo>
                    <a:cubicBezTo>
                      <a:pt x="1" y="42"/>
                      <a:pt x="1" y="84"/>
                      <a:pt x="1" y="126"/>
                    </a:cubicBezTo>
                    <a:cubicBezTo>
                      <a:pt x="1" y="63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12"/>
              <p:cNvSpPr/>
              <p:nvPr/>
            </p:nvSpPr>
            <p:spPr>
              <a:xfrm>
                <a:off x="8095400" y="346872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2" y="0"/>
                    </a:moveTo>
                    <a:cubicBezTo>
                      <a:pt x="1" y="21"/>
                      <a:pt x="1" y="63"/>
                      <a:pt x="1" y="84"/>
                    </a:cubicBezTo>
                    <a:cubicBezTo>
                      <a:pt x="1" y="84"/>
                      <a:pt x="22" y="6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12"/>
              <p:cNvSpPr/>
              <p:nvPr/>
            </p:nvSpPr>
            <p:spPr>
              <a:xfrm>
                <a:off x="8032100" y="3425075"/>
                <a:ext cx="4750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31" extrusionOk="0">
                    <a:moveTo>
                      <a:pt x="75" y="1"/>
                    </a:moveTo>
                    <a:cubicBezTo>
                      <a:pt x="55" y="1"/>
                      <a:pt x="32" y="3"/>
                      <a:pt x="1" y="10"/>
                    </a:cubicBezTo>
                    <a:lnTo>
                      <a:pt x="22" y="10"/>
                    </a:lnTo>
                    <a:cubicBezTo>
                      <a:pt x="64" y="10"/>
                      <a:pt x="127" y="10"/>
                      <a:pt x="189" y="31"/>
                    </a:cubicBezTo>
                    <a:cubicBezTo>
                      <a:pt x="145" y="16"/>
                      <a:pt x="121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12"/>
              <p:cNvSpPr/>
              <p:nvPr/>
            </p:nvSpPr>
            <p:spPr>
              <a:xfrm>
                <a:off x="7966200" y="3435775"/>
                <a:ext cx="3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42" extrusionOk="0">
                    <a:moveTo>
                      <a:pt x="147" y="0"/>
                    </a:moveTo>
                    <a:lnTo>
                      <a:pt x="1" y="42"/>
                    </a:lnTo>
                    <a:lnTo>
                      <a:pt x="63" y="42"/>
                    </a:lnTo>
                    <a:cubicBezTo>
                      <a:pt x="84" y="42"/>
                      <a:pt x="126" y="21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12"/>
              <p:cNvSpPr/>
              <p:nvPr/>
            </p:nvSpPr>
            <p:spPr>
              <a:xfrm>
                <a:off x="8177525" y="2841000"/>
                <a:ext cx="1050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2"/>
                      <a:pt x="64" y="64"/>
                      <a:pt x="105" y="106"/>
                    </a:cubicBezTo>
                    <a:cubicBezTo>
                      <a:pt x="64" y="22"/>
                      <a:pt x="419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12"/>
              <p:cNvSpPr/>
              <p:nvPr/>
            </p:nvSpPr>
            <p:spPr>
              <a:xfrm>
                <a:off x="8384150" y="3014975"/>
                <a:ext cx="55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94" extrusionOk="0">
                    <a:moveTo>
                      <a:pt x="6" y="0"/>
                    </a:moveTo>
                    <a:cubicBezTo>
                      <a:pt x="3" y="0"/>
                      <a:pt x="1" y="2"/>
                      <a:pt x="1" y="9"/>
                    </a:cubicBezTo>
                    <a:cubicBezTo>
                      <a:pt x="1" y="30"/>
                      <a:pt x="1" y="51"/>
                      <a:pt x="1" y="93"/>
                    </a:cubicBezTo>
                    <a:cubicBezTo>
                      <a:pt x="1" y="72"/>
                      <a:pt x="21" y="30"/>
                      <a:pt x="21" y="9"/>
                    </a:cubicBezTo>
                    <a:cubicBezTo>
                      <a:pt x="21" y="9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12"/>
              <p:cNvSpPr/>
              <p:nvPr/>
            </p:nvSpPr>
            <p:spPr>
              <a:xfrm>
                <a:off x="8022175" y="3451975"/>
                <a:ext cx="840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3" extrusionOk="0">
                    <a:moveTo>
                      <a:pt x="0" y="1"/>
                    </a:moveTo>
                    <a:cubicBezTo>
                      <a:pt x="84" y="22"/>
                      <a:pt x="210" y="22"/>
                      <a:pt x="335" y="43"/>
                    </a:cubicBezTo>
                    <a:cubicBezTo>
                      <a:pt x="231" y="22"/>
                      <a:pt x="105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12"/>
              <p:cNvSpPr/>
              <p:nvPr/>
            </p:nvSpPr>
            <p:spPr>
              <a:xfrm>
                <a:off x="7863675" y="2948775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" y="21"/>
                      <a:pt x="1" y="63"/>
                      <a:pt x="1" y="8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12"/>
              <p:cNvSpPr/>
              <p:nvPr/>
            </p:nvSpPr>
            <p:spPr>
              <a:xfrm>
                <a:off x="7988175" y="3454600"/>
                <a:ext cx="682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" extrusionOk="0">
                    <a:moveTo>
                      <a:pt x="42" y="0"/>
                    </a:moveTo>
                    <a:cubicBezTo>
                      <a:pt x="42" y="0"/>
                      <a:pt x="21" y="21"/>
                      <a:pt x="0" y="42"/>
                    </a:cubicBezTo>
                    <a:cubicBezTo>
                      <a:pt x="105" y="42"/>
                      <a:pt x="189" y="21"/>
                      <a:pt x="272" y="21"/>
                    </a:cubicBezTo>
                    <a:cubicBezTo>
                      <a:pt x="210" y="0"/>
                      <a:pt x="126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12"/>
              <p:cNvSpPr/>
              <p:nvPr/>
            </p:nvSpPr>
            <p:spPr>
              <a:xfrm>
                <a:off x="7698900" y="2751550"/>
                <a:ext cx="776300" cy="783100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31324" extrusionOk="0">
                    <a:moveTo>
                      <a:pt x="14145" y="168"/>
                    </a:moveTo>
                    <a:lnTo>
                      <a:pt x="14145" y="168"/>
                    </a:lnTo>
                    <a:cubicBezTo>
                      <a:pt x="14103" y="189"/>
                      <a:pt x="14040" y="189"/>
                      <a:pt x="13936" y="189"/>
                    </a:cubicBezTo>
                    <a:cubicBezTo>
                      <a:pt x="14019" y="189"/>
                      <a:pt x="14082" y="189"/>
                      <a:pt x="14145" y="168"/>
                    </a:cubicBezTo>
                    <a:close/>
                    <a:moveTo>
                      <a:pt x="13475" y="252"/>
                    </a:moveTo>
                    <a:lnTo>
                      <a:pt x="13475" y="252"/>
                    </a:lnTo>
                    <a:cubicBezTo>
                      <a:pt x="13517" y="294"/>
                      <a:pt x="13496" y="336"/>
                      <a:pt x="13413" y="336"/>
                    </a:cubicBezTo>
                    <a:cubicBezTo>
                      <a:pt x="13455" y="315"/>
                      <a:pt x="13245" y="315"/>
                      <a:pt x="13120" y="273"/>
                    </a:cubicBezTo>
                    <a:cubicBezTo>
                      <a:pt x="13224" y="273"/>
                      <a:pt x="13350" y="273"/>
                      <a:pt x="13475" y="252"/>
                    </a:cubicBezTo>
                    <a:close/>
                    <a:moveTo>
                      <a:pt x="12848" y="1047"/>
                    </a:moveTo>
                    <a:cubicBezTo>
                      <a:pt x="12843" y="1049"/>
                      <a:pt x="12844" y="1051"/>
                      <a:pt x="12849" y="1051"/>
                    </a:cubicBezTo>
                    <a:lnTo>
                      <a:pt x="12849" y="1051"/>
                    </a:lnTo>
                    <a:cubicBezTo>
                      <a:pt x="12848" y="1050"/>
                      <a:pt x="12848" y="1049"/>
                      <a:pt x="12848" y="1047"/>
                    </a:cubicBezTo>
                    <a:close/>
                    <a:moveTo>
                      <a:pt x="14543" y="1017"/>
                    </a:moveTo>
                    <a:cubicBezTo>
                      <a:pt x="14550" y="1017"/>
                      <a:pt x="14556" y="1019"/>
                      <a:pt x="14563" y="1026"/>
                    </a:cubicBezTo>
                    <a:lnTo>
                      <a:pt x="14584" y="1026"/>
                    </a:lnTo>
                    <a:cubicBezTo>
                      <a:pt x="14563" y="1026"/>
                      <a:pt x="14543" y="1047"/>
                      <a:pt x="14522" y="1068"/>
                    </a:cubicBezTo>
                    <a:cubicBezTo>
                      <a:pt x="14501" y="1068"/>
                      <a:pt x="14501" y="1047"/>
                      <a:pt x="14501" y="1026"/>
                    </a:cubicBezTo>
                    <a:cubicBezTo>
                      <a:pt x="14515" y="1026"/>
                      <a:pt x="14529" y="1017"/>
                      <a:pt x="14543" y="1017"/>
                    </a:cubicBezTo>
                    <a:close/>
                    <a:moveTo>
                      <a:pt x="24228" y="2748"/>
                    </a:moveTo>
                    <a:cubicBezTo>
                      <a:pt x="24242" y="2759"/>
                      <a:pt x="24255" y="2770"/>
                      <a:pt x="24270" y="2782"/>
                    </a:cubicBezTo>
                    <a:lnTo>
                      <a:pt x="24270" y="2782"/>
                    </a:lnTo>
                    <a:cubicBezTo>
                      <a:pt x="24270" y="2782"/>
                      <a:pt x="24270" y="2782"/>
                      <a:pt x="24271" y="2783"/>
                    </a:cubicBezTo>
                    <a:lnTo>
                      <a:pt x="24271" y="2783"/>
                    </a:lnTo>
                    <a:cubicBezTo>
                      <a:pt x="24257" y="2769"/>
                      <a:pt x="24243" y="2757"/>
                      <a:pt x="24228" y="2748"/>
                    </a:cubicBezTo>
                    <a:close/>
                    <a:moveTo>
                      <a:pt x="7985" y="3025"/>
                    </a:moveTo>
                    <a:lnTo>
                      <a:pt x="7985" y="3025"/>
                    </a:lnTo>
                    <a:cubicBezTo>
                      <a:pt x="7981" y="3028"/>
                      <a:pt x="7977" y="3032"/>
                      <a:pt x="7973" y="3035"/>
                    </a:cubicBezTo>
                    <a:cubicBezTo>
                      <a:pt x="7977" y="3032"/>
                      <a:pt x="7981" y="3028"/>
                      <a:pt x="7985" y="3025"/>
                    </a:cubicBezTo>
                    <a:close/>
                    <a:moveTo>
                      <a:pt x="19229" y="3663"/>
                    </a:moveTo>
                    <a:cubicBezTo>
                      <a:pt x="19229" y="3678"/>
                      <a:pt x="19229" y="3693"/>
                      <a:pt x="19246" y="3700"/>
                    </a:cubicBezTo>
                    <a:lnTo>
                      <a:pt x="19246" y="3700"/>
                    </a:lnTo>
                    <a:cubicBezTo>
                      <a:pt x="19241" y="3688"/>
                      <a:pt x="19236" y="3675"/>
                      <a:pt x="19229" y="3663"/>
                    </a:cubicBezTo>
                    <a:close/>
                    <a:moveTo>
                      <a:pt x="28264" y="7580"/>
                    </a:moveTo>
                    <a:lnTo>
                      <a:pt x="28264" y="7580"/>
                    </a:lnTo>
                    <a:cubicBezTo>
                      <a:pt x="28245" y="7602"/>
                      <a:pt x="28225" y="7643"/>
                      <a:pt x="28206" y="7722"/>
                    </a:cubicBezTo>
                    <a:lnTo>
                      <a:pt x="28185" y="7826"/>
                    </a:lnTo>
                    <a:lnTo>
                      <a:pt x="28268" y="7596"/>
                    </a:lnTo>
                    <a:cubicBezTo>
                      <a:pt x="28268" y="7593"/>
                      <a:pt x="28267" y="7587"/>
                      <a:pt x="28264" y="7580"/>
                    </a:cubicBezTo>
                    <a:close/>
                    <a:moveTo>
                      <a:pt x="5775" y="8726"/>
                    </a:moveTo>
                    <a:lnTo>
                      <a:pt x="5775" y="8726"/>
                    </a:lnTo>
                    <a:cubicBezTo>
                      <a:pt x="5755" y="8746"/>
                      <a:pt x="5731" y="8768"/>
                      <a:pt x="5707" y="8791"/>
                    </a:cubicBezTo>
                    <a:lnTo>
                      <a:pt x="5707" y="8791"/>
                    </a:lnTo>
                    <a:cubicBezTo>
                      <a:pt x="5727" y="8773"/>
                      <a:pt x="5750" y="8752"/>
                      <a:pt x="5775" y="8726"/>
                    </a:cubicBezTo>
                    <a:close/>
                    <a:moveTo>
                      <a:pt x="4152" y="9875"/>
                    </a:moveTo>
                    <a:lnTo>
                      <a:pt x="4152" y="9875"/>
                    </a:lnTo>
                    <a:cubicBezTo>
                      <a:pt x="4156" y="9876"/>
                      <a:pt x="4160" y="9876"/>
                      <a:pt x="4164" y="9877"/>
                    </a:cubicBezTo>
                    <a:cubicBezTo>
                      <a:pt x="4160" y="9876"/>
                      <a:pt x="4156" y="9876"/>
                      <a:pt x="4152" y="9875"/>
                    </a:cubicBezTo>
                    <a:close/>
                    <a:moveTo>
                      <a:pt x="27724" y="9040"/>
                    </a:moveTo>
                    <a:lnTo>
                      <a:pt x="27662" y="9166"/>
                    </a:lnTo>
                    <a:cubicBezTo>
                      <a:pt x="27666" y="9156"/>
                      <a:pt x="27671" y="9152"/>
                      <a:pt x="27675" y="9152"/>
                    </a:cubicBezTo>
                    <a:cubicBezTo>
                      <a:pt x="27690" y="9152"/>
                      <a:pt x="27699" y="9201"/>
                      <a:pt x="27683" y="9249"/>
                    </a:cubicBezTo>
                    <a:cubicBezTo>
                      <a:pt x="27620" y="9500"/>
                      <a:pt x="27557" y="9605"/>
                      <a:pt x="27557" y="9626"/>
                    </a:cubicBezTo>
                    <a:cubicBezTo>
                      <a:pt x="27562" y="9618"/>
                      <a:pt x="27566" y="9615"/>
                      <a:pt x="27568" y="9615"/>
                    </a:cubicBezTo>
                    <a:lnTo>
                      <a:pt x="27568" y="9615"/>
                    </a:lnTo>
                    <a:cubicBezTo>
                      <a:pt x="27589" y="9615"/>
                      <a:pt x="27555" y="9805"/>
                      <a:pt x="27536" y="9898"/>
                    </a:cubicBezTo>
                    <a:cubicBezTo>
                      <a:pt x="27599" y="9605"/>
                      <a:pt x="27724" y="9124"/>
                      <a:pt x="27724" y="9040"/>
                    </a:cubicBezTo>
                    <a:close/>
                    <a:moveTo>
                      <a:pt x="30424" y="18833"/>
                    </a:moveTo>
                    <a:cubicBezTo>
                      <a:pt x="30424" y="18834"/>
                      <a:pt x="30424" y="18835"/>
                      <a:pt x="30424" y="18837"/>
                    </a:cubicBezTo>
                    <a:lnTo>
                      <a:pt x="30424" y="18837"/>
                    </a:lnTo>
                    <a:cubicBezTo>
                      <a:pt x="30424" y="18835"/>
                      <a:pt x="30424" y="18834"/>
                      <a:pt x="30424" y="18833"/>
                    </a:cubicBezTo>
                    <a:close/>
                    <a:moveTo>
                      <a:pt x="13015" y="27013"/>
                    </a:moveTo>
                    <a:cubicBezTo>
                      <a:pt x="13015" y="27013"/>
                      <a:pt x="13011" y="27017"/>
                      <a:pt x="13008" y="27024"/>
                    </a:cubicBezTo>
                    <a:lnTo>
                      <a:pt x="13008" y="27024"/>
                    </a:lnTo>
                    <a:cubicBezTo>
                      <a:pt x="13013" y="27020"/>
                      <a:pt x="13015" y="27017"/>
                      <a:pt x="13015" y="27013"/>
                    </a:cubicBezTo>
                    <a:close/>
                    <a:moveTo>
                      <a:pt x="10170" y="28742"/>
                    </a:moveTo>
                    <a:lnTo>
                      <a:pt x="10170" y="28742"/>
                    </a:lnTo>
                    <a:cubicBezTo>
                      <a:pt x="10155" y="28752"/>
                      <a:pt x="10140" y="28761"/>
                      <a:pt x="10128" y="28771"/>
                    </a:cubicBezTo>
                    <a:cubicBezTo>
                      <a:pt x="10147" y="28761"/>
                      <a:pt x="10161" y="28752"/>
                      <a:pt x="10170" y="28742"/>
                    </a:cubicBezTo>
                    <a:close/>
                    <a:moveTo>
                      <a:pt x="21113" y="29252"/>
                    </a:moveTo>
                    <a:lnTo>
                      <a:pt x="21113" y="29252"/>
                    </a:lnTo>
                    <a:cubicBezTo>
                      <a:pt x="21067" y="29277"/>
                      <a:pt x="21036" y="29299"/>
                      <a:pt x="21017" y="29318"/>
                    </a:cubicBezTo>
                    <a:lnTo>
                      <a:pt x="21017" y="29318"/>
                    </a:lnTo>
                    <a:cubicBezTo>
                      <a:pt x="21055" y="29300"/>
                      <a:pt x="21087" y="29278"/>
                      <a:pt x="21113" y="29252"/>
                    </a:cubicBezTo>
                    <a:close/>
                    <a:moveTo>
                      <a:pt x="13894" y="1"/>
                    </a:moveTo>
                    <a:cubicBezTo>
                      <a:pt x="13057" y="147"/>
                      <a:pt x="12074" y="189"/>
                      <a:pt x="11237" y="294"/>
                    </a:cubicBezTo>
                    <a:lnTo>
                      <a:pt x="10965" y="503"/>
                    </a:lnTo>
                    <a:cubicBezTo>
                      <a:pt x="10949" y="507"/>
                      <a:pt x="10934" y="509"/>
                      <a:pt x="10920" y="509"/>
                    </a:cubicBezTo>
                    <a:cubicBezTo>
                      <a:pt x="10856" y="509"/>
                      <a:pt x="10813" y="475"/>
                      <a:pt x="10881" y="440"/>
                    </a:cubicBezTo>
                    <a:lnTo>
                      <a:pt x="10881" y="440"/>
                    </a:lnTo>
                    <a:cubicBezTo>
                      <a:pt x="10546" y="461"/>
                      <a:pt x="10881" y="524"/>
                      <a:pt x="10755" y="608"/>
                    </a:cubicBezTo>
                    <a:cubicBezTo>
                      <a:pt x="10700" y="626"/>
                      <a:pt x="10654" y="634"/>
                      <a:pt x="10619" y="634"/>
                    </a:cubicBezTo>
                    <a:cubicBezTo>
                      <a:pt x="10534" y="634"/>
                      <a:pt x="10514" y="589"/>
                      <a:pt x="10588" y="545"/>
                    </a:cubicBezTo>
                    <a:lnTo>
                      <a:pt x="10588" y="545"/>
                    </a:lnTo>
                    <a:cubicBezTo>
                      <a:pt x="10065" y="796"/>
                      <a:pt x="9123" y="1298"/>
                      <a:pt x="8517" y="1466"/>
                    </a:cubicBezTo>
                    <a:lnTo>
                      <a:pt x="8621" y="1361"/>
                    </a:lnTo>
                    <a:lnTo>
                      <a:pt x="8621" y="1361"/>
                    </a:lnTo>
                    <a:cubicBezTo>
                      <a:pt x="8391" y="1466"/>
                      <a:pt x="8307" y="1591"/>
                      <a:pt x="8224" y="1696"/>
                    </a:cubicBezTo>
                    <a:cubicBezTo>
                      <a:pt x="8140" y="1821"/>
                      <a:pt x="8056" y="1926"/>
                      <a:pt x="7826" y="1989"/>
                    </a:cubicBezTo>
                    <a:lnTo>
                      <a:pt x="7889" y="1926"/>
                    </a:lnTo>
                    <a:lnTo>
                      <a:pt x="7889" y="1926"/>
                    </a:lnTo>
                    <a:cubicBezTo>
                      <a:pt x="7721" y="2010"/>
                      <a:pt x="7554" y="2114"/>
                      <a:pt x="7387" y="2240"/>
                    </a:cubicBezTo>
                    <a:lnTo>
                      <a:pt x="7031" y="2512"/>
                    </a:lnTo>
                    <a:cubicBezTo>
                      <a:pt x="6905" y="2596"/>
                      <a:pt x="6780" y="2679"/>
                      <a:pt x="6717" y="2784"/>
                    </a:cubicBezTo>
                    <a:cubicBezTo>
                      <a:pt x="6801" y="2930"/>
                      <a:pt x="6884" y="3056"/>
                      <a:pt x="6926" y="3160"/>
                    </a:cubicBezTo>
                    <a:cubicBezTo>
                      <a:pt x="6947" y="3223"/>
                      <a:pt x="6947" y="3286"/>
                      <a:pt x="6968" y="3328"/>
                    </a:cubicBezTo>
                    <a:lnTo>
                      <a:pt x="7010" y="3474"/>
                    </a:lnTo>
                    <a:cubicBezTo>
                      <a:pt x="7031" y="3621"/>
                      <a:pt x="7073" y="3746"/>
                      <a:pt x="7094" y="3893"/>
                    </a:cubicBezTo>
                    <a:cubicBezTo>
                      <a:pt x="7094" y="3956"/>
                      <a:pt x="7115" y="4018"/>
                      <a:pt x="7115" y="4081"/>
                    </a:cubicBezTo>
                    <a:cubicBezTo>
                      <a:pt x="7115" y="4165"/>
                      <a:pt x="7115" y="4228"/>
                      <a:pt x="7136" y="4290"/>
                    </a:cubicBezTo>
                    <a:cubicBezTo>
                      <a:pt x="7136" y="4416"/>
                      <a:pt x="7136" y="4541"/>
                      <a:pt x="7115" y="4646"/>
                    </a:cubicBezTo>
                    <a:cubicBezTo>
                      <a:pt x="7219" y="4709"/>
                      <a:pt x="7240" y="4939"/>
                      <a:pt x="7219" y="5148"/>
                    </a:cubicBezTo>
                    <a:cubicBezTo>
                      <a:pt x="7240" y="5378"/>
                      <a:pt x="7219" y="5567"/>
                      <a:pt x="7345" y="5609"/>
                    </a:cubicBezTo>
                    <a:cubicBezTo>
                      <a:pt x="7282" y="5881"/>
                      <a:pt x="7219" y="5964"/>
                      <a:pt x="7177" y="6090"/>
                    </a:cubicBezTo>
                    <a:cubicBezTo>
                      <a:pt x="7157" y="6132"/>
                      <a:pt x="7136" y="6194"/>
                      <a:pt x="7094" y="6299"/>
                    </a:cubicBezTo>
                    <a:cubicBezTo>
                      <a:pt x="7073" y="6383"/>
                      <a:pt x="7031" y="6508"/>
                      <a:pt x="6968" y="6676"/>
                    </a:cubicBezTo>
                    <a:cubicBezTo>
                      <a:pt x="6926" y="6864"/>
                      <a:pt x="7031" y="7010"/>
                      <a:pt x="6989" y="7241"/>
                    </a:cubicBezTo>
                    <a:lnTo>
                      <a:pt x="6884" y="7220"/>
                    </a:lnTo>
                    <a:cubicBezTo>
                      <a:pt x="6884" y="7324"/>
                      <a:pt x="6864" y="7429"/>
                      <a:pt x="6864" y="7554"/>
                    </a:cubicBezTo>
                    <a:cubicBezTo>
                      <a:pt x="6801" y="7596"/>
                      <a:pt x="6738" y="7638"/>
                      <a:pt x="6675" y="7659"/>
                    </a:cubicBezTo>
                    <a:lnTo>
                      <a:pt x="6592" y="7868"/>
                    </a:lnTo>
                    <a:cubicBezTo>
                      <a:pt x="6628" y="7796"/>
                      <a:pt x="6696" y="7739"/>
                      <a:pt x="6727" y="7739"/>
                    </a:cubicBezTo>
                    <a:cubicBezTo>
                      <a:pt x="6731" y="7739"/>
                      <a:pt x="6735" y="7740"/>
                      <a:pt x="6738" y="7743"/>
                    </a:cubicBezTo>
                    <a:cubicBezTo>
                      <a:pt x="6640" y="8077"/>
                      <a:pt x="6246" y="8374"/>
                      <a:pt x="6181" y="8374"/>
                    </a:cubicBezTo>
                    <a:cubicBezTo>
                      <a:pt x="6177" y="8374"/>
                      <a:pt x="6174" y="8373"/>
                      <a:pt x="6173" y="8370"/>
                    </a:cubicBezTo>
                    <a:cubicBezTo>
                      <a:pt x="6027" y="8580"/>
                      <a:pt x="5817" y="8768"/>
                      <a:pt x="5608" y="8914"/>
                    </a:cubicBezTo>
                    <a:cubicBezTo>
                      <a:pt x="5608" y="8886"/>
                      <a:pt x="5657" y="8838"/>
                      <a:pt x="5707" y="8791"/>
                    </a:cubicBezTo>
                    <a:lnTo>
                      <a:pt x="5707" y="8791"/>
                    </a:lnTo>
                    <a:cubicBezTo>
                      <a:pt x="5646" y="8845"/>
                      <a:pt x="5611" y="8862"/>
                      <a:pt x="5590" y="8862"/>
                    </a:cubicBezTo>
                    <a:cubicBezTo>
                      <a:pt x="5579" y="8862"/>
                      <a:pt x="5572" y="8857"/>
                      <a:pt x="5566" y="8852"/>
                    </a:cubicBezTo>
                    <a:cubicBezTo>
                      <a:pt x="5560" y="8845"/>
                      <a:pt x="5555" y="8841"/>
                      <a:pt x="5547" y="8841"/>
                    </a:cubicBezTo>
                    <a:cubicBezTo>
                      <a:pt x="5529" y="8841"/>
                      <a:pt x="5494" y="8863"/>
                      <a:pt x="5378" y="8935"/>
                    </a:cubicBezTo>
                    <a:cubicBezTo>
                      <a:pt x="5441" y="8935"/>
                      <a:pt x="5378" y="8998"/>
                      <a:pt x="5378" y="9019"/>
                    </a:cubicBezTo>
                    <a:cubicBezTo>
                      <a:pt x="5315" y="9019"/>
                      <a:pt x="5252" y="9040"/>
                      <a:pt x="5190" y="9061"/>
                    </a:cubicBezTo>
                    <a:cubicBezTo>
                      <a:pt x="5106" y="9061"/>
                      <a:pt x="5022" y="9082"/>
                      <a:pt x="4939" y="9103"/>
                    </a:cubicBezTo>
                    <a:cubicBezTo>
                      <a:pt x="4771" y="9145"/>
                      <a:pt x="4562" y="9166"/>
                      <a:pt x="4395" y="9207"/>
                    </a:cubicBezTo>
                    <a:lnTo>
                      <a:pt x="4457" y="9145"/>
                    </a:lnTo>
                    <a:cubicBezTo>
                      <a:pt x="4290" y="9145"/>
                      <a:pt x="4164" y="9145"/>
                      <a:pt x="3955" y="9166"/>
                    </a:cubicBezTo>
                    <a:cubicBezTo>
                      <a:pt x="3767" y="9166"/>
                      <a:pt x="3579" y="9186"/>
                      <a:pt x="3369" y="9228"/>
                    </a:cubicBezTo>
                    <a:cubicBezTo>
                      <a:pt x="2972" y="9291"/>
                      <a:pt x="2595" y="9438"/>
                      <a:pt x="2219" y="9647"/>
                    </a:cubicBezTo>
                    <a:cubicBezTo>
                      <a:pt x="2311" y="9607"/>
                      <a:pt x="2371" y="9592"/>
                      <a:pt x="2402" y="9592"/>
                    </a:cubicBezTo>
                    <a:cubicBezTo>
                      <a:pt x="2419" y="9592"/>
                      <a:pt x="2428" y="9597"/>
                      <a:pt x="2428" y="9605"/>
                    </a:cubicBezTo>
                    <a:cubicBezTo>
                      <a:pt x="2428" y="9647"/>
                      <a:pt x="2365" y="9689"/>
                      <a:pt x="2260" y="9751"/>
                    </a:cubicBezTo>
                    <a:lnTo>
                      <a:pt x="2156" y="9730"/>
                    </a:lnTo>
                    <a:cubicBezTo>
                      <a:pt x="2123" y="9764"/>
                      <a:pt x="2122" y="9773"/>
                      <a:pt x="2134" y="9773"/>
                    </a:cubicBezTo>
                    <a:cubicBezTo>
                      <a:pt x="2151" y="9773"/>
                      <a:pt x="2198" y="9752"/>
                      <a:pt x="2213" y="9752"/>
                    </a:cubicBezTo>
                    <a:cubicBezTo>
                      <a:pt x="2227" y="9752"/>
                      <a:pt x="2215" y="9769"/>
                      <a:pt x="2135" y="9835"/>
                    </a:cubicBezTo>
                    <a:cubicBezTo>
                      <a:pt x="2042" y="9897"/>
                      <a:pt x="1989" y="9922"/>
                      <a:pt x="1966" y="9922"/>
                    </a:cubicBezTo>
                    <a:cubicBezTo>
                      <a:pt x="1926" y="9922"/>
                      <a:pt x="1972" y="9851"/>
                      <a:pt x="2051" y="9772"/>
                    </a:cubicBezTo>
                    <a:lnTo>
                      <a:pt x="2051" y="9772"/>
                    </a:lnTo>
                    <a:cubicBezTo>
                      <a:pt x="1947" y="9856"/>
                      <a:pt x="1863" y="9919"/>
                      <a:pt x="1758" y="10002"/>
                    </a:cubicBezTo>
                    <a:cubicBezTo>
                      <a:pt x="1737" y="10002"/>
                      <a:pt x="1800" y="9940"/>
                      <a:pt x="1800" y="9919"/>
                    </a:cubicBezTo>
                    <a:lnTo>
                      <a:pt x="1800" y="9919"/>
                    </a:lnTo>
                    <a:cubicBezTo>
                      <a:pt x="1758" y="9982"/>
                      <a:pt x="1612" y="10065"/>
                      <a:pt x="1486" y="10170"/>
                    </a:cubicBezTo>
                    <a:cubicBezTo>
                      <a:pt x="1361" y="10295"/>
                      <a:pt x="1235" y="10421"/>
                      <a:pt x="1193" y="10526"/>
                    </a:cubicBezTo>
                    <a:lnTo>
                      <a:pt x="1172" y="10546"/>
                    </a:lnTo>
                    <a:cubicBezTo>
                      <a:pt x="984" y="10798"/>
                      <a:pt x="858" y="11028"/>
                      <a:pt x="775" y="11237"/>
                    </a:cubicBezTo>
                    <a:cubicBezTo>
                      <a:pt x="754" y="11362"/>
                      <a:pt x="712" y="11446"/>
                      <a:pt x="691" y="11572"/>
                    </a:cubicBezTo>
                    <a:cubicBezTo>
                      <a:pt x="649" y="11676"/>
                      <a:pt x="628" y="11781"/>
                      <a:pt x="628" y="11886"/>
                    </a:cubicBezTo>
                    <a:lnTo>
                      <a:pt x="607" y="11907"/>
                    </a:lnTo>
                    <a:lnTo>
                      <a:pt x="607" y="11927"/>
                    </a:lnTo>
                    <a:lnTo>
                      <a:pt x="607" y="11969"/>
                    </a:lnTo>
                    <a:cubicBezTo>
                      <a:pt x="607" y="11990"/>
                      <a:pt x="586" y="12011"/>
                      <a:pt x="586" y="12053"/>
                    </a:cubicBezTo>
                    <a:cubicBezTo>
                      <a:pt x="566" y="12116"/>
                      <a:pt x="566" y="12179"/>
                      <a:pt x="545" y="12241"/>
                    </a:cubicBezTo>
                    <a:cubicBezTo>
                      <a:pt x="586" y="12262"/>
                      <a:pt x="524" y="12492"/>
                      <a:pt x="524" y="12681"/>
                    </a:cubicBezTo>
                    <a:cubicBezTo>
                      <a:pt x="398" y="13120"/>
                      <a:pt x="231" y="13601"/>
                      <a:pt x="168" y="14145"/>
                    </a:cubicBezTo>
                    <a:cubicBezTo>
                      <a:pt x="135" y="14354"/>
                      <a:pt x="137" y="14378"/>
                      <a:pt x="146" y="14378"/>
                    </a:cubicBezTo>
                    <a:cubicBezTo>
                      <a:pt x="148" y="14378"/>
                      <a:pt x="152" y="14376"/>
                      <a:pt x="155" y="14376"/>
                    </a:cubicBezTo>
                    <a:cubicBezTo>
                      <a:pt x="162" y="14376"/>
                      <a:pt x="168" y="14385"/>
                      <a:pt x="168" y="14438"/>
                    </a:cubicBezTo>
                    <a:cubicBezTo>
                      <a:pt x="135" y="14455"/>
                      <a:pt x="74" y="14807"/>
                      <a:pt x="62" y="14807"/>
                    </a:cubicBezTo>
                    <a:cubicBezTo>
                      <a:pt x="59" y="14807"/>
                      <a:pt x="59" y="14785"/>
                      <a:pt x="63" y="14731"/>
                    </a:cubicBezTo>
                    <a:lnTo>
                      <a:pt x="63" y="14731"/>
                    </a:lnTo>
                    <a:cubicBezTo>
                      <a:pt x="1" y="15066"/>
                      <a:pt x="22" y="15296"/>
                      <a:pt x="63" y="15547"/>
                    </a:cubicBezTo>
                    <a:cubicBezTo>
                      <a:pt x="105" y="15798"/>
                      <a:pt x="189" y="16070"/>
                      <a:pt x="440" y="16426"/>
                    </a:cubicBezTo>
                    <a:cubicBezTo>
                      <a:pt x="405" y="16355"/>
                      <a:pt x="369" y="16270"/>
                      <a:pt x="384" y="16270"/>
                    </a:cubicBezTo>
                    <a:lnTo>
                      <a:pt x="384" y="16270"/>
                    </a:lnTo>
                    <a:cubicBezTo>
                      <a:pt x="387" y="16270"/>
                      <a:pt x="392" y="16273"/>
                      <a:pt x="398" y="16280"/>
                    </a:cubicBezTo>
                    <a:cubicBezTo>
                      <a:pt x="482" y="16426"/>
                      <a:pt x="586" y="16593"/>
                      <a:pt x="566" y="16593"/>
                    </a:cubicBezTo>
                    <a:lnTo>
                      <a:pt x="524" y="16552"/>
                    </a:lnTo>
                    <a:lnTo>
                      <a:pt x="524" y="16552"/>
                    </a:lnTo>
                    <a:cubicBezTo>
                      <a:pt x="691" y="16740"/>
                      <a:pt x="879" y="16928"/>
                      <a:pt x="1110" y="17075"/>
                    </a:cubicBezTo>
                    <a:cubicBezTo>
                      <a:pt x="1340" y="17242"/>
                      <a:pt x="1570" y="17347"/>
                      <a:pt x="1779" y="17493"/>
                    </a:cubicBezTo>
                    <a:cubicBezTo>
                      <a:pt x="2198" y="17765"/>
                      <a:pt x="2574" y="18058"/>
                      <a:pt x="2867" y="18267"/>
                    </a:cubicBezTo>
                    <a:lnTo>
                      <a:pt x="2825" y="18246"/>
                    </a:lnTo>
                    <a:lnTo>
                      <a:pt x="2825" y="18246"/>
                    </a:lnTo>
                    <a:cubicBezTo>
                      <a:pt x="3035" y="18393"/>
                      <a:pt x="3223" y="18539"/>
                      <a:pt x="3390" y="18728"/>
                    </a:cubicBezTo>
                    <a:cubicBezTo>
                      <a:pt x="3444" y="18792"/>
                      <a:pt x="3459" y="18814"/>
                      <a:pt x="3454" y="18814"/>
                    </a:cubicBezTo>
                    <a:cubicBezTo>
                      <a:pt x="3444" y="18814"/>
                      <a:pt x="3354" y="18727"/>
                      <a:pt x="3337" y="18727"/>
                    </a:cubicBezTo>
                    <a:lnTo>
                      <a:pt x="3337" y="18727"/>
                    </a:lnTo>
                    <a:cubicBezTo>
                      <a:pt x="3330" y="18727"/>
                      <a:pt x="3336" y="18743"/>
                      <a:pt x="3369" y="18790"/>
                    </a:cubicBezTo>
                    <a:cubicBezTo>
                      <a:pt x="3641" y="19083"/>
                      <a:pt x="3809" y="19355"/>
                      <a:pt x="3913" y="19606"/>
                    </a:cubicBezTo>
                    <a:cubicBezTo>
                      <a:pt x="3997" y="19878"/>
                      <a:pt x="4060" y="20150"/>
                      <a:pt x="4102" y="20443"/>
                    </a:cubicBezTo>
                    <a:cubicBezTo>
                      <a:pt x="4039" y="20694"/>
                      <a:pt x="3997" y="21113"/>
                      <a:pt x="3830" y="21531"/>
                    </a:cubicBezTo>
                    <a:cubicBezTo>
                      <a:pt x="3683" y="21950"/>
                      <a:pt x="3432" y="22389"/>
                      <a:pt x="3181" y="22619"/>
                    </a:cubicBezTo>
                    <a:lnTo>
                      <a:pt x="3244" y="22598"/>
                    </a:lnTo>
                    <a:lnTo>
                      <a:pt x="3244" y="22598"/>
                    </a:lnTo>
                    <a:cubicBezTo>
                      <a:pt x="3181" y="22766"/>
                      <a:pt x="3097" y="22766"/>
                      <a:pt x="2993" y="22850"/>
                    </a:cubicBezTo>
                    <a:cubicBezTo>
                      <a:pt x="3022" y="22850"/>
                      <a:pt x="3093" y="22787"/>
                      <a:pt x="3111" y="22787"/>
                    </a:cubicBezTo>
                    <a:cubicBezTo>
                      <a:pt x="3118" y="22787"/>
                      <a:pt x="3116" y="22798"/>
                      <a:pt x="3097" y="22829"/>
                    </a:cubicBezTo>
                    <a:cubicBezTo>
                      <a:pt x="2993" y="22996"/>
                      <a:pt x="2846" y="23142"/>
                      <a:pt x="2700" y="23310"/>
                    </a:cubicBezTo>
                    <a:lnTo>
                      <a:pt x="2595" y="23415"/>
                    </a:lnTo>
                    <a:lnTo>
                      <a:pt x="2449" y="23561"/>
                    </a:lnTo>
                    <a:cubicBezTo>
                      <a:pt x="2323" y="23687"/>
                      <a:pt x="2177" y="23833"/>
                      <a:pt x="2009" y="23959"/>
                    </a:cubicBezTo>
                    <a:cubicBezTo>
                      <a:pt x="2135" y="24147"/>
                      <a:pt x="2281" y="24356"/>
                      <a:pt x="2407" y="24565"/>
                    </a:cubicBezTo>
                    <a:lnTo>
                      <a:pt x="2658" y="24942"/>
                    </a:lnTo>
                    <a:cubicBezTo>
                      <a:pt x="2846" y="25193"/>
                      <a:pt x="3014" y="25423"/>
                      <a:pt x="3181" y="25674"/>
                    </a:cubicBezTo>
                    <a:cubicBezTo>
                      <a:pt x="3537" y="26155"/>
                      <a:pt x="3913" y="26637"/>
                      <a:pt x="4332" y="27076"/>
                    </a:cubicBezTo>
                    <a:cubicBezTo>
                      <a:pt x="4729" y="27516"/>
                      <a:pt x="4792" y="27076"/>
                      <a:pt x="5252" y="27704"/>
                    </a:cubicBezTo>
                    <a:lnTo>
                      <a:pt x="5001" y="27662"/>
                    </a:lnTo>
                    <a:lnTo>
                      <a:pt x="5001" y="27662"/>
                    </a:lnTo>
                    <a:cubicBezTo>
                      <a:pt x="5587" y="28060"/>
                      <a:pt x="6110" y="28499"/>
                      <a:pt x="6780" y="28896"/>
                    </a:cubicBezTo>
                    <a:cubicBezTo>
                      <a:pt x="6780" y="28896"/>
                      <a:pt x="6801" y="28917"/>
                      <a:pt x="6822" y="28917"/>
                    </a:cubicBezTo>
                    <a:cubicBezTo>
                      <a:pt x="7010" y="29022"/>
                      <a:pt x="7240" y="29148"/>
                      <a:pt x="7512" y="29273"/>
                    </a:cubicBezTo>
                    <a:cubicBezTo>
                      <a:pt x="7638" y="29336"/>
                      <a:pt x="7784" y="29378"/>
                      <a:pt x="7973" y="29420"/>
                    </a:cubicBezTo>
                    <a:cubicBezTo>
                      <a:pt x="8056" y="29430"/>
                      <a:pt x="8145" y="29441"/>
                      <a:pt x="8239" y="29441"/>
                    </a:cubicBezTo>
                    <a:cubicBezTo>
                      <a:pt x="8333" y="29441"/>
                      <a:pt x="8433" y="29430"/>
                      <a:pt x="8537" y="29399"/>
                    </a:cubicBezTo>
                    <a:lnTo>
                      <a:pt x="8537" y="29399"/>
                    </a:lnTo>
                    <a:cubicBezTo>
                      <a:pt x="8433" y="29461"/>
                      <a:pt x="8433" y="29503"/>
                      <a:pt x="8245" y="29503"/>
                    </a:cubicBezTo>
                    <a:cubicBezTo>
                      <a:pt x="8304" y="29518"/>
                      <a:pt x="8373" y="29533"/>
                      <a:pt x="8468" y="29533"/>
                    </a:cubicBezTo>
                    <a:cubicBezTo>
                      <a:pt x="8508" y="29533"/>
                      <a:pt x="8551" y="29530"/>
                      <a:pt x="8600" y="29524"/>
                    </a:cubicBezTo>
                    <a:cubicBezTo>
                      <a:pt x="8726" y="29503"/>
                      <a:pt x="8872" y="29441"/>
                      <a:pt x="8998" y="29357"/>
                    </a:cubicBezTo>
                    <a:cubicBezTo>
                      <a:pt x="9207" y="29231"/>
                      <a:pt x="9374" y="29085"/>
                      <a:pt x="9353" y="29043"/>
                    </a:cubicBezTo>
                    <a:cubicBezTo>
                      <a:pt x="9391" y="29022"/>
                      <a:pt x="9413" y="29014"/>
                      <a:pt x="9428" y="29014"/>
                    </a:cubicBezTo>
                    <a:cubicBezTo>
                      <a:pt x="9466" y="29014"/>
                      <a:pt x="9452" y="29066"/>
                      <a:pt x="9516" y="29066"/>
                    </a:cubicBezTo>
                    <a:cubicBezTo>
                      <a:pt x="9523" y="29066"/>
                      <a:pt x="9532" y="29066"/>
                      <a:pt x="9542" y="29064"/>
                    </a:cubicBezTo>
                    <a:cubicBezTo>
                      <a:pt x="9759" y="29024"/>
                      <a:pt x="9977" y="28705"/>
                      <a:pt x="10141" y="28705"/>
                    </a:cubicBezTo>
                    <a:cubicBezTo>
                      <a:pt x="10151" y="28705"/>
                      <a:pt x="10160" y="28706"/>
                      <a:pt x="10170" y="28708"/>
                    </a:cubicBezTo>
                    <a:cubicBezTo>
                      <a:pt x="10181" y="28720"/>
                      <a:pt x="10180" y="28731"/>
                      <a:pt x="10170" y="28742"/>
                    </a:cubicBezTo>
                    <a:lnTo>
                      <a:pt x="10170" y="28742"/>
                    </a:lnTo>
                    <a:cubicBezTo>
                      <a:pt x="10355" y="28627"/>
                      <a:pt x="10701" y="28515"/>
                      <a:pt x="10546" y="28457"/>
                    </a:cubicBezTo>
                    <a:cubicBezTo>
                      <a:pt x="10944" y="28352"/>
                      <a:pt x="11258" y="28101"/>
                      <a:pt x="11592" y="28101"/>
                    </a:cubicBezTo>
                    <a:cubicBezTo>
                      <a:pt x="11655" y="27997"/>
                      <a:pt x="11822" y="27976"/>
                      <a:pt x="11969" y="27955"/>
                    </a:cubicBezTo>
                    <a:cubicBezTo>
                      <a:pt x="12136" y="27934"/>
                      <a:pt x="12262" y="27913"/>
                      <a:pt x="12262" y="27808"/>
                    </a:cubicBezTo>
                    <a:cubicBezTo>
                      <a:pt x="12283" y="27913"/>
                      <a:pt x="12450" y="27934"/>
                      <a:pt x="12638" y="27934"/>
                    </a:cubicBezTo>
                    <a:cubicBezTo>
                      <a:pt x="12827" y="27913"/>
                      <a:pt x="13057" y="27892"/>
                      <a:pt x="13183" y="27850"/>
                    </a:cubicBezTo>
                    <a:lnTo>
                      <a:pt x="13183" y="27850"/>
                    </a:lnTo>
                    <a:cubicBezTo>
                      <a:pt x="13099" y="27913"/>
                      <a:pt x="13371" y="27955"/>
                      <a:pt x="13266" y="28039"/>
                    </a:cubicBezTo>
                    <a:cubicBezTo>
                      <a:pt x="13383" y="28039"/>
                      <a:pt x="13447" y="28065"/>
                      <a:pt x="13511" y="28065"/>
                    </a:cubicBezTo>
                    <a:cubicBezTo>
                      <a:pt x="13526" y="28065"/>
                      <a:pt x="13542" y="28064"/>
                      <a:pt x="13559" y="28060"/>
                    </a:cubicBezTo>
                    <a:cubicBezTo>
                      <a:pt x="13622" y="28060"/>
                      <a:pt x="13664" y="28039"/>
                      <a:pt x="13685" y="27976"/>
                    </a:cubicBezTo>
                    <a:cubicBezTo>
                      <a:pt x="13810" y="28185"/>
                      <a:pt x="13957" y="28248"/>
                      <a:pt x="14145" y="28373"/>
                    </a:cubicBezTo>
                    <a:cubicBezTo>
                      <a:pt x="14312" y="28478"/>
                      <a:pt x="14480" y="28645"/>
                      <a:pt x="14396" y="28855"/>
                    </a:cubicBezTo>
                    <a:cubicBezTo>
                      <a:pt x="14689" y="29168"/>
                      <a:pt x="14940" y="29545"/>
                      <a:pt x="15233" y="29922"/>
                    </a:cubicBezTo>
                    <a:cubicBezTo>
                      <a:pt x="15379" y="30110"/>
                      <a:pt x="15547" y="30298"/>
                      <a:pt x="15756" y="30466"/>
                    </a:cubicBezTo>
                    <a:cubicBezTo>
                      <a:pt x="15819" y="30529"/>
                      <a:pt x="15882" y="30570"/>
                      <a:pt x="15944" y="30612"/>
                    </a:cubicBezTo>
                    <a:lnTo>
                      <a:pt x="16133" y="30717"/>
                    </a:lnTo>
                    <a:cubicBezTo>
                      <a:pt x="16258" y="30759"/>
                      <a:pt x="16363" y="30801"/>
                      <a:pt x="16468" y="30842"/>
                    </a:cubicBezTo>
                    <a:cubicBezTo>
                      <a:pt x="16455" y="30867"/>
                      <a:pt x="16421" y="30877"/>
                      <a:pt x="16375" y="30877"/>
                    </a:cubicBezTo>
                    <a:cubicBezTo>
                      <a:pt x="16341" y="30877"/>
                      <a:pt x="16302" y="30872"/>
                      <a:pt x="16258" y="30863"/>
                    </a:cubicBezTo>
                    <a:cubicBezTo>
                      <a:pt x="16216" y="30863"/>
                      <a:pt x="16154" y="30842"/>
                      <a:pt x="16091" y="30821"/>
                    </a:cubicBezTo>
                    <a:cubicBezTo>
                      <a:pt x="16028" y="30780"/>
                      <a:pt x="15965" y="30738"/>
                      <a:pt x="15882" y="30696"/>
                    </a:cubicBezTo>
                    <a:cubicBezTo>
                      <a:pt x="15660" y="30525"/>
                      <a:pt x="15507" y="30354"/>
                      <a:pt x="15413" y="30354"/>
                    </a:cubicBezTo>
                    <a:cubicBezTo>
                      <a:pt x="15392" y="30354"/>
                      <a:pt x="15374" y="30363"/>
                      <a:pt x="15359" y="30382"/>
                    </a:cubicBezTo>
                    <a:cubicBezTo>
                      <a:pt x="15463" y="30487"/>
                      <a:pt x="15547" y="30570"/>
                      <a:pt x="15672" y="30633"/>
                    </a:cubicBezTo>
                    <a:cubicBezTo>
                      <a:pt x="15777" y="30717"/>
                      <a:pt x="15903" y="30780"/>
                      <a:pt x="16007" y="30842"/>
                    </a:cubicBezTo>
                    <a:cubicBezTo>
                      <a:pt x="16070" y="30863"/>
                      <a:pt x="16133" y="30884"/>
                      <a:pt x="16175" y="30884"/>
                    </a:cubicBezTo>
                    <a:cubicBezTo>
                      <a:pt x="16216" y="30905"/>
                      <a:pt x="16258" y="30905"/>
                      <a:pt x="16300" y="30926"/>
                    </a:cubicBezTo>
                    <a:cubicBezTo>
                      <a:pt x="16405" y="30947"/>
                      <a:pt x="16488" y="30968"/>
                      <a:pt x="16572" y="30989"/>
                    </a:cubicBezTo>
                    <a:cubicBezTo>
                      <a:pt x="16760" y="31010"/>
                      <a:pt x="16928" y="31052"/>
                      <a:pt x="17116" y="31073"/>
                    </a:cubicBezTo>
                    <a:cubicBezTo>
                      <a:pt x="17304" y="31093"/>
                      <a:pt x="17493" y="31135"/>
                      <a:pt x="17702" y="31177"/>
                    </a:cubicBezTo>
                    <a:cubicBezTo>
                      <a:pt x="17932" y="31219"/>
                      <a:pt x="17556" y="31282"/>
                      <a:pt x="17472" y="31303"/>
                    </a:cubicBezTo>
                    <a:cubicBezTo>
                      <a:pt x="17702" y="31303"/>
                      <a:pt x="17932" y="31303"/>
                      <a:pt x="18141" y="31324"/>
                    </a:cubicBezTo>
                    <a:cubicBezTo>
                      <a:pt x="18351" y="31303"/>
                      <a:pt x="18560" y="31324"/>
                      <a:pt x="18769" y="31282"/>
                    </a:cubicBezTo>
                    <a:cubicBezTo>
                      <a:pt x="18978" y="31282"/>
                      <a:pt x="19167" y="31261"/>
                      <a:pt x="19355" y="31198"/>
                    </a:cubicBezTo>
                    <a:cubicBezTo>
                      <a:pt x="19460" y="31177"/>
                      <a:pt x="19543" y="31156"/>
                      <a:pt x="19648" y="31135"/>
                    </a:cubicBezTo>
                    <a:cubicBezTo>
                      <a:pt x="19732" y="31093"/>
                      <a:pt x="19836" y="31052"/>
                      <a:pt x="19920" y="31031"/>
                    </a:cubicBezTo>
                    <a:lnTo>
                      <a:pt x="19920" y="31031"/>
                    </a:lnTo>
                    <a:cubicBezTo>
                      <a:pt x="19920" y="31052"/>
                      <a:pt x="19857" y="31093"/>
                      <a:pt x="19773" y="31135"/>
                    </a:cubicBezTo>
                    <a:cubicBezTo>
                      <a:pt x="19920" y="31093"/>
                      <a:pt x="20129" y="31073"/>
                      <a:pt x="20066" y="30968"/>
                    </a:cubicBezTo>
                    <a:lnTo>
                      <a:pt x="20066" y="30968"/>
                    </a:lnTo>
                    <a:lnTo>
                      <a:pt x="19941" y="31031"/>
                    </a:lnTo>
                    <a:cubicBezTo>
                      <a:pt x="19815" y="30989"/>
                      <a:pt x="19920" y="30863"/>
                      <a:pt x="20087" y="30738"/>
                    </a:cubicBezTo>
                    <a:cubicBezTo>
                      <a:pt x="20220" y="30624"/>
                      <a:pt x="20369" y="30511"/>
                      <a:pt x="20397" y="30459"/>
                    </a:cubicBezTo>
                    <a:lnTo>
                      <a:pt x="20397" y="30459"/>
                    </a:lnTo>
                    <a:cubicBezTo>
                      <a:pt x="20366" y="30566"/>
                      <a:pt x="20416" y="30599"/>
                      <a:pt x="20498" y="30599"/>
                    </a:cubicBezTo>
                    <a:cubicBezTo>
                      <a:pt x="20548" y="30599"/>
                      <a:pt x="20611" y="30586"/>
                      <a:pt x="20673" y="30570"/>
                    </a:cubicBezTo>
                    <a:cubicBezTo>
                      <a:pt x="20718" y="30565"/>
                      <a:pt x="20761" y="30559"/>
                      <a:pt x="20798" y="30559"/>
                    </a:cubicBezTo>
                    <a:cubicBezTo>
                      <a:pt x="20901" y="30559"/>
                      <a:pt x="20959" y="30601"/>
                      <a:pt x="20882" y="30801"/>
                    </a:cubicBezTo>
                    <a:cubicBezTo>
                      <a:pt x="20966" y="30738"/>
                      <a:pt x="21050" y="30633"/>
                      <a:pt x="21008" y="30570"/>
                    </a:cubicBezTo>
                    <a:cubicBezTo>
                      <a:pt x="21039" y="30566"/>
                      <a:pt x="21067" y="30563"/>
                      <a:pt x="21090" y="30563"/>
                    </a:cubicBezTo>
                    <a:cubicBezTo>
                      <a:pt x="21174" y="30563"/>
                      <a:pt x="21195" y="30597"/>
                      <a:pt x="21113" y="30696"/>
                    </a:cubicBezTo>
                    <a:cubicBezTo>
                      <a:pt x="21343" y="30570"/>
                      <a:pt x="21405" y="30487"/>
                      <a:pt x="21447" y="30424"/>
                    </a:cubicBezTo>
                    <a:cubicBezTo>
                      <a:pt x="21510" y="30340"/>
                      <a:pt x="21552" y="30298"/>
                      <a:pt x="21761" y="30173"/>
                    </a:cubicBezTo>
                    <a:lnTo>
                      <a:pt x="21761" y="30173"/>
                    </a:lnTo>
                    <a:cubicBezTo>
                      <a:pt x="21803" y="30236"/>
                      <a:pt x="21719" y="30298"/>
                      <a:pt x="21698" y="30382"/>
                    </a:cubicBezTo>
                    <a:cubicBezTo>
                      <a:pt x="21866" y="30152"/>
                      <a:pt x="22033" y="29964"/>
                      <a:pt x="22389" y="29775"/>
                    </a:cubicBezTo>
                    <a:cubicBezTo>
                      <a:pt x="22389" y="29817"/>
                      <a:pt x="22431" y="29817"/>
                      <a:pt x="22389" y="29859"/>
                    </a:cubicBezTo>
                    <a:cubicBezTo>
                      <a:pt x="22514" y="29775"/>
                      <a:pt x="22619" y="29671"/>
                      <a:pt x="22724" y="29566"/>
                    </a:cubicBezTo>
                    <a:cubicBezTo>
                      <a:pt x="22828" y="29461"/>
                      <a:pt x="22933" y="29357"/>
                      <a:pt x="23017" y="29231"/>
                    </a:cubicBezTo>
                    <a:cubicBezTo>
                      <a:pt x="23079" y="29168"/>
                      <a:pt x="23121" y="29106"/>
                      <a:pt x="23163" y="29043"/>
                    </a:cubicBezTo>
                    <a:cubicBezTo>
                      <a:pt x="23226" y="28980"/>
                      <a:pt x="23268" y="28938"/>
                      <a:pt x="23330" y="28855"/>
                    </a:cubicBezTo>
                    <a:cubicBezTo>
                      <a:pt x="23393" y="28792"/>
                      <a:pt x="23456" y="28708"/>
                      <a:pt x="23540" y="28645"/>
                    </a:cubicBezTo>
                    <a:cubicBezTo>
                      <a:pt x="23582" y="28604"/>
                      <a:pt x="23602" y="28562"/>
                      <a:pt x="23644" y="28520"/>
                    </a:cubicBezTo>
                    <a:cubicBezTo>
                      <a:pt x="23665" y="28499"/>
                      <a:pt x="23707" y="28499"/>
                      <a:pt x="23707" y="28457"/>
                    </a:cubicBezTo>
                    <a:lnTo>
                      <a:pt x="23749" y="28394"/>
                    </a:lnTo>
                    <a:cubicBezTo>
                      <a:pt x="23776" y="28467"/>
                      <a:pt x="23799" y="28496"/>
                      <a:pt x="23820" y="28496"/>
                    </a:cubicBezTo>
                    <a:cubicBezTo>
                      <a:pt x="23848" y="28496"/>
                      <a:pt x="23872" y="28445"/>
                      <a:pt x="23895" y="28373"/>
                    </a:cubicBezTo>
                    <a:cubicBezTo>
                      <a:pt x="23958" y="28248"/>
                      <a:pt x="23937" y="28060"/>
                      <a:pt x="24042" y="28018"/>
                    </a:cubicBezTo>
                    <a:cubicBezTo>
                      <a:pt x="24021" y="27913"/>
                      <a:pt x="23979" y="27808"/>
                      <a:pt x="23958" y="27725"/>
                    </a:cubicBezTo>
                    <a:cubicBezTo>
                      <a:pt x="23937" y="27641"/>
                      <a:pt x="23916" y="27578"/>
                      <a:pt x="23874" y="27516"/>
                    </a:cubicBezTo>
                    <a:lnTo>
                      <a:pt x="23812" y="27704"/>
                    </a:lnTo>
                    <a:cubicBezTo>
                      <a:pt x="23749" y="27348"/>
                      <a:pt x="23540" y="27118"/>
                      <a:pt x="23561" y="26825"/>
                    </a:cubicBezTo>
                    <a:lnTo>
                      <a:pt x="23561" y="26825"/>
                    </a:lnTo>
                    <a:cubicBezTo>
                      <a:pt x="23602" y="26909"/>
                      <a:pt x="23644" y="26972"/>
                      <a:pt x="23686" y="27055"/>
                    </a:cubicBezTo>
                    <a:cubicBezTo>
                      <a:pt x="23644" y="26846"/>
                      <a:pt x="23602" y="26658"/>
                      <a:pt x="23582" y="26490"/>
                    </a:cubicBezTo>
                    <a:cubicBezTo>
                      <a:pt x="23561" y="26595"/>
                      <a:pt x="23540" y="26700"/>
                      <a:pt x="23540" y="26804"/>
                    </a:cubicBezTo>
                    <a:cubicBezTo>
                      <a:pt x="23393" y="26511"/>
                      <a:pt x="23268" y="26867"/>
                      <a:pt x="23310" y="26428"/>
                    </a:cubicBezTo>
                    <a:lnTo>
                      <a:pt x="23310" y="26428"/>
                    </a:lnTo>
                    <a:cubicBezTo>
                      <a:pt x="23312" y="26438"/>
                      <a:pt x="23313" y="26443"/>
                      <a:pt x="23315" y="26443"/>
                    </a:cubicBezTo>
                    <a:cubicBezTo>
                      <a:pt x="23328" y="26443"/>
                      <a:pt x="23327" y="26080"/>
                      <a:pt x="23477" y="25967"/>
                    </a:cubicBezTo>
                    <a:cubicBezTo>
                      <a:pt x="23456" y="25821"/>
                      <a:pt x="23435" y="25611"/>
                      <a:pt x="23561" y="25423"/>
                    </a:cubicBezTo>
                    <a:cubicBezTo>
                      <a:pt x="23570" y="25418"/>
                      <a:pt x="23580" y="25416"/>
                      <a:pt x="23589" y="25416"/>
                    </a:cubicBezTo>
                    <a:cubicBezTo>
                      <a:pt x="23662" y="25416"/>
                      <a:pt x="23744" y="25530"/>
                      <a:pt x="23800" y="25530"/>
                    </a:cubicBezTo>
                    <a:cubicBezTo>
                      <a:pt x="23804" y="25530"/>
                      <a:pt x="23808" y="25529"/>
                      <a:pt x="23812" y="25528"/>
                    </a:cubicBezTo>
                    <a:cubicBezTo>
                      <a:pt x="23770" y="25423"/>
                      <a:pt x="23812" y="25256"/>
                      <a:pt x="23895" y="25088"/>
                    </a:cubicBezTo>
                    <a:cubicBezTo>
                      <a:pt x="23979" y="24921"/>
                      <a:pt x="24084" y="24775"/>
                      <a:pt x="24084" y="24628"/>
                    </a:cubicBezTo>
                    <a:cubicBezTo>
                      <a:pt x="24084" y="24712"/>
                      <a:pt x="24146" y="24775"/>
                      <a:pt x="24188" y="24775"/>
                    </a:cubicBezTo>
                    <a:cubicBezTo>
                      <a:pt x="24167" y="24712"/>
                      <a:pt x="24167" y="24649"/>
                      <a:pt x="24167" y="24586"/>
                    </a:cubicBezTo>
                    <a:cubicBezTo>
                      <a:pt x="24230" y="24544"/>
                      <a:pt x="24267" y="24523"/>
                      <a:pt x="24296" y="24523"/>
                    </a:cubicBezTo>
                    <a:cubicBezTo>
                      <a:pt x="24324" y="24523"/>
                      <a:pt x="24345" y="24544"/>
                      <a:pt x="24377" y="24586"/>
                    </a:cubicBezTo>
                    <a:cubicBezTo>
                      <a:pt x="24690" y="24293"/>
                      <a:pt x="24084" y="24503"/>
                      <a:pt x="24544" y="24210"/>
                    </a:cubicBezTo>
                    <a:lnTo>
                      <a:pt x="24544" y="24210"/>
                    </a:lnTo>
                    <a:cubicBezTo>
                      <a:pt x="24523" y="24251"/>
                      <a:pt x="24544" y="24251"/>
                      <a:pt x="24502" y="24335"/>
                    </a:cubicBezTo>
                    <a:cubicBezTo>
                      <a:pt x="24921" y="24021"/>
                      <a:pt x="25276" y="23645"/>
                      <a:pt x="25758" y="23477"/>
                    </a:cubicBezTo>
                    <a:lnTo>
                      <a:pt x="25758" y="23477"/>
                    </a:lnTo>
                    <a:cubicBezTo>
                      <a:pt x="25862" y="23540"/>
                      <a:pt x="25758" y="23603"/>
                      <a:pt x="25674" y="23645"/>
                    </a:cubicBezTo>
                    <a:cubicBezTo>
                      <a:pt x="25590" y="23707"/>
                      <a:pt x="25507" y="23749"/>
                      <a:pt x="25611" y="23791"/>
                    </a:cubicBezTo>
                    <a:cubicBezTo>
                      <a:pt x="26197" y="23435"/>
                      <a:pt x="26887" y="23017"/>
                      <a:pt x="27599" y="22891"/>
                    </a:cubicBezTo>
                    <a:lnTo>
                      <a:pt x="27599" y="22891"/>
                    </a:lnTo>
                    <a:lnTo>
                      <a:pt x="27452" y="22912"/>
                    </a:lnTo>
                    <a:cubicBezTo>
                      <a:pt x="27468" y="22802"/>
                      <a:pt x="27549" y="22775"/>
                      <a:pt x="27662" y="22775"/>
                    </a:cubicBezTo>
                    <a:cubicBezTo>
                      <a:pt x="27772" y="22775"/>
                      <a:pt x="27912" y="22801"/>
                      <a:pt x="28051" y="22801"/>
                    </a:cubicBezTo>
                    <a:cubicBezTo>
                      <a:pt x="28138" y="22801"/>
                      <a:pt x="28224" y="22790"/>
                      <a:pt x="28303" y="22758"/>
                    </a:cubicBezTo>
                    <a:lnTo>
                      <a:pt x="28303" y="22758"/>
                    </a:lnTo>
                    <a:cubicBezTo>
                      <a:pt x="28251" y="22793"/>
                      <a:pt x="28234" y="22878"/>
                      <a:pt x="28242" y="22878"/>
                    </a:cubicBezTo>
                    <a:cubicBezTo>
                      <a:pt x="28243" y="22878"/>
                      <a:pt x="28245" y="22876"/>
                      <a:pt x="28248" y="22870"/>
                    </a:cubicBezTo>
                    <a:cubicBezTo>
                      <a:pt x="28373" y="22850"/>
                      <a:pt x="28478" y="22850"/>
                      <a:pt x="28582" y="22829"/>
                    </a:cubicBezTo>
                    <a:cubicBezTo>
                      <a:pt x="28729" y="22787"/>
                      <a:pt x="28938" y="22766"/>
                      <a:pt x="29084" y="22724"/>
                    </a:cubicBezTo>
                    <a:cubicBezTo>
                      <a:pt x="29147" y="22619"/>
                      <a:pt x="29210" y="22536"/>
                      <a:pt x="29252" y="22431"/>
                    </a:cubicBezTo>
                    <a:cubicBezTo>
                      <a:pt x="29294" y="22389"/>
                      <a:pt x="29315" y="22326"/>
                      <a:pt x="29336" y="22285"/>
                    </a:cubicBezTo>
                    <a:cubicBezTo>
                      <a:pt x="29356" y="22243"/>
                      <a:pt x="29377" y="22201"/>
                      <a:pt x="29398" y="22159"/>
                    </a:cubicBezTo>
                    <a:cubicBezTo>
                      <a:pt x="29482" y="21992"/>
                      <a:pt x="29545" y="21824"/>
                      <a:pt x="29628" y="21636"/>
                    </a:cubicBezTo>
                    <a:lnTo>
                      <a:pt x="29628" y="21741"/>
                    </a:lnTo>
                    <a:cubicBezTo>
                      <a:pt x="29817" y="21510"/>
                      <a:pt x="30026" y="21050"/>
                      <a:pt x="30172" y="20778"/>
                    </a:cubicBezTo>
                    <a:cubicBezTo>
                      <a:pt x="30155" y="20676"/>
                      <a:pt x="30208" y="20546"/>
                      <a:pt x="30160" y="20546"/>
                    </a:cubicBezTo>
                    <a:cubicBezTo>
                      <a:pt x="30149" y="20546"/>
                      <a:pt x="30133" y="20553"/>
                      <a:pt x="30110" y="20569"/>
                    </a:cubicBezTo>
                    <a:cubicBezTo>
                      <a:pt x="30444" y="20171"/>
                      <a:pt x="30549" y="19690"/>
                      <a:pt x="30612" y="19230"/>
                    </a:cubicBezTo>
                    <a:cubicBezTo>
                      <a:pt x="30654" y="19000"/>
                      <a:pt x="30675" y="18790"/>
                      <a:pt x="30716" y="18560"/>
                    </a:cubicBezTo>
                    <a:cubicBezTo>
                      <a:pt x="30737" y="18351"/>
                      <a:pt x="30800" y="18142"/>
                      <a:pt x="30884" y="17933"/>
                    </a:cubicBezTo>
                    <a:cubicBezTo>
                      <a:pt x="30884" y="18015"/>
                      <a:pt x="30897" y="18125"/>
                      <a:pt x="30913" y="18125"/>
                    </a:cubicBezTo>
                    <a:cubicBezTo>
                      <a:pt x="30917" y="18125"/>
                      <a:pt x="30921" y="18117"/>
                      <a:pt x="30926" y="18100"/>
                    </a:cubicBezTo>
                    <a:cubicBezTo>
                      <a:pt x="30926" y="17849"/>
                      <a:pt x="30947" y="17598"/>
                      <a:pt x="30947" y="17347"/>
                    </a:cubicBezTo>
                    <a:lnTo>
                      <a:pt x="30947" y="17347"/>
                    </a:lnTo>
                    <a:cubicBezTo>
                      <a:pt x="30884" y="17430"/>
                      <a:pt x="30926" y="17472"/>
                      <a:pt x="30842" y="17619"/>
                    </a:cubicBezTo>
                    <a:cubicBezTo>
                      <a:pt x="30800" y="17514"/>
                      <a:pt x="30758" y="17305"/>
                      <a:pt x="30779" y="17116"/>
                    </a:cubicBezTo>
                    <a:lnTo>
                      <a:pt x="30779" y="17116"/>
                    </a:lnTo>
                    <a:cubicBezTo>
                      <a:pt x="30793" y="17225"/>
                      <a:pt x="30813" y="17265"/>
                      <a:pt x="30835" y="17265"/>
                    </a:cubicBezTo>
                    <a:cubicBezTo>
                      <a:pt x="30882" y="17265"/>
                      <a:pt x="30939" y="17090"/>
                      <a:pt x="30968" y="16991"/>
                    </a:cubicBezTo>
                    <a:lnTo>
                      <a:pt x="30968" y="16991"/>
                    </a:lnTo>
                    <a:cubicBezTo>
                      <a:pt x="30965" y="16994"/>
                      <a:pt x="30961" y="16995"/>
                      <a:pt x="30958" y="16995"/>
                    </a:cubicBezTo>
                    <a:cubicBezTo>
                      <a:pt x="30943" y="16995"/>
                      <a:pt x="30927" y="16966"/>
                      <a:pt x="30901" y="16966"/>
                    </a:cubicBezTo>
                    <a:cubicBezTo>
                      <a:pt x="30896" y="16966"/>
                      <a:pt x="30890" y="16967"/>
                      <a:pt x="30884" y="16970"/>
                    </a:cubicBezTo>
                    <a:cubicBezTo>
                      <a:pt x="31051" y="16593"/>
                      <a:pt x="30716" y="16907"/>
                      <a:pt x="30821" y="16384"/>
                    </a:cubicBezTo>
                    <a:lnTo>
                      <a:pt x="30821" y="16384"/>
                    </a:lnTo>
                    <a:lnTo>
                      <a:pt x="30863" y="16405"/>
                    </a:lnTo>
                    <a:cubicBezTo>
                      <a:pt x="30842" y="16300"/>
                      <a:pt x="30821" y="16217"/>
                      <a:pt x="30800" y="16112"/>
                    </a:cubicBezTo>
                    <a:cubicBezTo>
                      <a:pt x="30779" y="16028"/>
                      <a:pt x="30758" y="15924"/>
                      <a:pt x="30758" y="15819"/>
                    </a:cubicBezTo>
                    <a:cubicBezTo>
                      <a:pt x="30770" y="15804"/>
                      <a:pt x="30780" y="15798"/>
                      <a:pt x="30788" y="15798"/>
                    </a:cubicBezTo>
                    <a:cubicBezTo>
                      <a:pt x="30838" y="15798"/>
                      <a:pt x="30833" y="16028"/>
                      <a:pt x="30905" y="16028"/>
                    </a:cubicBezTo>
                    <a:cubicBezTo>
                      <a:pt x="30884" y="15903"/>
                      <a:pt x="30842" y="15777"/>
                      <a:pt x="30800" y="15631"/>
                    </a:cubicBezTo>
                    <a:cubicBezTo>
                      <a:pt x="30779" y="15568"/>
                      <a:pt x="30758" y="15505"/>
                      <a:pt x="30737" y="15464"/>
                    </a:cubicBezTo>
                    <a:cubicBezTo>
                      <a:pt x="30737" y="15422"/>
                      <a:pt x="30716" y="15401"/>
                      <a:pt x="30716" y="15359"/>
                    </a:cubicBezTo>
                    <a:cubicBezTo>
                      <a:pt x="30716" y="15359"/>
                      <a:pt x="30716" y="15359"/>
                      <a:pt x="30716" y="15338"/>
                    </a:cubicBezTo>
                    <a:lnTo>
                      <a:pt x="30654" y="15338"/>
                    </a:lnTo>
                    <a:cubicBezTo>
                      <a:pt x="30612" y="15317"/>
                      <a:pt x="30591" y="15317"/>
                      <a:pt x="30549" y="15296"/>
                    </a:cubicBezTo>
                    <a:lnTo>
                      <a:pt x="30696" y="15296"/>
                    </a:lnTo>
                    <a:cubicBezTo>
                      <a:pt x="30716" y="15296"/>
                      <a:pt x="30758" y="15296"/>
                      <a:pt x="30758" y="15317"/>
                    </a:cubicBezTo>
                    <a:lnTo>
                      <a:pt x="30779" y="15401"/>
                    </a:lnTo>
                    <a:cubicBezTo>
                      <a:pt x="30800" y="15464"/>
                      <a:pt x="30800" y="15526"/>
                      <a:pt x="30821" y="15568"/>
                    </a:cubicBezTo>
                    <a:cubicBezTo>
                      <a:pt x="30842" y="15464"/>
                      <a:pt x="30842" y="15380"/>
                      <a:pt x="30863" y="15317"/>
                    </a:cubicBezTo>
                    <a:cubicBezTo>
                      <a:pt x="30863" y="15275"/>
                      <a:pt x="30863" y="15233"/>
                      <a:pt x="30842" y="15212"/>
                    </a:cubicBezTo>
                    <a:cubicBezTo>
                      <a:pt x="30842" y="15192"/>
                      <a:pt x="30821" y="15171"/>
                      <a:pt x="30821" y="15171"/>
                    </a:cubicBezTo>
                    <a:cubicBezTo>
                      <a:pt x="30716" y="15150"/>
                      <a:pt x="30633" y="15150"/>
                      <a:pt x="30486" y="15129"/>
                    </a:cubicBezTo>
                    <a:lnTo>
                      <a:pt x="30486" y="15129"/>
                    </a:lnTo>
                    <a:lnTo>
                      <a:pt x="30528" y="15150"/>
                    </a:lnTo>
                    <a:cubicBezTo>
                      <a:pt x="30256" y="15087"/>
                      <a:pt x="30152" y="15045"/>
                      <a:pt x="29984" y="14982"/>
                    </a:cubicBezTo>
                    <a:lnTo>
                      <a:pt x="29984" y="14982"/>
                    </a:lnTo>
                    <a:lnTo>
                      <a:pt x="30110" y="15045"/>
                    </a:lnTo>
                    <a:cubicBezTo>
                      <a:pt x="30030" y="15077"/>
                      <a:pt x="29953" y="15091"/>
                      <a:pt x="29878" y="15091"/>
                    </a:cubicBezTo>
                    <a:cubicBezTo>
                      <a:pt x="29757" y="15091"/>
                      <a:pt x="29640" y="15055"/>
                      <a:pt x="29524" y="15003"/>
                    </a:cubicBezTo>
                    <a:cubicBezTo>
                      <a:pt x="29336" y="14940"/>
                      <a:pt x="29147" y="14836"/>
                      <a:pt x="28896" y="14773"/>
                    </a:cubicBezTo>
                    <a:lnTo>
                      <a:pt x="28896" y="14773"/>
                    </a:lnTo>
                    <a:cubicBezTo>
                      <a:pt x="29029" y="14802"/>
                      <a:pt x="29096" y="14813"/>
                      <a:pt x="29126" y="14813"/>
                    </a:cubicBezTo>
                    <a:cubicBezTo>
                      <a:pt x="29205" y="14813"/>
                      <a:pt x="29024" y="14735"/>
                      <a:pt x="29084" y="14689"/>
                    </a:cubicBezTo>
                    <a:cubicBezTo>
                      <a:pt x="29001" y="14606"/>
                      <a:pt x="28854" y="14480"/>
                      <a:pt x="28917" y="14480"/>
                    </a:cubicBezTo>
                    <a:cubicBezTo>
                      <a:pt x="28687" y="14438"/>
                      <a:pt x="28645" y="14250"/>
                      <a:pt x="28352" y="14124"/>
                    </a:cubicBezTo>
                    <a:cubicBezTo>
                      <a:pt x="28352" y="14083"/>
                      <a:pt x="28185" y="13957"/>
                      <a:pt x="28268" y="13936"/>
                    </a:cubicBezTo>
                    <a:cubicBezTo>
                      <a:pt x="28215" y="13888"/>
                      <a:pt x="28188" y="13870"/>
                      <a:pt x="28179" y="13870"/>
                    </a:cubicBezTo>
                    <a:lnTo>
                      <a:pt x="28179" y="13870"/>
                    </a:lnTo>
                    <a:cubicBezTo>
                      <a:pt x="28150" y="13870"/>
                      <a:pt x="28258" y="14020"/>
                      <a:pt x="28227" y="14020"/>
                    </a:cubicBezTo>
                    <a:cubicBezTo>
                      <a:pt x="28038" y="13894"/>
                      <a:pt x="27913" y="13664"/>
                      <a:pt x="27787" y="13413"/>
                    </a:cubicBezTo>
                    <a:cubicBezTo>
                      <a:pt x="27662" y="13141"/>
                      <a:pt x="27557" y="12848"/>
                      <a:pt x="27431" y="12555"/>
                    </a:cubicBezTo>
                    <a:cubicBezTo>
                      <a:pt x="27285" y="12011"/>
                      <a:pt x="27222" y="11886"/>
                      <a:pt x="27201" y="11342"/>
                    </a:cubicBezTo>
                    <a:cubicBezTo>
                      <a:pt x="27210" y="11306"/>
                      <a:pt x="27218" y="11292"/>
                      <a:pt x="27225" y="11292"/>
                    </a:cubicBezTo>
                    <a:cubicBezTo>
                      <a:pt x="27251" y="11292"/>
                      <a:pt x="27264" y="11488"/>
                      <a:pt x="27264" y="11488"/>
                    </a:cubicBezTo>
                    <a:cubicBezTo>
                      <a:pt x="27285" y="11342"/>
                      <a:pt x="27285" y="11216"/>
                      <a:pt x="27285" y="11090"/>
                    </a:cubicBezTo>
                    <a:cubicBezTo>
                      <a:pt x="27306" y="10965"/>
                      <a:pt x="27306" y="10839"/>
                      <a:pt x="27327" y="10714"/>
                    </a:cubicBezTo>
                    <a:cubicBezTo>
                      <a:pt x="27327" y="10725"/>
                      <a:pt x="27328" y="10730"/>
                      <a:pt x="27331" y="10730"/>
                    </a:cubicBezTo>
                    <a:cubicBezTo>
                      <a:pt x="27338" y="10730"/>
                      <a:pt x="27353" y="10691"/>
                      <a:pt x="27369" y="10630"/>
                    </a:cubicBezTo>
                    <a:cubicBezTo>
                      <a:pt x="27411" y="10400"/>
                      <a:pt x="27348" y="10463"/>
                      <a:pt x="27411" y="10191"/>
                    </a:cubicBezTo>
                    <a:cubicBezTo>
                      <a:pt x="27431" y="10233"/>
                      <a:pt x="27431" y="10316"/>
                      <a:pt x="27431" y="10421"/>
                    </a:cubicBezTo>
                    <a:cubicBezTo>
                      <a:pt x="27473" y="10170"/>
                      <a:pt x="27494" y="9898"/>
                      <a:pt x="27557" y="9626"/>
                    </a:cubicBezTo>
                    <a:cubicBezTo>
                      <a:pt x="27557" y="9563"/>
                      <a:pt x="27578" y="9500"/>
                      <a:pt x="27599" y="9438"/>
                    </a:cubicBezTo>
                    <a:lnTo>
                      <a:pt x="27599" y="9438"/>
                    </a:lnTo>
                    <a:cubicBezTo>
                      <a:pt x="27515" y="9521"/>
                      <a:pt x="27473" y="9710"/>
                      <a:pt x="27431" y="9919"/>
                    </a:cubicBezTo>
                    <a:cubicBezTo>
                      <a:pt x="27390" y="10128"/>
                      <a:pt x="27390" y="10379"/>
                      <a:pt x="27348" y="10567"/>
                    </a:cubicBezTo>
                    <a:lnTo>
                      <a:pt x="27306" y="10400"/>
                    </a:lnTo>
                    <a:cubicBezTo>
                      <a:pt x="27306" y="10526"/>
                      <a:pt x="27306" y="10672"/>
                      <a:pt x="27306" y="10798"/>
                    </a:cubicBezTo>
                    <a:cubicBezTo>
                      <a:pt x="27295" y="10839"/>
                      <a:pt x="27275" y="10876"/>
                      <a:pt x="27259" y="10876"/>
                    </a:cubicBezTo>
                    <a:cubicBezTo>
                      <a:pt x="27243" y="10876"/>
                      <a:pt x="27233" y="10839"/>
                      <a:pt x="27243" y="10735"/>
                    </a:cubicBezTo>
                    <a:lnTo>
                      <a:pt x="27243" y="10735"/>
                    </a:lnTo>
                    <a:cubicBezTo>
                      <a:pt x="27180" y="11028"/>
                      <a:pt x="27222" y="10986"/>
                      <a:pt x="27180" y="11237"/>
                    </a:cubicBezTo>
                    <a:cubicBezTo>
                      <a:pt x="27174" y="11243"/>
                      <a:pt x="27170" y="11246"/>
                      <a:pt x="27167" y="11246"/>
                    </a:cubicBezTo>
                    <a:cubicBezTo>
                      <a:pt x="27159" y="11246"/>
                      <a:pt x="27159" y="11231"/>
                      <a:pt x="27159" y="11216"/>
                    </a:cubicBezTo>
                    <a:lnTo>
                      <a:pt x="27159" y="11488"/>
                    </a:lnTo>
                    <a:cubicBezTo>
                      <a:pt x="27159" y="11479"/>
                      <a:pt x="27158" y="11477"/>
                      <a:pt x="27155" y="11477"/>
                    </a:cubicBezTo>
                    <a:cubicBezTo>
                      <a:pt x="27152" y="11477"/>
                      <a:pt x="27147" y="11480"/>
                      <a:pt x="27143" y="11480"/>
                    </a:cubicBezTo>
                    <a:cubicBezTo>
                      <a:pt x="27134" y="11480"/>
                      <a:pt x="27127" y="11464"/>
                      <a:pt x="27139" y="11362"/>
                    </a:cubicBezTo>
                    <a:lnTo>
                      <a:pt x="27139" y="11362"/>
                    </a:lnTo>
                    <a:cubicBezTo>
                      <a:pt x="27097" y="11614"/>
                      <a:pt x="27118" y="11823"/>
                      <a:pt x="27139" y="11990"/>
                    </a:cubicBezTo>
                    <a:cubicBezTo>
                      <a:pt x="27158" y="12129"/>
                      <a:pt x="27197" y="12248"/>
                      <a:pt x="27166" y="12349"/>
                    </a:cubicBezTo>
                    <a:lnTo>
                      <a:pt x="27166" y="12349"/>
                    </a:lnTo>
                    <a:cubicBezTo>
                      <a:pt x="27164" y="12341"/>
                      <a:pt x="27162" y="12333"/>
                      <a:pt x="27159" y="12325"/>
                    </a:cubicBezTo>
                    <a:cubicBezTo>
                      <a:pt x="27159" y="12325"/>
                      <a:pt x="27159" y="12346"/>
                      <a:pt x="27159" y="12367"/>
                    </a:cubicBezTo>
                    <a:cubicBezTo>
                      <a:pt x="27162" y="12361"/>
                      <a:pt x="27164" y="12355"/>
                      <a:pt x="27166" y="12349"/>
                    </a:cubicBezTo>
                    <a:lnTo>
                      <a:pt x="27166" y="12349"/>
                    </a:lnTo>
                    <a:cubicBezTo>
                      <a:pt x="27231" y="12609"/>
                      <a:pt x="27256" y="12665"/>
                      <a:pt x="27274" y="12665"/>
                    </a:cubicBezTo>
                    <a:cubicBezTo>
                      <a:pt x="27278" y="12665"/>
                      <a:pt x="27282" y="12663"/>
                      <a:pt x="27285" y="12660"/>
                    </a:cubicBezTo>
                    <a:cubicBezTo>
                      <a:pt x="27291" y="12660"/>
                      <a:pt x="27296" y="12657"/>
                      <a:pt x="27303" y="12657"/>
                    </a:cubicBezTo>
                    <a:cubicBezTo>
                      <a:pt x="27323" y="12657"/>
                      <a:pt x="27355" y="12679"/>
                      <a:pt x="27431" y="12848"/>
                    </a:cubicBezTo>
                    <a:cubicBezTo>
                      <a:pt x="27411" y="12974"/>
                      <a:pt x="27390" y="13120"/>
                      <a:pt x="27369" y="13246"/>
                    </a:cubicBezTo>
                    <a:lnTo>
                      <a:pt x="27473" y="13287"/>
                    </a:lnTo>
                    <a:cubicBezTo>
                      <a:pt x="27493" y="13345"/>
                      <a:pt x="27548" y="13457"/>
                      <a:pt x="27523" y="13457"/>
                    </a:cubicBezTo>
                    <a:cubicBezTo>
                      <a:pt x="27521" y="13457"/>
                      <a:pt x="27518" y="13456"/>
                      <a:pt x="27515" y="13455"/>
                    </a:cubicBezTo>
                    <a:lnTo>
                      <a:pt x="27515" y="13455"/>
                    </a:lnTo>
                    <a:cubicBezTo>
                      <a:pt x="27568" y="13528"/>
                      <a:pt x="27588" y="13550"/>
                      <a:pt x="27593" y="13550"/>
                    </a:cubicBezTo>
                    <a:cubicBezTo>
                      <a:pt x="27603" y="13550"/>
                      <a:pt x="27577" y="13493"/>
                      <a:pt x="27598" y="13493"/>
                    </a:cubicBezTo>
                    <a:cubicBezTo>
                      <a:pt x="27606" y="13493"/>
                      <a:pt x="27619" y="13499"/>
                      <a:pt x="27641" y="13518"/>
                    </a:cubicBezTo>
                    <a:cubicBezTo>
                      <a:pt x="27683" y="13685"/>
                      <a:pt x="27829" y="13873"/>
                      <a:pt x="27955" y="14041"/>
                    </a:cubicBezTo>
                    <a:cubicBezTo>
                      <a:pt x="28080" y="14187"/>
                      <a:pt x="28206" y="14313"/>
                      <a:pt x="28185" y="14396"/>
                    </a:cubicBezTo>
                    <a:cubicBezTo>
                      <a:pt x="28194" y="14399"/>
                      <a:pt x="28201" y="14400"/>
                      <a:pt x="28207" y="14400"/>
                    </a:cubicBezTo>
                    <a:cubicBezTo>
                      <a:pt x="28265" y="14400"/>
                      <a:pt x="28135" y="14269"/>
                      <a:pt x="28158" y="14269"/>
                    </a:cubicBezTo>
                    <a:lnTo>
                      <a:pt x="28158" y="14269"/>
                    </a:lnTo>
                    <a:cubicBezTo>
                      <a:pt x="28168" y="14269"/>
                      <a:pt x="28204" y="14292"/>
                      <a:pt x="28289" y="14355"/>
                    </a:cubicBezTo>
                    <a:cubicBezTo>
                      <a:pt x="28268" y="14543"/>
                      <a:pt x="28624" y="14606"/>
                      <a:pt x="28854" y="14815"/>
                    </a:cubicBezTo>
                    <a:cubicBezTo>
                      <a:pt x="28843" y="14819"/>
                      <a:pt x="28832" y="14820"/>
                      <a:pt x="28819" y="14820"/>
                    </a:cubicBezTo>
                    <a:cubicBezTo>
                      <a:pt x="28743" y="14820"/>
                      <a:pt x="28649" y="14758"/>
                      <a:pt x="28628" y="14758"/>
                    </a:cubicBezTo>
                    <a:cubicBezTo>
                      <a:pt x="28614" y="14758"/>
                      <a:pt x="28631" y="14786"/>
                      <a:pt x="28708" y="14878"/>
                    </a:cubicBezTo>
                    <a:cubicBezTo>
                      <a:pt x="28714" y="14877"/>
                      <a:pt x="28721" y="14877"/>
                      <a:pt x="28728" y="14877"/>
                    </a:cubicBezTo>
                    <a:cubicBezTo>
                      <a:pt x="28956" y="14877"/>
                      <a:pt x="29260" y="15214"/>
                      <a:pt x="29524" y="15275"/>
                    </a:cubicBezTo>
                    <a:cubicBezTo>
                      <a:pt x="29530" y="15263"/>
                      <a:pt x="29547" y="15258"/>
                      <a:pt x="29572" y="15258"/>
                    </a:cubicBezTo>
                    <a:cubicBezTo>
                      <a:pt x="29634" y="15258"/>
                      <a:pt x="29746" y="15287"/>
                      <a:pt x="29880" y="15317"/>
                    </a:cubicBezTo>
                    <a:cubicBezTo>
                      <a:pt x="29984" y="15359"/>
                      <a:pt x="30089" y="15380"/>
                      <a:pt x="30193" y="15401"/>
                    </a:cubicBezTo>
                    <a:cubicBezTo>
                      <a:pt x="30298" y="15422"/>
                      <a:pt x="30382" y="15443"/>
                      <a:pt x="30486" y="15443"/>
                    </a:cubicBezTo>
                    <a:cubicBezTo>
                      <a:pt x="30465" y="15443"/>
                      <a:pt x="30486" y="15443"/>
                      <a:pt x="30507" y="15464"/>
                    </a:cubicBezTo>
                    <a:lnTo>
                      <a:pt x="30549" y="15464"/>
                    </a:lnTo>
                    <a:cubicBezTo>
                      <a:pt x="30549" y="15484"/>
                      <a:pt x="30549" y="15484"/>
                      <a:pt x="30549" y="15484"/>
                    </a:cubicBezTo>
                    <a:cubicBezTo>
                      <a:pt x="30549" y="15526"/>
                      <a:pt x="30549" y="15547"/>
                      <a:pt x="30549" y="15589"/>
                    </a:cubicBezTo>
                    <a:cubicBezTo>
                      <a:pt x="30549" y="15673"/>
                      <a:pt x="30549" y="15756"/>
                      <a:pt x="30549" y="15840"/>
                    </a:cubicBezTo>
                    <a:cubicBezTo>
                      <a:pt x="30570" y="16048"/>
                      <a:pt x="30549" y="16298"/>
                      <a:pt x="30529" y="16465"/>
                    </a:cubicBezTo>
                    <a:lnTo>
                      <a:pt x="30529" y="16465"/>
                    </a:lnTo>
                    <a:cubicBezTo>
                      <a:pt x="30522" y="16458"/>
                      <a:pt x="30515" y="16452"/>
                      <a:pt x="30507" y="16447"/>
                    </a:cubicBezTo>
                    <a:lnTo>
                      <a:pt x="30507" y="16447"/>
                    </a:lnTo>
                    <a:lnTo>
                      <a:pt x="30528" y="16468"/>
                    </a:lnTo>
                    <a:cubicBezTo>
                      <a:pt x="30528" y="16467"/>
                      <a:pt x="30528" y="16466"/>
                      <a:pt x="30529" y="16465"/>
                    </a:cubicBezTo>
                    <a:lnTo>
                      <a:pt x="30529" y="16465"/>
                    </a:lnTo>
                    <a:cubicBezTo>
                      <a:pt x="30579" y="16519"/>
                      <a:pt x="30612" y="16632"/>
                      <a:pt x="30612" y="16761"/>
                    </a:cubicBezTo>
                    <a:cubicBezTo>
                      <a:pt x="30633" y="16907"/>
                      <a:pt x="30612" y="17096"/>
                      <a:pt x="30612" y="17242"/>
                    </a:cubicBezTo>
                    <a:cubicBezTo>
                      <a:pt x="30528" y="17221"/>
                      <a:pt x="30507" y="17179"/>
                      <a:pt x="30486" y="17012"/>
                    </a:cubicBezTo>
                    <a:lnTo>
                      <a:pt x="30465" y="17284"/>
                    </a:lnTo>
                    <a:cubicBezTo>
                      <a:pt x="30507" y="17368"/>
                      <a:pt x="30528" y="17451"/>
                      <a:pt x="30507" y="17640"/>
                    </a:cubicBezTo>
                    <a:lnTo>
                      <a:pt x="30424" y="17556"/>
                    </a:lnTo>
                    <a:cubicBezTo>
                      <a:pt x="30403" y="17744"/>
                      <a:pt x="30403" y="17933"/>
                      <a:pt x="30403" y="18121"/>
                    </a:cubicBezTo>
                    <a:cubicBezTo>
                      <a:pt x="30382" y="18330"/>
                      <a:pt x="30340" y="18539"/>
                      <a:pt x="30256" y="18769"/>
                    </a:cubicBezTo>
                    <a:cubicBezTo>
                      <a:pt x="30265" y="18775"/>
                      <a:pt x="30274" y="18777"/>
                      <a:pt x="30285" y="18777"/>
                    </a:cubicBezTo>
                    <a:cubicBezTo>
                      <a:pt x="30348" y="18777"/>
                      <a:pt x="30443" y="18696"/>
                      <a:pt x="30511" y="18696"/>
                    </a:cubicBezTo>
                    <a:cubicBezTo>
                      <a:pt x="30570" y="18696"/>
                      <a:pt x="30609" y="18756"/>
                      <a:pt x="30591" y="18979"/>
                    </a:cubicBezTo>
                    <a:cubicBezTo>
                      <a:pt x="30529" y="18979"/>
                      <a:pt x="30426" y="18979"/>
                      <a:pt x="30424" y="18837"/>
                    </a:cubicBezTo>
                    <a:lnTo>
                      <a:pt x="30424" y="18837"/>
                    </a:lnTo>
                    <a:cubicBezTo>
                      <a:pt x="30424" y="18900"/>
                      <a:pt x="30443" y="19002"/>
                      <a:pt x="30382" y="19083"/>
                    </a:cubicBezTo>
                    <a:lnTo>
                      <a:pt x="30340" y="18874"/>
                    </a:lnTo>
                    <a:lnTo>
                      <a:pt x="30340" y="18874"/>
                    </a:lnTo>
                    <a:cubicBezTo>
                      <a:pt x="30256" y="19062"/>
                      <a:pt x="30403" y="19000"/>
                      <a:pt x="30340" y="19167"/>
                    </a:cubicBezTo>
                    <a:cubicBezTo>
                      <a:pt x="30333" y="19165"/>
                      <a:pt x="30327" y="19165"/>
                      <a:pt x="30322" y="19165"/>
                    </a:cubicBezTo>
                    <a:cubicBezTo>
                      <a:pt x="30266" y="19165"/>
                      <a:pt x="30254" y="19238"/>
                      <a:pt x="30217" y="19238"/>
                    </a:cubicBezTo>
                    <a:cubicBezTo>
                      <a:pt x="30210" y="19238"/>
                      <a:pt x="30202" y="19236"/>
                      <a:pt x="30193" y="19230"/>
                    </a:cubicBezTo>
                    <a:cubicBezTo>
                      <a:pt x="30193" y="19188"/>
                      <a:pt x="30277" y="19104"/>
                      <a:pt x="30256" y="19021"/>
                    </a:cubicBezTo>
                    <a:lnTo>
                      <a:pt x="30256" y="19021"/>
                    </a:lnTo>
                    <a:cubicBezTo>
                      <a:pt x="30193" y="19209"/>
                      <a:pt x="30068" y="19439"/>
                      <a:pt x="29984" y="19481"/>
                    </a:cubicBezTo>
                    <a:cubicBezTo>
                      <a:pt x="30026" y="19481"/>
                      <a:pt x="30089" y="19523"/>
                      <a:pt x="30068" y="19648"/>
                    </a:cubicBezTo>
                    <a:cubicBezTo>
                      <a:pt x="30001" y="19850"/>
                      <a:pt x="29963" y="19866"/>
                      <a:pt x="29924" y="19866"/>
                    </a:cubicBezTo>
                    <a:cubicBezTo>
                      <a:pt x="29917" y="19866"/>
                      <a:pt x="29909" y="19865"/>
                      <a:pt x="29902" y="19865"/>
                    </a:cubicBezTo>
                    <a:cubicBezTo>
                      <a:pt x="29874" y="19865"/>
                      <a:pt x="29842" y="19872"/>
                      <a:pt x="29796" y="19941"/>
                    </a:cubicBezTo>
                    <a:cubicBezTo>
                      <a:pt x="29817" y="20046"/>
                      <a:pt x="29691" y="20234"/>
                      <a:pt x="29796" y="20297"/>
                    </a:cubicBezTo>
                    <a:cubicBezTo>
                      <a:pt x="29754" y="20401"/>
                      <a:pt x="29691" y="20381"/>
                      <a:pt x="29649" y="20422"/>
                    </a:cubicBezTo>
                    <a:cubicBezTo>
                      <a:pt x="29631" y="20591"/>
                      <a:pt x="29342" y="21114"/>
                      <a:pt x="29449" y="21114"/>
                    </a:cubicBezTo>
                    <a:cubicBezTo>
                      <a:pt x="29462" y="21114"/>
                      <a:pt x="29479" y="21107"/>
                      <a:pt x="29503" y="21092"/>
                    </a:cubicBezTo>
                    <a:lnTo>
                      <a:pt x="29524" y="21050"/>
                    </a:lnTo>
                    <a:lnTo>
                      <a:pt x="29524" y="21092"/>
                    </a:lnTo>
                    <a:cubicBezTo>
                      <a:pt x="29461" y="21322"/>
                      <a:pt x="29356" y="21531"/>
                      <a:pt x="29210" y="21741"/>
                    </a:cubicBezTo>
                    <a:cubicBezTo>
                      <a:pt x="29147" y="21845"/>
                      <a:pt x="29084" y="21929"/>
                      <a:pt x="29001" y="22034"/>
                    </a:cubicBezTo>
                    <a:lnTo>
                      <a:pt x="28833" y="22243"/>
                    </a:lnTo>
                    <a:cubicBezTo>
                      <a:pt x="28687" y="22264"/>
                      <a:pt x="28582" y="22264"/>
                      <a:pt x="28394" y="22306"/>
                    </a:cubicBezTo>
                    <a:lnTo>
                      <a:pt x="28373" y="22264"/>
                    </a:lnTo>
                    <a:cubicBezTo>
                      <a:pt x="27996" y="22368"/>
                      <a:pt x="27515" y="22431"/>
                      <a:pt x="27285" y="22598"/>
                    </a:cubicBezTo>
                    <a:cubicBezTo>
                      <a:pt x="27257" y="22608"/>
                      <a:pt x="27226" y="22612"/>
                      <a:pt x="27197" y="22612"/>
                    </a:cubicBezTo>
                    <a:cubicBezTo>
                      <a:pt x="27095" y="22612"/>
                      <a:pt x="27002" y="22563"/>
                      <a:pt x="27034" y="22515"/>
                    </a:cubicBezTo>
                    <a:lnTo>
                      <a:pt x="27034" y="22515"/>
                    </a:lnTo>
                    <a:cubicBezTo>
                      <a:pt x="26741" y="22640"/>
                      <a:pt x="26720" y="22682"/>
                      <a:pt x="26281" y="22745"/>
                    </a:cubicBezTo>
                    <a:cubicBezTo>
                      <a:pt x="26553" y="22578"/>
                      <a:pt x="26155" y="22703"/>
                      <a:pt x="26574" y="22598"/>
                    </a:cubicBezTo>
                    <a:lnTo>
                      <a:pt x="26574" y="22598"/>
                    </a:lnTo>
                    <a:cubicBezTo>
                      <a:pt x="26176" y="22661"/>
                      <a:pt x="26051" y="22619"/>
                      <a:pt x="25716" y="22912"/>
                    </a:cubicBezTo>
                    <a:cubicBezTo>
                      <a:pt x="25743" y="22858"/>
                      <a:pt x="25715" y="22837"/>
                      <a:pt x="25661" y="22837"/>
                    </a:cubicBezTo>
                    <a:cubicBezTo>
                      <a:pt x="25547" y="22837"/>
                      <a:pt x="25313" y="22932"/>
                      <a:pt x="25214" y="23017"/>
                    </a:cubicBezTo>
                    <a:cubicBezTo>
                      <a:pt x="25297" y="22996"/>
                      <a:pt x="25402" y="22975"/>
                      <a:pt x="25507" y="22975"/>
                    </a:cubicBezTo>
                    <a:cubicBezTo>
                      <a:pt x="25318" y="23080"/>
                      <a:pt x="25151" y="23163"/>
                      <a:pt x="24963" y="23247"/>
                    </a:cubicBezTo>
                    <a:lnTo>
                      <a:pt x="24983" y="23038"/>
                    </a:lnTo>
                    <a:lnTo>
                      <a:pt x="24983" y="23038"/>
                    </a:lnTo>
                    <a:cubicBezTo>
                      <a:pt x="24544" y="23163"/>
                      <a:pt x="24251" y="23477"/>
                      <a:pt x="24042" y="23770"/>
                    </a:cubicBezTo>
                    <a:cubicBezTo>
                      <a:pt x="23812" y="24063"/>
                      <a:pt x="23644" y="24356"/>
                      <a:pt x="23289" y="24523"/>
                    </a:cubicBezTo>
                    <a:cubicBezTo>
                      <a:pt x="23289" y="24577"/>
                      <a:pt x="23300" y="24597"/>
                      <a:pt x="23318" y="24597"/>
                    </a:cubicBezTo>
                    <a:cubicBezTo>
                      <a:pt x="23349" y="24597"/>
                      <a:pt x="23403" y="24535"/>
                      <a:pt x="23456" y="24482"/>
                    </a:cubicBezTo>
                    <a:cubicBezTo>
                      <a:pt x="23522" y="24429"/>
                      <a:pt x="23588" y="24376"/>
                      <a:pt x="23623" y="24376"/>
                    </a:cubicBezTo>
                    <a:cubicBezTo>
                      <a:pt x="23643" y="24376"/>
                      <a:pt x="23652" y="24394"/>
                      <a:pt x="23644" y="24440"/>
                    </a:cubicBezTo>
                    <a:cubicBezTo>
                      <a:pt x="23393" y="24733"/>
                      <a:pt x="22975" y="25005"/>
                      <a:pt x="22912" y="25130"/>
                    </a:cubicBezTo>
                    <a:cubicBezTo>
                      <a:pt x="22766" y="25381"/>
                      <a:pt x="22786" y="25549"/>
                      <a:pt x="22828" y="25695"/>
                    </a:cubicBezTo>
                    <a:cubicBezTo>
                      <a:pt x="22849" y="25842"/>
                      <a:pt x="22891" y="25988"/>
                      <a:pt x="22828" y="26302"/>
                    </a:cubicBezTo>
                    <a:cubicBezTo>
                      <a:pt x="22859" y="26271"/>
                      <a:pt x="22901" y="26246"/>
                      <a:pt x="22944" y="26246"/>
                    </a:cubicBezTo>
                    <a:cubicBezTo>
                      <a:pt x="23020" y="26246"/>
                      <a:pt x="23102" y="26322"/>
                      <a:pt x="23142" y="26574"/>
                    </a:cubicBezTo>
                    <a:cubicBezTo>
                      <a:pt x="23129" y="26817"/>
                      <a:pt x="23037" y="26956"/>
                      <a:pt x="22951" y="26956"/>
                    </a:cubicBezTo>
                    <a:cubicBezTo>
                      <a:pt x="22903" y="26956"/>
                      <a:pt x="22858" y="26914"/>
                      <a:pt x="22828" y="26825"/>
                    </a:cubicBezTo>
                    <a:cubicBezTo>
                      <a:pt x="22807" y="26741"/>
                      <a:pt x="22828" y="26679"/>
                      <a:pt x="22849" y="26679"/>
                    </a:cubicBezTo>
                    <a:cubicBezTo>
                      <a:pt x="22820" y="26591"/>
                      <a:pt x="22801" y="26483"/>
                      <a:pt x="22771" y="26483"/>
                    </a:cubicBezTo>
                    <a:cubicBezTo>
                      <a:pt x="22758" y="26483"/>
                      <a:pt x="22743" y="26503"/>
                      <a:pt x="22724" y="26553"/>
                    </a:cubicBezTo>
                    <a:lnTo>
                      <a:pt x="22786" y="26595"/>
                    </a:lnTo>
                    <a:cubicBezTo>
                      <a:pt x="22729" y="26805"/>
                      <a:pt x="22794" y="27257"/>
                      <a:pt x="22711" y="27257"/>
                    </a:cubicBezTo>
                    <a:cubicBezTo>
                      <a:pt x="22703" y="27257"/>
                      <a:pt x="22693" y="27253"/>
                      <a:pt x="22682" y="27244"/>
                    </a:cubicBezTo>
                    <a:lnTo>
                      <a:pt x="22682" y="27244"/>
                    </a:lnTo>
                    <a:cubicBezTo>
                      <a:pt x="22729" y="27345"/>
                      <a:pt x="22758" y="27385"/>
                      <a:pt x="22776" y="27385"/>
                    </a:cubicBezTo>
                    <a:cubicBezTo>
                      <a:pt x="22807" y="27385"/>
                      <a:pt x="22807" y="27270"/>
                      <a:pt x="22807" y="27139"/>
                    </a:cubicBezTo>
                    <a:cubicBezTo>
                      <a:pt x="22807" y="27390"/>
                      <a:pt x="22849" y="27578"/>
                      <a:pt x="22891" y="27746"/>
                    </a:cubicBezTo>
                    <a:cubicBezTo>
                      <a:pt x="22933" y="27976"/>
                      <a:pt x="22954" y="27997"/>
                      <a:pt x="22933" y="28101"/>
                    </a:cubicBezTo>
                    <a:cubicBezTo>
                      <a:pt x="22962" y="28087"/>
                      <a:pt x="23001" y="28063"/>
                      <a:pt x="23022" y="28063"/>
                    </a:cubicBezTo>
                    <a:cubicBezTo>
                      <a:pt x="23031" y="28063"/>
                      <a:pt x="23038" y="28067"/>
                      <a:pt x="23038" y="28080"/>
                    </a:cubicBezTo>
                    <a:cubicBezTo>
                      <a:pt x="23038" y="28122"/>
                      <a:pt x="23038" y="28164"/>
                      <a:pt x="23017" y="28185"/>
                    </a:cubicBezTo>
                    <a:cubicBezTo>
                      <a:pt x="22996" y="28206"/>
                      <a:pt x="22975" y="28227"/>
                      <a:pt x="22975" y="28248"/>
                    </a:cubicBezTo>
                    <a:cubicBezTo>
                      <a:pt x="22954" y="28269"/>
                      <a:pt x="22954" y="28290"/>
                      <a:pt x="22954" y="28311"/>
                    </a:cubicBezTo>
                    <a:cubicBezTo>
                      <a:pt x="22975" y="28352"/>
                      <a:pt x="22975" y="28373"/>
                      <a:pt x="22975" y="28394"/>
                    </a:cubicBezTo>
                    <a:cubicBezTo>
                      <a:pt x="22975" y="28415"/>
                      <a:pt x="22975" y="28436"/>
                      <a:pt x="22954" y="28457"/>
                    </a:cubicBezTo>
                    <a:cubicBezTo>
                      <a:pt x="22954" y="28478"/>
                      <a:pt x="22933" y="28520"/>
                      <a:pt x="22891" y="28562"/>
                    </a:cubicBezTo>
                    <a:cubicBezTo>
                      <a:pt x="22859" y="28572"/>
                      <a:pt x="22833" y="28576"/>
                      <a:pt x="22811" y="28576"/>
                    </a:cubicBezTo>
                    <a:cubicBezTo>
                      <a:pt x="22718" y="28576"/>
                      <a:pt x="22715" y="28499"/>
                      <a:pt x="22679" y="28499"/>
                    </a:cubicBezTo>
                    <a:cubicBezTo>
                      <a:pt x="22654" y="28499"/>
                      <a:pt x="22613" y="28537"/>
                      <a:pt x="22514" y="28666"/>
                    </a:cubicBezTo>
                    <a:cubicBezTo>
                      <a:pt x="22462" y="28686"/>
                      <a:pt x="22425" y="28695"/>
                      <a:pt x="22399" y="28695"/>
                    </a:cubicBezTo>
                    <a:cubicBezTo>
                      <a:pt x="22287" y="28695"/>
                      <a:pt x="22376" y="28542"/>
                      <a:pt x="22410" y="28457"/>
                    </a:cubicBezTo>
                    <a:lnTo>
                      <a:pt x="22410" y="28457"/>
                    </a:lnTo>
                    <a:cubicBezTo>
                      <a:pt x="22284" y="28624"/>
                      <a:pt x="22117" y="28729"/>
                      <a:pt x="21970" y="28792"/>
                    </a:cubicBezTo>
                    <a:cubicBezTo>
                      <a:pt x="21803" y="28855"/>
                      <a:pt x="21657" y="28876"/>
                      <a:pt x="21552" y="28917"/>
                    </a:cubicBezTo>
                    <a:lnTo>
                      <a:pt x="21698" y="28771"/>
                    </a:lnTo>
                    <a:lnTo>
                      <a:pt x="21698" y="28771"/>
                    </a:lnTo>
                    <a:cubicBezTo>
                      <a:pt x="21615" y="28855"/>
                      <a:pt x="21531" y="28917"/>
                      <a:pt x="21447" y="28980"/>
                    </a:cubicBezTo>
                    <a:cubicBezTo>
                      <a:pt x="21510" y="28980"/>
                      <a:pt x="21552" y="29001"/>
                      <a:pt x="21615" y="29022"/>
                    </a:cubicBezTo>
                    <a:cubicBezTo>
                      <a:pt x="21526" y="29052"/>
                      <a:pt x="21458" y="29081"/>
                      <a:pt x="21419" y="29081"/>
                    </a:cubicBezTo>
                    <a:cubicBezTo>
                      <a:pt x="21402" y="29081"/>
                      <a:pt x="21391" y="29076"/>
                      <a:pt x="21385" y="29064"/>
                    </a:cubicBezTo>
                    <a:lnTo>
                      <a:pt x="21385" y="29064"/>
                    </a:lnTo>
                    <a:cubicBezTo>
                      <a:pt x="21322" y="29210"/>
                      <a:pt x="21573" y="29210"/>
                      <a:pt x="21405" y="29441"/>
                    </a:cubicBezTo>
                    <a:cubicBezTo>
                      <a:pt x="21271" y="29474"/>
                      <a:pt x="21083" y="29643"/>
                      <a:pt x="20949" y="29643"/>
                    </a:cubicBezTo>
                    <a:cubicBezTo>
                      <a:pt x="20916" y="29643"/>
                      <a:pt x="20886" y="29633"/>
                      <a:pt x="20861" y="29608"/>
                    </a:cubicBezTo>
                    <a:cubicBezTo>
                      <a:pt x="21303" y="29461"/>
                      <a:pt x="20871" y="29459"/>
                      <a:pt x="21017" y="29318"/>
                    </a:cubicBezTo>
                    <a:lnTo>
                      <a:pt x="21017" y="29318"/>
                    </a:lnTo>
                    <a:cubicBezTo>
                      <a:pt x="20961" y="29346"/>
                      <a:pt x="20894" y="29365"/>
                      <a:pt x="20820" y="29378"/>
                    </a:cubicBezTo>
                    <a:cubicBezTo>
                      <a:pt x="20799" y="29378"/>
                      <a:pt x="20820" y="29336"/>
                      <a:pt x="20861" y="29315"/>
                    </a:cubicBezTo>
                    <a:lnTo>
                      <a:pt x="20861" y="29315"/>
                    </a:lnTo>
                    <a:cubicBezTo>
                      <a:pt x="20610" y="29357"/>
                      <a:pt x="20569" y="29420"/>
                      <a:pt x="20548" y="29503"/>
                    </a:cubicBezTo>
                    <a:cubicBezTo>
                      <a:pt x="20506" y="29587"/>
                      <a:pt x="20485" y="29692"/>
                      <a:pt x="20255" y="29796"/>
                    </a:cubicBezTo>
                    <a:cubicBezTo>
                      <a:pt x="20269" y="29709"/>
                      <a:pt x="20172" y="29672"/>
                      <a:pt x="20090" y="29672"/>
                    </a:cubicBezTo>
                    <a:cubicBezTo>
                      <a:pt x="20055" y="29672"/>
                      <a:pt x="20023" y="29679"/>
                      <a:pt x="20004" y="29692"/>
                    </a:cubicBezTo>
                    <a:cubicBezTo>
                      <a:pt x="20029" y="29683"/>
                      <a:pt x="20051" y="29679"/>
                      <a:pt x="20068" y="29679"/>
                    </a:cubicBezTo>
                    <a:cubicBezTo>
                      <a:pt x="20178" y="29679"/>
                      <a:pt x="20127" y="29834"/>
                      <a:pt x="19983" y="29943"/>
                    </a:cubicBezTo>
                    <a:cubicBezTo>
                      <a:pt x="19648" y="29964"/>
                      <a:pt x="19648" y="30110"/>
                      <a:pt x="19481" y="30131"/>
                    </a:cubicBezTo>
                    <a:lnTo>
                      <a:pt x="19690" y="30131"/>
                    </a:lnTo>
                    <a:cubicBezTo>
                      <a:pt x="19648" y="30236"/>
                      <a:pt x="19481" y="30277"/>
                      <a:pt x="19250" y="30340"/>
                    </a:cubicBezTo>
                    <a:cubicBezTo>
                      <a:pt x="19209" y="30277"/>
                      <a:pt x="19439" y="30257"/>
                      <a:pt x="19355" y="30236"/>
                    </a:cubicBezTo>
                    <a:lnTo>
                      <a:pt x="19355" y="30236"/>
                    </a:lnTo>
                    <a:cubicBezTo>
                      <a:pt x="19290" y="30294"/>
                      <a:pt x="19214" y="30313"/>
                      <a:pt x="19131" y="30313"/>
                    </a:cubicBezTo>
                    <a:cubicBezTo>
                      <a:pt x="18973" y="30313"/>
                      <a:pt x="18789" y="30245"/>
                      <a:pt x="18607" y="30245"/>
                    </a:cubicBezTo>
                    <a:cubicBezTo>
                      <a:pt x="18542" y="30245"/>
                      <a:pt x="18477" y="30254"/>
                      <a:pt x="18413" y="30277"/>
                    </a:cubicBezTo>
                    <a:cubicBezTo>
                      <a:pt x="18246" y="30215"/>
                      <a:pt x="18392" y="30110"/>
                      <a:pt x="18267" y="30068"/>
                    </a:cubicBezTo>
                    <a:lnTo>
                      <a:pt x="18267" y="30068"/>
                    </a:lnTo>
                    <a:cubicBezTo>
                      <a:pt x="18207" y="30088"/>
                      <a:pt x="18156" y="30095"/>
                      <a:pt x="18110" y="30095"/>
                    </a:cubicBezTo>
                    <a:cubicBezTo>
                      <a:pt x="18012" y="30095"/>
                      <a:pt x="17941" y="30062"/>
                      <a:pt x="17869" y="30047"/>
                    </a:cubicBezTo>
                    <a:cubicBezTo>
                      <a:pt x="17779" y="30011"/>
                      <a:pt x="17704" y="29959"/>
                      <a:pt x="17551" y="29959"/>
                    </a:cubicBezTo>
                    <a:cubicBezTo>
                      <a:pt x="17527" y="29959"/>
                      <a:pt x="17500" y="29961"/>
                      <a:pt x="17472" y="29964"/>
                    </a:cubicBezTo>
                    <a:cubicBezTo>
                      <a:pt x="17556" y="30110"/>
                      <a:pt x="17597" y="30089"/>
                      <a:pt x="17284" y="30152"/>
                    </a:cubicBezTo>
                    <a:cubicBezTo>
                      <a:pt x="17399" y="30162"/>
                      <a:pt x="17508" y="30168"/>
                      <a:pt x="17618" y="30168"/>
                    </a:cubicBezTo>
                    <a:cubicBezTo>
                      <a:pt x="17728" y="30168"/>
                      <a:pt x="17838" y="30162"/>
                      <a:pt x="17953" y="30152"/>
                    </a:cubicBezTo>
                    <a:lnTo>
                      <a:pt x="17953" y="30152"/>
                    </a:lnTo>
                    <a:lnTo>
                      <a:pt x="17723" y="30236"/>
                    </a:lnTo>
                    <a:lnTo>
                      <a:pt x="17514" y="30298"/>
                    </a:lnTo>
                    <a:cubicBezTo>
                      <a:pt x="17553" y="30307"/>
                      <a:pt x="17596" y="30310"/>
                      <a:pt x="17640" y="30310"/>
                    </a:cubicBezTo>
                    <a:cubicBezTo>
                      <a:pt x="17758" y="30310"/>
                      <a:pt x="17883" y="30286"/>
                      <a:pt x="17974" y="30286"/>
                    </a:cubicBezTo>
                    <a:cubicBezTo>
                      <a:pt x="18007" y="30286"/>
                      <a:pt x="18036" y="30290"/>
                      <a:pt x="18058" y="30298"/>
                    </a:cubicBezTo>
                    <a:cubicBezTo>
                      <a:pt x="17848" y="30382"/>
                      <a:pt x="17869" y="30361"/>
                      <a:pt x="17974" y="30466"/>
                    </a:cubicBezTo>
                    <a:cubicBezTo>
                      <a:pt x="17869" y="30391"/>
                      <a:pt x="17765" y="30380"/>
                      <a:pt x="17660" y="30380"/>
                    </a:cubicBezTo>
                    <a:cubicBezTo>
                      <a:pt x="17618" y="30380"/>
                      <a:pt x="17576" y="30382"/>
                      <a:pt x="17535" y="30382"/>
                    </a:cubicBezTo>
                    <a:cubicBezTo>
                      <a:pt x="17479" y="30382"/>
                      <a:pt x="17432" y="30391"/>
                      <a:pt x="17383" y="30391"/>
                    </a:cubicBezTo>
                    <a:cubicBezTo>
                      <a:pt x="17358" y="30391"/>
                      <a:pt x="17332" y="30389"/>
                      <a:pt x="17304" y="30382"/>
                    </a:cubicBezTo>
                    <a:cubicBezTo>
                      <a:pt x="17221" y="30382"/>
                      <a:pt x="17137" y="30340"/>
                      <a:pt x="17074" y="30298"/>
                    </a:cubicBezTo>
                    <a:lnTo>
                      <a:pt x="17179" y="29985"/>
                    </a:lnTo>
                    <a:cubicBezTo>
                      <a:pt x="17116" y="29964"/>
                      <a:pt x="17074" y="29922"/>
                      <a:pt x="17032" y="29922"/>
                    </a:cubicBezTo>
                    <a:cubicBezTo>
                      <a:pt x="16970" y="29880"/>
                      <a:pt x="16928" y="29859"/>
                      <a:pt x="16886" y="29859"/>
                    </a:cubicBezTo>
                    <a:cubicBezTo>
                      <a:pt x="16781" y="29817"/>
                      <a:pt x="16656" y="29796"/>
                      <a:pt x="16593" y="29775"/>
                    </a:cubicBezTo>
                    <a:cubicBezTo>
                      <a:pt x="16468" y="29754"/>
                      <a:pt x="16258" y="29629"/>
                      <a:pt x="16112" y="29336"/>
                    </a:cubicBezTo>
                    <a:lnTo>
                      <a:pt x="16112" y="29336"/>
                    </a:lnTo>
                    <a:cubicBezTo>
                      <a:pt x="16133" y="29399"/>
                      <a:pt x="16154" y="29461"/>
                      <a:pt x="16196" y="29524"/>
                    </a:cubicBezTo>
                    <a:cubicBezTo>
                      <a:pt x="16190" y="29525"/>
                      <a:pt x="16186" y="29525"/>
                      <a:pt x="16181" y="29525"/>
                    </a:cubicBezTo>
                    <a:cubicBezTo>
                      <a:pt x="16023" y="29525"/>
                      <a:pt x="15940" y="29205"/>
                      <a:pt x="15798" y="29043"/>
                    </a:cubicBezTo>
                    <a:cubicBezTo>
                      <a:pt x="15903" y="29022"/>
                      <a:pt x="15861" y="28876"/>
                      <a:pt x="15861" y="28750"/>
                    </a:cubicBezTo>
                    <a:lnTo>
                      <a:pt x="15861" y="28750"/>
                    </a:lnTo>
                    <a:cubicBezTo>
                      <a:pt x="15857" y="28754"/>
                      <a:pt x="15853" y="28755"/>
                      <a:pt x="15848" y="28755"/>
                    </a:cubicBezTo>
                    <a:cubicBezTo>
                      <a:pt x="15776" y="28755"/>
                      <a:pt x="15593" y="28350"/>
                      <a:pt x="15405" y="28350"/>
                    </a:cubicBezTo>
                    <a:cubicBezTo>
                      <a:pt x="15396" y="28350"/>
                      <a:pt x="15388" y="28351"/>
                      <a:pt x="15379" y="28352"/>
                    </a:cubicBezTo>
                    <a:cubicBezTo>
                      <a:pt x="15359" y="28248"/>
                      <a:pt x="15317" y="28122"/>
                      <a:pt x="15296" y="27997"/>
                    </a:cubicBezTo>
                    <a:cubicBezTo>
                      <a:pt x="15107" y="27746"/>
                      <a:pt x="14919" y="27641"/>
                      <a:pt x="14752" y="27578"/>
                    </a:cubicBezTo>
                    <a:cubicBezTo>
                      <a:pt x="14563" y="27516"/>
                      <a:pt x="14375" y="27474"/>
                      <a:pt x="14124" y="27327"/>
                    </a:cubicBezTo>
                    <a:cubicBezTo>
                      <a:pt x="14229" y="27306"/>
                      <a:pt x="14229" y="27264"/>
                      <a:pt x="14250" y="27223"/>
                    </a:cubicBezTo>
                    <a:cubicBezTo>
                      <a:pt x="14258" y="27205"/>
                      <a:pt x="14271" y="27195"/>
                      <a:pt x="14298" y="27195"/>
                    </a:cubicBezTo>
                    <a:cubicBezTo>
                      <a:pt x="14338" y="27195"/>
                      <a:pt x="14408" y="27215"/>
                      <a:pt x="14543" y="27264"/>
                    </a:cubicBezTo>
                    <a:cubicBezTo>
                      <a:pt x="14393" y="27165"/>
                      <a:pt x="14244" y="27078"/>
                      <a:pt x="14167" y="27078"/>
                    </a:cubicBezTo>
                    <a:cubicBezTo>
                      <a:pt x="14148" y="27078"/>
                      <a:pt x="14133" y="27084"/>
                      <a:pt x="14124" y="27097"/>
                    </a:cubicBezTo>
                    <a:cubicBezTo>
                      <a:pt x="14103" y="27076"/>
                      <a:pt x="14061" y="27055"/>
                      <a:pt x="13999" y="27034"/>
                    </a:cubicBezTo>
                    <a:cubicBezTo>
                      <a:pt x="13915" y="27013"/>
                      <a:pt x="13831" y="27013"/>
                      <a:pt x="13768" y="26992"/>
                    </a:cubicBezTo>
                    <a:cubicBezTo>
                      <a:pt x="13580" y="26972"/>
                      <a:pt x="13434" y="26992"/>
                      <a:pt x="13350" y="26951"/>
                    </a:cubicBezTo>
                    <a:cubicBezTo>
                      <a:pt x="13274" y="26970"/>
                      <a:pt x="13232" y="27058"/>
                      <a:pt x="13068" y="27058"/>
                    </a:cubicBezTo>
                    <a:cubicBezTo>
                      <a:pt x="13051" y="27058"/>
                      <a:pt x="13034" y="27057"/>
                      <a:pt x="13015" y="27055"/>
                    </a:cubicBezTo>
                    <a:cubicBezTo>
                      <a:pt x="13003" y="27043"/>
                      <a:pt x="13005" y="27032"/>
                      <a:pt x="13008" y="27024"/>
                    </a:cubicBezTo>
                    <a:lnTo>
                      <a:pt x="13008" y="27024"/>
                    </a:lnTo>
                    <a:cubicBezTo>
                      <a:pt x="12962" y="27059"/>
                      <a:pt x="12696" y="27085"/>
                      <a:pt x="12869" y="27181"/>
                    </a:cubicBezTo>
                    <a:cubicBezTo>
                      <a:pt x="12734" y="27113"/>
                      <a:pt x="12573" y="27086"/>
                      <a:pt x="12402" y="27086"/>
                    </a:cubicBezTo>
                    <a:cubicBezTo>
                      <a:pt x="12200" y="27086"/>
                      <a:pt x="11984" y="27124"/>
                      <a:pt x="11781" y="27181"/>
                    </a:cubicBezTo>
                    <a:cubicBezTo>
                      <a:pt x="11431" y="27273"/>
                      <a:pt x="11113" y="27397"/>
                      <a:pt x="10857" y="27397"/>
                    </a:cubicBezTo>
                    <a:cubicBezTo>
                      <a:pt x="10822" y="27397"/>
                      <a:pt x="10788" y="27395"/>
                      <a:pt x="10755" y="27390"/>
                    </a:cubicBezTo>
                    <a:cubicBezTo>
                      <a:pt x="10379" y="27578"/>
                      <a:pt x="9960" y="27829"/>
                      <a:pt x="9646" y="27997"/>
                    </a:cubicBezTo>
                    <a:cubicBezTo>
                      <a:pt x="9646" y="27955"/>
                      <a:pt x="9625" y="27955"/>
                      <a:pt x="9688" y="27934"/>
                    </a:cubicBezTo>
                    <a:lnTo>
                      <a:pt x="9688" y="27934"/>
                    </a:lnTo>
                    <a:cubicBezTo>
                      <a:pt x="9207" y="28080"/>
                      <a:pt x="9542" y="28311"/>
                      <a:pt x="8998" y="28499"/>
                    </a:cubicBezTo>
                    <a:cubicBezTo>
                      <a:pt x="8710" y="28499"/>
                      <a:pt x="9143" y="28306"/>
                      <a:pt x="9072" y="28306"/>
                    </a:cubicBezTo>
                    <a:cubicBezTo>
                      <a:pt x="9066" y="28306"/>
                      <a:pt x="9055" y="28307"/>
                      <a:pt x="9040" y="28311"/>
                    </a:cubicBezTo>
                    <a:cubicBezTo>
                      <a:pt x="9006" y="28277"/>
                      <a:pt x="8970" y="28263"/>
                      <a:pt x="8930" y="28263"/>
                    </a:cubicBezTo>
                    <a:cubicBezTo>
                      <a:pt x="8822" y="28263"/>
                      <a:pt x="8691" y="28371"/>
                      <a:pt x="8537" y="28478"/>
                    </a:cubicBezTo>
                    <a:lnTo>
                      <a:pt x="8517" y="28499"/>
                    </a:lnTo>
                    <a:cubicBezTo>
                      <a:pt x="8479" y="28537"/>
                      <a:pt x="8434" y="28567"/>
                      <a:pt x="8381" y="28567"/>
                    </a:cubicBezTo>
                    <a:cubicBezTo>
                      <a:pt x="8346" y="28567"/>
                      <a:pt x="8307" y="28553"/>
                      <a:pt x="8265" y="28520"/>
                    </a:cubicBezTo>
                    <a:cubicBezTo>
                      <a:pt x="8286" y="28520"/>
                      <a:pt x="8307" y="28499"/>
                      <a:pt x="8328" y="28499"/>
                    </a:cubicBezTo>
                    <a:cubicBezTo>
                      <a:pt x="8245" y="28436"/>
                      <a:pt x="8119" y="28457"/>
                      <a:pt x="7952" y="28415"/>
                    </a:cubicBezTo>
                    <a:cubicBezTo>
                      <a:pt x="7784" y="28373"/>
                      <a:pt x="7575" y="28332"/>
                      <a:pt x="7345" y="28206"/>
                    </a:cubicBezTo>
                    <a:cubicBezTo>
                      <a:pt x="7345" y="28206"/>
                      <a:pt x="7387" y="28185"/>
                      <a:pt x="7366" y="28164"/>
                    </a:cubicBezTo>
                    <a:cubicBezTo>
                      <a:pt x="7324" y="28164"/>
                      <a:pt x="7261" y="28164"/>
                      <a:pt x="7198" y="28143"/>
                    </a:cubicBezTo>
                    <a:cubicBezTo>
                      <a:pt x="6884" y="28101"/>
                      <a:pt x="6424" y="27850"/>
                      <a:pt x="6110" y="27641"/>
                    </a:cubicBezTo>
                    <a:cubicBezTo>
                      <a:pt x="6211" y="27641"/>
                      <a:pt x="6264" y="27665"/>
                      <a:pt x="6288" y="27665"/>
                    </a:cubicBezTo>
                    <a:cubicBezTo>
                      <a:pt x="6309" y="27665"/>
                      <a:pt x="6308" y="27647"/>
                      <a:pt x="6299" y="27578"/>
                    </a:cubicBezTo>
                    <a:cubicBezTo>
                      <a:pt x="6272" y="27561"/>
                      <a:pt x="6252" y="27555"/>
                      <a:pt x="6237" y="27555"/>
                    </a:cubicBezTo>
                    <a:cubicBezTo>
                      <a:pt x="6187" y="27555"/>
                      <a:pt x="6187" y="27627"/>
                      <a:pt x="6119" y="27627"/>
                    </a:cubicBezTo>
                    <a:cubicBezTo>
                      <a:pt x="6081" y="27627"/>
                      <a:pt x="6022" y="27605"/>
                      <a:pt x="5922" y="27536"/>
                    </a:cubicBezTo>
                    <a:cubicBezTo>
                      <a:pt x="5838" y="27411"/>
                      <a:pt x="5650" y="27202"/>
                      <a:pt x="5692" y="27097"/>
                    </a:cubicBezTo>
                    <a:lnTo>
                      <a:pt x="5692" y="27097"/>
                    </a:lnTo>
                    <a:cubicBezTo>
                      <a:pt x="5796" y="27160"/>
                      <a:pt x="5880" y="27244"/>
                      <a:pt x="5985" y="27327"/>
                    </a:cubicBezTo>
                    <a:cubicBezTo>
                      <a:pt x="5922" y="27097"/>
                      <a:pt x="5608" y="27013"/>
                      <a:pt x="5483" y="26867"/>
                    </a:cubicBezTo>
                    <a:lnTo>
                      <a:pt x="5524" y="26846"/>
                    </a:lnTo>
                    <a:cubicBezTo>
                      <a:pt x="5085" y="26490"/>
                      <a:pt x="4980" y="26574"/>
                      <a:pt x="4541" y="26135"/>
                    </a:cubicBezTo>
                    <a:lnTo>
                      <a:pt x="4541" y="26135"/>
                    </a:lnTo>
                    <a:lnTo>
                      <a:pt x="4562" y="26218"/>
                    </a:lnTo>
                    <a:cubicBezTo>
                      <a:pt x="4227" y="26072"/>
                      <a:pt x="4416" y="25946"/>
                      <a:pt x="4102" y="25779"/>
                    </a:cubicBezTo>
                    <a:lnTo>
                      <a:pt x="4144" y="25611"/>
                    </a:lnTo>
                    <a:cubicBezTo>
                      <a:pt x="3955" y="25465"/>
                      <a:pt x="3495" y="25109"/>
                      <a:pt x="3223" y="24816"/>
                    </a:cubicBezTo>
                    <a:lnTo>
                      <a:pt x="3223" y="24816"/>
                    </a:lnTo>
                    <a:cubicBezTo>
                      <a:pt x="3453" y="24942"/>
                      <a:pt x="3788" y="25256"/>
                      <a:pt x="4039" y="25423"/>
                    </a:cubicBezTo>
                    <a:cubicBezTo>
                      <a:pt x="3892" y="25277"/>
                      <a:pt x="3516" y="24879"/>
                      <a:pt x="3411" y="24816"/>
                    </a:cubicBezTo>
                    <a:lnTo>
                      <a:pt x="3411" y="24816"/>
                    </a:lnTo>
                    <a:cubicBezTo>
                      <a:pt x="3474" y="24879"/>
                      <a:pt x="3579" y="24942"/>
                      <a:pt x="3620" y="25026"/>
                    </a:cubicBezTo>
                    <a:cubicBezTo>
                      <a:pt x="3348" y="24900"/>
                      <a:pt x="3076" y="24649"/>
                      <a:pt x="2804" y="24293"/>
                    </a:cubicBezTo>
                    <a:cubicBezTo>
                      <a:pt x="2867" y="24272"/>
                      <a:pt x="2867" y="24231"/>
                      <a:pt x="2846" y="24189"/>
                    </a:cubicBezTo>
                    <a:cubicBezTo>
                      <a:pt x="2846" y="24168"/>
                      <a:pt x="2846" y="24126"/>
                      <a:pt x="2825" y="24105"/>
                    </a:cubicBezTo>
                    <a:cubicBezTo>
                      <a:pt x="2825" y="24084"/>
                      <a:pt x="2804" y="24084"/>
                      <a:pt x="2804" y="24063"/>
                    </a:cubicBezTo>
                    <a:cubicBezTo>
                      <a:pt x="2804" y="24063"/>
                      <a:pt x="2783" y="24042"/>
                      <a:pt x="2804" y="24021"/>
                    </a:cubicBezTo>
                    <a:cubicBezTo>
                      <a:pt x="2888" y="23979"/>
                      <a:pt x="3307" y="23498"/>
                      <a:pt x="3474" y="23415"/>
                    </a:cubicBezTo>
                    <a:cubicBezTo>
                      <a:pt x="3704" y="23059"/>
                      <a:pt x="3934" y="22724"/>
                      <a:pt x="4144" y="22347"/>
                    </a:cubicBezTo>
                    <a:cubicBezTo>
                      <a:pt x="4353" y="21971"/>
                      <a:pt x="4541" y="21552"/>
                      <a:pt x="4604" y="21050"/>
                    </a:cubicBezTo>
                    <a:lnTo>
                      <a:pt x="4604" y="21050"/>
                    </a:lnTo>
                    <a:cubicBezTo>
                      <a:pt x="4560" y="21112"/>
                      <a:pt x="4538" y="21136"/>
                      <a:pt x="4528" y="21136"/>
                    </a:cubicBezTo>
                    <a:cubicBezTo>
                      <a:pt x="4513" y="21136"/>
                      <a:pt x="4520" y="21090"/>
                      <a:pt x="4520" y="21029"/>
                    </a:cubicBezTo>
                    <a:cubicBezTo>
                      <a:pt x="4540" y="20931"/>
                      <a:pt x="4541" y="20797"/>
                      <a:pt x="4490" y="20797"/>
                    </a:cubicBezTo>
                    <a:cubicBezTo>
                      <a:pt x="4486" y="20797"/>
                      <a:pt x="4482" y="20798"/>
                      <a:pt x="4478" y="20799"/>
                    </a:cubicBezTo>
                    <a:cubicBezTo>
                      <a:pt x="4478" y="20569"/>
                      <a:pt x="4478" y="20485"/>
                      <a:pt x="4478" y="20464"/>
                    </a:cubicBezTo>
                    <a:cubicBezTo>
                      <a:pt x="4499" y="20234"/>
                      <a:pt x="4478" y="20004"/>
                      <a:pt x="4436" y="19774"/>
                    </a:cubicBezTo>
                    <a:cubicBezTo>
                      <a:pt x="4433" y="19743"/>
                      <a:pt x="4433" y="19731"/>
                      <a:pt x="4436" y="19731"/>
                    </a:cubicBezTo>
                    <a:lnTo>
                      <a:pt x="4436" y="19731"/>
                    </a:lnTo>
                    <a:cubicBezTo>
                      <a:pt x="4450" y="19731"/>
                      <a:pt x="4519" y="19963"/>
                      <a:pt x="4539" y="19963"/>
                    </a:cubicBezTo>
                    <a:cubicBezTo>
                      <a:pt x="4540" y="19963"/>
                      <a:pt x="4540" y="19963"/>
                      <a:pt x="4541" y="19962"/>
                    </a:cubicBezTo>
                    <a:cubicBezTo>
                      <a:pt x="4478" y="19711"/>
                      <a:pt x="4457" y="19648"/>
                      <a:pt x="4478" y="19606"/>
                    </a:cubicBezTo>
                    <a:cubicBezTo>
                      <a:pt x="4478" y="19585"/>
                      <a:pt x="4499" y="19565"/>
                      <a:pt x="4436" y="19397"/>
                    </a:cubicBezTo>
                    <a:cubicBezTo>
                      <a:pt x="4433" y="19409"/>
                      <a:pt x="4429" y="19415"/>
                      <a:pt x="4422" y="19415"/>
                    </a:cubicBezTo>
                    <a:cubicBezTo>
                      <a:pt x="4385" y="19415"/>
                      <a:pt x="4290" y="19215"/>
                      <a:pt x="4164" y="19000"/>
                    </a:cubicBezTo>
                    <a:lnTo>
                      <a:pt x="4164" y="19000"/>
                    </a:lnTo>
                    <a:cubicBezTo>
                      <a:pt x="4227" y="19125"/>
                      <a:pt x="4269" y="19251"/>
                      <a:pt x="4311" y="19376"/>
                    </a:cubicBezTo>
                    <a:cubicBezTo>
                      <a:pt x="4123" y="19083"/>
                      <a:pt x="4060" y="18958"/>
                      <a:pt x="3997" y="18811"/>
                    </a:cubicBezTo>
                    <a:cubicBezTo>
                      <a:pt x="3934" y="18665"/>
                      <a:pt x="3851" y="18539"/>
                      <a:pt x="3579" y="18309"/>
                    </a:cubicBezTo>
                    <a:lnTo>
                      <a:pt x="3579" y="18309"/>
                    </a:lnTo>
                    <a:cubicBezTo>
                      <a:pt x="3641" y="18351"/>
                      <a:pt x="3704" y="18393"/>
                      <a:pt x="3767" y="18435"/>
                    </a:cubicBezTo>
                    <a:cubicBezTo>
                      <a:pt x="3641" y="18309"/>
                      <a:pt x="3390" y="18079"/>
                      <a:pt x="3139" y="17870"/>
                    </a:cubicBezTo>
                    <a:cubicBezTo>
                      <a:pt x="2888" y="17681"/>
                      <a:pt x="2595" y="17514"/>
                      <a:pt x="2428" y="17451"/>
                    </a:cubicBezTo>
                    <a:cubicBezTo>
                      <a:pt x="2399" y="17422"/>
                      <a:pt x="2359" y="17383"/>
                      <a:pt x="2388" y="17383"/>
                    </a:cubicBezTo>
                    <a:cubicBezTo>
                      <a:pt x="2400" y="17383"/>
                      <a:pt x="2425" y="17390"/>
                      <a:pt x="2470" y="17409"/>
                    </a:cubicBezTo>
                    <a:cubicBezTo>
                      <a:pt x="2281" y="17305"/>
                      <a:pt x="2093" y="17200"/>
                      <a:pt x="1905" y="17096"/>
                    </a:cubicBezTo>
                    <a:cubicBezTo>
                      <a:pt x="1695" y="16991"/>
                      <a:pt x="1486" y="16907"/>
                      <a:pt x="1319" y="16824"/>
                    </a:cubicBezTo>
                    <a:cubicBezTo>
                      <a:pt x="963" y="16614"/>
                      <a:pt x="712" y="16300"/>
                      <a:pt x="607" y="16028"/>
                    </a:cubicBezTo>
                    <a:lnTo>
                      <a:pt x="607" y="16028"/>
                    </a:lnTo>
                    <a:cubicBezTo>
                      <a:pt x="628" y="16049"/>
                      <a:pt x="628" y="16070"/>
                      <a:pt x="649" y="16070"/>
                    </a:cubicBezTo>
                    <a:cubicBezTo>
                      <a:pt x="586" y="15945"/>
                      <a:pt x="503" y="15882"/>
                      <a:pt x="482" y="15694"/>
                    </a:cubicBezTo>
                    <a:lnTo>
                      <a:pt x="482" y="15694"/>
                    </a:lnTo>
                    <a:cubicBezTo>
                      <a:pt x="482" y="15694"/>
                      <a:pt x="496" y="15707"/>
                      <a:pt x="503" y="15707"/>
                    </a:cubicBezTo>
                    <a:cubicBezTo>
                      <a:pt x="509" y="15707"/>
                      <a:pt x="512" y="15700"/>
                      <a:pt x="503" y="15673"/>
                    </a:cubicBezTo>
                    <a:cubicBezTo>
                      <a:pt x="461" y="15610"/>
                      <a:pt x="377" y="15317"/>
                      <a:pt x="398" y="15129"/>
                    </a:cubicBezTo>
                    <a:lnTo>
                      <a:pt x="398" y="15129"/>
                    </a:lnTo>
                    <a:cubicBezTo>
                      <a:pt x="398" y="15192"/>
                      <a:pt x="419" y="15233"/>
                      <a:pt x="419" y="15296"/>
                    </a:cubicBezTo>
                    <a:cubicBezTo>
                      <a:pt x="419" y="15108"/>
                      <a:pt x="440" y="14961"/>
                      <a:pt x="461" y="14794"/>
                    </a:cubicBezTo>
                    <a:cubicBezTo>
                      <a:pt x="482" y="14648"/>
                      <a:pt x="503" y="14501"/>
                      <a:pt x="524" y="14355"/>
                    </a:cubicBezTo>
                    <a:cubicBezTo>
                      <a:pt x="545" y="14062"/>
                      <a:pt x="566" y="13790"/>
                      <a:pt x="628" y="13476"/>
                    </a:cubicBezTo>
                    <a:cubicBezTo>
                      <a:pt x="691" y="13476"/>
                      <a:pt x="879" y="12890"/>
                      <a:pt x="963" y="12597"/>
                    </a:cubicBezTo>
                    <a:cubicBezTo>
                      <a:pt x="1005" y="12492"/>
                      <a:pt x="1026" y="12388"/>
                      <a:pt x="1047" y="12304"/>
                    </a:cubicBezTo>
                    <a:cubicBezTo>
                      <a:pt x="1068" y="12241"/>
                      <a:pt x="1068" y="12199"/>
                      <a:pt x="1089" y="12158"/>
                    </a:cubicBezTo>
                    <a:lnTo>
                      <a:pt x="1089" y="12074"/>
                    </a:lnTo>
                    <a:lnTo>
                      <a:pt x="1110" y="12053"/>
                    </a:lnTo>
                    <a:lnTo>
                      <a:pt x="1110" y="12032"/>
                    </a:lnTo>
                    <a:lnTo>
                      <a:pt x="1110" y="12011"/>
                    </a:lnTo>
                    <a:lnTo>
                      <a:pt x="1131" y="12011"/>
                    </a:lnTo>
                    <a:cubicBezTo>
                      <a:pt x="1131" y="12011"/>
                      <a:pt x="1110" y="11990"/>
                      <a:pt x="1110" y="11990"/>
                    </a:cubicBezTo>
                    <a:cubicBezTo>
                      <a:pt x="1214" y="11425"/>
                      <a:pt x="1423" y="10944"/>
                      <a:pt x="1842" y="10505"/>
                    </a:cubicBezTo>
                    <a:cubicBezTo>
                      <a:pt x="2051" y="10379"/>
                      <a:pt x="2407" y="10149"/>
                      <a:pt x="2846" y="9982"/>
                    </a:cubicBezTo>
                    <a:cubicBezTo>
                      <a:pt x="3055" y="9919"/>
                      <a:pt x="3286" y="9856"/>
                      <a:pt x="3495" y="9856"/>
                    </a:cubicBezTo>
                    <a:cubicBezTo>
                      <a:pt x="3620" y="9835"/>
                      <a:pt x="3725" y="9835"/>
                      <a:pt x="3830" y="9835"/>
                    </a:cubicBezTo>
                    <a:cubicBezTo>
                      <a:pt x="3931" y="9855"/>
                      <a:pt x="4032" y="9856"/>
                      <a:pt x="4152" y="9875"/>
                    </a:cubicBezTo>
                    <a:lnTo>
                      <a:pt x="4152" y="9875"/>
                    </a:lnTo>
                    <a:cubicBezTo>
                      <a:pt x="4028" y="9852"/>
                      <a:pt x="4191" y="9793"/>
                      <a:pt x="4353" y="9772"/>
                    </a:cubicBezTo>
                    <a:cubicBezTo>
                      <a:pt x="4380" y="9778"/>
                      <a:pt x="4410" y="9780"/>
                      <a:pt x="4441" y="9780"/>
                    </a:cubicBezTo>
                    <a:cubicBezTo>
                      <a:pt x="4583" y="9780"/>
                      <a:pt x="4753" y="9734"/>
                      <a:pt x="4840" y="9734"/>
                    </a:cubicBezTo>
                    <a:cubicBezTo>
                      <a:pt x="4880" y="9734"/>
                      <a:pt x="4902" y="9744"/>
                      <a:pt x="4897" y="9772"/>
                    </a:cubicBezTo>
                    <a:lnTo>
                      <a:pt x="4834" y="9772"/>
                    </a:lnTo>
                    <a:cubicBezTo>
                      <a:pt x="4881" y="9802"/>
                      <a:pt x="4952" y="9815"/>
                      <a:pt x="5036" y="9815"/>
                    </a:cubicBezTo>
                    <a:cubicBezTo>
                      <a:pt x="5252" y="9815"/>
                      <a:pt x="5562" y="9731"/>
                      <a:pt x="5817" y="9626"/>
                    </a:cubicBezTo>
                    <a:lnTo>
                      <a:pt x="5796" y="9458"/>
                    </a:lnTo>
                    <a:cubicBezTo>
                      <a:pt x="5922" y="9438"/>
                      <a:pt x="6027" y="9396"/>
                      <a:pt x="6152" y="9354"/>
                    </a:cubicBezTo>
                    <a:cubicBezTo>
                      <a:pt x="6299" y="9291"/>
                      <a:pt x="6403" y="9207"/>
                      <a:pt x="6508" y="9124"/>
                    </a:cubicBezTo>
                    <a:cubicBezTo>
                      <a:pt x="6738" y="8956"/>
                      <a:pt x="6947" y="8726"/>
                      <a:pt x="7094" y="8496"/>
                    </a:cubicBezTo>
                    <a:cubicBezTo>
                      <a:pt x="7408" y="8036"/>
                      <a:pt x="7575" y="7575"/>
                      <a:pt x="7784" y="7387"/>
                    </a:cubicBezTo>
                    <a:cubicBezTo>
                      <a:pt x="7826" y="7157"/>
                      <a:pt x="7889" y="6906"/>
                      <a:pt x="7889" y="6676"/>
                    </a:cubicBezTo>
                    <a:lnTo>
                      <a:pt x="7993" y="6717"/>
                    </a:lnTo>
                    <a:cubicBezTo>
                      <a:pt x="8035" y="6571"/>
                      <a:pt x="8056" y="6425"/>
                      <a:pt x="8098" y="6299"/>
                    </a:cubicBezTo>
                    <a:cubicBezTo>
                      <a:pt x="8119" y="6194"/>
                      <a:pt x="8140" y="6069"/>
                      <a:pt x="8161" y="5943"/>
                    </a:cubicBezTo>
                    <a:cubicBezTo>
                      <a:pt x="8182" y="5692"/>
                      <a:pt x="8203" y="5441"/>
                      <a:pt x="8182" y="5064"/>
                    </a:cubicBezTo>
                    <a:lnTo>
                      <a:pt x="8182" y="5064"/>
                    </a:lnTo>
                    <a:lnTo>
                      <a:pt x="8265" y="5211"/>
                    </a:lnTo>
                    <a:cubicBezTo>
                      <a:pt x="8286" y="5002"/>
                      <a:pt x="8182" y="4855"/>
                      <a:pt x="8098" y="4730"/>
                    </a:cubicBezTo>
                    <a:cubicBezTo>
                      <a:pt x="7993" y="4625"/>
                      <a:pt x="7910" y="4500"/>
                      <a:pt x="7868" y="4332"/>
                    </a:cubicBezTo>
                    <a:lnTo>
                      <a:pt x="8014" y="4186"/>
                    </a:lnTo>
                    <a:cubicBezTo>
                      <a:pt x="7993" y="3956"/>
                      <a:pt x="7973" y="3725"/>
                      <a:pt x="7952" y="3495"/>
                    </a:cubicBezTo>
                    <a:lnTo>
                      <a:pt x="7931" y="3307"/>
                    </a:lnTo>
                    <a:cubicBezTo>
                      <a:pt x="7910" y="3244"/>
                      <a:pt x="7910" y="3181"/>
                      <a:pt x="7910" y="3181"/>
                    </a:cubicBezTo>
                    <a:cubicBezTo>
                      <a:pt x="7910" y="3160"/>
                      <a:pt x="7910" y="3140"/>
                      <a:pt x="7889" y="3098"/>
                    </a:cubicBezTo>
                    <a:cubicBezTo>
                      <a:pt x="7889" y="3077"/>
                      <a:pt x="7889" y="3077"/>
                      <a:pt x="7910" y="3077"/>
                    </a:cubicBezTo>
                    <a:cubicBezTo>
                      <a:pt x="7910" y="3077"/>
                      <a:pt x="7910" y="3056"/>
                      <a:pt x="7931" y="3035"/>
                    </a:cubicBezTo>
                    <a:lnTo>
                      <a:pt x="7931" y="2993"/>
                    </a:lnTo>
                    <a:lnTo>
                      <a:pt x="7973" y="2951"/>
                    </a:lnTo>
                    <a:lnTo>
                      <a:pt x="8014" y="2888"/>
                    </a:lnTo>
                    <a:lnTo>
                      <a:pt x="8014" y="2888"/>
                    </a:lnTo>
                    <a:cubicBezTo>
                      <a:pt x="8034" y="2908"/>
                      <a:pt x="8035" y="2981"/>
                      <a:pt x="7985" y="3025"/>
                    </a:cubicBezTo>
                    <a:lnTo>
                      <a:pt x="7985" y="3025"/>
                    </a:lnTo>
                    <a:cubicBezTo>
                      <a:pt x="8203" y="2864"/>
                      <a:pt x="8936" y="2580"/>
                      <a:pt x="8833" y="2412"/>
                    </a:cubicBezTo>
                    <a:lnTo>
                      <a:pt x="8833" y="2412"/>
                    </a:lnTo>
                    <a:cubicBezTo>
                      <a:pt x="8843" y="2417"/>
                      <a:pt x="8854" y="2420"/>
                      <a:pt x="8867" y="2420"/>
                    </a:cubicBezTo>
                    <a:cubicBezTo>
                      <a:pt x="8935" y="2420"/>
                      <a:pt x="9045" y="2351"/>
                      <a:pt x="9165" y="2261"/>
                    </a:cubicBezTo>
                    <a:cubicBezTo>
                      <a:pt x="9353" y="2156"/>
                      <a:pt x="9563" y="2010"/>
                      <a:pt x="9709" y="1905"/>
                    </a:cubicBezTo>
                    <a:lnTo>
                      <a:pt x="9709" y="2051"/>
                    </a:lnTo>
                    <a:cubicBezTo>
                      <a:pt x="9918" y="1779"/>
                      <a:pt x="9918" y="1738"/>
                      <a:pt x="10316" y="1549"/>
                    </a:cubicBezTo>
                    <a:cubicBezTo>
                      <a:pt x="10327" y="1547"/>
                      <a:pt x="10338" y="1546"/>
                      <a:pt x="10347" y="1546"/>
                    </a:cubicBezTo>
                    <a:cubicBezTo>
                      <a:pt x="10419" y="1546"/>
                      <a:pt x="10407" y="1614"/>
                      <a:pt x="10295" y="1633"/>
                    </a:cubicBezTo>
                    <a:cubicBezTo>
                      <a:pt x="10630" y="1591"/>
                      <a:pt x="10504" y="1424"/>
                      <a:pt x="10902" y="1382"/>
                    </a:cubicBezTo>
                    <a:lnTo>
                      <a:pt x="10902" y="1382"/>
                    </a:lnTo>
                    <a:lnTo>
                      <a:pt x="10797" y="1507"/>
                    </a:lnTo>
                    <a:cubicBezTo>
                      <a:pt x="11111" y="1403"/>
                      <a:pt x="11090" y="1382"/>
                      <a:pt x="11237" y="1235"/>
                    </a:cubicBezTo>
                    <a:cubicBezTo>
                      <a:pt x="11352" y="1178"/>
                      <a:pt x="11542" y="1146"/>
                      <a:pt x="11701" y="1146"/>
                    </a:cubicBezTo>
                    <a:cubicBezTo>
                      <a:pt x="11832" y="1146"/>
                      <a:pt x="11941" y="1167"/>
                      <a:pt x="11969" y="1215"/>
                    </a:cubicBezTo>
                    <a:cubicBezTo>
                      <a:pt x="12011" y="1131"/>
                      <a:pt x="12178" y="1005"/>
                      <a:pt x="12387" y="1005"/>
                    </a:cubicBezTo>
                    <a:cubicBezTo>
                      <a:pt x="12408" y="1047"/>
                      <a:pt x="12346" y="1089"/>
                      <a:pt x="12304" y="1110"/>
                    </a:cubicBezTo>
                    <a:cubicBezTo>
                      <a:pt x="12829" y="1091"/>
                      <a:pt x="13085" y="870"/>
                      <a:pt x="13435" y="870"/>
                    </a:cubicBezTo>
                    <a:cubicBezTo>
                      <a:pt x="13475" y="870"/>
                      <a:pt x="13516" y="873"/>
                      <a:pt x="13559" y="880"/>
                    </a:cubicBezTo>
                    <a:cubicBezTo>
                      <a:pt x="13580" y="922"/>
                      <a:pt x="13601" y="943"/>
                      <a:pt x="13643" y="963"/>
                    </a:cubicBezTo>
                    <a:cubicBezTo>
                      <a:pt x="13245" y="1000"/>
                      <a:pt x="12910" y="1051"/>
                      <a:pt x="12853" y="1051"/>
                    </a:cubicBezTo>
                    <a:cubicBezTo>
                      <a:pt x="12851" y="1051"/>
                      <a:pt x="12850" y="1051"/>
                      <a:pt x="12849" y="1051"/>
                    </a:cubicBezTo>
                    <a:lnTo>
                      <a:pt x="12849" y="1051"/>
                    </a:lnTo>
                    <a:cubicBezTo>
                      <a:pt x="12878" y="1151"/>
                      <a:pt x="13221" y="1134"/>
                      <a:pt x="12973" y="1340"/>
                    </a:cubicBezTo>
                    <a:cubicBezTo>
                      <a:pt x="13235" y="1199"/>
                      <a:pt x="13689" y="962"/>
                      <a:pt x="14039" y="962"/>
                    </a:cubicBezTo>
                    <a:cubicBezTo>
                      <a:pt x="14054" y="962"/>
                      <a:pt x="14068" y="963"/>
                      <a:pt x="14082" y="963"/>
                    </a:cubicBezTo>
                    <a:cubicBezTo>
                      <a:pt x="14103" y="984"/>
                      <a:pt x="14124" y="984"/>
                      <a:pt x="14145" y="1005"/>
                    </a:cubicBezTo>
                    <a:lnTo>
                      <a:pt x="14103" y="1026"/>
                    </a:lnTo>
                    <a:cubicBezTo>
                      <a:pt x="14187" y="1026"/>
                      <a:pt x="14250" y="1005"/>
                      <a:pt x="14333" y="984"/>
                    </a:cubicBezTo>
                    <a:lnTo>
                      <a:pt x="14375" y="984"/>
                    </a:lnTo>
                    <a:lnTo>
                      <a:pt x="14417" y="1005"/>
                    </a:lnTo>
                    <a:lnTo>
                      <a:pt x="14480" y="1005"/>
                    </a:lnTo>
                    <a:cubicBezTo>
                      <a:pt x="14459" y="1068"/>
                      <a:pt x="14501" y="1068"/>
                      <a:pt x="14501" y="1089"/>
                    </a:cubicBezTo>
                    <a:cubicBezTo>
                      <a:pt x="14501" y="1089"/>
                      <a:pt x="14522" y="1110"/>
                      <a:pt x="14522" y="1110"/>
                    </a:cubicBezTo>
                    <a:lnTo>
                      <a:pt x="14543" y="1131"/>
                    </a:lnTo>
                    <a:cubicBezTo>
                      <a:pt x="14543" y="1131"/>
                      <a:pt x="14543" y="1152"/>
                      <a:pt x="14563" y="1152"/>
                    </a:cubicBezTo>
                    <a:cubicBezTo>
                      <a:pt x="14578" y="1138"/>
                      <a:pt x="14593" y="1132"/>
                      <a:pt x="14609" y="1132"/>
                    </a:cubicBezTo>
                    <a:cubicBezTo>
                      <a:pt x="14650" y="1132"/>
                      <a:pt x="14693" y="1169"/>
                      <a:pt x="14717" y="1169"/>
                    </a:cubicBezTo>
                    <a:cubicBezTo>
                      <a:pt x="14738" y="1169"/>
                      <a:pt x="14747" y="1143"/>
                      <a:pt x="14731" y="1047"/>
                    </a:cubicBezTo>
                    <a:lnTo>
                      <a:pt x="14731" y="1047"/>
                    </a:lnTo>
                    <a:cubicBezTo>
                      <a:pt x="14731" y="1053"/>
                      <a:pt x="14731" y="1056"/>
                      <a:pt x="14730" y="1056"/>
                    </a:cubicBezTo>
                    <a:cubicBezTo>
                      <a:pt x="14729" y="1056"/>
                      <a:pt x="14725" y="1041"/>
                      <a:pt x="14710" y="1026"/>
                    </a:cubicBezTo>
                    <a:cubicBezTo>
                      <a:pt x="14689" y="1026"/>
                      <a:pt x="14689" y="1005"/>
                      <a:pt x="14668" y="984"/>
                    </a:cubicBezTo>
                    <a:cubicBezTo>
                      <a:pt x="14647" y="984"/>
                      <a:pt x="14647" y="963"/>
                      <a:pt x="14647" y="963"/>
                    </a:cubicBezTo>
                    <a:cubicBezTo>
                      <a:pt x="14626" y="943"/>
                      <a:pt x="14605" y="901"/>
                      <a:pt x="14584" y="880"/>
                    </a:cubicBezTo>
                    <a:lnTo>
                      <a:pt x="14459" y="880"/>
                    </a:lnTo>
                    <a:cubicBezTo>
                      <a:pt x="14501" y="859"/>
                      <a:pt x="14563" y="817"/>
                      <a:pt x="14605" y="817"/>
                    </a:cubicBezTo>
                    <a:cubicBezTo>
                      <a:pt x="14668" y="817"/>
                      <a:pt x="14689" y="880"/>
                      <a:pt x="14689" y="943"/>
                    </a:cubicBezTo>
                    <a:lnTo>
                      <a:pt x="14835" y="943"/>
                    </a:lnTo>
                    <a:cubicBezTo>
                      <a:pt x="14877" y="963"/>
                      <a:pt x="14940" y="984"/>
                      <a:pt x="14961" y="1005"/>
                    </a:cubicBezTo>
                    <a:cubicBezTo>
                      <a:pt x="14961" y="1319"/>
                      <a:pt x="15170" y="1800"/>
                      <a:pt x="15128" y="1905"/>
                    </a:cubicBezTo>
                    <a:cubicBezTo>
                      <a:pt x="15338" y="2135"/>
                      <a:pt x="15568" y="2407"/>
                      <a:pt x="15840" y="2637"/>
                    </a:cubicBezTo>
                    <a:cubicBezTo>
                      <a:pt x="16091" y="2847"/>
                      <a:pt x="16363" y="3014"/>
                      <a:pt x="16572" y="3056"/>
                    </a:cubicBezTo>
                    <a:cubicBezTo>
                      <a:pt x="16719" y="3140"/>
                      <a:pt x="16677" y="3223"/>
                      <a:pt x="16719" y="3286"/>
                    </a:cubicBezTo>
                    <a:cubicBezTo>
                      <a:pt x="16614" y="3244"/>
                      <a:pt x="16530" y="3160"/>
                      <a:pt x="16468" y="3160"/>
                    </a:cubicBezTo>
                    <a:cubicBezTo>
                      <a:pt x="16614" y="3244"/>
                      <a:pt x="16823" y="3391"/>
                      <a:pt x="17032" y="3495"/>
                    </a:cubicBezTo>
                    <a:cubicBezTo>
                      <a:pt x="17181" y="3595"/>
                      <a:pt x="17330" y="3655"/>
                      <a:pt x="17417" y="3655"/>
                    </a:cubicBezTo>
                    <a:cubicBezTo>
                      <a:pt x="17440" y="3655"/>
                      <a:pt x="17459" y="3650"/>
                      <a:pt x="17472" y="3642"/>
                    </a:cubicBezTo>
                    <a:cubicBezTo>
                      <a:pt x="17650" y="3767"/>
                      <a:pt x="17576" y="3767"/>
                      <a:pt x="17529" y="3767"/>
                    </a:cubicBezTo>
                    <a:cubicBezTo>
                      <a:pt x="17482" y="3767"/>
                      <a:pt x="17461" y="3767"/>
                      <a:pt x="17744" y="3893"/>
                    </a:cubicBezTo>
                    <a:lnTo>
                      <a:pt x="17639" y="3893"/>
                    </a:lnTo>
                    <a:cubicBezTo>
                      <a:pt x="18076" y="4220"/>
                      <a:pt x="18545" y="4295"/>
                      <a:pt x="18990" y="4295"/>
                    </a:cubicBezTo>
                    <a:cubicBezTo>
                      <a:pt x="19056" y="4295"/>
                      <a:pt x="19122" y="4293"/>
                      <a:pt x="19188" y="4290"/>
                    </a:cubicBezTo>
                    <a:cubicBezTo>
                      <a:pt x="19439" y="4290"/>
                      <a:pt x="19690" y="4248"/>
                      <a:pt x="19962" y="4228"/>
                    </a:cubicBezTo>
                    <a:cubicBezTo>
                      <a:pt x="20192" y="4207"/>
                      <a:pt x="20464" y="4186"/>
                      <a:pt x="20757" y="4144"/>
                    </a:cubicBezTo>
                    <a:lnTo>
                      <a:pt x="20673" y="4144"/>
                    </a:lnTo>
                    <a:cubicBezTo>
                      <a:pt x="21426" y="3997"/>
                      <a:pt x="22096" y="3579"/>
                      <a:pt x="22661" y="3098"/>
                    </a:cubicBezTo>
                    <a:cubicBezTo>
                      <a:pt x="22724" y="3035"/>
                      <a:pt x="22786" y="2972"/>
                      <a:pt x="22870" y="2909"/>
                    </a:cubicBezTo>
                    <a:lnTo>
                      <a:pt x="22954" y="2826"/>
                    </a:lnTo>
                    <a:lnTo>
                      <a:pt x="23017" y="2763"/>
                    </a:lnTo>
                    <a:cubicBezTo>
                      <a:pt x="23036" y="2725"/>
                      <a:pt x="23059" y="2713"/>
                      <a:pt x="23084" y="2713"/>
                    </a:cubicBezTo>
                    <a:cubicBezTo>
                      <a:pt x="23115" y="2713"/>
                      <a:pt x="23150" y="2731"/>
                      <a:pt x="23184" y="2742"/>
                    </a:cubicBezTo>
                    <a:lnTo>
                      <a:pt x="23268" y="2763"/>
                    </a:lnTo>
                    <a:lnTo>
                      <a:pt x="23393" y="2805"/>
                    </a:lnTo>
                    <a:cubicBezTo>
                      <a:pt x="23540" y="2888"/>
                      <a:pt x="23686" y="2951"/>
                      <a:pt x="23833" y="3056"/>
                    </a:cubicBezTo>
                    <a:cubicBezTo>
                      <a:pt x="23979" y="3140"/>
                      <a:pt x="24126" y="3244"/>
                      <a:pt x="24251" y="3349"/>
                    </a:cubicBezTo>
                    <a:cubicBezTo>
                      <a:pt x="24544" y="3621"/>
                      <a:pt x="24628" y="3579"/>
                      <a:pt x="24837" y="3704"/>
                    </a:cubicBezTo>
                    <a:lnTo>
                      <a:pt x="24837" y="3809"/>
                    </a:lnTo>
                    <a:cubicBezTo>
                      <a:pt x="24963" y="3893"/>
                      <a:pt x="25088" y="3956"/>
                      <a:pt x="25214" y="4018"/>
                    </a:cubicBezTo>
                    <a:cubicBezTo>
                      <a:pt x="25444" y="4207"/>
                      <a:pt x="25590" y="4416"/>
                      <a:pt x="25758" y="4625"/>
                    </a:cubicBezTo>
                    <a:cubicBezTo>
                      <a:pt x="25925" y="4855"/>
                      <a:pt x="26113" y="5085"/>
                      <a:pt x="26385" y="5316"/>
                    </a:cubicBezTo>
                    <a:lnTo>
                      <a:pt x="26364" y="5232"/>
                    </a:lnTo>
                    <a:lnTo>
                      <a:pt x="26364" y="5232"/>
                    </a:lnTo>
                    <a:cubicBezTo>
                      <a:pt x="26532" y="5441"/>
                      <a:pt x="26929" y="5860"/>
                      <a:pt x="26867" y="5860"/>
                    </a:cubicBezTo>
                    <a:cubicBezTo>
                      <a:pt x="26887" y="5860"/>
                      <a:pt x="26950" y="5901"/>
                      <a:pt x="26992" y="5985"/>
                    </a:cubicBezTo>
                    <a:lnTo>
                      <a:pt x="26992" y="6006"/>
                    </a:lnTo>
                    <a:cubicBezTo>
                      <a:pt x="27139" y="6173"/>
                      <a:pt x="27285" y="6341"/>
                      <a:pt x="27411" y="6508"/>
                    </a:cubicBezTo>
                    <a:cubicBezTo>
                      <a:pt x="27724" y="6906"/>
                      <a:pt x="27327" y="6487"/>
                      <a:pt x="27766" y="7073"/>
                    </a:cubicBezTo>
                    <a:cubicBezTo>
                      <a:pt x="27937" y="7263"/>
                      <a:pt x="28211" y="7608"/>
                      <a:pt x="28214" y="7608"/>
                    </a:cubicBezTo>
                    <a:cubicBezTo>
                      <a:pt x="28214" y="7608"/>
                      <a:pt x="28211" y="7604"/>
                      <a:pt x="28206" y="7596"/>
                    </a:cubicBezTo>
                    <a:cubicBezTo>
                      <a:pt x="28143" y="7492"/>
                      <a:pt x="28059" y="7345"/>
                      <a:pt x="28059" y="7345"/>
                    </a:cubicBezTo>
                    <a:lnTo>
                      <a:pt x="28059" y="7345"/>
                    </a:lnTo>
                    <a:lnTo>
                      <a:pt x="28206" y="7554"/>
                    </a:lnTo>
                    <a:cubicBezTo>
                      <a:pt x="28222" y="7554"/>
                      <a:pt x="28239" y="7581"/>
                      <a:pt x="28256" y="7581"/>
                    </a:cubicBezTo>
                    <a:cubicBezTo>
                      <a:pt x="28259" y="7581"/>
                      <a:pt x="28261" y="7580"/>
                      <a:pt x="28264" y="7579"/>
                    </a:cubicBezTo>
                    <a:lnTo>
                      <a:pt x="28264" y="7579"/>
                    </a:lnTo>
                    <a:cubicBezTo>
                      <a:pt x="28264" y="7579"/>
                      <a:pt x="28264" y="7579"/>
                      <a:pt x="28264" y="7580"/>
                    </a:cubicBezTo>
                    <a:lnTo>
                      <a:pt x="28264" y="7580"/>
                    </a:lnTo>
                    <a:cubicBezTo>
                      <a:pt x="28266" y="7578"/>
                      <a:pt x="28267" y="7577"/>
                      <a:pt x="28268" y="7575"/>
                    </a:cubicBezTo>
                    <a:lnTo>
                      <a:pt x="28268" y="7575"/>
                    </a:lnTo>
                    <a:cubicBezTo>
                      <a:pt x="28267" y="7577"/>
                      <a:pt x="28266" y="7578"/>
                      <a:pt x="28264" y="7579"/>
                    </a:cubicBezTo>
                    <a:lnTo>
                      <a:pt x="28264" y="7579"/>
                    </a:lnTo>
                    <a:cubicBezTo>
                      <a:pt x="28250" y="7539"/>
                      <a:pt x="28197" y="7437"/>
                      <a:pt x="28059" y="7178"/>
                    </a:cubicBezTo>
                    <a:cubicBezTo>
                      <a:pt x="27976" y="7073"/>
                      <a:pt x="27892" y="6948"/>
                      <a:pt x="27808" y="6822"/>
                    </a:cubicBezTo>
                    <a:lnTo>
                      <a:pt x="27745" y="6697"/>
                    </a:lnTo>
                    <a:lnTo>
                      <a:pt x="27955" y="7010"/>
                    </a:lnTo>
                    <a:cubicBezTo>
                      <a:pt x="27850" y="6822"/>
                      <a:pt x="27766" y="6717"/>
                      <a:pt x="27683" y="6613"/>
                    </a:cubicBezTo>
                    <a:cubicBezTo>
                      <a:pt x="27662" y="6571"/>
                      <a:pt x="27641" y="6508"/>
                      <a:pt x="27599" y="6445"/>
                    </a:cubicBezTo>
                    <a:cubicBezTo>
                      <a:pt x="27494" y="6341"/>
                      <a:pt x="27411" y="6215"/>
                      <a:pt x="27306" y="6111"/>
                    </a:cubicBezTo>
                    <a:cubicBezTo>
                      <a:pt x="27306" y="6106"/>
                      <a:pt x="27308" y="6104"/>
                      <a:pt x="27311" y="6104"/>
                    </a:cubicBezTo>
                    <a:cubicBezTo>
                      <a:pt x="27323" y="6104"/>
                      <a:pt x="27358" y="6139"/>
                      <a:pt x="27368" y="6139"/>
                    </a:cubicBezTo>
                    <a:cubicBezTo>
                      <a:pt x="27377" y="6139"/>
                      <a:pt x="27368" y="6112"/>
                      <a:pt x="27306" y="6006"/>
                    </a:cubicBezTo>
                    <a:cubicBezTo>
                      <a:pt x="27278" y="5978"/>
                      <a:pt x="27263" y="5967"/>
                      <a:pt x="27255" y="5967"/>
                    </a:cubicBezTo>
                    <a:lnTo>
                      <a:pt x="27255" y="5967"/>
                    </a:lnTo>
                    <a:cubicBezTo>
                      <a:pt x="27236" y="5967"/>
                      <a:pt x="27271" y="6040"/>
                      <a:pt x="27255" y="6040"/>
                    </a:cubicBezTo>
                    <a:cubicBezTo>
                      <a:pt x="27246" y="6040"/>
                      <a:pt x="27221" y="6017"/>
                      <a:pt x="27159" y="5943"/>
                    </a:cubicBezTo>
                    <a:cubicBezTo>
                      <a:pt x="27055" y="5755"/>
                      <a:pt x="27118" y="5776"/>
                      <a:pt x="26950" y="5609"/>
                    </a:cubicBezTo>
                    <a:cubicBezTo>
                      <a:pt x="26950" y="5597"/>
                      <a:pt x="26954" y="5592"/>
                      <a:pt x="26960" y="5592"/>
                    </a:cubicBezTo>
                    <a:cubicBezTo>
                      <a:pt x="26975" y="5592"/>
                      <a:pt x="27010" y="5626"/>
                      <a:pt x="27055" y="5671"/>
                    </a:cubicBezTo>
                    <a:cubicBezTo>
                      <a:pt x="26908" y="5504"/>
                      <a:pt x="26699" y="5211"/>
                      <a:pt x="26595" y="5148"/>
                    </a:cubicBezTo>
                    <a:cubicBezTo>
                      <a:pt x="26490" y="4960"/>
                      <a:pt x="26113" y="4583"/>
                      <a:pt x="26197" y="4562"/>
                    </a:cubicBezTo>
                    <a:cubicBezTo>
                      <a:pt x="26134" y="4520"/>
                      <a:pt x="25883" y="4311"/>
                      <a:pt x="25758" y="4165"/>
                    </a:cubicBezTo>
                    <a:lnTo>
                      <a:pt x="25758" y="4165"/>
                    </a:lnTo>
                    <a:cubicBezTo>
                      <a:pt x="25796" y="4186"/>
                      <a:pt x="25818" y="4196"/>
                      <a:pt x="25829" y="4196"/>
                    </a:cubicBezTo>
                    <a:cubicBezTo>
                      <a:pt x="25910" y="4196"/>
                      <a:pt x="25251" y="3618"/>
                      <a:pt x="25381" y="3600"/>
                    </a:cubicBezTo>
                    <a:cubicBezTo>
                      <a:pt x="25132" y="3504"/>
                      <a:pt x="24709" y="3024"/>
                      <a:pt x="24271" y="2783"/>
                    </a:cubicBezTo>
                    <a:lnTo>
                      <a:pt x="24271" y="2783"/>
                    </a:lnTo>
                    <a:cubicBezTo>
                      <a:pt x="24271" y="2783"/>
                      <a:pt x="24272" y="2783"/>
                      <a:pt x="24272" y="2784"/>
                    </a:cubicBezTo>
                    <a:cubicBezTo>
                      <a:pt x="24271" y="2783"/>
                      <a:pt x="24271" y="2783"/>
                      <a:pt x="24270" y="2782"/>
                    </a:cubicBezTo>
                    <a:lnTo>
                      <a:pt x="24270" y="2782"/>
                    </a:lnTo>
                    <a:cubicBezTo>
                      <a:pt x="24229" y="2759"/>
                      <a:pt x="24188" y="2739"/>
                      <a:pt x="24146" y="2721"/>
                    </a:cubicBezTo>
                    <a:cubicBezTo>
                      <a:pt x="24174" y="2721"/>
                      <a:pt x="24201" y="2730"/>
                      <a:pt x="24228" y="2748"/>
                    </a:cubicBezTo>
                    <a:lnTo>
                      <a:pt x="24228" y="2748"/>
                    </a:lnTo>
                    <a:cubicBezTo>
                      <a:pt x="24036" y="2587"/>
                      <a:pt x="23989" y="2524"/>
                      <a:pt x="23833" y="2407"/>
                    </a:cubicBezTo>
                    <a:cubicBezTo>
                      <a:pt x="23817" y="2423"/>
                      <a:pt x="23788" y="2430"/>
                      <a:pt x="23752" y="2430"/>
                    </a:cubicBezTo>
                    <a:cubicBezTo>
                      <a:pt x="23692" y="2430"/>
                      <a:pt x="23609" y="2412"/>
                      <a:pt x="23519" y="2386"/>
                    </a:cubicBezTo>
                    <a:cubicBezTo>
                      <a:pt x="23498" y="2386"/>
                      <a:pt x="23456" y="2386"/>
                      <a:pt x="23414" y="2365"/>
                    </a:cubicBezTo>
                    <a:cubicBezTo>
                      <a:pt x="23351" y="2365"/>
                      <a:pt x="23289" y="2344"/>
                      <a:pt x="23247" y="2344"/>
                    </a:cubicBezTo>
                    <a:cubicBezTo>
                      <a:pt x="23142" y="2323"/>
                      <a:pt x="23038" y="2323"/>
                      <a:pt x="22975" y="2323"/>
                    </a:cubicBezTo>
                    <a:cubicBezTo>
                      <a:pt x="22916" y="2338"/>
                      <a:pt x="22877" y="2353"/>
                      <a:pt x="22853" y="2353"/>
                    </a:cubicBezTo>
                    <a:cubicBezTo>
                      <a:pt x="22842" y="2353"/>
                      <a:pt x="22834" y="2351"/>
                      <a:pt x="22828" y="2344"/>
                    </a:cubicBezTo>
                    <a:cubicBezTo>
                      <a:pt x="22828" y="2323"/>
                      <a:pt x="22849" y="2282"/>
                      <a:pt x="22891" y="2219"/>
                    </a:cubicBezTo>
                    <a:cubicBezTo>
                      <a:pt x="22912" y="2198"/>
                      <a:pt x="22912" y="2177"/>
                      <a:pt x="22933" y="2177"/>
                    </a:cubicBezTo>
                    <a:lnTo>
                      <a:pt x="22975" y="2177"/>
                    </a:lnTo>
                    <a:cubicBezTo>
                      <a:pt x="22996" y="2177"/>
                      <a:pt x="23038" y="2156"/>
                      <a:pt x="23058" y="2156"/>
                    </a:cubicBezTo>
                    <a:cubicBezTo>
                      <a:pt x="23100" y="2135"/>
                      <a:pt x="23121" y="2135"/>
                      <a:pt x="23079" y="2093"/>
                    </a:cubicBezTo>
                    <a:lnTo>
                      <a:pt x="23079" y="2093"/>
                    </a:lnTo>
                    <a:cubicBezTo>
                      <a:pt x="23079" y="2114"/>
                      <a:pt x="23017" y="2135"/>
                      <a:pt x="22954" y="2135"/>
                    </a:cubicBezTo>
                    <a:cubicBezTo>
                      <a:pt x="22945" y="2132"/>
                      <a:pt x="22937" y="2131"/>
                      <a:pt x="22930" y="2131"/>
                    </a:cubicBezTo>
                    <a:cubicBezTo>
                      <a:pt x="22885" y="2131"/>
                      <a:pt x="22864" y="2180"/>
                      <a:pt x="22828" y="2198"/>
                    </a:cubicBezTo>
                    <a:cubicBezTo>
                      <a:pt x="22786" y="2240"/>
                      <a:pt x="22745" y="2282"/>
                      <a:pt x="22724" y="2323"/>
                    </a:cubicBezTo>
                    <a:cubicBezTo>
                      <a:pt x="22682" y="2365"/>
                      <a:pt x="22640" y="2407"/>
                      <a:pt x="22598" y="2449"/>
                    </a:cubicBezTo>
                    <a:cubicBezTo>
                      <a:pt x="22598" y="2470"/>
                      <a:pt x="22577" y="2491"/>
                      <a:pt x="22556" y="2512"/>
                    </a:cubicBezTo>
                    <a:cubicBezTo>
                      <a:pt x="22556" y="2533"/>
                      <a:pt x="22535" y="2554"/>
                      <a:pt x="22577" y="2554"/>
                    </a:cubicBezTo>
                    <a:cubicBezTo>
                      <a:pt x="22347" y="2658"/>
                      <a:pt x="22389" y="2658"/>
                      <a:pt x="22242" y="2658"/>
                    </a:cubicBezTo>
                    <a:cubicBezTo>
                      <a:pt x="22305" y="2805"/>
                      <a:pt x="22075" y="2805"/>
                      <a:pt x="21970" y="2993"/>
                    </a:cubicBezTo>
                    <a:cubicBezTo>
                      <a:pt x="21883" y="3020"/>
                      <a:pt x="21830" y="3028"/>
                      <a:pt x="21793" y="3028"/>
                    </a:cubicBezTo>
                    <a:cubicBezTo>
                      <a:pt x="21752" y="3028"/>
                      <a:pt x="21733" y="3018"/>
                      <a:pt x="21711" y="3018"/>
                    </a:cubicBezTo>
                    <a:cubicBezTo>
                      <a:pt x="21678" y="3018"/>
                      <a:pt x="21638" y="3039"/>
                      <a:pt x="21510" y="3140"/>
                    </a:cubicBezTo>
                    <a:cubicBezTo>
                      <a:pt x="21501" y="3141"/>
                      <a:pt x="21494" y="3141"/>
                      <a:pt x="21487" y="3141"/>
                    </a:cubicBezTo>
                    <a:cubicBezTo>
                      <a:pt x="21368" y="3141"/>
                      <a:pt x="21594" y="2972"/>
                      <a:pt x="21594" y="2972"/>
                    </a:cubicBezTo>
                    <a:lnTo>
                      <a:pt x="21594" y="2972"/>
                    </a:lnTo>
                    <a:cubicBezTo>
                      <a:pt x="21259" y="3140"/>
                      <a:pt x="21489" y="3160"/>
                      <a:pt x="21468" y="3244"/>
                    </a:cubicBezTo>
                    <a:cubicBezTo>
                      <a:pt x="21327" y="3326"/>
                      <a:pt x="21257" y="3352"/>
                      <a:pt x="21218" y="3352"/>
                    </a:cubicBezTo>
                    <a:cubicBezTo>
                      <a:pt x="21147" y="3352"/>
                      <a:pt x="21179" y="3265"/>
                      <a:pt x="21071" y="3265"/>
                    </a:cubicBezTo>
                    <a:cubicBezTo>
                      <a:pt x="20820" y="3391"/>
                      <a:pt x="20652" y="3558"/>
                      <a:pt x="20464" y="3600"/>
                    </a:cubicBezTo>
                    <a:cubicBezTo>
                      <a:pt x="20443" y="3579"/>
                      <a:pt x="20401" y="3579"/>
                      <a:pt x="20443" y="3537"/>
                    </a:cubicBezTo>
                    <a:lnTo>
                      <a:pt x="20443" y="3537"/>
                    </a:lnTo>
                    <a:cubicBezTo>
                      <a:pt x="20380" y="3579"/>
                      <a:pt x="20297" y="3621"/>
                      <a:pt x="20192" y="3621"/>
                    </a:cubicBezTo>
                    <a:cubicBezTo>
                      <a:pt x="20108" y="3642"/>
                      <a:pt x="20004" y="3663"/>
                      <a:pt x="19878" y="3663"/>
                    </a:cubicBezTo>
                    <a:cubicBezTo>
                      <a:pt x="19669" y="3684"/>
                      <a:pt x="19439" y="3663"/>
                      <a:pt x="19271" y="3704"/>
                    </a:cubicBezTo>
                    <a:cubicBezTo>
                      <a:pt x="19260" y="3704"/>
                      <a:pt x="19252" y="3703"/>
                      <a:pt x="19246" y="3700"/>
                    </a:cubicBezTo>
                    <a:lnTo>
                      <a:pt x="19246" y="3700"/>
                    </a:lnTo>
                    <a:cubicBezTo>
                      <a:pt x="19271" y="3771"/>
                      <a:pt x="19268" y="3836"/>
                      <a:pt x="19250" y="3872"/>
                    </a:cubicBezTo>
                    <a:cubicBezTo>
                      <a:pt x="19222" y="3868"/>
                      <a:pt x="19195" y="3867"/>
                      <a:pt x="19167" y="3867"/>
                    </a:cubicBezTo>
                    <a:cubicBezTo>
                      <a:pt x="19113" y="3867"/>
                      <a:pt x="19060" y="3872"/>
                      <a:pt x="19015" y="3872"/>
                    </a:cubicBezTo>
                    <a:cubicBezTo>
                      <a:pt x="18947" y="3872"/>
                      <a:pt x="18895" y="3861"/>
                      <a:pt x="18874" y="3809"/>
                    </a:cubicBezTo>
                    <a:lnTo>
                      <a:pt x="18874" y="3809"/>
                    </a:lnTo>
                    <a:cubicBezTo>
                      <a:pt x="18894" y="3813"/>
                      <a:pt x="18910" y="3815"/>
                      <a:pt x="18923" y="3815"/>
                    </a:cubicBezTo>
                    <a:cubicBezTo>
                      <a:pt x="18981" y="3815"/>
                      <a:pt x="18990" y="3784"/>
                      <a:pt x="19041" y="3767"/>
                    </a:cubicBezTo>
                    <a:lnTo>
                      <a:pt x="18853" y="3767"/>
                    </a:lnTo>
                    <a:cubicBezTo>
                      <a:pt x="18810" y="3710"/>
                      <a:pt x="18826" y="3694"/>
                      <a:pt x="18866" y="3694"/>
                    </a:cubicBezTo>
                    <a:cubicBezTo>
                      <a:pt x="18914" y="3694"/>
                      <a:pt x="18999" y="3717"/>
                      <a:pt x="19058" y="3717"/>
                    </a:cubicBezTo>
                    <a:cubicBezTo>
                      <a:pt x="19093" y="3717"/>
                      <a:pt x="19120" y="3709"/>
                      <a:pt x="19125" y="3684"/>
                    </a:cubicBezTo>
                    <a:cubicBezTo>
                      <a:pt x="18790" y="3663"/>
                      <a:pt x="18351" y="3642"/>
                      <a:pt x="18120" y="3495"/>
                    </a:cubicBezTo>
                    <a:cubicBezTo>
                      <a:pt x="18120" y="3465"/>
                      <a:pt x="18139" y="3454"/>
                      <a:pt x="18169" y="3454"/>
                    </a:cubicBezTo>
                    <a:cubicBezTo>
                      <a:pt x="18220" y="3454"/>
                      <a:pt x="18305" y="3489"/>
                      <a:pt x="18372" y="3516"/>
                    </a:cubicBezTo>
                    <a:cubicBezTo>
                      <a:pt x="18419" y="3524"/>
                      <a:pt x="18457" y="3532"/>
                      <a:pt x="18479" y="3532"/>
                    </a:cubicBezTo>
                    <a:cubicBezTo>
                      <a:pt x="18515" y="3532"/>
                      <a:pt x="18505" y="3511"/>
                      <a:pt x="18413" y="3432"/>
                    </a:cubicBezTo>
                    <a:lnTo>
                      <a:pt x="18413" y="3432"/>
                    </a:lnTo>
                    <a:cubicBezTo>
                      <a:pt x="18539" y="3495"/>
                      <a:pt x="18664" y="3579"/>
                      <a:pt x="18790" y="3621"/>
                    </a:cubicBezTo>
                    <a:cubicBezTo>
                      <a:pt x="18711" y="3520"/>
                      <a:pt x="18713" y="3496"/>
                      <a:pt x="18742" y="3496"/>
                    </a:cubicBezTo>
                    <a:cubicBezTo>
                      <a:pt x="18769" y="3496"/>
                      <a:pt x="18816" y="3515"/>
                      <a:pt x="18844" y="3515"/>
                    </a:cubicBezTo>
                    <a:cubicBezTo>
                      <a:pt x="18876" y="3515"/>
                      <a:pt x="18883" y="3491"/>
                      <a:pt x="18811" y="3391"/>
                    </a:cubicBezTo>
                    <a:cubicBezTo>
                      <a:pt x="18581" y="3307"/>
                      <a:pt x="18434" y="3265"/>
                      <a:pt x="18309" y="3223"/>
                    </a:cubicBezTo>
                    <a:cubicBezTo>
                      <a:pt x="18162" y="3181"/>
                      <a:pt x="18016" y="3140"/>
                      <a:pt x="17807" y="2993"/>
                    </a:cubicBezTo>
                    <a:cubicBezTo>
                      <a:pt x="17660" y="2993"/>
                      <a:pt x="17786" y="3119"/>
                      <a:pt x="17639" y="3119"/>
                    </a:cubicBezTo>
                    <a:cubicBezTo>
                      <a:pt x="17284" y="2972"/>
                      <a:pt x="17200" y="2805"/>
                      <a:pt x="17158" y="2658"/>
                    </a:cubicBezTo>
                    <a:cubicBezTo>
                      <a:pt x="17116" y="2512"/>
                      <a:pt x="17095" y="2386"/>
                      <a:pt x="16823" y="2282"/>
                    </a:cubicBezTo>
                    <a:cubicBezTo>
                      <a:pt x="16656" y="2240"/>
                      <a:pt x="16488" y="2344"/>
                      <a:pt x="16279" y="1968"/>
                    </a:cubicBezTo>
                    <a:lnTo>
                      <a:pt x="16488" y="1947"/>
                    </a:lnTo>
                    <a:cubicBezTo>
                      <a:pt x="16321" y="1759"/>
                      <a:pt x="16237" y="1738"/>
                      <a:pt x="16154" y="1696"/>
                    </a:cubicBezTo>
                    <a:cubicBezTo>
                      <a:pt x="16049" y="1675"/>
                      <a:pt x="15986" y="1633"/>
                      <a:pt x="15861" y="1361"/>
                    </a:cubicBezTo>
                    <a:lnTo>
                      <a:pt x="15861" y="1361"/>
                    </a:lnTo>
                    <a:cubicBezTo>
                      <a:pt x="15952" y="1397"/>
                      <a:pt x="16105" y="1607"/>
                      <a:pt x="16117" y="1607"/>
                    </a:cubicBezTo>
                    <a:cubicBezTo>
                      <a:pt x="16119" y="1607"/>
                      <a:pt x="16117" y="1602"/>
                      <a:pt x="16112" y="1591"/>
                    </a:cubicBezTo>
                    <a:cubicBezTo>
                      <a:pt x="16007" y="1215"/>
                      <a:pt x="15882" y="1445"/>
                      <a:pt x="15735" y="1215"/>
                    </a:cubicBezTo>
                    <a:lnTo>
                      <a:pt x="15819" y="1068"/>
                    </a:lnTo>
                    <a:cubicBezTo>
                      <a:pt x="15735" y="963"/>
                      <a:pt x="15651" y="838"/>
                      <a:pt x="15547" y="733"/>
                    </a:cubicBezTo>
                    <a:cubicBezTo>
                      <a:pt x="15505" y="650"/>
                      <a:pt x="15442" y="587"/>
                      <a:pt x="15400" y="524"/>
                    </a:cubicBezTo>
                    <a:cubicBezTo>
                      <a:pt x="15317" y="419"/>
                      <a:pt x="15233" y="315"/>
                      <a:pt x="15149" y="210"/>
                    </a:cubicBezTo>
                    <a:lnTo>
                      <a:pt x="15024" y="64"/>
                    </a:lnTo>
                    <a:lnTo>
                      <a:pt x="15003" y="22"/>
                    </a:lnTo>
                    <a:lnTo>
                      <a:pt x="14961" y="22"/>
                    </a:lnTo>
                    <a:lnTo>
                      <a:pt x="14856" y="43"/>
                    </a:lnTo>
                    <a:cubicBezTo>
                      <a:pt x="14731" y="43"/>
                      <a:pt x="14605" y="64"/>
                      <a:pt x="14480" y="64"/>
                    </a:cubicBezTo>
                    <a:lnTo>
                      <a:pt x="14291" y="85"/>
                    </a:lnTo>
                    <a:lnTo>
                      <a:pt x="14166" y="106"/>
                    </a:lnTo>
                    <a:lnTo>
                      <a:pt x="13915" y="147"/>
                    </a:lnTo>
                    <a:cubicBezTo>
                      <a:pt x="13957" y="85"/>
                      <a:pt x="14061" y="22"/>
                      <a:pt x="13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12"/>
              <p:cNvSpPr/>
              <p:nvPr/>
            </p:nvSpPr>
            <p:spPr>
              <a:xfrm>
                <a:off x="7924350" y="34854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43" y="1"/>
                    </a:move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12"/>
              <p:cNvSpPr/>
              <p:nvPr/>
            </p:nvSpPr>
            <p:spPr>
              <a:xfrm>
                <a:off x="7870475" y="2930450"/>
                <a:ext cx="10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85" extrusionOk="0">
                    <a:moveTo>
                      <a:pt x="21" y="1"/>
                    </a:moveTo>
                    <a:lnTo>
                      <a:pt x="1" y="64"/>
                    </a:lnTo>
                    <a:lnTo>
                      <a:pt x="42" y="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12"/>
              <p:cNvSpPr/>
              <p:nvPr/>
            </p:nvSpPr>
            <p:spPr>
              <a:xfrm>
                <a:off x="8191100" y="3530450"/>
                <a:ext cx="320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4" extrusionOk="0">
                    <a:moveTo>
                      <a:pt x="127" y="0"/>
                    </a:moveTo>
                    <a:cubicBezTo>
                      <a:pt x="106" y="0"/>
                      <a:pt x="85" y="0"/>
                      <a:pt x="65" y="21"/>
                    </a:cubicBezTo>
                    <a:cubicBezTo>
                      <a:pt x="18" y="44"/>
                      <a:pt x="1" y="53"/>
                      <a:pt x="2" y="53"/>
                    </a:cubicBezTo>
                    <a:cubicBezTo>
                      <a:pt x="3" y="53"/>
                      <a:pt x="61" y="27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12"/>
              <p:cNvSpPr/>
              <p:nvPr/>
            </p:nvSpPr>
            <p:spPr>
              <a:xfrm>
                <a:off x="8286850" y="3401775"/>
                <a:ext cx="212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210" extrusionOk="0">
                    <a:moveTo>
                      <a:pt x="1" y="0"/>
                    </a:moveTo>
                    <a:cubicBezTo>
                      <a:pt x="1" y="63"/>
                      <a:pt x="22" y="126"/>
                      <a:pt x="43" y="209"/>
                    </a:cubicBezTo>
                    <a:cubicBezTo>
                      <a:pt x="64" y="105"/>
                      <a:pt x="84" y="2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12"/>
              <p:cNvSpPr/>
              <p:nvPr/>
            </p:nvSpPr>
            <p:spPr>
              <a:xfrm>
                <a:off x="8030550" y="3453025"/>
                <a:ext cx="1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21" y="1"/>
                      <a:pt x="2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12"/>
              <p:cNvSpPr/>
              <p:nvPr/>
            </p:nvSpPr>
            <p:spPr>
              <a:xfrm>
                <a:off x="8286850" y="3407000"/>
                <a:ext cx="10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73" extrusionOk="0">
                    <a:moveTo>
                      <a:pt x="43" y="0"/>
                    </a:moveTo>
                    <a:cubicBezTo>
                      <a:pt x="22" y="84"/>
                      <a:pt x="1" y="189"/>
                      <a:pt x="22" y="272"/>
                    </a:cubicBezTo>
                    <a:cubicBezTo>
                      <a:pt x="43" y="168"/>
                      <a:pt x="43" y="84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12"/>
              <p:cNvSpPr/>
              <p:nvPr/>
            </p:nvSpPr>
            <p:spPr>
              <a:xfrm>
                <a:off x="8391475" y="29822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12"/>
              <p:cNvSpPr/>
              <p:nvPr/>
            </p:nvSpPr>
            <p:spPr>
              <a:xfrm>
                <a:off x="8392000" y="2980150"/>
                <a:ext cx="5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85" extrusionOk="0">
                    <a:moveTo>
                      <a:pt x="21" y="1"/>
                    </a:moveTo>
                    <a:lnTo>
                      <a:pt x="6" y="63"/>
                    </a:lnTo>
                    <a:lnTo>
                      <a:pt x="6" y="63"/>
                    </a:lnTo>
                    <a:cubicBezTo>
                      <a:pt x="12" y="47"/>
                      <a:pt x="21" y="28"/>
                      <a:pt x="21" y="1"/>
                    </a:cubicBezTo>
                    <a:close/>
                    <a:moveTo>
                      <a:pt x="6" y="63"/>
                    </a:moveTo>
                    <a:lnTo>
                      <a:pt x="6" y="63"/>
                    </a:lnTo>
                    <a:cubicBezTo>
                      <a:pt x="3" y="70"/>
                      <a:pt x="0" y="77"/>
                      <a:pt x="0" y="84"/>
                    </a:cubicBezTo>
                    <a:lnTo>
                      <a:pt x="6" y="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12"/>
              <p:cNvSpPr/>
              <p:nvPr/>
            </p:nvSpPr>
            <p:spPr>
              <a:xfrm>
                <a:off x="8392525" y="2976500"/>
                <a:ext cx="107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47" extrusionOk="0">
                    <a:moveTo>
                      <a:pt x="42" y="0"/>
                    </a:moveTo>
                    <a:lnTo>
                      <a:pt x="0" y="147"/>
                    </a:lnTo>
                    <a:cubicBezTo>
                      <a:pt x="21" y="105"/>
                      <a:pt x="42" y="21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12"/>
              <p:cNvSpPr/>
              <p:nvPr/>
            </p:nvSpPr>
            <p:spPr>
              <a:xfrm>
                <a:off x="8381525" y="3031425"/>
                <a:ext cx="26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45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106" y="84"/>
                      <a:pt x="1" y="419"/>
                      <a:pt x="64" y="544"/>
                    </a:cubicBezTo>
                    <a:cubicBezTo>
                      <a:pt x="64" y="398"/>
                      <a:pt x="85" y="209"/>
                      <a:pt x="85" y="2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12"/>
              <p:cNvSpPr/>
              <p:nvPr/>
            </p:nvSpPr>
            <p:spPr>
              <a:xfrm>
                <a:off x="8387300" y="3093150"/>
                <a:ext cx="83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40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75" y="63"/>
                      <a:pt x="95" y="125"/>
                      <a:pt x="83" y="125"/>
                    </a:cubicBezTo>
                    <a:cubicBezTo>
                      <a:pt x="74" y="125"/>
                      <a:pt x="51" y="97"/>
                      <a:pt x="0" y="21"/>
                    </a:cubicBezTo>
                    <a:lnTo>
                      <a:pt x="0" y="21"/>
                    </a:lnTo>
                    <a:cubicBezTo>
                      <a:pt x="86" y="222"/>
                      <a:pt x="113" y="275"/>
                      <a:pt x="122" y="275"/>
                    </a:cubicBezTo>
                    <a:cubicBezTo>
                      <a:pt x="126" y="275"/>
                      <a:pt x="126" y="264"/>
                      <a:pt x="126" y="251"/>
                    </a:cubicBezTo>
                    <a:cubicBezTo>
                      <a:pt x="126" y="236"/>
                      <a:pt x="128" y="221"/>
                      <a:pt x="141" y="221"/>
                    </a:cubicBezTo>
                    <a:cubicBezTo>
                      <a:pt x="163" y="221"/>
                      <a:pt x="215" y="267"/>
                      <a:pt x="335" y="439"/>
                    </a:cubicBezTo>
                    <a:cubicBezTo>
                      <a:pt x="293" y="377"/>
                      <a:pt x="230" y="293"/>
                      <a:pt x="188" y="230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12"/>
              <p:cNvSpPr/>
              <p:nvPr/>
            </p:nvSpPr>
            <p:spPr>
              <a:xfrm>
                <a:off x="8366675" y="3311275"/>
                <a:ext cx="495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6" extrusionOk="0">
                    <a:moveTo>
                      <a:pt x="176" y="0"/>
                    </a:moveTo>
                    <a:cubicBezTo>
                      <a:pt x="1" y="59"/>
                      <a:pt x="172" y="44"/>
                      <a:pt x="195" y="111"/>
                    </a:cubicBezTo>
                    <a:lnTo>
                      <a:pt x="195" y="111"/>
                    </a:lnTo>
                    <a:lnTo>
                      <a:pt x="176" y="0"/>
                    </a:lnTo>
                    <a:close/>
                    <a:moveTo>
                      <a:pt x="195" y="111"/>
                    </a:moveTo>
                    <a:lnTo>
                      <a:pt x="197" y="126"/>
                    </a:lnTo>
                    <a:cubicBezTo>
                      <a:pt x="197" y="120"/>
                      <a:pt x="196" y="115"/>
                      <a:pt x="195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12"/>
              <p:cNvSpPr/>
              <p:nvPr/>
            </p:nvSpPr>
            <p:spPr>
              <a:xfrm>
                <a:off x="8329750" y="3345275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210" y="0"/>
                    </a:moveTo>
                    <a:cubicBezTo>
                      <a:pt x="147" y="63"/>
                      <a:pt x="63" y="126"/>
                      <a:pt x="1" y="189"/>
                    </a:cubicBezTo>
                    <a:lnTo>
                      <a:pt x="210" y="168"/>
                    </a:lnTo>
                    <a:cubicBezTo>
                      <a:pt x="210" y="105"/>
                      <a:pt x="210" y="63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12"/>
              <p:cNvSpPr/>
              <p:nvPr/>
            </p:nvSpPr>
            <p:spPr>
              <a:xfrm>
                <a:off x="8285300" y="3349450"/>
                <a:ext cx="577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36" extrusionOk="0">
                    <a:moveTo>
                      <a:pt x="230" y="1"/>
                    </a:moveTo>
                    <a:lnTo>
                      <a:pt x="230" y="1"/>
                    </a:lnTo>
                    <a:cubicBezTo>
                      <a:pt x="146" y="105"/>
                      <a:pt x="84" y="210"/>
                      <a:pt x="0" y="335"/>
                    </a:cubicBezTo>
                    <a:cubicBezTo>
                      <a:pt x="63" y="252"/>
                      <a:pt x="126" y="168"/>
                      <a:pt x="167" y="84"/>
                    </a:cubicBez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12"/>
              <p:cNvSpPr/>
              <p:nvPr/>
            </p:nvSpPr>
            <p:spPr>
              <a:xfrm>
                <a:off x="7977175" y="3428650"/>
                <a:ext cx="562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60" extrusionOk="0">
                    <a:moveTo>
                      <a:pt x="124" y="0"/>
                    </a:moveTo>
                    <a:cubicBezTo>
                      <a:pt x="94" y="0"/>
                      <a:pt x="54" y="10"/>
                      <a:pt x="1" y="34"/>
                    </a:cubicBezTo>
                    <a:lnTo>
                      <a:pt x="106" y="160"/>
                    </a:lnTo>
                    <a:cubicBezTo>
                      <a:pt x="202" y="111"/>
                      <a:pt x="22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12"/>
              <p:cNvSpPr/>
              <p:nvPr/>
            </p:nvSpPr>
            <p:spPr>
              <a:xfrm>
                <a:off x="7807700" y="3397050"/>
                <a:ext cx="73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6" y="126"/>
                      <a:pt x="210" y="294"/>
                      <a:pt x="294" y="335"/>
                    </a:cubicBezTo>
                    <a:cubicBezTo>
                      <a:pt x="273" y="231"/>
                      <a:pt x="147" y="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12"/>
              <p:cNvSpPr/>
              <p:nvPr/>
            </p:nvSpPr>
            <p:spPr>
              <a:xfrm>
                <a:off x="7851650" y="2983825"/>
                <a:ext cx="73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9" extrusionOk="0">
                    <a:moveTo>
                      <a:pt x="293" y="0"/>
                    </a:moveTo>
                    <a:lnTo>
                      <a:pt x="293" y="0"/>
                    </a:lnTo>
                    <a:cubicBezTo>
                      <a:pt x="230" y="21"/>
                      <a:pt x="189" y="63"/>
                      <a:pt x="147" y="84"/>
                    </a:cubicBezTo>
                    <a:lnTo>
                      <a:pt x="0" y="188"/>
                    </a:lnTo>
                    <a:cubicBezTo>
                      <a:pt x="105" y="126"/>
                      <a:pt x="210" y="63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12"/>
              <p:cNvSpPr/>
              <p:nvPr/>
            </p:nvSpPr>
            <p:spPr>
              <a:xfrm>
                <a:off x="8104825" y="3243275"/>
                <a:ext cx="682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26" extrusionOk="0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89" y="42"/>
                      <a:pt x="189" y="42"/>
                      <a:pt x="147" y="84"/>
                    </a:cubicBezTo>
                    <a:cubicBezTo>
                      <a:pt x="126" y="94"/>
                      <a:pt x="110" y="100"/>
                      <a:pt x="100" y="100"/>
                    </a:cubicBezTo>
                    <a:cubicBezTo>
                      <a:pt x="89" y="100"/>
                      <a:pt x="84" y="94"/>
                      <a:pt x="84" y="84"/>
                    </a:cubicBezTo>
                    <a:cubicBezTo>
                      <a:pt x="63" y="105"/>
                      <a:pt x="21" y="105"/>
                      <a:pt x="0" y="126"/>
                    </a:cubicBezTo>
                    <a:cubicBezTo>
                      <a:pt x="63" y="126"/>
                      <a:pt x="126" y="105"/>
                      <a:pt x="189" y="63"/>
                    </a:cubicBezTo>
                    <a:cubicBezTo>
                      <a:pt x="189" y="63"/>
                      <a:pt x="189" y="63"/>
                      <a:pt x="189" y="84"/>
                    </a:cubicBezTo>
                    <a:cubicBezTo>
                      <a:pt x="231" y="42"/>
                      <a:pt x="272" y="21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12"/>
              <p:cNvSpPr/>
              <p:nvPr/>
            </p:nvSpPr>
            <p:spPr>
              <a:xfrm>
                <a:off x="8185900" y="3115950"/>
                <a:ext cx="160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64" h="30" extrusionOk="0">
                    <a:moveTo>
                      <a:pt x="19" y="0"/>
                    </a:moveTo>
                    <a:cubicBezTo>
                      <a:pt x="13" y="0"/>
                      <a:pt x="7" y="3"/>
                      <a:pt x="1" y="9"/>
                    </a:cubicBezTo>
                    <a:cubicBezTo>
                      <a:pt x="21" y="30"/>
                      <a:pt x="42" y="30"/>
                      <a:pt x="63" y="30"/>
                    </a:cubicBezTo>
                    <a:cubicBezTo>
                      <a:pt x="48" y="15"/>
                      <a:pt x="34" y="0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12"/>
              <p:cNvSpPr/>
              <p:nvPr/>
            </p:nvSpPr>
            <p:spPr>
              <a:xfrm>
                <a:off x="8188000" y="31041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0"/>
                    </a:moveTo>
                    <a:cubicBezTo>
                      <a:pt x="0" y="0"/>
                      <a:pt x="0" y="21"/>
                      <a:pt x="0" y="21"/>
                    </a:cubicBez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12"/>
              <p:cNvSpPr/>
              <p:nvPr/>
            </p:nvSpPr>
            <p:spPr>
              <a:xfrm>
                <a:off x="8179625" y="3177750"/>
                <a:ext cx="21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48" extrusionOk="0">
                    <a:moveTo>
                      <a:pt x="62" y="0"/>
                    </a:moveTo>
                    <a:cubicBezTo>
                      <a:pt x="34" y="0"/>
                      <a:pt x="17" y="31"/>
                      <a:pt x="0" y="48"/>
                    </a:cubicBezTo>
                    <a:lnTo>
                      <a:pt x="84" y="6"/>
                    </a:lnTo>
                    <a:cubicBezTo>
                      <a:pt x="76" y="2"/>
                      <a:pt x="69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12"/>
              <p:cNvSpPr/>
              <p:nvPr/>
            </p:nvSpPr>
            <p:spPr>
              <a:xfrm>
                <a:off x="8120000" y="32380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22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12"/>
              <p:cNvSpPr/>
              <p:nvPr/>
            </p:nvSpPr>
            <p:spPr>
              <a:xfrm>
                <a:off x="8167600" y="3204025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1" y="1"/>
                    </a:moveTo>
                    <a:lnTo>
                      <a:pt x="0" y="22"/>
                    </a:lnTo>
                    <a:cubicBezTo>
                      <a:pt x="21" y="43"/>
                      <a:pt x="21" y="43"/>
                      <a:pt x="21" y="64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12"/>
              <p:cNvSpPr/>
              <p:nvPr/>
            </p:nvSpPr>
            <p:spPr>
              <a:xfrm>
                <a:off x="8152950" y="321815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0" y="1"/>
                    </a:moveTo>
                    <a:cubicBezTo>
                      <a:pt x="0" y="22"/>
                      <a:pt x="0" y="43"/>
                      <a:pt x="0" y="43"/>
                    </a:cubicBezTo>
                    <a:cubicBezTo>
                      <a:pt x="0" y="64"/>
                      <a:pt x="21" y="64"/>
                      <a:pt x="42" y="64"/>
                    </a:cubicBezTo>
                    <a:cubicBezTo>
                      <a:pt x="42" y="64"/>
                      <a:pt x="0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9" name="Google Shape;3609;p12"/>
              <p:cNvSpPr/>
              <p:nvPr/>
            </p:nvSpPr>
            <p:spPr>
              <a:xfrm>
                <a:off x="8102725" y="3247450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22" y="1"/>
                    </a:move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0" name="Google Shape;3610;p12"/>
              <p:cNvSpPr/>
              <p:nvPr/>
            </p:nvSpPr>
            <p:spPr>
              <a:xfrm>
                <a:off x="8183275" y="3081100"/>
                <a:ext cx="7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1" extrusionOk="0">
                    <a:moveTo>
                      <a:pt x="1" y="1"/>
                    </a:moveTo>
                    <a:cubicBezTo>
                      <a:pt x="15" y="8"/>
                      <a:pt x="22" y="10"/>
                      <a:pt x="24" y="10"/>
                    </a:cubicBezTo>
                    <a:cubicBezTo>
                      <a:pt x="29" y="10"/>
                      <a:pt x="15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12"/>
              <p:cNvSpPr/>
              <p:nvPr/>
            </p:nvSpPr>
            <p:spPr>
              <a:xfrm>
                <a:off x="8012850" y="3047050"/>
                <a:ext cx="38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10" extrusionOk="0">
                    <a:moveTo>
                      <a:pt x="81" y="0"/>
                    </a:moveTo>
                    <a:cubicBezTo>
                      <a:pt x="75" y="0"/>
                      <a:pt x="68" y="1"/>
                      <a:pt x="60" y="3"/>
                    </a:cubicBezTo>
                    <a:cubicBezTo>
                      <a:pt x="137" y="3"/>
                      <a:pt x="0" y="110"/>
                      <a:pt x="77" y="110"/>
                    </a:cubicBezTo>
                    <a:cubicBezTo>
                      <a:pt x="84" y="110"/>
                      <a:pt x="92" y="109"/>
                      <a:pt x="101" y="107"/>
                    </a:cubicBezTo>
                    <a:cubicBezTo>
                      <a:pt x="82" y="107"/>
                      <a:pt x="152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12"/>
              <p:cNvSpPr/>
              <p:nvPr/>
            </p:nvSpPr>
            <p:spPr>
              <a:xfrm>
                <a:off x="8148750" y="3046050"/>
                <a:ext cx="55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4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43"/>
                      <a:pt x="1" y="43"/>
                      <a:pt x="1" y="64"/>
                    </a:cubicBezTo>
                    <a:cubicBezTo>
                      <a:pt x="1" y="64"/>
                      <a:pt x="22" y="43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3" name="Google Shape;3613;p12"/>
              <p:cNvSpPr/>
              <p:nvPr/>
            </p:nvSpPr>
            <p:spPr>
              <a:xfrm>
                <a:off x="8129925" y="3038750"/>
                <a:ext cx="1075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21"/>
                    </a:cubicBezTo>
                    <a:cubicBezTo>
                      <a:pt x="1" y="10"/>
                      <a:pt x="6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lnTo>
                      <a:pt x="16" y="5"/>
                    </a:lnTo>
                    <a:cubicBezTo>
                      <a:pt x="12" y="2"/>
                      <a:pt x="8" y="0"/>
                      <a:pt x="1" y="0"/>
                    </a:cubicBezTo>
                    <a:close/>
                    <a:moveTo>
                      <a:pt x="16" y="5"/>
                    </a:moveTo>
                    <a:cubicBezTo>
                      <a:pt x="24" y="12"/>
                      <a:pt x="29" y="21"/>
                      <a:pt x="43" y="21"/>
                    </a:cubicBezTo>
                    <a:cubicBezTo>
                      <a:pt x="33" y="12"/>
                      <a:pt x="24" y="6"/>
                      <a:pt x="16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4" name="Google Shape;3614;p12"/>
              <p:cNvSpPr/>
              <p:nvPr/>
            </p:nvSpPr>
            <p:spPr>
              <a:xfrm>
                <a:off x="8113200" y="3030375"/>
                <a:ext cx="5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43" extrusionOk="0">
                    <a:moveTo>
                      <a:pt x="0" y="0"/>
                    </a:moveTo>
                    <a:cubicBezTo>
                      <a:pt x="0" y="21"/>
                      <a:pt x="0" y="21"/>
                      <a:pt x="0" y="42"/>
                    </a:cubicBezTo>
                    <a:lnTo>
                      <a:pt x="21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12"/>
              <p:cNvSpPr/>
              <p:nvPr/>
            </p:nvSpPr>
            <p:spPr>
              <a:xfrm>
                <a:off x="8031075" y="3238025"/>
                <a:ext cx="26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5" extrusionOk="0">
                    <a:moveTo>
                      <a:pt x="0" y="1"/>
                    </a:moveTo>
                    <a:cubicBezTo>
                      <a:pt x="0" y="22"/>
                      <a:pt x="0" y="64"/>
                      <a:pt x="0" y="85"/>
                    </a:cubicBezTo>
                    <a:cubicBezTo>
                      <a:pt x="0" y="22"/>
                      <a:pt x="105" y="4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6" name="Google Shape;3616;p12"/>
              <p:cNvSpPr/>
              <p:nvPr/>
            </p:nvSpPr>
            <p:spPr>
              <a:xfrm>
                <a:off x="8120525" y="3238025"/>
                <a:ext cx="5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cubicBezTo>
                      <a:pt x="0" y="1"/>
                      <a:pt x="0" y="22"/>
                      <a:pt x="21" y="22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7" name="Google Shape;3617;p12"/>
              <p:cNvSpPr/>
              <p:nvPr/>
            </p:nvSpPr>
            <p:spPr>
              <a:xfrm>
                <a:off x="8114225" y="3061225"/>
                <a:ext cx="1600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64" extrusionOk="0">
                    <a:moveTo>
                      <a:pt x="1" y="1"/>
                    </a:moveTo>
                    <a:cubicBezTo>
                      <a:pt x="1" y="22"/>
                      <a:pt x="22" y="43"/>
                      <a:pt x="64" y="6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8" name="Google Shape;3618;p12"/>
              <p:cNvSpPr/>
              <p:nvPr/>
            </p:nvSpPr>
            <p:spPr>
              <a:xfrm>
                <a:off x="8107425" y="3054425"/>
                <a:ext cx="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06" extrusionOk="0">
                    <a:moveTo>
                      <a:pt x="22" y="1"/>
                    </a:moveTo>
                    <a:cubicBezTo>
                      <a:pt x="22" y="22"/>
                      <a:pt x="1" y="22"/>
                      <a:pt x="1" y="43"/>
                    </a:cubicBezTo>
                    <a:lnTo>
                      <a:pt x="22" y="105"/>
                    </a:lnTo>
                    <a:cubicBezTo>
                      <a:pt x="22" y="64"/>
                      <a:pt x="22" y="22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12"/>
              <p:cNvSpPr/>
              <p:nvPr/>
            </p:nvSpPr>
            <p:spPr>
              <a:xfrm>
                <a:off x="8125750" y="3039775"/>
                <a:ext cx="10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43" extrusionOk="0">
                    <a:moveTo>
                      <a:pt x="42" y="1"/>
                    </a:moveTo>
                    <a:lnTo>
                      <a:pt x="42" y="1"/>
                    </a:lnTo>
                    <a:cubicBezTo>
                      <a:pt x="42" y="1"/>
                      <a:pt x="34" y="9"/>
                      <a:pt x="28" y="19"/>
                    </a:cubicBezTo>
                    <a:lnTo>
                      <a:pt x="28" y="19"/>
                    </a:lnTo>
                    <a:cubicBezTo>
                      <a:pt x="37" y="17"/>
                      <a:pt x="42" y="12"/>
                      <a:pt x="42" y="1"/>
                    </a:cubicBezTo>
                    <a:close/>
                    <a:moveTo>
                      <a:pt x="28" y="19"/>
                    </a:moveTo>
                    <a:cubicBezTo>
                      <a:pt x="21" y="22"/>
                      <a:pt x="10" y="22"/>
                      <a:pt x="0" y="22"/>
                    </a:cubicBezTo>
                    <a:lnTo>
                      <a:pt x="21" y="43"/>
                    </a:lnTo>
                    <a:cubicBezTo>
                      <a:pt x="21" y="35"/>
                      <a:pt x="24" y="26"/>
                      <a:pt x="2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12"/>
              <p:cNvSpPr/>
              <p:nvPr/>
            </p:nvSpPr>
            <p:spPr>
              <a:xfrm>
                <a:off x="7947900" y="3026250"/>
                <a:ext cx="249525" cy="229600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9184" extrusionOk="0">
                    <a:moveTo>
                      <a:pt x="6264" y="157"/>
                    </a:moveTo>
                    <a:cubicBezTo>
                      <a:pt x="6268" y="159"/>
                      <a:pt x="6273" y="162"/>
                      <a:pt x="6277" y="165"/>
                    </a:cubicBezTo>
                    <a:cubicBezTo>
                      <a:pt x="6272" y="159"/>
                      <a:pt x="6267" y="157"/>
                      <a:pt x="6264" y="157"/>
                    </a:cubicBezTo>
                    <a:close/>
                    <a:moveTo>
                      <a:pt x="6138" y="1115"/>
                    </a:moveTo>
                    <a:cubicBezTo>
                      <a:pt x="6128" y="1116"/>
                      <a:pt x="6118" y="1120"/>
                      <a:pt x="6110" y="1128"/>
                    </a:cubicBezTo>
                    <a:cubicBezTo>
                      <a:pt x="6120" y="1128"/>
                      <a:pt x="6130" y="1123"/>
                      <a:pt x="6138" y="1115"/>
                    </a:cubicBezTo>
                    <a:close/>
                    <a:moveTo>
                      <a:pt x="1235" y="2090"/>
                    </a:moveTo>
                    <a:cubicBezTo>
                      <a:pt x="1235" y="2090"/>
                      <a:pt x="1235" y="2090"/>
                      <a:pt x="1235" y="2090"/>
                    </a:cubicBezTo>
                    <a:lnTo>
                      <a:pt x="1235" y="2090"/>
                    </a:lnTo>
                    <a:close/>
                    <a:moveTo>
                      <a:pt x="9430" y="2291"/>
                    </a:moveTo>
                    <a:lnTo>
                      <a:pt x="9430" y="2291"/>
                    </a:lnTo>
                    <a:cubicBezTo>
                      <a:pt x="9432" y="2294"/>
                      <a:pt x="9434" y="2297"/>
                      <a:pt x="9437" y="2299"/>
                    </a:cubicBezTo>
                    <a:cubicBezTo>
                      <a:pt x="9434" y="2297"/>
                      <a:pt x="9432" y="2294"/>
                      <a:pt x="9430" y="2291"/>
                    </a:cubicBezTo>
                    <a:close/>
                    <a:moveTo>
                      <a:pt x="8136" y="2612"/>
                    </a:moveTo>
                    <a:cubicBezTo>
                      <a:pt x="8134" y="2615"/>
                      <a:pt x="8131" y="2619"/>
                      <a:pt x="8128" y="2622"/>
                    </a:cubicBezTo>
                    <a:lnTo>
                      <a:pt x="8128" y="2622"/>
                    </a:lnTo>
                    <a:cubicBezTo>
                      <a:pt x="8132" y="2619"/>
                      <a:pt x="8136" y="2617"/>
                      <a:pt x="8140" y="2613"/>
                    </a:cubicBezTo>
                    <a:cubicBezTo>
                      <a:pt x="8139" y="2613"/>
                      <a:pt x="8138" y="2613"/>
                      <a:pt x="8136" y="2612"/>
                    </a:cubicBezTo>
                    <a:close/>
                    <a:moveTo>
                      <a:pt x="8128" y="2622"/>
                    </a:moveTo>
                    <a:cubicBezTo>
                      <a:pt x="8106" y="2634"/>
                      <a:pt x="8073" y="2634"/>
                      <a:pt x="8056" y="2634"/>
                    </a:cubicBezTo>
                    <a:cubicBezTo>
                      <a:pt x="8069" y="2647"/>
                      <a:pt x="8074" y="2677"/>
                      <a:pt x="8096" y="2677"/>
                    </a:cubicBezTo>
                    <a:cubicBezTo>
                      <a:pt x="8109" y="2677"/>
                      <a:pt x="8129" y="2666"/>
                      <a:pt x="8160" y="2634"/>
                    </a:cubicBezTo>
                    <a:lnTo>
                      <a:pt x="8119" y="2634"/>
                    </a:lnTo>
                    <a:cubicBezTo>
                      <a:pt x="8122" y="2630"/>
                      <a:pt x="8125" y="2626"/>
                      <a:pt x="8128" y="2622"/>
                    </a:cubicBezTo>
                    <a:close/>
                    <a:moveTo>
                      <a:pt x="8474" y="3053"/>
                    </a:moveTo>
                    <a:lnTo>
                      <a:pt x="8474" y="3053"/>
                    </a:lnTo>
                    <a:cubicBezTo>
                      <a:pt x="8474" y="3057"/>
                      <a:pt x="8476" y="3059"/>
                      <a:pt x="8479" y="3060"/>
                    </a:cubicBezTo>
                    <a:lnTo>
                      <a:pt x="8479" y="3060"/>
                    </a:lnTo>
                    <a:cubicBezTo>
                      <a:pt x="8477" y="3058"/>
                      <a:pt x="8476" y="3055"/>
                      <a:pt x="8474" y="3053"/>
                    </a:cubicBezTo>
                    <a:close/>
                    <a:moveTo>
                      <a:pt x="932" y="3649"/>
                    </a:moveTo>
                    <a:cubicBezTo>
                      <a:pt x="928" y="3649"/>
                      <a:pt x="925" y="3655"/>
                      <a:pt x="921" y="3660"/>
                    </a:cubicBezTo>
                    <a:lnTo>
                      <a:pt x="942" y="3660"/>
                    </a:lnTo>
                    <a:cubicBezTo>
                      <a:pt x="938" y="3652"/>
                      <a:pt x="935" y="3649"/>
                      <a:pt x="932" y="3649"/>
                    </a:cubicBezTo>
                    <a:close/>
                    <a:moveTo>
                      <a:pt x="901" y="3660"/>
                    </a:moveTo>
                    <a:lnTo>
                      <a:pt x="901" y="3660"/>
                    </a:lnTo>
                    <a:cubicBezTo>
                      <a:pt x="905" y="3664"/>
                      <a:pt x="908" y="3666"/>
                      <a:pt x="911" y="3666"/>
                    </a:cubicBezTo>
                    <a:cubicBezTo>
                      <a:pt x="915" y="3666"/>
                      <a:pt x="918" y="3663"/>
                      <a:pt x="921" y="3660"/>
                    </a:cubicBezTo>
                    <a:close/>
                    <a:moveTo>
                      <a:pt x="912" y="4569"/>
                    </a:moveTo>
                    <a:cubicBezTo>
                      <a:pt x="912" y="4580"/>
                      <a:pt x="920" y="4596"/>
                      <a:pt x="942" y="4622"/>
                    </a:cubicBezTo>
                    <a:cubicBezTo>
                      <a:pt x="932" y="4603"/>
                      <a:pt x="923" y="4584"/>
                      <a:pt x="912" y="4569"/>
                    </a:cubicBezTo>
                    <a:close/>
                    <a:moveTo>
                      <a:pt x="837" y="7300"/>
                    </a:moveTo>
                    <a:lnTo>
                      <a:pt x="837" y="7300"/>
                    </a:lnTo>
                    <a:cubicBezTo>
                      <a:pt x="833" y="7313"/>
                      <a:pt x="833" y="7321"/>
                      <a:pt x="836" y="7326"/>
                    </a:cubicBezTo>
                    <a:lnTo>
                      <a:pt x="836" y="7326"/>
                    </a:lnTo>
                    <a:cubicBezTo>
                      <a:pt x="835" y="7319"/>
                      <a:pt x="836" y="7310"/>
                      <a:pt x="837" y="7300"/>
                    </a:cubicBezTo>
                    <a:close/>
                    <a:moveTo>
                      <a:pt x="1862" y="7509"/>
                    </a:moveTo>
                    <a:cubicBezTo>
                      <a:pt x="1862" y="7530"/>
                      <a:pt x="1883" y="7551"/>
                      <a:pt x="1904" y="7572"/>
                    </a:cubicBezTo>
                    <a:cubicBezTo>
                      <a:pt x="1883" y="7614"/>
                      <a:pt x="1842" y="7635"/>
                      <a:pt x="1821" y="7635"/>
                    </a:cubicBezTo>
                    <a:cubicBezTo>
                      <a:pt x="1862" y="7614"/>
                      <a:pt x="1842" y="7572"/>
                      <a:pt x="1862" y="7509"/>
                    </a:cubicBezTo>
                    <a:close/>
                    <a:moveTo>
                      <a:pt x="1988" y="7656"/>
                    </a:moveTo>
                    <a:cubicBezTo>
                      <a:pt x="2009" y="7656"/>
                      <a:pt x="2009" y="7677"/>
                      <a:pt x="2030" y="7677"/>
                    </a:cubicBezTo>
                    <a:cubicBezTo>
                      <a:pt x="2009" y="7677"/>
                      <a:pt x="2009" y="7677"/>
                      <a:pt x="1988" y="7656"/>
                    </a:cubicBezTo>
                    <a:close/>
                    <a:moveTo>
                      <a:pt x="1277" y="7928"/>
                    </a:moveTo>
                    <a:cubicBezTo>
                      <a:pt x="1274" y="7928"/>
                      <a:pt x="1273" y="7929"/>
                      <a:pt x="1273" y="7931"/>
                    </a:cubicBezTo>
                    <a:lnTo>
                      <a:pt x="1273" y="7931"/>
                    </a:lnTo>
                    <a:cubicBezTo>
                      <a:pt x="1274" y="7930"/>
                      <a:pt x="1275" y="7929"/>
                      <a:pt x="1277" y="7928"/>
                    </a:cubicBezTo>
                    <a:close/>
                    <a:moveTo>
                      <a:pt x="1800" y="8388"/>
                    </a:moveTo>
                    <a:lnTo>
                      <a:pt x="1800" y="8388"/>
                    </a:lnTo>
                    <a:cubicBezTo>
                      <a:pt x="1800" y="8390"/>
                      <a:pt x="1800" y="8391"/>
                      <a:pt x="1800" y="8392"/>
                    </a:cubicBezTo>
                    <a:lnTo>
                      <a:pt x="1800" y="8392"/>
                    </a:lnTo>
                    <a:cubicBezTo>
                      <a:pt x="1800" y="8391"/>
                      <a:pt x="1800" y="8390"/>
                      <a:pt x="1800" y="8388"/>
                    </a:cubicBezTo>
                    <a:close/>
                    <a:moveTo>
                      <a:pt x="1570" y="8388"/>
                    </a:moveTo>
                    <a:cubicBezTo>
                      <a:pt x="1564" y="8394"/>
                      <a:pt x="1560" y="8401"/>
                      <a:pt x="1558" y="8408"/>
                    </a:cubicBezTo>
                    <a:lnTo>
                      <a:pt x="1558" y="8408"/>
                    </a:lnTo>
                    <a:cubicBezTo>
                      <a:pt x="1560" y="8402"/>
                      <a:pt x="1564" y="8395"/>
                      <a:pt x="1570" y="8388"/>
                    </a:cubicBezTo>
                    <a:close/>
                    <a:moveTo>
                      <a:pt x="3662" y="8639"/>
                    </a:moveTo>
                    <a:cubicBezTo>
                      <a:pt x="3657" y="8639"/>
                      <a:pt x="3654" y="8641"/>
                      <a:pt x="3653" y="8643"/>
                    </a:cubicBezTo>
                    <a:lnTo>
                      <a:pt x="3653" y="8643"/>
                    </a:lnTo>
                    <a:cubicBezTo>
                      <a:pt x="3656" y="8642"/>
                      <a:pt x="3659" y="8641"/>
                      <a:pt x="3662" y="8639"/>
                    </a:cubicBezTo>
                    <a:close/>
                    <a:moveTo>
                      <a:pt x="6699" y="8628"/>
                    </a:moveTo>
                    <a:cubicBezTo>
                      <a:pt x="6682" y="8632"/>
                      <a:pt x="6659" y="8643"/>
                      <a:pt x="6633" y="8660"/>
                    </a:cubicBezTo>
                    <a:cubicBezTo>
                      <a:pt x="6625" y="8668"/>
                      <a:pt x="6621" y="8675"/>
                      <a:pt x="6619" y="8681"/>
                    </a:cubicBezTo>
                    <a:lnTo>
                      <a:pt x="6619" y="8681"/>
                    </a:lnTo>
                    <a:cubicBezTo>
                      <a:pt x="6640" y="8666"/>
                      <a:pt x="6669" y="8647"/>
                      <a:pt x="6699" y="8628"/>
                    </a:cubicBezTo>
                    <a:close/>
                    <a:moveTo>
                      <a:pt x="6619" y="8681"/>
                    </a:moveTo>
                    <a:lnTo>
                      <a:pt x="6619" y="8681"/>
                    </a:lnTo>
                    <a:cubicBezTo>
                      <a:pt x="6606" y="8690"/>
                      <a:pt x="6596" y="8697"/>
                      <a:pt x="6591" y="8702"/>
                    </a:cubicBez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8" y="8689"/>
                      <a:pt x="6619" y="8690"/>
                      <a:pt x="6620" y="8690"/>
                    </a:cubicBezTo>
                    <a:cubicBezTo>
                      <a:pt x="6623" y="8690"/>
                      <a:pt x="6627" y="8687"/>
                      <a:pt x="6633" y="8681"/>
                    </a:cubicBezTo>
                    <a:lnTo>
                      <a:pt x="6633" y="8681"/>
                    </a:lnTo>
                    <a:lnTo>
                      <a:pt x="6618" y="8689"/>
                    </a:lnTo>
                    <a:lnTo>
                      <a:pt x="6618" y="8689"/>
                    </a:lnTo>
                    <a:cubicBezTo>
                      <a:pt x="6617" y="8687"/>
                      <a:pt x="6617" y="8685"/>
                      <a:pt x="6619" y="8681"/>
                    </a:cubicBezTo>
                    <a:close/>
                    <a:moveTo>
                      <a:pt x="6277" y="8807"/>
                    </a:moveTo>
                    <a:lnTo>
                      <a:pt x="6215" y="8828"/>
                    </a:lnTo>
                    <a:lnTo>
                      <a:pt x="6256" y="8828"/>
                    </a:lnTo>
                    <a:lnTo>
                      <a:pt x="6277" y="8807"/>
                    </a:lnTo>
                    <a:close/>
                    <a:moveTo>
                      <a:pt x="5650" y="8953"/>
                    </a:moveTo>
                    <a:cubicBezTo>
                      <a:pt x="5634" y="8953"/>
                      <a:pt x="5619" y="8953"/>
                      <a:pt x="5620" y="8961"/>
                    </a:cubicBezTo>
                    <a:lnTo>
                      <a:pt x="5620" y="8961"/>
                    </a:lnTo>
                    <a:cubicBezTo>
                      <a:pt x="5630" y="8959"/>
                      <a:pt x="5640" y="8956"/>
                      <a:pt x="5650" y="8953"/>
                    </a:cubicBezTo>
                    <a:close/>
                    <a:moveTo>
                      <a:pt x="3580" y="9065"/>
                    </a:moveTo>
                    <a:cubicBezTo>
                      <a:pt x="3582" y="9071"/>
                      <a:pt x="3587" y="9079"/>
                      <a:pt x="3599" y="9079"/>
                    </a:cubicBezTo>
                    <a:cubicBezTo>
                      <a:pt x="3593" y="9074"/>
                      <a:pt x="3586" y="9070"/>
                      <a:pt x="3580" y="9065"/>
                    </a:cubicBezTo>
                    <a:close/>
                    <a:moveTo>
                      <a:pt x="5714" y="0"/>
                    </a:moveTo>
                    <a:cubicBezTo>
                      <a:pt x="5642" y="0"/>
                      <a:pt x="5556" y="146"/>
                      <a:pt x="5457" y="146"/>
                    </a:cubicBezTo>
                    <a:cubicBezTo>
                      <a:pt x="5451" y="146"/>
                      <a:pt x="5446" y="145"/>
                      <a:pt x="5440" y="144"/>
                    </a:cubicBezTo>
                    <a:cubicBezTo>
                      <a:pt x="5440" y="144"/>
                      <a:pt x="5440" y="123"/>
                      <a:pt x="5440" y="102"/>
                    </a:cubicBezTo>
                    <a:cubicBezTo>
                      <a:pt x="5357" y="270"/>
                      <a:pt x="5210" y="333"/>
                      <a:pt x="5106" y="374"/>
                    </a:cubicBezTo>
                    <a:cubicBezTo>
                      <a:pt x="5127" y="270"/>
                      <a:pt x="5147" y="312"/>
                      <a:pt x="5106" y="228"/>
                    </a:cubicBezTo>
                    <a:lnTo>
                      <a:pt x="5106" y="228"/>
                    </a:lnTo>
                    <a:cubicBezTo>
                      <a:pt x="5064" y="249"/>
                      <a:pt x="5147" y="395"/>
                      <a:pt x="5043" y="437"/>
                    </a:cubicBezTo>
                    <a:cubicBezTo>
                      <a:pt x="5001" y="374"/>
                      <a:pt x="4938" y="333"/>
                      <a:pt x="4917" y="228"/>
                    </a:cubicBezTo>
                    <a:lnTo>
                      <a:pt x="5001" y="207"/>
                    </a:lnTo>
                    <a:cubicBezTo>
                      <a:pt x="4982" y="169"/>
                      <a:pt x="4962" y="156"/>
                      <a:pt x="4944" y="156"/>
                    </a:cubicBezTo>
                    <a:cubicBezTo>
                      <a:pt x="4906" y="156"/>
                      <a:pt x="4870" y="209"/>
                      <a:pt x="4843" y="209"/>
                    </a:cubicBezTo>
                    <a:cubicBezTo>
                      <a:pt x="4839" y="209"/>
                      <a:pt x="4836" y="209"/>
                      <a:pt x="4834" y="207"/>
                    </a:cubicBezTo>
                    <a:lnTo>
                      <a:pt x="4834" y="144"/>
                    </a:lnTo>
                    <a:cubicBezTo>
                      <a:pt x="4708" y="186"/>
                      <a:pt x="4687" y="333"/>
                      <a:pt x="4520" y="354"/>
                    </a:cubicBezTo>
                    <a:lnTo>
                      <a:pt x="4541" y="374"/>
                    </a:lnTo>
                    <a:cubicBezTo>
                      <a:pt x="4517" y="416"/>
                      <a:pt x="4500" y="429"/>
                      <a:pt x="4486" y="429"/>
                    </a:cubicBezTo>
                    <a:cubicBezTo>
                      <a:pt x="4463" y="429"/>
                      <a:pt x="4448" y="395"/>
                      <a:pt x="4424" y="395"/>
                    </a:cubicBezTo>
                    <a:cubicBezTo>
                      <a:pt x="4410" y="395"/>
                      <a:pt x="4395" y="405"/>
                      <a:pt x="4373" y="437"/>
                    </a:cubicBezTo>
                    <a:lnTo>
                      <a:pt x="4311" y="312"/>
                    </a:lnTo>
                    <a:cubicBezTo>
                      <a:pt x="4248" y="354"/>
                      <a:pt x="4122" y="479"/>
                      <a:pt x="4018" y="542"/>
                    </a:cubicBezTo>
                    <a:cubicBezTo>
                      <a:pt x="4059" y="437"/>
                      <a:pt x="4185" y="333"/>
                      <a:pt x="4248" y="270"/>
                    </a:cubicBezTo>
                    <a:cubicBezTo>
                      <a:pt x="4185" y="270"/>
                      <a:pt x="4039" y="333"/>
                      <a:pt x="4018" y="416"/>
                    </a:cubicBezTo>
                    <a:cubicBezTo>
                      <a:pt x="4039" y="395"/>
                      <a:pt x="4080" y="354"/>
                      <a:pt x="4101" y="354"/>
                    </a:cubicBezTo>
                    <a:lnTo>
                      <a:pt x="4101" y="354"/>
                    </a:lnTo>
                    <a:cubicBezTo>
                      <a:pt x="4039" y="479"/>
                      <a:pt x="3976" y="563"/>
                      <a:pt x="3850" y="584"/>
                    </a:cubicBezTo>
                    <a:cubicBezTo>
                      <a:pt x="3838" y="514"/>
                      <a:pt x="3804" y="492"/>
                      <a:pt x="3760" y="492"/>
                    </a:cubicBezTo>
                    <a:cubicBezTo>
                      <a:pt x="3685" y="492"/>
                      <a:pt x="3581" y="554"/>
                      <a:pt x="3496" y="554"/>
                    </a:cubicBezTo>
                    <a:cubicBezTo>
                      <a:pt x="3464" y="554"/>
                      <a:pt x="3435" y="545"/>
                      <a:pt x="3411" y="521"/>
                    </a:cubicBezTo>
                    <a:cubicBezTo>
                      <a:pt x="3243" y="667"/>
                      <a:pt x="3034" y="647"/>
                      <a:pt x="2825" y="730"/>
                    </a:cubicBezTo>
                    <a:cubicBezTo>
                      <a:pt x="2825" y="730"/>
                      <a:pt x="2825" y="730"/>
                      <a:pt x="2804" y="751"/>
                    </a:cubicBezTo>
                    <a:cubicBezTo>
                      <a:pt x="2825" y="751"/>
                      <a:pt x="2825" y="751"/>
                      <a:pt x="2846" y="772"/>
                    </a:cubicBezTo>
                    <a:cubicBezTo>
                      <a:pt x="2846" y="766"/>
                      <a:pt x="2848" y="763"/>
                      <a:pt x="2850" y="763"/>
                    </a:cubicBezTo>
                    <a:cubicBezTo>
                      <a:pt x="2856" y="763"/>
                      <a:pt x="2867" y="778"/>
                      <a:pt x="2867" y="793"/>
                    </a:cubicBezTo>
                    <a:cubicBezTo>
                      <a:pt x="2867" y="793"/>
                      <a:pt x="2867" y="793"/>
                      <a:pt x="2846" y="814"/>
                    </a:cubicBezTo>
                    <a:cubicBezTo>
                      <a:pt x="2846" y="807"/>
                      <a:pt x="2846" y="805"/>
                      <a:pt x="2845" y="805"/>
                    </a:cubicBezTo>
                    <a:cubicBezTo>
                      <a:pt x="2844" y="805"/>
                      <a:pt x="2839" y="814"/>
                      <a:pt x="2825" y="814"/>
                    </a:cubicBezTo>
                    <a:lnTo>
                      <a:pt x="2804" y="814"/>
                    </a:lnTo>
                    <a:lnTo>
                      <a:pt x="2804" y="793"/>
                    </a:lnTo>
                    <a:cubicBezTo>
                      <a:pt x="2783" y="835"/>
                      <a:pt x="2762" y="856"/>
                      <a:pt x="2783" y="898"/>
                    </a:cubicBezTo>
                    <a:cubicBezTo>
                      <a:pt x="2752" y="928"/>
                      <a:pt x="2733" y="948"/>
                      <a:pt x="2725" y="948"/>
                    </a:cubicBezTo>
                    <a:cubicBezTo>
                      <a:pt x="2722" y="948"/>
                      <a:pt x="2720" y="945"/>
                      <a:pt x="2720" y="939"/>
                    </a:cubicBezTo>
                    <a:cubicBezTo>
                      <a:pt x="2658" y="960"/>
                      <a:pt x="2595" y="960"/>
                      <a:pt x="2532" y="981"/>
                    </a:cubicBezTo>
                    <a:cubicBezTo>
                      <a:pt x="2469" y="960"/>
                      <a:pt x="2553" y="919"/>
                      <a:pt x="2532" y="898"/>
                    </a:cubicBezTo>
                    <a:lnTo>
                      <a:pt x="2532" y="898"/>
                    </a:lnTo>
                    <a:cubicBezTo>
                      <a:pt x="2502" y="915"/>
                      <a:pt x="2485" y="921"/>
                      <a:pt x="2472" y="921"/>
                    </a:cubicBezTo>
                    <a:cubicBezTo>
                      <a:pt x="2446" y="921"/>
                      <a:pt x="2445" y="894"/>
                      <a:pt x="2410" y="894"/>
                    </a:cubicBezTo>
                    <a:cubicBezTo>
                      <a:pt x="2403" y="894"/>
                      <a:pt x="2395" y="895"/>
                      <a:pt x="2386" y="898"/>
                    </a:cubicBezTo>
                    <a:cubicBezTo>
                      <a:pt x="2427" y="919"/>
                      <a:pt x="2365" y="981"/>
                      <a:pt x="2302" y="1002"/>
                    </a:cubicBezTo>
                    <a:lnTo>
                      <a:pt x="2427" y="1002"/>
                    </a:lnTo>
                    <a:cubicBezTo>
                      <a:pt x="2302" y="1149"/>
                      <a:pt x="2239" y="1002"/>
                      <a:pt x="2134" y="1170"/>
                    </a:cubicBezTo>
                    <a:lnTo>
                      <a:pt x="2155" y="1107"/>
                    </a:lnTo>
                    <a:lnTo>
                      <a:pt x="2155" y="1107"/>
                    </a:lnTo>
                    <a:cubicBezTo>
                      <a:pt x="2114" y="1149"/>
                      <a:pt x="2051" y="1191"/>
                      <a:pt x="1988" y="1253"/>
                    </a:cubicBezTo>
                    <a:cubicBezTo>
                      <a:pt x="1925" y="1316"/>
                      <a:pt x="1862" y="1400"/>
                      <a:pt x="1862" y="1463"/>
                    </a:cubicBezTo>
                    <a:cubicBezTo>
                      <a:pt x="1842" y="1463"/>
                      <a:pt x="1821" y="1442"/>
                      <a:pt x="1842" y="1421"/>
                    </a:cubicBezTo>
                    <a:lnTo>
                      <a:pt x="1842" y="1421"/>
                    </a:lnTo>
                    <a:cubicBezTo>
                      <a:pt x="1653" y="1567"/>
                      <a:pt x="1549" y="1839"/>
                      <a:pt x="1402" y="1923"/>
                    </a:cubicBezTo>
                    <a:lnTo>
                      <a:pt x="1402" y="1902"/>
                    </a:lnTo>
                    <a:cubicBezTo>
                      <a:pt x="1360" y="1923"/>
                      <a:pt x="1381" y="1986"/>
                      <a:pt x="1339" y="2007"/>
                    </a:cubicBezTo>
                    <a:cubicBezTo>
                      <a:pt x="1318" y="2007"/>
                      <a:pt x="1318" y="1986"/>
                      <a:pt x="1318" y="1986"/>
                    </a:cubicBezTo>
                    <a:cubicBezTo>
                      <a:pt x="1298" y="2007"/>
                      <a:pt x="1277" y="2111"/>
                      <a:pt x="1235" y="2132"/>
                    </a:cubicBezTo>
                    <a:lnTo>
                      <a:pt x="1235" y="2090"/>
                    </a:lnTo>
                    <a:cubicBezTo>
                      <a:pt x="1172" y="2174"/>
                      <a:pt x="1130" y="2237"/>
                      <a:pt x="1088" y="2320"/>
                    </a:cubicBezTo>
                    <a:cubicBezTo>
                      <a:pt x="1067" y="2404"/>
                      <a:pt x="1067" y="2467"/>
                      <a:pt x="1026" y="2551"/>
                    </a:cubicBezTo>
                    <a:cubicBezTo>
                      <a:pt x="1021" y="2549"/>
                      <a:pt x="1016" y="2548"/>
                      <a:pt x="1010" y="2548"/>
                    </a:cubicBezTo>
                    <a:cubicBezTo>
                      <a:pt x="944" y="2548"/>
                      <a:pt x="834" y="2660"/>
                      <a:pt x="795" y="2718"/>
                    </a:cubicBezTo>
                    <a:cubicBezTo>
                      <a:pt x="670" y="2948"/>
                      <a:pt x="649" y="3136"/>
                      <a:pt x="586" y="3367"/>
                    </a:cubicBezTo>
                    <a:cubicBezTo>
                      <a:pt x="440" y="3450"/>
                      <a:pt x="377" y="3806"/>
                      <a:pt x="251" y="4036"/>
                    </a:cubicBezTo>
                    <a:cubicBezTo>
                      <a:pt x="261" y="4026"/>
                      <a:pt x="271" y="4022"/>
                      <a:pt x="280" y="4022"/>
                    </a:cubicBezTo>
                    <a:cubicBezTo>
                      <a:pt x="310" y="4022"/>
                      <a:pt x="335" y="4067"/>
                      <a:pt x="335" y="4099"/>
                    </a:cubicBezTo>
                    <a:cubicBezTo>
                      <a:pt x="316" y="4137"/>
                      <a:pt x="384" y="4227"/>
                      <a:pt x="301" y="4227"/>
                    </a:cubicBezTo>
                    <a:cubicBezTo>
                      <a:pt x="293" y="4227"/>
                      <a:pt x="283" y="4226"/>
                      <a:pt x="272" y="4224"/>
                    </a:cubicBezTo>
                    <a:lnTo>
                      <a:pt x="293" y="4204"/>
                    </a:lnTo>
                    <a:lnTo>
                      <a:pt x="293" y="4204"/>
                    </a:lnTo>
                    <a:cubicBezTo>
                      <a:pt x="168" y="4245"/>
                      <a:pt x="168" y="4350"/>
                      <a:pt x="147" y="4455"/>
                    </a:cubicBezTo>
                    <a:lnTo>
                      <a:pt x="293" y="4476"/>
                    </a:lnTo>
                    <a:cubicBezTo>
                      <a:pt x="168" y="4580"/>
                      <a:pt x="168" y="4748"/>
                      <a:pt x="168" y="4873"/>
                    </a:cubicBezTo>
                    <a:cubicBezTo>
                      <a:pt x="189" y="5020"/>
                      <a:pt x="230" y="5145"/>
                      <a:pt x="105" y="5229"/>
                    </a:cubicBezTo>
                    <a:cubicBezTo>
                      <a:pt x="147" y="5271"/>
                      <a:pt x="147" y="5354"/>
                      <a:pt x="189" y="5396"/>
                    </a:cubicBezTo>
                    <a:lnTo>
                      <a:pt x="84" y="5396"/>
                    </a:lnTo>
                    <a:cubicBezTo>
                      <a:pt x="63" y="5564"/>
                      <a:pt x="42" y="5668"/>
                      <a:pt x="84" y="5856"/>
                    </a:cubicBezTo>
                    <a:lnTo>
                      <a:pt x="0" y="5836"/>
                    </a:lnTo>
                    <a:lnTo>
                      <a:pt x="0" y="5836"/>
                    </a:lnTo>
                    <a:cubicBezTo>
                      <a:pt x="0" y="5940"/>
                      <a:pt x="356" y="5898"/>
                      <a:pt x="377" y="6003"/>
                    </a:cubicBezTo>
                    <a:lnTo>
                      <a:pt x="210" y="6066"/>
                    </a:lnTo>
                    <a:cubicBezTo>
                      <a:pt x="230" y="6275"/>
                      <a:pt x="147" y="6526"/>
                      <a:pt x="356" y="6652"/>
                    </a:cubicBezTo>
                    <a:cubicBezTo>
                      <a:pt x="342" y="6652"/>
                      <a:pt x="309" y="6661"/>
                      <a:pt x="289" y="6661"/>
                    </a:cubicBezTo>
                    <a:cubicBezTo>
                      <a:pt x="279" y="6661"/>
                      <a:pt x="272" y="6659"/>
                      <a:pt x="272" y="6652"/>
                    </a:cubicBezTo>
                    <a:lnTo>
                      <a:pt x="272" y="6652"/>
                    </a:lnTo>
                    <a:cubicBezTo>
                      <a:pt x="272" y="6720"/>
                      <a:pt x="272" y="6941"/>
                      <a:pt x="397" y="6941"/>
                    </a:cubicBezTo>
                    <a:cubicBezTo>
                      <a:pt x="423" y="6941"/>
                      <a:pt x="454" y="6932"/>
                      <a:pt x="492" y="6909"/>
                    </a:cubicBezTo>
                    <a:lnTo>
                      <a:pt x="492" y="6909"/>
                    </a:lnTo>
                    <a:cubicBezTo>
                      <a:pt x="366" y="6993"/>
                      <a:pt x="568" y="7113"/>
                      <a:pt x="691" y="7175"/>
                    </a:cubicBezTo>
                    <a:lnTo>
                      <a:pt x="565" y="7217"/>
                    </a:lnTo>
                    <a:cubicBezTo>
                      <a:pt x="628" y="7217"/>
                      <a:pt x="674" y="7214"/>
                      <a:pt x="712" y="7214"/>
                    </a:cubicBezTo>
                    <a:cubicBezTo>
                      <a:pt x="788" y="7214"/>
                      <a:pt x="830" y="7223"/>
                      <a:pt x="900" y="7279"/>
                    </a:cubicBezTo>
                    <a:cubicBezTo>
                      <a:pt x="900" y="7306"/>
                      <a:pt x="867" y="7332"/>
                      <a:pt x="847" y="7332"/>
                    </a:cubicBezTo>
                    <a:cubicBezTo>
                      <a:pt x="842" y="7332"/>
                      <a:pt x="838" y="7330"/>
                      <a:pt x="836" y="7326"/>
                    </a:cubicBezTo>
                    <a:lnTo>
                      <a:pt x="836" y="7326"/>
                    </a:lnTo>
                    <a:cubicBezTo>
                      <a:pt x="842" y="7407"/>
                      <a:pt x="984" y="7312"/>
                      <a:pt x="984" y="7447"/>
                    </a:cubicBezTo>
                    <a:lnTo>
                      <a:pt x="879" y="7447"/>
                    </a:lnTo>
                    <a:cubicBezTo>
                      <a:pt x="914" y="7493"/>
                      <a:pt x="936" y="7507"/>
                      <a:pt x="970" y="7507"/>
                    </a:cubicBezTo>
                    <a:cubicBezTo>
                      <a:pt x="997" y="7507"/>
                      <a:pt x="1032" y="7498"/>
                      <a:pt x="1088" y="7489"/>
                    </a:cubicBezTo>
                    <a:cubicBezTo>
                      <a:pt x="1151" y="7509"/>
                      <a:pt x="1172" y="7656"/>
                      <a:pt x="1088" y="7740"/>
                    </a:cubicBezTo>
                    <a:cubicBezTo>
                      <a:pt x="1120" y="7729"/>
                      <a:pt x="1162" y="7719"/>
                      <a:pt x="1198" y="7719"/>
                    </a:cubicBezTo>
                    <a:cubicBezTo>
                      <a:pt x="1235" y="7719"/>
                      <a:pt x="1266" y="7729"/>
                      <a:pt x="1277" y="7761"/>
                    </a:cubicBezTo>
                    <a:cubicBezTo>
                      <a:pt x="1235" y="7802"/>
                      <a:pt x="1214" y="7802"/>
                      <a:pt x="1193" y="7802"/>
                    </a:cubicBezTo>
                    <a:cubicBezTo>
                      <a:pt x="1235" y="7991"/>
                      <a:pt x="1465" y="7886"/>
                      <a:pt x="1465" y="8053"/>
                    </a:cubicBezTo>
                    <a:cubicBezTo>
                      <a:pt x="1444" y="8074"/>
                      <a:pt x="1423" y="8095"/>
                      <a:pt x="1423" y="8116"/>
                    </a:cubicBezTo>
                    <a:cubicBezTo>
                      <a:pt x="1331" y="8024"/>
                      <a:pt x="1271" y="7948"/>
                      <a:pt x="1273" y="7931"/>
                    </a:cubicBezTo>
                    <a:lnTo>
                      <a:pt x="1273" y="7931"/>
                    </a:lnTo>
                    <a:cubicBezTo>
                      <a:pt x="1174" y="8014"/>
                      <a:pt x="1253" y="8117"/>
                      <a:pt x="1067" y="8158"/>
                    </a:cubicBezTo>
                    <a:cubicBezTo>
                      <a:pt x="1103" y="8158"/>
                      <a:pt x="1149" y="8156"/>
                      <a:pt x="1198" y="8156"/>
                    </a:cubicBezTo>
                    <a:cubicBezTo>
                      <a:pt x="1319" y="8156"/>
                      <a:pt x="1456" y="8167"/>
                      <a:pt x="1486" y="8242"/>
                    </a:cubicBezTo>
                    <a:cubicBezTo>
                      <a:pt x="1486" y="8242"/>
                      <a:pt x="1486" y="8263"/>
                      <a:pt x="1465" y="8284"/>
                    </a:cubicBezTo>
                    <a:lnTo>
                      <a:pt x="1444" y="8284"/>
                    </a:lnTo>
                    <a:cubicBezTo>
                      <a:pt x="1465" y="8305"/>
                      <a:pt x="1486" y="8305"/>
                      <a:pt x="1507" y="8305"/>
                    </a:cubicBezTo>
                    <a:cubicBezTo>
                      <a:pt x="1528" y="8346"/>
                      <a:pt x="1549" y="8367"/>
                      <a:pt x="1570" y="8388"/>
                    </a:cubicBezTo>
                    <a:cubicBezTo>
                      <a:pt x="1570" y="8388"/>
                      <a:pt x="1570" y="8388"/>
                      <a:pt x="1570" y="8388"/>
                    </a:cubicBezTo>
                    <a:lnTo>
                      <a:pt x="1570" y="8388"/>
                    </a:lnTo>
                    <a:cubicBezTo>
                      <a:pt x="1588" y="8407"/>
                      <a:pt x="1590" y="8409"/>
                      <a:pt x="1620" y="8424"/>
                    </a:cubicBezTo>
                    <a:lnTo>
                      <a:pt x="1620" y="8424"/>
                    </a:lnTo>
                    <a:cubicBezTo>
                      <a:pt x="1610" y="8439"/>
                      <a:pt x="1606" y="8451"/>
                      <a:pt x="1590" y="8451"/>
                    </a:cubicBezTo>
                    <a:cubicBezTo>
                      <a:pt x="1560" y="8451"/>
                      <a:pt x="1552" y="8428"/>
                      <a:pt x="1558" y="8408"/>
                    </a:cubicBezTo>
                    <a:lnTo>
                      <a:pt x="1558" y="8408"/>
                    </a:lnTo>
                    <a:cubicBezTo>
                      <a:pt x="1527" y="8479"/>
                      <a:pt x="1636" y="8517"/>
                      <a:pt x="1674" y="8556"/>
                    </a:cubicBezTo>
                    <a:cubicBezTo>
                      <a:pt x="1757" y="8452"/>
                      <a:pt x="1799" y="8513"/>
                      <a:pt x="1800" y="8392"/>
                    </a:cubicBezTo>
                    <a:lnTo>
                      <a:pt x="1800" y="8392"/>
                    </a:lnTo>
                    <a:cubicBezTo>
                      <a:pt x="1800" y="8395"/>
                      <a:pt x="1799" y="8397"/>
                      <a:pt x="1799" y="8397"/>
                    </a:cubicBezTo>
                    <a:cubicBezTo>
                      <a:pt x="1796" y="8397"/>
                      <a:pt x="1787" y="8382"/>
                      <a:pt x="1758" y="8367"/>
                    </a:cubicBezTo>
                    <a:lnTo>
                      <a:pt x="1737" y="8367"/>
                    </a:lnTo>
                    <a:cubicBezTo>
                      <a:pt x="1716" y="8346"/>
                      <a:pt x="1674" y="8325"/>
                      <a:pt x="1632" y="8284"/>
                    </a:cubicBezTo>
                    <a:cubicBezTo>
                      <a:pt x="1653" y="8277"/>
                      <a:pt x="1676" y="8272"/>
                      <a:pt x="1698" y="8272"/>
                    </a:cubicBezTo>
                    <a:cubicBezTo>
                      <a:pt x="1742" y="8272"/>
                      <a:pt x="1779" y="8291"/>
                      <a:pt x="1779" y="8346"/>
                    </a:cubicBezTo>
                    <a:cubicBezTo>
                      <a:pt x="1842" y="8305"/>
                      <a:pt x="1925" y="8263"/>
                      <a:pt x="1946" y="8242"/>
                    </a:cubicBezTo>
                    <a:lnTo>
                      <a:pt x="1946" y="8242"/>
                    </a:lnTo>
                    <a:cubicBezTo>
                      <a:pt x="1904" y="8409"/>
                      <a:pt x="1967" y="8556"/>
                      <a:pt x="1946" y="8660"/>
                    </a:cubicBezTo>
                    <a:cubicBezTo>
                      <a:pt x="2059" y="8674"/>
                      <a:pt x="2191" y="8736"/>
                      <a:pt x="2317" y="8736"/>
                    </a:cubicBezTo>
                    <a:cubicBezTo>
                      <a:pt x="2377" y="8736"/>
                      <a:pt x="2436" y="8722"/>
                      <a:pt x="2490" y="8681"/>
                    </a:cubicBezTo>
                    <a:cubicBezTo>
                      <a:pt x="2553" y="8681"/>
                      <a:pt x="2511" y="8744"/>
                      <a:pt x="2511" y="8786"/>
                    </a:cubicBezTo>
                    <a:cubicBezTo>
                      <a:pt x="2497" y="8786"/>
                      <a:pt x="2474" y="8776"/>
                      <a:pt x="2454" y="8776"/>
                    </a:cubicBezTo>
                    <a:cubicBezTo>
                      <a:pt x="2444" y="8776"/>
                      <a:pt x="2434" y="8779"/>
                      <a:pt x="2427" y="8786"/>
                    </a:cubicBezTo>
                    <a:cubicBezTo>
                      <a:pt x="2492" y="8786"/>
                      <a:pt x="2580" y="8817"/>
                      <a:pt x="2653" y="8817"/>
                    </a:cubicBezTo>
                    <a:cubicBezTo>
                      <a:pt x="2698" y="8817"/>
                      <a:pt x="2738" y="8805"/>
                      <a:pt x="2762" y="8765"/>
                    </a:cubicBezTo>
                    <a:lnTo>
                      <a:pt x="2762" y="8765"/>
                    </a:lnTo>
                    <a:cubicBezTo>
                      <a:pt x="2846" y="8869"/>
                      <a:pt x="2658" y="8849"/>
                      <a:pt x="2804" y="8890"/>
                    </a:cubicBezTo>
                    <a:lnTo>
                      <a:pt x="2762" y="8911"/>
                    </a:lnTo>
                    <a:cubicBezTo>
                      <a:pt x="2834" y="8995"/>
                      <a:pt x="2912" y="9017"/>
                      <a:pt x="2993" y="9017"/>
                    </a:cubicBezTo>
                    <a:cubicBezTo>
                      <a:pt x="3054" y="9017"/>
                      <a:pt x="3117" y="9004"/>
                      <a:pt x="3181" y="8995"/>
                    </a:cubicBezTo>
                    <a:cubicBezTo>
                      <a:pt x="3226" y="8989"/>
                      <a:pt x="3269" y="8984"/>
                      <a:pt x="3312" y="8984"/>
                    </a:cubicBezTo>
                    <a:cubicBezTo>
                      <a:pt x="3401" y="8984"/>
                      <a:pt x="3486" y="9004"/>
                      <a:pt x="3580" y="9065"/>
                    </a:cubicBezTo>
                    <a:lnTo>
                      <a:pt x="3580" y="9065"/>
                    </a:lnTo>
                    <a:cubicBezTo>
                      <a:pt x="3578" y="9061"/>
                      <a:pt x="3578" y="9058"/>
                      <a:pt x="3578" y="9058"/>
                    </a:cubicBezTo>
                    <a:lnTo>
                      <a:pt x="3578" y="9058"/>
                    </a:lnTo>
                    <a:cubicBezTo>
                      <a:pt x="3662" y="9100"/>
                      <a:pt x="3746" y="9121"/>
                      <a:pt x="3850" y="9121"/>
                    </a:cubicBezTo>
                    <a:cubicBezTo>
                      <a:pt x="3955" y="9141"/>
                      <a:pt x="4039" y="9141"/>
                      <a:pt x="4143" y="9141"/>
                    </a:cubicBezTo>
                    <a:cubicBezTo>
                      <a:pt x="4331" y="9162"/>
                      <a:pt x="4520" y="9162"/>
                      <a:pt x="4708" y="9183"/>
                    </a:cubicBezTo>
                    <a:cubicBezTo>
                      <a:pt x="4813" y="9183"/>
                      <a:pt x="4834" y="9162"/>
                      <a:pt x="4896" y="9141"/>
                    </a:cubicBezTo>
                    <a:lnTo>
                      <a:pt x="4917" y="9183"/>
                    </a:lnTo>
                    <a:cubicBezTo>
                      <a:pt x="4959" y="9162"/>
                      <a:pt x="5001" y="9141"/>
                      <a:pt x="5022" y="9141"/>
                    </a:cubicBezTo>
                    <a:cubicBezTo>
                      <a:pt x="5065" y="9129"/>
                      <a:pt x="5107" y="9126"/>
                      <a:pt x="5149" y="9126"/>
                    </a:cubicBezTo>
                    <a:cubicBezTo>
                      <a:pt x="5194" y="9126"/>
                      <a:pt x="5239" y="9129"/>
                      <a:pt x="5287" y="9129"/>
                    </a:cubicBezTo>
                    <a:cubicBezTo>
                      <a:pt x="5346" y="9129"/>
                      <a:pt x="5409" y="9124"/>
                      <a:pt x="5482" y="9100"/>
                    </a:cubicBezTo>
                    <a:lnTo>
                      <a:pt x="5461" y="9079"/>
                    </a:lnTo>
                    <a:cubicBezTo>
                      <a:pt x="5512" y="9079"/>
                      <a:pt x="5615" y="9052"/>
                      <a:pt x="5655" y="9052"/>
                    </a:cubicBezTo>
                    <a:cubicBezTo>
                      <a:pt x="5665" y="9052"/>
                      <a:pt x="5671" y="9054"/>
                      <a:pt x="5671" y="9058"/>
                    </a:cubicBezTo>
                    <a:cubicBezTo>
                      <a:pt x="5671" y="9058"/>
                      <a:pt x="5691" y="9037"/>
                      <a:pt x="5712" y="9037"/>
                    </a:cubicBezTo>
                    <a:lnTo>
                      <a:pt x="5733" y="9037"/>
                    </a:lnTo>
                    <a:lnTo>
                      <a:pt x="5880" y="8995"/>
                    </a:lnTo>
                    <a:cubicBezTo>
                      <a:pt x="5912" y="8986"/>
                      <a:pt x="5930" y="8983"/>
                      <a:pt x="5940" y="8983"/>
                    </a:cubicBezTo>
                    <a:cubicBezTo>
                      <a:pt x="5964" y="8983"/>
                      <a:pt x="5951" y="8998"/>
                      <a:pt x="5973" y="8998"/>
                    </a:cubicBezTo>
                    <a:cubicBezTo>
                      <a:pt x="5986" y="8998"/>
                      <a:pt x="6013" y="8993"/>
                      <a:pt x="6068" y="8974"/>
                    </a:cubicBezTo>
                    <a:cubicBezTo>
                      <a:pt x="6131" y="8932"/>
                      <a:pt x="6256" y="8890"/>
                      <a:pt x="6236" y="8890"/>
                    </a:cubicBezTo>
                    <a:cubicBezTo>
                      <a:pt x="6208" y="8890"/>
                      <a:pt x="6180" y="8900"/>
                      <a:pt x="6164" y="8900"/>
                    </a:cubicBezTo>
                    <a:cubicBezTo>
                      <a:pt x="6156" y="8900"/>
                      <a:pt x="6152" y="8897"/>
                      <a:pt x="6152" y="8890"/>
                    </a:cubicBezTo>
                    <a:lnTo>
                      <a:pt x="6215" y="8869"/>
                    </a:lnTo>
                    <a:cubicBezTo>
                      <a:pt x="6215" y="8869"/>
                      <a:pt x="6215" y="8849"/>
                      <a:pt x="6215" y="8828"/>
                    </a:cubicBezTo>
                    <a:lnTo>
                      <a:pt x="6089" y="8828"/>
                    </a:lnTo>
                    <a:lnTo>
                      <a:pt x="5984" y="8890"/>
                    </a:lnTo>
                    <a:lnTo>
                      <a:pt x="5963" y="8890"/>
                    </a:lnTo>
                    <a:lnTo>
                      <a:pt x="6047" y="8849"/>
                    </a:lnTo>
                    <a:lnTo>
                      <a:pt x="6047" y="8849"/>
                    </a:lnTo>
                    <a:cubicBezTo>
                      <a:pt x="5984" y="8869"/>
                      <a:pt x="5963" y="8869"/>
                      <a:pt x="5922" y="8890"/>
                    </a:cubicBezTo>
                    <a:lnTo>
                      <a:pt x="5880" y="8890"/>
                    </a:lnTo>
                    <a:lnTo>
                      <a:pt x="5775" y="8932"/>
                    </a:lnTo>
                    <a:cubicBezTo>
                      <a:pt x="5754" y="8932"/>
                      <a:pt x="5817" y="8911"/>
                      <a:pt x="5754" y="8911"/>
                    </a:cubicBezTo>
                    <a:cubicBezTo>
                      <a:pt x="5691" y="8932"/>
                      <a:pt x="5796" y="8932"/>
                      <a:pt x="5712" y="8953"/>
                    </a:cubicBezTo>
                    <a:cubicBezTo>
                      <a:pt x="5671" y="8953"/>
                      <a:pt x="5671" y="8953"/>
                      <a:pt x="5629" y="8974"/>
                    </a:cubicBezTo>
                    <a:cubicBezTo>
                      <a:pt x="5623" y="8968"/>
                      <a:pt x="5620" y="8964"/>
                      <a:pt x="5620" y="8961"/>
                    </a:cubicBezTo>
                    <a:lnTo>
                      <a:pt x="5620" y="8961"/>
                    </a:lnTo>
                    <a:cubicBezTo>
                      <a:pt x="5563" y="8975"/>
                      <a:pt x="5500" y="8977"/>
                      <a:pt x="5482" y="8995"/>
                    </a:cubicBezTo>
                    <a:cubicBezTo>
                      <a:pt x="5468" y="8990"/>
                      <a:pt x="5451" y="8989"/>
                      <a:pt x="5432" y="8989"/>
                    </a:cubicBezTo>
                    <a:cubicBezTo>
                      <a:pt x="5399" y="8989"/>
                      <a:pt x="5363" y="8994"/>
                      <a:pt x="5336" y="8994"/>
                    </a:cubicBezTo>
                    <a:cubicBezTo>
                      <a:pt x="5311" y="8994"/>
                      <a:pt x="5294" y="8990"/>
                      <a:pt x="5294" y="8974"/>
                    </a:cubicBezTo>
                    <a:cubicBezTo>
                      <a:pt x="5273" y="8995"/>
                      <a:pt x="5189" y="8995"/>
                      <a:pt x="5147" y="9016"/>
                    </a:cubicBezTo>
                    <a:cubicBezTo>
                      <a:pt x="5231" y="8974"/>
                      <a:pt x="4959" y="9016"/>
                      <a:pt x="4980" y="8953"/>
                    </a:cubicBezTo>
                    <a:lnTo>
                      <a:pt x="4980" y="8953"/>
                    </a:lnTo>
                    <a:cubicBezTo>
                      <a:pt x="4959" y="8967"/>
                      <a:pt x="4924" y="8972"/>
                      <a:pt x="4882" y="8972"/>
                    </a:cubicBezTo>
                    <a:cubicBezTo>
                      <a:pt x="4799" y="8972"/>
                      <a:pt x="4687" y="8953"/>
                      <a:pt x="4603" y="8953"/>
                    </a:cubicBezTo>
                    <a:lnTo>
                      <a:pt x="4645" y="8953"/>
                    </a:lnTo>
                    <a:cubicBezTo>
                      <a:pt x="4583" y="8932"/>
                      <a:pt x="4562" y="8911"/>
                      <a:pt x="4520" y="8890"/>
                    </a:cubicBezTo>
                    <a:cubicBezTo>
                      <a:pt x="4499" y="8953"/>
                      <a:pt x="4394" y="8953"/>
                      <a:pt x="4331" y="8974"/>
                    </a:cubicBezTo>
                    <a:cubicBezTo>
                      <a:pt x="4269" y="8890"/>
                      <a:pt x="4394" y="8911"/>
                      <a:pt x="4373" y="8849"/>
                    </a:cubicBezTo>
                    <a:lnTo>
                      <a:pt x="4373" y="8849"/>
                    </a:lnTo>
                    <a:cubicBezTo>
                      <a:pt x="4373" y="8890"/>
                      <a:pt x="4227" y="8849"/>
                      <a:pt x="4248" y="8911"/>
                    </a:cubicBezTo>
                    <a:cubicBezTo>
                      <a:pt x="4206" y="8849"/>
                      <a:pt x="4206" y="8869"/>
                      <a:pt x="4185" y="8807"/>
                    </a:cubicBezTo>
                    <a:cubicBezTo>
                      <a:pt x="4177" y="8838"/>
                      <a:pt x="4167" y="8846"/>
                      <a:pt x="4153" y="8846"/>
                    </a:cubicBezTo>
                    <a:cubicBezTo>
                      <a:pt x="4139" y="8846"/>
                      <a:pt x="4120" y="8836"/>
                      <a:pt x="4099" y="8836"/>
                    </a:cubicBezTo>
                    <a:cubicBezTo>
                      <a:pt x="4087" y="8836"/>
                      <a:pt x="4074" y="8839"/>
                      <a:pt x="4059" y="8849"/>
                    </a:cubicBezTo>
                    <a:cubicBezTo>
                      <a:pt x="3976" y="8765"/>
                      <a:pt x="4059" y="8765"/>
                      <a:pt x="3955" y="8744"/>
                    </a:cubicBezTo>
                    <a:cubicBezTo>
                      <a:pt x="3913" y="8702"/>
                      <a:pt x="4018" y="8702"/>
                      <a:pt x="4018" y="8702"/>
                    </a:cubicBezTo>
                    <a:cubicBezTo>
                      <a:pt x="3998" y="8694"/>
                      <a:pt x="3983" y="8691"/>
                      <a:pt x="3972" y="8691"/>
                    </a:cubicBezTo>
                    <a:cubicBezTo>
                      <a:pt x="3926" y="8691"/>
                      <a:pt x="3947" y="8752"/>
                      <a:pt x="3913" y="8786"/>
                    </a:cubicBezTo>
                    <a:cubicBezTo>
                      <a:pt x="3808" y="8765"/>
                      <a:pt x="3871" y="8723"/>
                      <a:pt x="3850" y="8660"/>
                    </a:cubicBezTo>
                    <a:cubicBezTo>
                      <a:pt x="3841" y="8657"/>
                      <a:pt x="3831" y="8656"/>
                      <a:pt x="3821" y="8656"/>
                    </a:cubicBezTo>
                    <a:cubicBezTo>
                      <a:pt x="3774" y="8656"/>
                      <a:pt x="3720" y="8686"/>
                      <a:pt x="3683" y="8686"/>
                    </a:cubicBezTo>
                    <a:cubicBezTo>
                      <a:pt x="3675" y="8686"/>
                      <a:pt x="3668" y="8684"/>
                      <a:pt x="3662" y="8681"/>
                    </a:cubicBezTo>
                    <a:cubicBezTo>
                      <a:pt x="3662" y="8666"/>
                      <a:pt x="3650" y="8650"/>
                      <a:pt x="3653" y="8643"/>
                    </a:cubicBezTo>
                    <a:lnTo>
                      <a:pt x="3653" y="8643"/>
                    </a:lnTo>
                    <a:cubicBezTo>
                      <a:pt x="3645" y="8646"/>
                      <a:pt x="3636" y="8647"/>
                      <a:pt x="3628" y="8647"/>
                    </a:cubicBezTo>
                    <a:cubicBezTo>
                      <a:pt x="3563" y="8647"/>
                      <a:pt x="3481" y="8582"/>
                      <a:pt x="3395" y="8582"/>
                    </a:cubicBezTo>
                    <a:cubicBezTo>
                      <a:pt x="3373" y="8582"/>
                      <a:pt x="3350" y="8586"/>
                      <a:pt x="3327" y="8597"/>
                    </a:cubicBezTo>
                    <a:cubicBezTo>
                      <a:pt x="3327" y="8577"/>
                      <a:pt x="3327" y="8577"/>
                      <a:pt x="3327" y="8556"/>
                    </a:cubicBezTo>
                    <a:cubicBezTo>
                      <a:pt x="3327" y="8618"/>
                      <a:pt x="3306" y="8660"/>
                      <a:pt x="3306" y="8702"/>
                    </a:cubicBezTo>
                    <a:cubicBezTo>
                      <a:pt x="3296" y="8697"/>
                      <a:pt x="3284" y="8696"/>
                      <a:pt x="3272" y="8696"/>
                    </a:cubicBezTo>
                    <a:cubicBezTo>
                      <a:pt x="3260" y="8696"/>
                      <a:pt x="3249" y="8697"/>
                      <a:pt x="3238" y="8697"/>
                    </a:cubicBezTo>
                    <a:cubicBezTo>
                      <a:pt x="3217" y="8697"/>
                      <a:pt x="3202" y="8692"/>
                      <a:pt x="3202" y="8660"/>
                    </a:cubicBezTo>
                    <a:lnTo>
                      <a:pt x="3202" y="8660"/>
                    </a:lnTo>
                    <a:cubicBezTo>
                      <a:pt x="3206" y="8664"/>
                      <a:pt x="3210" y="8666"/>
                      <a:pt x="3214" y="8666"/>
                    </a:cubicBezTo>
                    <a:cubicBezTo>
                      <a:pt x="3231" y="8666"/>
                      <a:pt x="3248" y="8639"/>
                      <a:pt x="3264" y="8639"/>
                    </a:cubicBezTo>
                    <a:lnTo>
                      <a:pt x="3202" y="8639"/>
                    </a:lnTo>
                    <a:cubicBezTo>
                      <a:pt x="3202" y="8597"/>
                      <a:pt x="3216" y="8589"/>
                      <a:pt x="3234" y="8589"/>
                    </a:cubicBezTo>
                    <a:cubicBezTo>
                      <a:pt x="3244" y="8589"/>
                      <a:pt x="3256" y="8591"/>
                      <a:pt x="3267" y="8591"/>
                    </a:cubicBezTo>
                    <a:cubicBezTo>
                      <a:pt x="3283" y="8591"/>
                      <a:pt x="3299" y="8585"/>
                      <a:pt x="3306" y="8556"/>
                    </a:cubicBezTo>
                    <a:cubicBezTo>
                      <a:pt x="3264" y="8556"/>
                      <a:pt x="3219" y="8559"/>
                      <a:pt x="3177" y="8559"/>
                    </a:cubicBezTo>
                    <a:cubicBezTo>
                      <a:pt x="3115" y="8559"/>
                      <a:pt x="3059" y="8551"/>
                      <a:pt x="3034" y="8514"/>
                    </a:cubicBezTo>
                    <a:cubicBezTo>
                      <a:pt x="3040" y="8485"/>
                      <a:pt x="3053" y="8477"/>
                      <a:pt x="3069" y="8477"/>
                    </a:cubicBezTo>
                    <a:cubicBezTo>
                      <a:pt x="3091" y="8477"/>
                      <a:pt x="3118" y="8494"/>
                      <a:pt x="3134" y="8494"/>
                    </a:cubicBezTo>
                    <a:cubicBezTo>
                      <a:pt x="3148" y="8494"/>
                      <a:pt x="3153" y="8480"/>
                      <a:pt x="3139" y="8430"/>
                    </a:cubicBezTo>
                    <a:lnTo>
                      <a:pt x="3139" y="8430"/>
                    </a:lnTo>
                    <a:lnTo>
                      <a:pt x="3223" y="8535"/>
                    </a:lnTo>
                    <a:cubicBezTo>
                      <a:pt x="3215" y="8462"/>
                      <a:pt x="3218" y="8445"/>
                      <a:pt x="3225" y="8445"/>
                    </a:cubicBezTo>
                    <a:cubicBezTo>
                      <a:pt x="3231" y="8445"/>
                      <a:pt x="3240" y="8457"/>
                      <a:pt x="3248" y="8457"/>
                    </a:cubicBezTo>
                    <a:cubicBezTo>
                      <a:pt x="3257" y="8457"/>
                      <a:pt x="3264" y="8440"/>
                      <a:pt x="3264" y="8367"/>
                    </a:cubicBezTo>
                    <a:cubicBezTo>
                      <a:pt x="3181" y="8263"/>
                      <a:pt x="3118" y="8346"/>
                      <a:pt x="3013" y="8221"/>
                    </a:cubicBezTo>
                    <a:cubicBezTo>
                      <a:pt x="2971" y="8263"/>
                      <a:pt x="2992" y="8325"/>
                      <a:pt x="2930" y="8367"/>
                    </a:cubicBezTo>
                    <a:cubicBezTo>
                      <a:pt x="2713" y="8348"/>
                      <a:pt x="2923" y="8050"/>
                      <a:pt x="2791" y="8050"/>
                    </a:cubicBezTo>
                    <a:cubicBezTo>
                      <a:pt x="2783" y="8050"/>
                      <a:pt x="2773" y="8051"/>
                      <a:pt x="2762" y="8053"/>
                    </a:cubicBezTo>
                    <a:cubicBezTo>
                      <a:pt x="2707" y="8095"/>
                      <a:pt x="2643" y="8164"/>
                      <a:pt x="2599" y="8164"/>
                    </a:cubicBezTo>
                    <a:cubicBezTo>
                      <a:pt x="2577" y="8164"/>
                      <a:pt x="2560" y="8145"/>
                      <a:pt x="2553" y="8095"/>
                    </a:cubicBezTo>
                    <a:lnTo>
                      <a:pt x="2658" y="7991"/>
                    </a:lnTo>
                    <a:cubicBezTo>
                      <a:pt x="2640" y="7977"/>
                      <a:pt x="2624" y="7972"/>
                      <a:pt x="2608" y="7972"/>
                    </a:cubicBezTo>
                    <a:cubicBezTo>
                      <a:pt x="2554" y="7972"/>
                      <a:pt x="2508" y="8032"/>
                      <a:pt x="2472" y="8032"/>
                    </a:cubicBezTo>
                    <a:cubicBezTo>
                      <a:pt x="2454" y="8032"/>
                      <a:pt x="2439" y="8017"/>
                      <a:pt x="2427" y="7970"/>
                    </a:cubicBezTo>
                    <a:cubicBezTo>
                      <a:pt x="2439" y="7958"/>
                      <a:pt x="2452" y="7955"/>
                      <a:pt x="2465" y="7955"/>
                    </a:cubicBezTo>
                    <a:cubicBezTo>
                      <a:pt x="2486" y="7955"/>
                      <a:pt x="2507" y="7964"/>
                      <a:pt x="2519" y="7964"/>
                    </a:cubicBezTo>
                    <a:cubicBezTo>
                      <a:pt x="2527" y="7964"/>
                      <a:pt x="2532" y="7960"/>
                      <a:pt x="2532" y="7949"/>
                    </a:cubicBezTo>
                    <a:cubicBezTo>
                      <a:pt x="2532" y="7906"/>
                      <a:pt x="2523" y="7892"/>
                      <a:pt x="2510" y="7892"/>
                    </a:cubicBezTo>
                    <a:cubicBezTo>
                      <a:pt x="2482" y="7892"/>
                      <a:pt x="2433" y="7955"/>
                      <a:pt x="2401" y="7955"/>
                    </a:cubicBezTo>
                    <a:cubicBezTo>
                      <a:pt x="2395" y="7955"/>
                      <a:pt x="2390" y="7953"/>
                      <a:pt x="2386" y="7949"/>
                    </a:cubicBezTo>
                    <a:lnTo>
                      <a:pt x="2448" y="7823"/>
                    </a:lnTo>
                    <a:cubicBezTo>
                      <a:pt x="2323" y="7740"/>
                      <a:pt x="2155" y="7719"/>
                      <a:pt x="2030" y="7635"/>
                    </a:cubicBezTo>
                    <a:cubicBezTo>
                      <a:pt x="2072" y="7593"/>
                      <a:pt x="2114" y="7593"/>
                      <a:pt x="2134" y="7530"/>
                    </a:cubicBezTo>
                    <a:cubicBezTo>
                      <a:pt x="1946" y="7447"/>
                      <a:pt x="1862" y="7217"/>
                      <a:pt x="1842" y="7007"/>
                    </a:cubicBezTo>
                    <a:lnTo>
                      <a:pt x="1695" y="7028"/>
                    </a:lnTo>
                    <a:cubicBezTo>
                      <a:pt x="1695" y="7028"/>
                      <a:pt x="1737" y="6965"/>
                      <a:pt x="1758" y="6965"/>
                    </a:cubicBezTo>
                    <a:cubicBezTo>
                      <a:pt x="1758" y="6947"/>
                      <a:pt x="1755" y="6940"/>
                      <a:pt x="1749" y="6940"/>
                    </a:cubicBezTo>
                    <a:cubicBezTo>
                      <a:pt x="1730" y="6940"/>
                      <a:pt x="1681" y="7028"/>
                      <a:pt x="1632" y="7028"/>
                    </a:cubicBezTo>
                    <a:cubicBezTo>
                      <a:pt x="1590" y="6986"/>
                      <a:pt x="1653" y="6924"/>
                      <a:pt x="1716" y="6924"/>
                    </a:cubicBezTo>
                    <a:cubicBezTo>
                      <a:pt x="1549" y="6903"/>
                      <a:pt x="1298" y="6756"/>
                      <a:pt x="1381" y="6568"/>
                    </a:cubicBezTo>
                    <a:lnTo>
                      <a:pt x="1423" y="6568"/>
                    </a:lnTo>
                    <a:cubicBezTo>
                      <a:pt x="1423" y="6463"/>
                      <a:pt x="1130" y="6568"/>
                      <a:pt x="1193" y="6442"/>
                    </a:cubicBezTo>
                    <a:lnTo>
                      <a:pt x="1235" y="6442"/>
                    </a:lnTo>
                    <a:cubicBezTo>
                      <a:pt x="1193" y="6212"/>
                      <a:pt x="984" y="5982"/>
                      <a:pt x="1130" y="5773"/>
                    </a:cubicBezTo>
                    <a:cubicBezTo>
                      <a:pt x="950" y="5773"/>
                      <a:pt x="1114" y="5562"/>
                      <a:pt x="928" y="5562"/>
                    </a:cubicBezTo>
                    <a:cubicBezTo>
                      <a:pt x="919" y="5562"/>
                      <a:pt x="910" y="5563"/>
                      <a:pt x="900" y="5564"/>
                    </a:cubicBezTo>
                    <a:cubicBezTo>
                      <a:pt x="984" y="5417"/>
                      <a:pt x="1026" y="5438"/>
                      <a:pt x="1046" y="5250"/>
                    </a:cubicBezTo>
                    <a:cubicBezTo>
                      <a:pt x="1046" y="5208"/>
                      <a:pt x="900" y="5187"/>
                      <a:pt x="879" y="5124"/>
                    </a:cubicBezTo>
                    <a:lnTo>
                      <a:pt x="984" y="5124"/>
                    </a:lnTo>
                    <a:lnTo>
                      <a:pt x="858" y="5040"/>
                    </a:lnTo>
                    <a:lnTo>
                      <a:pt x="984" y="4999"/>
                    </a:lnTo>
                    <a:lnTo>
                      <a:pt x="942" y="4936"/>
                    </a:lnTo>
                    <a:cubicBezTo>
                      <a:pt x="942" y="4953"/>
                      <a:pt x="914" y="4983"/>
                      <a:pt x="882" y="4983"/>
                    </a:cubicBezTo>
                    <a:cubicBezTo>
                      <a:pt x="874" y="4983"/>
                      <a:pt x="866" y="4982"/>
                      <a:pt x="858" y="4978"/>
                    </a:cubicBezTo>
                    <a:cubicBezTo>
                      <a:pt x="795" y="4894"/>
                      <a:pt x="921" y="4768"/>
                      <a:pt x="963" y="4768"/>
                    </a:cubicBezTo>
                    <a:cubicBezTo>
                      <a:pt x="921" y="4685"/>
                      <a:pt x="900" y="4622"/>
                      <a:pt x="858" y="4538"/>
                    </a:cubicBezTo>
                    <a:cubicBezTo>
                      <a:pt x="881" y="4538"/>
                      <a:pt x="898" y="4551"/>
                      <a:pt x="912" y="4569"/>
                    </a:cubicBezTo>
                    <a:lnTo>
                      <a:pt x="912" y="4569"/>
                    </a:lnTo>
                    <a:cubicBezTo>
                      <a:pt x="911" y="4530"/>
                      <a:pt x="1025" y="4575"/>
                      <a:pt x="942" y="4476"/>
                    </a:cubicBezTo>
                    <a:lnTo>
                      <a:pt x="942" y="4476"/>
                    </a:lnTo>
                    <a:cubicBezTo>
                      <a:pt x="935" y="4482"/>
                      <a:pt x="926" y="4485"/>
                      <a:pt x="916" y="4485"/>
                    </a:cubicBezTo>
                    <a:cubicBezTo>
                      <a:pt x="898" y="4485"/>
                      <a:pt x="879" y="4476"/>
                      <a:pt x="879" y="4476"/>
                    </a:cubicBezTo>
                    <a:cubicBezTo>
                      <a:pt x="921" y="4413"/>
                      <a:pt x="921" y="4308"/>
                      <a:pt x="900" y="4204"/>
                    </a:cubicBezTo>
                    <a:lnTo>
                      <a:pt x="900" y="4204"/>
                    </a:lnTo>
                    <a:lnTo>
                      <a:pt x="963" y="4224"/>
                    </a:lnTo>
                    <a:cubicBezTo>
                      <a:pt x="963" y="4078"/>
                      <a:pt x="963" y="3890"/>
                      <a:pt x="984" y="3701"/>
                    </a:cubicBezTo>
                    <a:lnTo>
                      <a:pt x="984" y="3701"/>
                    </a:lnTo>
                    <a:cubicBezTo>
                      <a:pt x="976" y="3723"/>
                      <a:pt x="961" y="3732"/>
                      <a:pt x="945" y="3732"/>
                    </a:cubicBezTo>
                    <a:cubicBezTo>
                      <a:pt x="915" y="3732"/>
                      <a:pt x="879" y="3700"/>
                      <a:pt x="879" y="3660"/>
                    </a:cubicBezTo>
                    <a:lnTo>
                      <a:pt x="901" y="3660"/>
                    </a:lnTo>
                    <a:cubicBezTo>
                      <a:pt x="895" y="3653"/>
                      <a:pt x="888" y="3640"/>
                      <a:pt x="879" y="3618"/>
                    </a:cubicBezTo>
                    <a:cubicBezTo>
                      <a:pt x="887" y="3595"/>
                      <a:pt x="900" y="3586"/>
                      <a:pt x="915" y="3586"/>
                    </a:cubicBezTo>
                    <a:cubicBezTo>
                      <a:pt x="940" y="3586"/>
                      <a:pt x="970" y="3612"/>
                      <a:pt x="984" y="3639"/>
                    </a:cubicBezTo>
                    <a:lnTo>
                      <a:pt x="963" y="3555"/>
                    </a:lnTo>
                    <a:lnTo>
                      <a:pt x="963" y="3555"/>
                    </a:lnTo>
                    <a:cubicBezTo>
                      <a:pt x="984" y="3555"/>
                      <a:pt x="1005" y="3576"/>
                      <a:pt x="1026" y="3597"/>
                    </a:cubicBezTo>
                    <a:cubicBezTo>
                      <a:pt x="984" y="3555"/>
                      <a:pt x="1109" y="3471"/>
                      <a:pt x="1067" y="3408"/>
                    </a:cubicBezTo>
                    <a:lnTo>
                      <a:pt x="1088" y="3408"/>
                    </a:lnTo>
                    <a:cubicBezTo>
                      <a:pt x="1109" y="3220"/>
                      <a:pt x="1151" y="3136"/>
                      <a:pt x="1193" y="2990"/>
                    </a:cubicBezTo>
                    <a:cubicBezTo>
                      <a:pt x="1151" y="2969"/>
                      <a:pt x="1172" y="2927"/>
                      <a:pt x="1172" y="2864"/>
                    </a:cubicBezTo>
                    <a:cubicBezTo>
                      <a:pt x="1235" y="2760"/>
                      <a:pt x="1318" y="2676"/>
                      <a:pt x="1381" y="2551"/>
                    </a:cubicBezTo>
                    <a:cubicBezTo>
                      <a:pt x="1423" y="2467"/>
                      <a:pt x="1360" y="2509"/>
                      <a:pt x="1381" y="2467"/>
                    </a:cubicBezTo>
                    <a:lnTo>
                      <a:pt x="1381" y="2467"/>
                    </a:lnTo>
                    <a:cubicBezTo>
                      <a:pt x="1383" y="2469"/>
                      <a:pt x="1385" y="2469"/>
                      <a:pt x="1387" y="2469"/>
                    </a:cubicBezTo>
                    <a:cubicBezTo>
                      <a:pt x="1407" y="2469"/>
                      <a:pt x="1449" y="2417"/>
                      <a:pt x="1463" y="2417"/>
                    </a:cubicBezTo>
                    <a:cubicBezTo>
                      <a:pt x="1469" y="2417"/>
                      <a:pt x="1470" y="2425"/>
                      <a:pt x="1465" y="2446"/>
                    </a:cubicBezTo>
                    <a:cubicBezTo>
                      <a:pt x="1570" y="2299"/>
                      <a:pt x="1570" y="2258"/>
                      <a:pt x="1695" y="2090"/>
                    </a:cubicBezTo>
                    <a:lnTo>
                      <a:pt x="1695" y="2090"/>
                    </a:lnTo>
                    <a:cubicBezTo>
                      <a:pt x="1681" y="2090"/>
                      <a:pt x="1667" y="2100"/>
                      <a:pt x="1653" y="2100"/>
                    </a:cubicBezTo>
                    <a:cubicBezTo>
                      <a:pt x="1646" y="2100"/>
                      <a:pt x="1639" y="2097"/>
                      <a:pt x="1632" y="2090"/>
                    </a:cubicBezTo>
                    <a:cubicBezTo>
                      <a:pt x="1648" y="2060"/>
                      <a:pt x="1685" y="2040"/>
                      <a:pt x="1704" y="2040"/>
                    </a:cubicBezTo>
                    <a:cubicBezTo>
                      <a:pt x="1711" y="2040"/>
                      <a:pt x="1716" y="2043"/>
                      <a:pt x="1716" y="2048"/>
                    </a:cubicBezTo>
                    <a:lnTo>
                      <a:pt x="1716" y="2069"/>
                    </a:lnTo>
                    <a:cubicBezTo>
                      <a:pt x="1821" y="1839"/>
                      <a:pt x="2197" y="1797"/>
                      <a:pt x="2281" y="1609"/>
                    </a:cubicBezTo>
                    <a:lnTo>
                      <a:pt x="2281" y="1630"/>
                    </a:lnTo>
                    <a:lnTo>
                      <a:pt x="2406" y="1483"/>
                    </a:lnTo>
                    <a:cubicBezTo>
                      <a:pt x="2421" y="1476"/>
                      <a:pt x="2429" y="1473"/>
                      <a:pt x="2435" y="1473"/>
                    </a:cubicBezTo>
                    <a:cubicBezTo>
                      <a:pt x="2457" y="1473"/>
                      <a:pt x="2409" y="1528"/>
                      <a:pt x="2435" y="1528"/>
                    </a:cubicBezTo>
                    <a:cubicBezTo>
                      <a:pt x="2438" y="1528"/>
                      <a:pt x="2443" y="1527"/>
                      <a:pt x="2448" y="1525"/>
                    </a:cubicBezTo>
                    <a:cubicBezTo>
                      <a:pt x="2574" y="1358"/>
                      <a:pt x="2741" y="1400"/>
                      <a:pt x="2867" y="1274"/>
                    </a:cubicBezTo>
                    <a:cubicBezTo>
                      <a:pt x="2909" y="1295"/>
                      <a:pt x="2971" y="1274"/>
                      <a:pt x="2992" y="1337"/>
                    </a:cubicBezTo>
                    <a:lnTo>
                      <a:pt x="2992" y="1295"/>
                    </a:lnTo>
                    <a:cubicBezTo>
                      <a:pt x="3130" y="1295"/>
                      <a:pt x="3296" y="1196"/>
                      <a:pt x="3433" y="1196"/>
                    </a:cubicBezTo>
                    <a:cubicBezTo>
                      <a:pt x="3462" y="1196"/>
                      <a:pt x="3490" y="1200"/>
                      <a:pt x="3515" y="1211"/>
                    </a:cubicBezTo>
                    <a:lnTo>
                      <a:pt x="3495" y="1170"/>
                    </a:lnTo>
                    <a:cubicBezTo>
                      <a:pt x="3505" y="1159"/>
                      <a:pt x="3514" y="1155"/>
                      <a:pt x="3523" y="1155"/>
                    </a:cubicBezTo>
                    <a:cubicBezTo>
                      <a:pt x="3548" y="1155"/>
                      <a:pt x="3568" y="1191"/>
                      <a:pt x="3599" y="1191"/>
                    </a:cubicBezTo>
                    <a:cubicBezTo>
                      <a:pt x="3578" y="1149"/>
                      <a:pt x="3536" y="1170"/>
                      <a:pt x="3557" y="1128"/>
                    </a:cubicBezTo>
                    <a:cubicBezTo>
                      <a:pt x="3746" y="1065"/>
                      <a:pt x="3955" y="1023"/>
                      <a:pt x="4164" y="1023"/>
                    </a:cubicBezTo>
                    <a:cubicBezTo>
                      <a:pt x="4352" y="1044"/>
                      <a:pt x="4562" y="1086"/>
                      <a:pt x="4687" y="1149"/>
                    </a:cubicBezTo>
                    <a:cubicBezTo>
                      <a:pt x="4729" y="1149"/>
                      <a:pt x="4750" y="1128"/>
                      <a:pt x="4771" y="1107"/>
                    </a:cubicBezTo>
                    <a:cubicBezTo>
                      <a:pt x="4792" y="1065"/>
                      <a:pt x="4792" y="1044"/>
                      <a:pt x="4813" y="1002"/>
                    </a:cubicBezTo>
                    <a:cubicBezTo>
                      <a:pt x="4826" y="961"/>
                      <a:pt x="4849" y="920"/>
                      <a:pt x="4892" y="920"/>
                    </a:cubicBezTo>
                    <a:cubicBezTo>
                      <a:pt x="4915" y="920"/>
                      <a:pt x="4944" y="931"/>
                      <a:pt x="4980" y="960"/>
                    </a:cubicBezTo>
                    <a:lnTo>
                      <a:pt x="4938" y="1086"/>
                    </a:lnTo>
                    <a:cubicBezTo>
                      <a:pt x="5079" y="1024"/>
                      <a:pt x="5216" y="1015"/>
                      <a:pt x="5346" y="1015"/>
                    </a:cubicBezTo>
                    <a:cubicBezTo>
                      <a:pt x="5407" y="1015"/>
                      <a:pt x="5466" y="1017"/>
                      <a:pt x="5524" y="1017"/>
                    </a:cubicBezTo>
                    <a:cubicBezTo>
                      <a:pt x="5636" y="1017"/>
                      <a:pt x="5742" y="1008"/>
                      <a:pt x="5838" y="960"/>
                    </a:cubicBezTo>
                    <a:lnTo>
                      <a:pt x="5838" y="960"/>
                    </a:lnTo>
                    <a:cubicBezTo>
                      <a:pt x="5817" y="1002"/>
                      <a:pt x="5817" y="1044"/>
                      <a:pt x="5796" y="1044"/>
                    </a:cubicBezTo>
                    <a:cubicBezTo>
                      <a:pt x="5816" y="1078"/>
                      <a:pt x="5843" y="1092"/>
                      <a:pt x="5871" y="1092"/>
                    </a:cubicBezTo>
                    <a:cubicBezTo>
                      <a:pt x="5927" y="1092"/>
                      <a:pt x="5984" y="1031"/>
                      <a:pt x="5984" y="960"/>
                    </a:cubicBezTo>
                    <a:cubicBezTo>
                      <a:pt x="6026" y="981"/>
                      <a:pt x="5984" y="1044"/>
                      <a:pt x="6005" y="1086"/>
                    </a:cubicBezTo>
                    <a:cubicBezTo>
                      <a:pt x="6013" y="1102"/>
                      <a:pt x="6023" y="1108"/>
                      <a:pt x="6033" y="1108"/>
                    </a:cubicBezTo>
                    <a:cubicBezTo>
                      <a:pt x="6065" y="1108"/>
                      <a:pt x="6103" y="1053"/>
                      <a:pt x="6129" y="1053"/>
                    </a:cubicBezTo>
                    <a:cubicBezTo>
                      <a:pt x="6139" y="1053"/>
                      <a:pt x="6147" y="1062"/>
                      <a:pt x="6152" y="1086"/>
                    </a:cubicBezTo>
                    <a:cubicBezTo>
                      <a:pt x="6152" y="1097"/>
                      <a:pt x="6146" y="1107"/>
                      <a:pt x="6138" y="1115"/>
                    </a:cubicBezTo>
                    <a:lnTo>
                      <a:pt x="6138" y="1115"/>
                    </a:lnTo>
                    <a:cubicBezTo>
                      <a:pt x="6141" y="1115"/>
                      <a:pt x="6144" y="1115"/>
                      <a:pt x="6147" y="1115"/>
                    </a:cubicBezTo>
                    <a:cubicBezTo>
                      <a:pt x="6161" y="1115"/>
                      <a:pt x="6175" y="1117"/>
                      <a:pt x="6188" y="1117"/>
                    </a:cubicBezTo>
                    <a:cubicBezTo>
                      <a:pt x="6215" y="1117"/>
                      <a:pt x="6236" y="1107"/>
                      <a:pt x="6236" y="1044"/>
                    </a:cubicBezTo>
                    <a:cubicBezTo>
                      <a:pt x="6267" y="1086"/>
                      <a:pt x="6304" y="1086"/>
                      <a:pt x="6338" y="1086"/>
                    </a:cubicBezTo>
                    <a:cubicBezTo>
                      <a:pt x="6372" y="1086"/>
                      <a:pt x="6403" y="1086"/>
                      <a:pt x="6424" y="1128"/>
                    </a:cubicBezTo>
                    <a:cubicBezTo>
                      <a:pt x="6439" y="1108"/>
                      <a:pt x="6451" y="1101"/>
                      <a:pt x="6461" y="1101"/>
                    </a:cubicBezTo>
                    <a:cubicBezTo>
                      <a:pt x="6489" y="1101"/>
                      <a:pt x="6501" y="1158"/>
                      <a:pt x="6534" y="1158"/>
                    </a:cubicBezTo>
                    <a:cubicBezTo>
                      <a:pt x="6551" y="1158"/>
                      <a:pt x="6576" y="1141"/>
                      <a:pt x="6612" y="1086"/>
                    </a:cubicBezTo>
                    <a:lnTo>
                      <a:pt x="6612" y="1086"/>
                    </a:lnTo>
                    <a:cubicBezTo>
                      <a:pt x="6528" y="1211"/>
                      <a:pt x="6549" y="1274"/>
                      <a:pt x="6633" y="1295"/>
                    </a:cubicBezTo>
                    <a:lnTo>
                      <a:pt x="6696" y="1337"/>
                    </a:lnTo>
                    <a:cubicBezTo>
                      <a:pt x="6738" y="1337"/>
                      <a:pt x="6759" y="1316"/>
                      <a:pt x="6800" y="1316"/>
                    </a:cubicBezTo>
                    <a:cubicBezTo>
                      <a:pt x="6738" y="1358"/>
                      <a:pt x="6800" y="1400"/>
                      <a:pt x="6738" y="1463"/>
                    </a:cubicBezTo>
                    <a:cubicBezTo>
                      <a:pt x="6754" y="1479"/>
                      <a:pt x="6776" y="1489"/>
                      <a:pt x="6800" y="1489"/>
                    </a:cubicBezTo>
                    <a:cubicBezTo>
                      <a:pt x="6838" y="1489"/>
                      <a:pt x="6879" y="1464"/>
                      <a:pt x="6905" y="1400"/>
                    </a:cubicBezTo>
                    <a:lnTo>
                      <a:pt x="6905" y="1400"/>
                    </a:lnTo>
                    <a:cubicBezTo>
                      <a:pt x="6886" y="1536"/>
                      <a:pt x="6962" y="1541"/>
                      <a:pt x="7031" y="1541"/>
                    </a:cubicBezTo>
                    <a:cubicBezTo>
                      <a:pt x="7036" y="1541"/>
                      <a:pt x="7041" y="1541"/>
                      <a:pt x="7046" y="1541"/>
                    </a:cubicBezTo>
                    <a:cubicBezTo>
                      <a:pt x="7120" y="1541"/>
                      <a:pt x="7177" y="1546"/>
                      <a:pt x="7093" y="1714"/>
                    </a:cubicBezTo>
                    <a:cubicBezTo>
                      <a:pt x="7324" y="1755"/>
                      <a:pt x="7512" y="1839"/>
                      <a:pt x="7700" y="1944"/>
                    </a:cubicBezTo>
                    <a:cubicBezTo>
                      <a:pt x="7658" y="1982"/>
                      <a:pt x="7626" y="1995"/>
                      <a:pt x="7600" y="1995"/>
                    </a:cubicBezTo>
                    <a:cubicBezTo>
                      <a:pt x="7540" y="1995"/>
                      <a:pt x="7513" y="1923"/>
                      <a:pt x="7461" y="1923"/>
                    </a:cubicBezTo>
                    <a:cubicBezTo>
                      <a:pt x="7437" y="1923"/>
                      <a:pt x="7407" y="1939"/>
                      <a:pt x="7365" y="1986"/>
                    </a:cubicBezTo>
                    <a:cubicBezTo>
                      <a:pt x="7554" y="2048"/>
                      <a:pt x="7784" y="1986"/>
                      <a:pt x="7847" y="2174"/>
                    </a:cubicBezTo>
                    <a:cubicBezTo>
                      <a:pt x="7847" y="2237"/>
                      <a:pt x="7742" y="2237"/>
                      <a:pt x="7700" y="2237"/>
                    </a:cubicBezTo>
                    <a:cubicBezTo>
                      <a:pt x="7908" y="2320"/>
                      <a:pt x="7909" y="2548"/>
                      <a:pt x="8136" y="2612"/>
                    </a:cubicBezTo>
                    <a:lnTo>
                      <a:pt x="8136" y="2612"/>
                    </a:lnTo>
                    <a:cubicBezTo>
                      <a:pt x="8249" y="2492"/>
                      <a:pt x="8479" y="2527"/>
                      <a:pt x="8558" y="2488"/>
                    </a:cubicBezTo>
                    <a:lnTo>
                      <a:pt x="8558" y="2488"/>
                    </a:lnTo>
                    <a:cubicBezTo>
                      <a:pt x="8265" y="2634"/>
                      <a:pt x="8579" y="2655"/>
                      <a:pt x="8202" y="2843"/>
                    </a:cubicBezTo>
                    <a:cubicBezTo>
                      <a:pt x="8223" y="2843"/>
                      <a:pt x="8286" y="2823"/>
                      <a:pt x="8349" y="2781"/>
                    </a:cubicBezTo>
                    <a:lnTo>
                      <a:pt x="8349" y="2781"/>
                    </a:lnTo>
                    <a:cubicBezTo>
                      <a:pt x="8349" y="2823"/>
                      <a:pt x="8307" y="2843"/>
                      <a:pt x="8223" y="2864"/>
                    </a:cubicBezTo>
                    <a:cubicBezTo>
                      <a:pt x="8245" y="2881"/>
                      <a:pt x="8268" y="2886"/>
                      <a:pt x="8291" y="2886"/>
                    </a:cubicBezTo>
                    <a:cubicBezTo>
                      <a:pt x="8329" y="2886"/>
                      <a:pt x="8366" y="2872"/>
                      <a:pt x="8397" y="2872"/>
                    </a:cubicBezTo>
                    <a:cubicBezTo>
                      <a:pt x="8421" y="2872"/>
                      <a:pt x="8440" y="2880"/>
                      <a:pt x="8453" y="2906"/>
                    </a:cubicBezTo>
                    <a:cubicBezTo>
                      <a:pt x="8412" y="2948"/>
                      <a:pt x="8370" y="2927"/>
                      <a:pt x="8307" y="2948"/>
                    </a:cubicBezTo>
                    <a:cubicBezTo>
                      <a:pt x="8432" y="2948"/>
                      <a:pt x="8558" y="2948"/>
                      <a:pt x="8537" y="3032"/>
                    </a:cubicBezTo>
                    <a:cubicBezTo>
                      <a:pt x="8522" y="3047"/>
                      <a:pt x="8497" y="3061"/>
                      <a:pt x="8484" y="3061"/>
                    </a:cubicBezTo>
                    <a:cubicBezTo>
                      <a:pt x="8482" y="3061"/>
                      <a:pt x="8480" y="3061"/>
                      <a:pt x="8479" y="3060"/>
                    </a:cubicBezTo>
                    <a:lnTo>
                      <a:pt x="8479" y="3060"/>
                    </a:lnTo>
                    <a:cubicBezTo>
                      <a:pt x="8549" y="3178"/>
                      <a:pt x="8829" y="3183"/>
                      <a:pt x="8788" y="3387"/>
                    </a:cubicBezTo>
                    <a:cubicBezTo>
                      <a:pt x="8558" y="3408"/>
                      <a:pt x="8746" y="3471"/>
                      <a:pt x="8537" y="3534"/>
                    </a:cubicBezTo>
                    <a:lnTo>
                      <a:pt x="8621" y="3597"/>
                    </a:lnTo>
                    <a:lnTo>
                      <a:pt x="8704" y="3534"/>
                    </a:lnTo>
                    <a:cubicBezTo>
                      <a:pt x="8725" y="3618"/>
                      <a:pt x="8893" y="3639"/>
                      <a:pt x="8851" y="3743"/>
                    </a:cubicBezTo>
                    <a:lnTo>
                      <a:pt x="8746" y="3701"/>
                    </a:lnTo>
                    <a:lnTo>
                      <a:pt x="8830" y="3827"/>
                    </a:lnTo>
                    <a:lnTo>
                      <a:pt x="8893" y="3722"/>
                    </a:lnTo>
                    <a:cubicBezTo>
                      <a:pt x="8921" y="3736"/>
                      <a:pt x="8950" y="3741"/>
                      <a:pt x="8976" y="3741"/>
                    </a:cubicBezTo>
                    <a:cubicBezTo>
                      <a:pt x="9023" y="3741"/>
                      <a:pt x="9064" y="3727"/>
                      <a:pt x="9088" y="3727"/>
                    </a:cubicBezTo>
                    <a:cubicBezTo>
                      <a:pt x="9110" y="3727"/>
                      <a:pt x="9117" y="3739"/>
                      <a:pt x="9102" y="3785"/>
                    </a:cubicBezTo>
                    <a:cubicBezTo>
                      <a:pt x="9100" y="3783"/>
                      <a:pt x="9099" y="3782"/>
                      <a:pt x="9098" y="3782"/>
                    </a:cubicBezTo>
                    <a:lnTo>
                      <a:pt x="9098" y="3782"/>
                    </a:lnTo>
                    <a:cubicBezTo>
                      <a:pt x="9087" y="3782"/>
                      <a:pt x="9114" y="3874"/>
                      <a:pt x="9018" y="3932"/>
                    </a:cubicBezTo>
                    <a:cubicBezTo>
                      <a:pt x="9081" y="3973"/>
                      <a:pt x="9165" y="3994"/>
                      <a:pt x="9123" y="4078"/>
                    </a:cubicBezTo>
                    <a:cubicBezTo>
                      <a:pt x="9081" y="4099"/>
                      <a:pt x="8914" y="4099"/>
                      <a:pt x="8872" y="4120"/>
                    </a:cubicBezTo>
                    <a:cubicBezTo>
                      <a:pt x="9039" y="4120"/>
                      <a:pt x="8956" y="4308"/>
                      <a:pt x="9144" y="4329"/>
                    </a:cubicBezTo>
                    <a:cubicBezTo>
                      <a:pt x="9102" y="4329"/>
                      <a:pt x="8997" y="4350"/>
                      <a:pt x="8976" y="4350"/>
                    </a:cubicBezTo>
                    <a:lnTo>
                      <a:pt x="9123" y="4350"/>
                    </a:lnTo>
                    <a:cubicBezTo>
                      <a:pt x="9081" y="4413"/>
                      <a:pt x="9060" y="4413"/>
                      <a:pt x="8976" y="4434"/>
                    </a:cubicBezTo>
                    <a:cubicBezTo>
                      <a:pt x="8976" y="4466"/>
                      <a:pt x="8993" y="4476"/>
                      <a:pt x="9016" y="4476"/>
                    </a:cubicBezTo>
                    <a:cubicBezTo>
                      <a:pt x="9057" y="4476"/>
                      <a:pt x="9120" y="4442"/>
                      <a:pt x="9148" y="4442"/>
                    </a:cubicBezTo>
                    <a:cubicBezTo>
                      <a:pt x="9164" y="4442"/>
                      <a:pt x="9168" y="4455"/>
                      <a:pt x="9144" y="4496"/>
                    </a:cubicBezTo>
                    <a:cubicBezTo>
                      <a:pt x="9123" y="4496"/>
                      <a:pt x="9102" y="4496"/>
                      <a:pt x="9081" y="4476"/>
                    </a:cubicBezTo>
                    <a:lnTo>
                      <a:pt x="9081" y="4476"/>
                    </a:lnTo>
                    <a:cubicBezTo>
                      <a:pt x="9081" y="4538"/>
                      <a:pt x="9081" y="4559"/>
                      <a:pt x="9102" y="4601"/>
                    </a:cubicBezTo>
                    <a:cubicBezTo>
                      <a:pt x="9123" y="4643"/>
                      <a:pt x="9144" y="4664"/>
                      <a:pt x="9144" y="4685"/>
                    </a:cubicBezTo>
                    <a:cubicBezTo>
                      <a:pt x="9165" y="4727"/>
                      <a:pt x="9165" y="4768"/>
                      <a:pt x="9123" y="4810"/>
                    </a:cubicBezTo>
                    <a:cubicBezTo>
                      <a:pt x="8935" y="4810"/>
                      <a:pt x="9081" y="4748"/>
                      <a:pt x="8914" y="4748"/>
                    </a:cubicBezTo>
                    <a:cubicBezTo>
                      <a:pt x="8935" y="4789"/>
                      <a:pt x="8976" y="4894"/>
                      <a:pt x="9018" y="4999"/>
                    </a:cubicBezTo>
                    <a:cubicBezTo>
                      <a:pt x="9039" y="5103"/>
                      <a:pt x="9060" y="5208"/>
                      <a:pt x="9018" y="5292"/>
                    </a:cubicBezTo>
                    <a:lnTo>
                      <a:pt x="9039" y="5271"/>
                    </a:lnTo>
                    <a:lnTo>
                      <a:pt x="9039" y="5271"/>
                    </a:lnTo>
                    <a:cubicBezTo>
                      <a:pt x="9290" y="5354"/>
                      <a:pt x="8893" y="5375"/>
                      <a:pt x="8997" y="5501"/>
                    </a:cubicBezTo>
                    <a:cubicBezTo>
                      <a:pt x="8980" y="5484"/>
                      <a:pt x="8895" y="5453"/>
                      <a:pt x="8885" y="5453"/>
                    </a:cubicBezTo>
                    <a:lnTo>
                      <a:pt x="8885" y="5453"/>
                    </a:lnTo>
                    <a:cubicBezTo>
                      <a:pt x="8883" y="5453"/>
                      <a:pt x="8885" y="5455"/>
                      <a:pt x="8893" y="5459"/>
                    </a:cubicBezTo>
                    <a:cubicBezTo>
                      <a:pt x="8851" y="5522"/>
                      <a:pt x="8872" y="5605"/>
                      <a:pt x="8893" y="5689"/>
                    </a:cubicBezTo>
                    <a:lnTo>
                      <a:pt x="8893" y="5647"/>
                    </a:lnTo>
                    <a:cubicBezTo>
                      <a:pt x="8914" y="5731"/>
                      <a:pt x="8935" y="5815"/>
                      <a:pt x="8956" y="5919"/>
                    </a:cubicBezTo>
                    <a:lnTo>
                      <a:pt x="8893" y="5877"/>
                    </a:lnTo>
                    <a:cubicBezTo>
                      <a:pt x="8830" y="5919"/>
                      <a:pt x="8809" y="6045"/>
                      <a:pt x="8767" y="6108"/>
                    </a:cubicBezTo>
                    <a:cubicBezTo>
                      <a:pt x="8809" y="6149"/>
                      <a:pt x="8788" y="6191"/>
                      <a:pt x="8872" y="6191"/>
                    </a:cubicBezTo>
                    <a:cubicBezTo>
                      <a:pt x="8684" y="6254"/>
                      <a:pt x="8704" y="6380"/>
                      <a:pt x="8684" y="6505"/>
                    </a:cubicBezTo>
                    <a:cubicBezTo>
                      <a:pt x="8684" y="6610"/>
                      <a:pt x="8684" y="6735"/>
                      <a:pt x="8537" y="6777"/>
                    </a:cubicBezTo>
                    <a:cubicBezTo>
                      <a:pt x="8554" y="6760"/>
                      <a:pt x="8544" y="6730"/>
                      <a:pt x="8528" y="6730"/>
                    </a:cubicBezTo>
                    <a:cubicBezTo>
                      <a:pt x="8524" y="6730"/>
                      <a:pt x="8520" y="6731"/>
                      <a:pt x="8516" y="6735"/>
                    </a:cubicBezTo>
                    <a:cubicBezTo>
                      <a:pt x="8516" y="6777"/>
                      <a:pt x="8495" y="6840"/>
                      <a:pt x="8474" y="6903"/>
                    </a:cubicBezTo>
                    <a:cubicBezTo>
                      <a:pt x="8495" y="6917"/>
                      <a:pt x="8507" y="6921"/>
                      <a:pt x="8515" y="6921"/>
                    </a:cubicBezTo>
                    <a:cubicBezTo>
                      <a:pt x="8532" y="6921"/>
                      <a:pt x="8537" y="6903"/>
                      <a:pt x="8579" y="6903"/>
                    </a:cubicBezTo>
                    <a:cubicBezTo>
                      <a:pt x="8621" y="6945"/>
                      <a:pt x="8621" y="7007"/>
                      <a:pt x="8579" y="7049"/>
                    </a:cubicBezTo>
                    <a:cubicBezTo>
                      <a:pt x="8591" y="7003"/>
                      <a:pt x="8564" y="6989"/>
                      <a:pt x="8530" y="6989"/>
                    </a:cubicBezTo>
                    <a:cubicBezTo>
                      <a:pt x="8503" y="6989"/>
                      <a:pt x="8472" y="6998"/>
                      <a:pt x="8453" y="7007"/>
                    </a:cubicBezTo>
                    <a:cubicBezTo>
                      <a:pt x="8474" y="7007"/>
                      <a:pt x="8474" y="7028"/>
                      <a:pt x="8495" y="7049"/>
                    </a:cubicBezTo>
                    <a:cubicBezTo>
                      <a:pt x="8349" y="7049"/>
                      <a:pt x="8600" y="7133"/>
                      <a:pt x="8453" y="7196"/>
                    </a:cubicBezTo>
                    <a:lnTo>
                      <a:pt x="8432" y="7175"/>
                    </a:lnTo>
                    <a:cubicBezTo>
                      <a:pt x="8412" y="7217"/>
                      <a:pt x="8432" y="7279"/>
                      <a:pt x="8391" y="7321"/>
                    </a:cubicBezTo>
                    <a:cubicBezTo>
                      <a:pt x="8328" y="7300"/>
                      <a:pt x="8391" y="7258"/>
                      <a:pt x="8349" y="7217"/>
                    </a:cubicBezTo>
                    <a:lnTo>
                      <a:pt x="8349" y="7217"/>
                    </a:lnTo>
                    <a:cubicBezTo>
                      <a:pt x="8307" y="7300"/>
                      <a:pt x="8349" y="7426"/>
                      <a:pt x="8265" y="7447"/>
                    </a:cubicBezTo>
                    <a:cubicBezTo>
                      <a:pt x="8265" y="7405"/>
                      <a:pt x="8307" y="7363"/>
                      <a:pt x="8307" y="7321"/>
                    </a:cubicBezTo>
                    <a:lnTo>
                      <a:pt x="8307" y="7321"/>
                    </a:lnTo>
                    <a:cubicBezTo>
                      <a:pt x="8202" y="7342"/>
                      <a:pt x="8223" y="7363"/>
                      <a:pt x="8181" y="7405"/>
                    </a:cubicBezTo>
                    <a:lnTo>
                      <a:pt x="8181" y="7384"/>
                    </a:lnTo>
                    <a:lnTo>
                      <a:pt x="8077" y="7468"/>
                    </a:lnTo>
                    <a:lnTo>
                      <a:pt x="8119" y="7468"/>
                    </a:lnTo>
                    <a:cubicBezTo>
                      <a:pt x="8160" y="7635"/>
                      <a:pt x="8014" y="7635"/>
                      <a:pt x="7972" y="7781"/>
                    </a:cubicBezTo>
                    <a:cubicBezTo>
                      <a:pt x="7991" y="7715"/>
                      <a:pt x="7993" y="7700"/>
                      <a:pt x="7985" y="7700"/>
                    </a:cubicBezTo>
                    <a:lnTo>
                      <a:pt x="7985" y="7700"/>
                    </a:lnTo>
                    <a:cubicBezTo>
                      <a:pt x="7979" y="7700"/>
                      <a:pt x="7968" y="7708"/>
                      <a:pt x="7954" y="7708"/>
                    </a:cubicBezTo>
                    <a:cubicBezTo>
                      <a:pt x="7947" y="7708"/>
                      <a:pt x="7938" y="7706"/>
                      <a:pt x="7930" y="7698"/>
                    </a:cubicBezTo>
                    <a:cubicBezTo>
                      <a:pt x="7916" y="7698"/>
                      <a:pt x="7893" y="7707"/>
                      <a:pt x="7879" y="7707"/>
                    </a:cubicBezTo>
                    <a:cubicBezTo>
                      <a:pt x="7872" y="7707"/>
                      <a:pt x="7868" y="7705"/>
                      <a:pt x="7868" y="7698"/>
                    </a:cubicBezTo>
                    <a:cubicBezTo>
                      <a:pt x="7847" y="7781"/>
                      <a:pt x="7763" y="7761"/>
                      <a:pt x="7742" y="7865"/>
                    </a:cubicBezTo>
                    <a:cubicBezTo>
                      <a:pt x="7742" y="7862"/>
                      <a:pt x="7741" y="7861"/>
                      <a:pt x="7739" y="7861"/>
                    </a:cubicBezTo>
                    <a:cubicBezTo>
                      <a:pt x="7733" y="7861"/>
                      <a:pt x="7717" y="7880"/>
                      <a:pt x="7707" y="7880"/>
                    </a:cubicBezTo>
                    <a:cubicBezTo>
                      <a:pt x="7703" y="7880"/>
                      <a:pt x="7700" y="7876"/>
                      <a:pt x="7700" y="7865"/>
                    </a:cubicBezTo>
                    <a:cubicBezTo>
                      <a:pt x="7678" y="7887"/>
                      <a:pt x="7674" y="7894"/>
                      <a:pt x="7678" y="7894"/>
                    </a:cubicBezTo>
                    <a:cubicBezTo>
                      <a:pt x="7684" y="7894"/>
                      <a:pt x="7706" y="7882"/>
                      <a:pt x="7716" y="7882"/>
                    </a:cubicBezTo>
                    <a:cubicBezTo>
                      <a:pt x="7719" y="7882"/>
                      <a:pt x="7721" y="7883"/>
                      <a:pt x="7721" y="7886"/>
                    </a:cubicBezTo>
                    <a:cubicBezTo>
                      <a:pt x="7658" y="8012"/>
                      <a:pt x="7491" y="8053"/>
                      <a:pt x="7386" y="8200"/>
                    </a:cubicBezTo>
                    <a:cubicBezTo>
                      <a:pt x="7282" y="8305"/>
                      <a:pt x="7261" y="8346"/>
                      <a:pt x="7156" y="8430"/>
                    </a:cubicBezTo>
                    <a:cubicBezTo>
                      <a:pt x="7150" y="8433"/>
                      <a:pt x="7146" y="8434"/>
                      <a:pt x="7144" y="8434"/>
                    </a:cubicBezTo>
                    <a:cubicBezTo>
                      <a:pt x="7131" y="8434"/>
                      <a:pt x="7177" y="8388"/>
                      <a:pt x="7177" y="8388"/>
                    </a:cubicBezTo>
                    <a:lnTo>
                      <a:pt x="7177" y="8388"/>
                    </a:lnTo>
                    <a:cubicBezTo>
                      <a:pt x="7093" y="8409"/>
                      <a:pt x="7052" y="8451"/>
                      <a:pt x="6989" y="8493"/>
                    </a:cubicBezTo>
                    <a:cubicBezTo>
                      <a:pt x="6999" y="8482"/>
                      <a:pt x="6999" y="8477"/>
                      <a:pt x="6994" y="8477"/>
                    </a:cubicBezTo>
                    <a:lnTo>
                      <a:pt x="6994" y="8477"/>
                    </a:lnTo>
                    <a:cubicBezTo>
                      <a:pt x="6989" y="8477"/>
                      <a:pt x="6978" y="8482"/>
                      <a:pt x="6968" y="8493"/>
                    </a:cubicBezTo>
                    <a:cubicBezTo>
                      <a:pt x="6905" y="8514"/>
                      <a:pt x="6947" y="8535"/>
                      <a:pt x="6863" y="8556"/>
                    </a:cubicBezTo>
                    <a:cubicBezTo>
                      <a:pt x="6884" y="8535"/>
                      <a:pt x="6884" y="8535"/>
                      <a:pt x="6905" y="8514"/>
                    </a:cubicBezTo>
                    <a:lnTo>
                      <a:pt x="6905" y="8514"/>
                    </a:lnTo>
                    <a:cubicBezTo>
                      <a:pt x="6842" y="8535"/>
                      <a:pt x="6800" y="8597"/>
                      <a:pt x="6738" y="8618"/>
                    </a:cubicBezTo>
                    <a:cubicBezTo>
                      <a:pt x="6717" y="8618"/>
                      <a:pt x="6759" y="8597"/>
                      <a:pt x="6780" y="8577"/>
                    </a:cubicBezTo>
                    <a:lnTo>
                      <a:pt x="6780" y="8577"/>
                    </a:lnTo>
                    <a:cubicBezTo>
                      <a:pt x="6756" y="8592"/>
                      <a:pt x="6728" y="8610"/>
                      <a:pt x="6699" y="8628"/>
                    </a:cubicBezTo>
                    <a:lnTo>
                      <a:pt x="6699" y="8628"/>
                    </a:lnTo>
                    <a:cubicBezTo>
                      <a:pt x="6706" y="8626"/>
                      <a:pt x="6712" y="8626"/>
                      <a:pt x="6718" y="8626"/>
                    </a:cubicBezTo>
                    <a:cubicBezTo>
                      <a:pt x="6730" y="8626"/>
                      <a:pt x="6738" y="8631"/>
                      <a:pt x="6738" y="8639"/>
                    </a:cubicBezTo>
                    <a:lnTo>
                      <a:pt x="6696" y="8660"/>
                    </a:lnTo>
                    <a:cubicBezTo>
                      <a:pt x="6759" y="8660"/>
                      <a:pt x="6863" y="8556"/>
                      <a:pt x="6968" y="8514"/>
                    </a:cubicBezTo>
                    <a:lnTo>
                      <a:pt x="6968" y="8514"/>
                    </a:lnTo>
                    <a:lnTo>
                      <a:pt x="6926" y="8556"/>
                    </a:lnTo>
                    <a:lnTo>
                      <a:pt x="7010" y="8493"/>
                    </a:lnTo>
                    <a:cubicBezTo>
                      <a:pt x="7016" y="8487"/>
                      <a:pt x="7022" y="8484"/>
                      <a:pt x="7026" y="8484"/>
                    </a:cubicBezTo>
                    <a:cubicBezTo>
                      <a:pt x="7037" y="8484"/>
                      <a:pt x="7039" y="8499"/>
                      <a:pt x="7010" y="8514"/>
                    </a:cubicBezTo>
                    <a:cubicBezTo>
                      <a:pt x="7093" y="8493"/>
                      <a:pt x="7072" y="8472"/>
                      <a:pt x="7135" y="8472"/>
                    </a:cubicBezTo>
                    <a:lnTo>
                      <a:pt x="7195" y="8432"/>
                    </a:lnTo>
                    <a:lnTo>
                      <a:pt x="7195" y="8432"/>
                    </a:lnTo>
                    <a:cubicBezTo>
                      <a:pt x="7198" y="8435"/>
                      <a:pt x="7199" y="8440"/>
                      <a:pt x="7177" y="8451"/>
                    </a:cubicBezTo>
                    <a:cubicBezTo>
                      <a:pt x="7303" y="8409"/>
                      <a:pt x="7344" y="8325"/>
                      <a:pt x="7386" y="8325"/>
                    </a:cubicBezTo>
                    <a:cubicBezTo>
                      <a:pt x="7533" y="8221"/>
                      <a:pt x="7386" y="8305"/>
                      <a:pt x="7470" y="8200"/>
                    </a:cubicBezTo>
                    <a:lnTo>
                      <a:pt x="7470" y="8200"/>
                    </a:lnTo>
                    <a:lnTo>
                      <a:pt x="7596" y="8221"/>
                    </a:lnTo>
                    <a:lnTo>
                      <a:pt x="7596" y="8179"/>
                    </a:lnTo>
                    <a:cubicBezTo>
                      <a:pt x="7596" y="8164"/>
                      <a:pt x="7616" y="8149"/>
                      <a:pt x="7629" y="8149"/>
                    </a:cubicBezTo>
                    <a:cubicBezTo>
                      <a:pt x="7634" y="8149"/>
                      <a:pt x="7637" y="8152"/>
                      <a:pt x="7637" y="8158"/>
                    </a:cubicBezTo>
                    <a:cubicBezTo>
                      <a:pt x="7654" y="8134"/>
                      <a:pt x="7654" y="8128"/>
                      <a:pt x="7650" y="8128"/>
                    </a:cubicBezTo>
                    <a:lnTo>
                      <a:pt x="7650" y="8128"/>
                    </a:lnTo>
                    <a:cubicBezTo>
                      <a:pt x="7646" y="8128"/>
                      <a:pt x="7640" y="8132"/>
                      <a:pt x="7636" y="8132"/>
                    </a:cubicBezTo>
                    <a:cubicBezTo>
                      <a:pt x="7632" y="8132"/>
                      <a:pt x="7631" y="8129"/>
                      <a:pt x="7637" y="8116"/>
                    </a:cubicBezTo>
                    <a:cubicBezTo>
                      <a:pt x="7729" y="8098"/>
                      <a:pt x="7805" y="7983"/>
                      <a:pt x="7864" y="7983"/>
                    </a:cubicBezTo>
                    <a:cubicBezTo>
                      <a:pt x="7873" y="7983"/>
                      <a:pt x="7881" y="7986"/>
                      <a:pt x="7888" y="7991"/>
                    </a:cubicBezTo>
                    <a:cubicBezTo>
                      <a:pt x="7888" y="7970"/>
                      <a:pt x="7879" y="7965"/>
                      <a:pt x="7868" y="7965"/>
                    </a:cubicBezTo>
                    <a:cubicBezTo>
                      <a:pt x="7860" y="7965"/>
                      <a:pt x="7850" y="7968"/>
                      <a:pt x="7843" y="7968"/>
                    </a:cubicBezTo>
                    <a:cubicBezTo>
                      <a:pt x="7833" y="7968"/>
                      <a:pt x="7830" y="7961"/>
                      <a:pt x="7847" y="7928"/>
                    </a:cubicBezTo>
                    <a:cubicBezTo>
                      <a:pt x="7863" y="7940"/>
                      <a:pt x="7876" y="7945"/>
                      <a:pt x="7887" y="7945"/>
                    </a:cubicBezTo>
                    <a:cubicBezTo>
                      <a:pt x="7933" y="7945"/>
                      <a:pt x="7947" y="7857"/>
                      <a:pt x="8014" y="7823"/>
                    </a:cubicBezTo>
                    <a:lnTo>
                      <a:pt x="8014" y="7823"/>
                    </a:lnTo>
                    <a:cubicBezTo>
                      <a:pt x="8030" y="7870"/>
                      <a:pt x="7987" y="7894"/>
                      <a:pt x="7999" y="7894"/>
                    </a:cubicBezTo>
                    <a:cubicBezTo>
                      <a:pt x="8004" y="7894"/>
                      <a:pt x="8014" y="7891"/>
                      <a:pt x="8035" y="7886"/>
                    </a:cubicBezTo>
                    <a:cubicBezTo>
                      <a:pt x="8014" y="7802"/>
                      <a:pt x="8181" y="7802"/>
                      <a:pt x="8223" y="7740"/>
                    </a:cubicBezTo>
                    <a:cubicBezTo>
                      <a:pt x="8140" y="7677"/>
                      <a:pt x="8286" y="7593"/>
                      <a:pt x="8349" y="7489"/>
                    </a:cubicBezTo>
                    <a:cubicBezTo>
                      <a:pt x="8351" y="7493"/>
                      <a:pt x="8355" y="7495"/>
                      <a:pt x="8361" y="7495"/>
                    </a:cubicBezTo>
                    <a:cubicBezTo>
                      <a:pt x="8405" y="7495"/>
                      <a:pt x="8546" y="7356"/>
                      <a:pt x="8621" y="7300"/>
                    </a:cubicBezTo>
                    <a:lnTo>
                      <a:pt x="8642" y="7321"/>
                    </a:lnTo>
                    <a:cubicBezTo>
                      <a:pt x="8579" y="7237"/>
                      <a:pt x="8663" y="7154"/>
                      <a:pt x="8684" y="7070"/>
                    </a:cubicBezTo>
                    <a:cubicBezTo>
                      <a:pt x="8746" y="7112"/>
                      <a:pt x="8746" y="7154"/>
                      <a:pt x="8746" y="7196"/>
                    </a:cubicBezTo>
                    <a:lnTo>
                      <a:pt x="8809" y="7133"/>
                    </a:lnTo>
                    <a:cubicBezTo>
                      <a:pt x="8788" y="7091"/>
                      <a:pt x="8788" y="7070"/>
                      <a:pt x="8809" y="7028"/>
                    </a:cubicBezTo>
                    <a:lnTo>
                      <a:pt x="8851" y="7091"/>
                    </a:lnTo>
                    <a:cubicBezTo>
                      <a:pt x="8914" y="7007"/>
                      <a:pt x="8893" y="6861"/>
                      <a:pt x="9018" y="6777"/>
                    </a:cubicBezTo>
                    <a:cubicBezTo>
                      <a:pt x="8935" y="6735"/>
                      <a:pt x="8746" y="6756"/>
                      <a:pt x="8746" y="6610"/>
                    </a:cubicBezTo>
                    <a:cubicBezTo>
                      <a:pt x="8809" y="6610"/>
                      <a:pt x="8872" y="6652"/>
                      <a:pt x="8872" y="6693"/>
                    </a:cubicBezTo>
                    <a:cubicBezTo>
                      <a:pt x="8872" y="6673"/>
                      <a:pt x="8872" y="6631"/>
                      <a:pt x="8893" y="6631"/>
                    </a:cubicBezTo>
                    <a:lnTo>
                      <a:pt x="8935" y="6714"/>
                    </a:lnTo>
                    <a:cubicBezTo>
                      <a:pt x="8997" y="6673"/>
                      <a:pt x="8893" y="6652"/>
                      <a:pt x="8935" y="6610"/>
                    </a:cubicBezTo>
                    <a:lnTo>
                      <a:pt x="8935" y="6610"/>
                    </a:lnTo>
                    <a:cubicBezTo>
                      <a:pt x="8958" y="6625"/>
                      <a:pt x="8972" y="6629"/>
                      <a:pt x="8984" y="6629"/>
                    </a:cubicBezTo>
                    <a:cubicBezTo>
                      <a:pt x="8996" y="6629"/>
                      <a:pt x="9005" y="6624"/>
                      <a:pt x="9016" y="6624"/>
                    </a:cubicBezTo>
                    <a:cubicBezTo>
                      <a:pt x="9022" y="6624"/>
                      <a:pt x="9030" y="6626"/>
                      <a:pt x="9039" y="6631"/>
                    </a:cubicBezTo>
                    <a:cubicBezTo>
                      <a:pt x="9039" y="6652"/>
                      <a:pt x="8997" y="6652"/>
                      <a:pt x="9018" y="6693"/>
                    </a:cubicBezTo>
                    <a:cubicBezTo>
                      <a:pt x="9039" y="6652"/>
                      <a:pt x="9123" y="6610"/>
                      <a:pt x="9186" y="6610"/>
                    </a:cubicBezTo>
                    <a:cubicBezTo>
                      <a:pt x="9144" y="6610"/>
                      <a:pt x="9102" y="6568"/>
                      <a:pt x="9102" y="6526"/>
                    </a:cubicBezTo>
                    <a:cubicBezTo>
                      <a:pt x="9117" y="6497"/>
                      <a:pt x="9134" y="6488"/>
                      <a:pt x="9153" y="6488"/>
                    </a:cubicBezTo>
                    <a:cubicBezTo>
                      <a:pt x="9181" y="6488"/>
                      <a:pt x="9214" y="6509"/>
                      <a:pt x="9247" y="6509"/>
                    </a:cubicBezTo>
                    <a:cubicBezTo>
                      <a:pt x="9255" y="6509"/>
                      <a:pt x="9262" y="6508"/>
                      <a:pt x="9269" y="6505"/>
                    </a:cubicBezTo>
                    <a:cubicBezTo>
                      <a:pt x="9228" y="6442"/>
                      <a:pt x="9311" y="6421"/>
                      <a:pt x="9207" y="6359"/>
                    </a:cubicBezTo>
                    <a:cubicBezTo>
                      <a:pt x="9214" y="6352"/>
                      <a:pt x="9223" y="6349"/>
                      <a:pt x="9234" y="6349"/>
                    </a:cubicBezTo>
                    <a:cubicBezTo>
                      <a:pt x="9255" y="6349"/>
                      <a:pt x="9283" y="6359"/>
                      <a:pt x="9311" y="6359"/>
                    </a:cubicBezTo>
                    <a:cubicBezTo>
                      <a:pt x="9291" y="6299"/>
                      <a:pt x="9384" y="6127"/>
                      <a:pt x="9269" y="6127"/>
                    </a:cubicBezTo>
                    <a:cubicBezTo>
                      <a:pt x="9263" y="6127"/>
                      <a:pt x="9256" y="6127"/>
                      <a:pt x="9249" y="6128"/>
                    </a:cubicBezTo>
                    <a:cubicBezTo>
                      <a:pt x="9207" y="5982"/>
                      <a:pt x="9311" y="5877"/>
                      <a:pt x="9374" y="5773"/>
                    </a:cubicBezTo>
                    <a:lnTo>
                      <a:pt x="9374" y="5731"/>
                    </a:lnTo>
                    <a:cubicBezTo>
                      <a:pt x="9395" y="5689"/>
                      <a:pt x="9416" y="5647"/>
                      <a:pt x="9416" y="5605"/>
                    </a:cubicBezTo>
                    <a:lnTo>
                      <a:pt x="9458" y="5605"/>
                    </a:lnTo>
                    <a:cubicBezTo>
                      <a:pt x="9416" y="5522"/>
                      <a:pt x="9479" y="5396"/>
                      <a:pt x="9395" y="5312"/>
                    </a:cubicBezTo>
                    <a:cubicBezTo>
                      <a:pt x="9395" y="5287"/>
                      <a:pt x="9435" y="5269"/>
                      <a:pt x="9480" y="5269"/>
                    </a:cubicBezTo>
                    <a:cubicBezTo>
                      <a:pt x="9508" y="5269"/>
                      <a:pt x="9538" y="5276"/>
                      <a:pt x="9562" y="5292"/>
                    </a:cubicBezTo>
                    <a:cubicBezTo>
                      <a:pt x="9541" y="5208"/>
                      <a:pt x="9479" y="5187"/>
                      <a:pt x="9583" y="5082"/>
                    </a:cubicBezTo>
                    <a:cubicBezTo>
                      <a:pt x="9625" y="5135"/>
                      <a:pt x="9646" y="5135"/>
                      <a:pt x="9651" y="5135"/>
                    </a:cubicBezTo>
                    <a:cubicBezTo>
                      <a:pt x="9657" y="5135"/>
                      <a:pt x="9646" y="5135"/>
                      <a:pt x="9625" y="5187"/>
                    </a:cubicBezTo>
                    <a:cubicBezTo>
                      <a:pt x="9709" y="5103"/>
                      <a:pt x="9793" y="5082"/>
                      <a:pt x="9688" y="4936"/>
                    </a:cubicBezTo>
                    <a:lnTo>
                      <a:pt x="9688" y="4936"/>
                    </a:lnTo>
                    <a:cubicBezTo>
                      <a:pt x="9704" y="4952"/>
                      <a:pt x="9720" y="4959"/>
                      <a:pt x="9736" y="4959"/>
                    </a:cubicBezTo>
                    <a:cubicBezTo>
                      <a:pt x="9762" y="4959"/>
                      <a:pt x="9788" y="4941"/>
                      <a:pt x="9813" y="4915"/>
                    </a:cubicBezTo>
                    <a:cubicBezTo>
                      <a:pt x="9834" y="4873"/>
                      <a:pt x="9855" y="4810"/>
                      <a:pt x="9834" y="4789"/>
                    </a:cubicBezTo>
                    <a:lnTo>
                      <a:pt x="9834" y="4789"/>
                    </a:lnTo>
                    <a:cubicBezTo>
                      <a:pt x="9793" y="4810"/>
                      <a:pt x="9772" y="4852"/>
                      <a:pt x="9730" y="4873"/>
                    </a:cubicBezTo>
                    <a:cubicBezTo>
                      <a:pt x="9709" y="4789"/>
                      <a:pt x="9730" y="4727"/>
                      <a:pt x="9751" y="4664"/>
                    </a:cubicBezTo>
                    <a:cubicBezTo>
                      <a:pt x="9813" y="4664"/>
                      <a:pt x="9876" y="4685"/>
                      <a:pt x="9918" y="4706"/>
                    </a:cubicBezTo>
                    <a:cubicBezTo>
                      <a:pt x="9939" y="4664"/>
                      <a:pt x="9960" y="4643"/>
                      <a:pt x="9960" y="4622"/>
                    </a:cubicBezTo>
                    <a:cubicBezTo>
                      <a:pt x="9981" y="4580"/>
                      <a:pt x="9981" y="4538"/>
                      <a:pt x="9960" y="4496"/>
                    </a:cubicBezTo>
                    <a:cubicBezTo>
                      <a:pt x="9960" y="4496"/>
                      <a:pt x="9960" y="4476"/>
                      <a:pt x="9939" y="4455"/>
                    </a:cubicBezTo>
                    <a:cubicBezTo>
                      <a:pt x="9939" y="4434"/>
                      <a:pt x="9939" y="4434"/>
                      <a:pt x="9918" y="4434"/>
                    </a:cubicBezTo>
                    <a:cubicBezTo>
                      <a:pt x="9897" y="4392"/>
                      <a:pt x="9855" y="4350"/>
                      <a:pt x="9813" y="4329"/>
                    </a:cubicBezTo>
                    <a:cubicBezTo>
                      <a:pt x="9730" y="4266"/>
                      <a:pt x="9688" y="4183"/>
                      <a:pt x="9834" y="4078"/>
                    </a:cubicBezTo>
                    <a:cubicBezTo>
                      <a:pt x="9826" y="4077"/>
                      <a:pt x="9818" y="4076"/>
                      <a:pt x="9812" y="4076"/>
                    </a:cubicBezTo>
                    <a:cubicBezTo>
                      <a:pt x="9716" y="4076"/>
                      <a:pt x="9762" y="4204"/>
                      <a:pt x="9625" y="4204"/>
                    </a:cubicBezTo>
                    <a:cubicBezTo>
                      <a:pt x="9625" y="4099"/>
                      <a:pt x="9876" y="3952"/>
                      <a:pt x="9855" y="3911"/>
                    </a:cubicBezTo>
                    <a:cubicBezTo>
                      <a:pt x="9939" y="3764"/>
                      <a:pt x="9583" y="3848"/>
                      <a:pt x="9625" y="3701"/>
                    </a:cubicBezTo>
                    <a:lnTo>
                      <a:pt x="9625" y="3701"/>
                    </a:lnTo>
                    <a:cubicBezTo>
                      <a:pt x="9586" y="3714"/>
                      <a:pt x="9506" y="3744"/>
                      <a:pt x="9432" y="3744"/>
                    </a:cubicBezTo>
                    <a:cubicBezTo>
                      <a:pt x="9386" y="3744"/>
                      <a:pt x="9343" y="3733"/>
                      <a:pt x="9311" y="3701"/>
                    </a:cubicBezTo>
                    <a:cubicBezTo>
                      <a:pt x="9311" y="3616"/>
                      <a:pt x="9466" y="3544"/>
                      <a:pt x="9556" y="3544"/>
                    </a:cubicBezTo>
                    <a:cubicBezTo>
                      <a:pt x="9576" y="3544"/>
                      <a:pt x="9593" y="3547"/>
                      <a:pt x="9604" y="3555"/>
                    </a:cubicBezTo>
                    <a:cubicBezTo>
                      <a:pt x="9625" y="3576"/>
                      <a:pt x="9604" y="3597"/>
                      <a:pt x="9583" y="3597"/>
                    </a:cubicBezTo>
                    <a:cubicBezTo>
                      <a:pt x="9609" y="3623"/>
                      <a:pt x="9627" y="3640"/>
                      <a:pt x="9652" y="3640"/>
                    </a:cubicBezTo>
                    <a:cubicBezTo>
                      <a:pt x="9667" y="3640"/>
                      <a:pt x="9685" y="3634"/>
                      <a:pt x="9709" y="3618"/>
                    </a:cubicBezTo>
                    <a:lnTo>
                      <a:pt x="9646" y="3618"/>
                    </a:lnTo>
                    <a:cubicBezTo>
                      <a:pt x="9709" y="3555"/>
                      <a:pt x="9667" y="3408"/>
                      <a:pt x="9772" y="3408"/>
                    </a:cubicBezTo>
                    <a:cubicBezTo>
                      <a:pt x="9748" y="3397"/>
                      <a:pt x="9730" y="3392"/>
                      <a:pt x="9715" y="3392"/>
                    </a:cubicBezTo>
                    <a:cubicBezTo>
                      <a:pt x="9685" y="3392"/>
                      <a:pt x="9670" y="3412"/>
                      <a:pt x="9657" y="3441"/>
                    </a:cubicBezTo>
                    <a:lnTo>
                      <a:pt x="9657" y="3441"/>
                    </a:lnTo>
                    <a:cubicBezTo>
                      <a:pt x="9694" y="3318"/>
                      <a:pt x="9606" y="3272"/>
                      <a:pt x="9625" y="3136"/>
                    </a:cubicBezTo>
                    <a:lnTo>
                      <a:pt x="9625" y="3136"/>
                    </a:lnTo>
                    <a:cubicBezTo>
                      <a:pt x="9591" y="3153"/>
                      <a:pt x="9544" y="3184"/>
                      <a:pt x="9527" y="3184"/>
                    </a:cubicBezTo>
                    <a:cubicBezTo>
                      <a:pt x="9523" y="3184"/>
                      <a:pt x="9521" y="3182"/>
                      <a:pt x="9521" y="3178"/>
                    </a:cubicBezTo>
                    <a:cubicBezTo>
                      <a:pt x="9521" y="3082"/>
                      <a:pt x="9490" y="3065"/>
                      <a:pt x="9448" y="3065"/>
                    </a:cubicBezTo>
                    <a:cubicBezTo>
                      <a:pt x="9426" y="3065"/>
                      <a:pt x="9401" y="3070"/>
                      <a:pt x="9377" y="3070"/>
                    </a:cubicBezTo>
                    <a:cubicBezTo>
                      <a:pt x="9346" y="3070"/>
                      <a:pt x="9315" y="3063"/>
                      <a:pt x="9290" y="3032"/>
                    </a:cubicBezTo>
                    <a:cubicBezTo>
                      <a:pt x="9374" y="2927"/>
                      <a:pt x="9541" y="2969"/>
                      <a:pt x="9416" y="2864"/>
                    </a:cubicBezTo>
                    <a:cubicBezTo>
                      <a:pt x="9428" y="2802"/>
                      <a:pt x="9477" y="2785"/>
                      <a:pt x="9528" y="2785"/>
                    </a:cubicBezTo>
                    <a:cubicBezTo>
                      <a:pt x="9563" y="2785"/>
                      <a:pt x="9600" y="2793"/>
                      <a:pt x="9625" y="2802"/>
                    </a:cubicBezTo>
                    <a:cubicBezTo>
                      <a:pt x="9458" y="2718"/>
                      <a:pt x="9604" y="2530"/>
                      <a:pt x="9583" y="2446"/>
                    </a:cubicBezTo>
                    <a:lnTo>
                      <a:pt x="9583" y="2446"/>
                    </a:lnTo>
                    <a:lnTo>
                      <a:pt x="9667" y="2488"/>
                    </a:lnTo>
                    <a:cubicBezTo>
                      <a:pt x="9625" y="2467"/>
                      <a:pt x="9604" y="2425"/>
                      <a:pt x="9583" y="2383"/>
                    </a:cubicBezTo>
                    <a:lnTo>
                      <a:pt x="9500" y="2488"/>
                    </a:lnTo>
                    <a:cubicBezTo>
                      <a:pt x="9500" y="2446"/>
                      <a:pt x="9479" y="2404"/>
                      <a:pt x="9521" y="2383"/>
                    </a:cubicBezTo>
                    <a:cubicBezTo>
                      <a:pt x="9437" y="2383"/>
                      <a:pt x="9353" y="2509"/>
                      <a:pt x="9207" y="2509"/>
                    </a:cubicBezTo>
                    <a:cubicBezTo>
                      <a:pt x="9228" y="2425"/>
                      <a:pt x="9060" y="2404"/>
                      <a:pt x="9186" y="2279"/>
                    </a:cubicBezTo>
                    <a:lnTo>
                      <a:pt x="9186" y="2279"/>
                    </a:lnTo>
                    <a:cubicBezTo>
                      <a:pt x="9197" y="2327"/>
                      <a:pt x="9211" y="2344"/>
                      <a:pt x="9230" y="2344"/>
                    </a:cubicBezTo>
                    <a:cubicBezTo>
                      <a:pt x="9268" y="2344"/>
                      <a:pt x="9321" y="2267"/>
                      <a:pt x="9378" y="2267"/>
                    </a:cubicBezTo>
                    <a:cubicBezTo>
                      <a:pt x="9395" y="2267"/>
                      <a:pt x="9412" y="2274"/>
                      <a:pt x="9430" y="2291"/>
                    </a:cubicBezTo>
                    <a:lnTo>
                      <a:pt x="9430" y="2291"/>
                    </a:lnTo>
                    <a:cubicBezTo>
                      <a:pt x="9411" y="2269"/>
                      <a:pt x="9393" y="2232"/>
                      <a:pt x="9374" y="2195"/>
                    </a:cubicBezTo>
                    <a:cubicBezTo>
                      <a:pt x="9385" y="2184"/>
                      <a:pt x="9395" y="2179"/>
                      <a:pt x="9405" y="2179"/>
                    </a:cubicBezTo>
                    <a:cubicBezTo>
                      <a:pt x="9416" y="2179"/>
                      <a:pt x="9426" y="2184"/>
                      <a:pt x="9437" y="2195"/>
                    </a:cubicBezTo>
                    <a:cubicBezTo>
                      <a:pt x="9444" y="2107"/>
                      <a:pt x="9421" y="2083"/>
                      <a:pt x="9382" y="2083"/>
                    </a:cubicBezTo>
                    <a:cubicBezTo>
                      <a:pt x="9338" y="2083"/>
                      <a:pt x="9273" y="2115"/>
                      <a:pt x="9215" y="2115"/>
                    </a:cubicBezTo>
                    <a:cubicBezTo>
                      <a:pt x="9180" y="2115"/>
                      <a:pt x="9148" y="2104"/>
                      <a:pt x="9123" y="2069"/>
                    </a:cubicBezTo>
                    <a:cubicBezTo>
                      <a:pt x="9207" y="2027"/>
                      <a:pt x="9249" y="1923"/>
                      <a:pt x="9207" y="1923"/>
                    </a:cubicBezTo>
                    <a:lnTo>
                      <a:pt x="9207" y="1923"/>
                    </a:lnTo>
                    <a:cubicBezTo>
                      <a:pt x="9249" y="1965"/>
                      <a:pt x="9102" y="2048"/>
                      <a:pt x="8997" y="2048"/>
                    </a:cubicBezTo>
                    <a:cubicBezTo>
                      <a:pt x="8997" y="1986"/>
                      <a:pt x="8971" y="1975"/>
                      <a:pt x="8942" y="1975"/>
                    </a:cubicBezTo>
                    <a:cubicBezTo>
                      <a:pt x="8928" y="1975"/>
                      <a:pt x="8913" y="1978"/>
                      <a:pt x="8900" y="1978"/>
                    </a:cubicBezTo>
                    <a:cubicBezTo>
                      <a:pt x="8888" y="1978"/>
                      <a:pt x="8877" y="1975"/>
                      <a:pt x="8872" y="1965"/>
                    </a:cubicBezTo>
                    <a:lnTo>
                      <a:pt x="8872" y="2027"/>
                    </a:lnTo>
                    <a:cubicBezTo>
                      <a:pt x="8847" y="2040"/>
                      <a:pt x="8828" y="2045"/>
                      <a:pt x="8812" y="2045"/>
                    </a:cubicBezTo>
                    <a:cubicBezTo>
                      <a:pt x="8772" y="2045"/>
                      <a:pt x="8749" y="2015"/>
                      <a:pt x="8704" y="1986"/>
                    </a:cubicBezTo>
                    <a:cubicBezTo>
                      <a:pt x="8715" y="1978"/>
                      <a:pt x="8725" y="1974"/>
                      <a:pt x="8733" y="1972"/>
                    </a:cubicBezTo>
                    <a:lnTo>
                      <a:pt x="8733" y="1972"/>
                    </a:lnTo>
                    <a:cubicBezTo>
                      <a:pt x="8737" y="1973"/>
                      <a:pt x="8740" y="1973"/>
                      <a:pt x="8745" y="1973"/>
                    </a:cubicBezTo>
                    <a:cubicBezTo>
                      <a:pt x="8749" y="1973"/>
                      <a:pt x="8754" y="1973"/>
                      <a:pt x="8760" y="1972"/>
                    </a:cubicBezTo>
                    <a:lnTo>
                      <a:pt x="8760" y="1972"/>
                    </a:lnTo>
                    <a:cubicBezTo>
                      <a:pt x="8771" y="1975"/>
                      <a:pt x="8779" y="1980"/>
                      <a:pt x="8783" y="1980"/>
                    </a:cubicBezTo>
                    <a:cubicBezTo>
                      <a:pt x="8787" y="1980"/>
                      <a:pt x="8788" y="1976"/>
                      <a:pt x="8788" y="1965"/>
                    </a:cubicBezTo>
                    <a:lnTo>
                      <a:pt x="8788" y="1965"/>
                    </a:lnTo>
                    <a:cubicBezTo>
                      <a:pt x="8778" y="1968"/>
                      <a:pt x="8768" y="1971"/>
                      <a:pt x="8760" y="1972"/>
                    </a:cubicBezTo>
                    <a:lnTo>
                      <a:pt x="8760" y="1972"/>
                    </a:lnTo>
                    <a:cubicBezTo>
                      <a:pt x="8756" y="1971"/>
                      <a:pt x="8752" y="1970"/>
                      <a:pt x="8747" y="1970"/>
                    </a:cubicBezTo>
                    <a:cubicBezTo>
                      <a:pt x="8743" y="1970"/>
                      <a:pt x="8738" y="1971"/>
                      <a:pt x="8733" y="1972"/>
                    </a:cubicBezTo>
                    <a:lnTo>
                      <a:pt x="8733" y="1972"/>
                    </a:lnTo>
                    <a:cubicBezTo>
                      <a:pt x="8654" y="1954"/>
                      <a:pt x="8808" y="1732"/>
                      <a:pt x="8663" y="1714"/>
                    </a:cubicBezTo>
                    <a:cubicBezTo>
                      <a:pt x="8684" y="1651"/>
                      <a:pt x="8809" y="1609"/>
                      <a:pt x="8809" y="1546"/>
                    </a:cubicBezTo>
                    <a:cubicBezTo>
                      <a:pt x="8642" y="1525"/>
                      <a:pt x="8830" y="1358"/>
                      <a:pt x="8663" y="1337"/>
                    </a:cubicBezTo>
                    <a:lnTo>
                      <a:pt x="8663" y="1337"/>
                    </a:lnTo>
                    <a:cubicBezTo>
                      <a:pt x="8600" y="1442"/>
                      <a:pt x="8621" y="1421"/>
                      <a:pt x="8453" y="1442"/>
                    </a:cubicBezTo>
                    <a:lnTo>
                      <a:pt x="8663" y="1546"/>
                    </a:lnTo>
                    <a:lnTo>
                      <a:pt x="8432" y="1567"/>
                    </a:lnTo>
                    <a:cubicBezTo>
                      <a:pt x="8474" y="1609"/>
                      <a:pt x="8579" y="1609"/>
                      <a:pt x="8600" y="1651"/>
                    </a:cubicBezTo>
                    <a:cubicBezTo>
                      <a:pt x="8474" y="1672"/>
                      <a:pt x="8495" y="1651"/>
                      <a:pt x="8432" y="1755"/>
                    </a:cubicBezTo>
                    <a:cubicBezTo>
                      <a:pt x="8537" y="1546"/>
                      <a:pt x="8244" y="1693"/>
                      <a:pt x="8286" y="1546"/>
                    </a:cubicBezTo>
                    <a:lnTo>
                      <a:pt x="8516" y="1316"/>
                    </a:lnTo>
                    <a:cubicBezTo>
                      <a:pt x="8516" y="1128"/>
                      <a:pt x="8202" y="1232"/>
                      <a:pt x="8119" y="1044"/>
                    </a:cubicBezTo>
                    <a:lnTo>
                      <a:pt x="8119" y="1044"/>
                    </a:lnTo>
                    <a:lnTo>
                      <a:pt x="8140" y="1128"/>
                    </a:lnTo>
                    <a:cubicBezTo>
                      <a:pt x="8116" y="1146"/>
                      <a:pt x="8098" y="1154"/>
                      <a:pt x="8083" y="1154"/>
                    </a:cubicBezTo>
                    <a:cubicBezTo>
                      <a:pt x="8031" y="1154"/>
                      <a:pt x="8016" y="1065"/>
                      <a:pt x="7951" y="1065"/>
                    </a:cubicBezTo>
                    <a:cubicBezTo>
                      <a:pt x="8014" y="981"/>
                      <a:pt x="8014" y="939"/>
                      <a:pt x="8035" y="856"/>
                    </a:cubicBezTo>
                    <a:lnTo>
                      <a:pt x="8035" y="856"/>
                    </a:lnTo>
                    <a:cubicBezTo>
                      <a:pt x="8027" y="868"/>
                      <a:pt x="8018" y="872"/>
                      <a:pt x="8007" y="872"/>
                    </a:cubicBezTo>
                    <a:cubicBezTo>
                      <a:pt x="7984" y="872"/>
                      <a:pt x="7955" y="851"/>
                      <a:pt x="7913" y="851"/>
                    </a:cubicBezTo>
                    <a:cubicBezTo>
                      <a:pt x="7879" y="851"/>
                      <a:pt x="7837" y="865"/>
                      <a:pt x="7784" y="919"/>
                    </a:cubicBezTo>
                    <a:lnTo>
                      <a:pt x="7784" y="751"/>
                    </a:lnTo>
                    <a:cubicBezTo>
                      <a:pt x="7765" y="719"/>
                      <a:pt x="7740" y="707"/>
                      <a:pt x="7710" y="707"/>
                    </a:cubicBezTo>
                    <a:cubicBezTo>
                      <a:pt x="7627" y="707"/>
                      <a:pt x="7513" y="797"/>
                      <a:pt x="7428" y="797"/>
                    </a:cubicBezTo>
                    <a:cubicBezTo>
                      <a:pt x="7404" y="797"/>
                      <a:pt x="7383" y="790"/>
                      <a:pt x="7365" y="772"/>
                    </a:cubicBezTo>
                    <a:cubicBezTo>
                      <a:pt x="7470" y="688"/>
                      <a:pt x="7449" y="605"/>
                      <a:pt x="7575" y="605"/>
                    </a:cubicBezTo>
                    <a:cubicBezTo>
                      <a:pt x="7548" y="578"/>
                      <a:pt x="7530" y="552"/>
                      <a:pt x="7510" y="552"/>
                    </a:cubicBezTo>
                    <a:cubicBezTo>
                      <a:pt x="7498" y="552"/>
                      <a:pt x="7485" y="561"/>
                      <a:pt x="7470" y="584"/>
                    </a:cubicBezTo>
                    <a:cubicBezTo>
                      <a:pt x="7470" y="567"/>
                      <a:pt x="7456" y="562"/>
                      <a:pt x="7437" y="562"/>
                    </a:cubicBezTo>
                    <a:cubicBezTo>
                      <a:pt x="7410" y="562"/>
                      <a:pt x="7374" y="570"/>
                      <a:pt x="7343" y="570"/>
                    </a:cubicBezTo>
                    <a:cubicBezTo>
                      <a:pt x="7309" y="570"/>
                      <a:pt x="7282" y="561"/>
                      <a:pt x="7282" y="521"/>
                    </a:cubicBezTo>
                    <a:cubicBezTo>
                      <a:pt x="7240" y="542"/>
                      <a:pt x="7198" y="605"/>
                      <a:pt x="7156" y="605"/>
                    </a:cubicBezTo>
                    <a:cubicBezTo>
                      <a:pt x="7114" y="605"/>
                      <a:pt x="7072" y="605"/>
                      <a:pt x="7052" y="688"/>
                    </a:cubicBezTo>
                    <a:cubicBezTo>
                      <a:pt x="7093" y="521"/>
                      <a:pt x="6989" y="458"/>
                      <a:pt x="6863" y="416"/>
                    </a:cubicBezTo>
                    <a:cubicBezTo>
                      <a:pt x="6759" y="374"/>
                      <a:pt x="6654" y="354"/>
                      <a:pt x="6633" y="207"/>
                    </a:cubicBezTo>
                    <a:cubicBezTo>
                      <a:pt x="6508" y="186"/>
                      <a:pt x="6340" y="186"/>
                      <a:pt x="6236" y="186"/>
                    </a:cubicBezTo>
                    <a:cubicBezTo>
                      <a:pt x="6250" y="171"/>
                      <a:pt x="6255" y="157"/>
                      <a:pt x="6263" y="157"/>
                    </a:cubicBezTo>
                    <a:cubicBezTo>
                      <a:pt x="6263" y="157"/>
                      <a:pt x="6264" y="157"/>
                      <a:pt x="6264" y="157"/>
                    </a:cubicBezTo>
                    <a:lnTo>
                      <a:pt x="6264" y="157"/>
                    </a:lnTo>
                    <a:cubicBezTo>
                      <a:pt x="6250" y="149"/>
                      <a:pt x="6238" y="146"/>
                      <a:pt x="6228" y="146"/>
                    </a:cubicBezTo>
                    <a:cubicBezTo>
                      <a:pt x="6148" y="146"/>
                      <a:pt x="6135" y="331"/>
                      <a:pt x="6055" y="331"/>
                    </a:cubicBezTo>
                    <a:cubicBezTo>
                      <a:pt x="6041" y="331"/>
                      <a:pt x="6024" y="325"/>
                      <a:pt x="6005" y="312"/>
                    </a:cubicBezTo>
                    <a:cubicBezTo>
                      <a:pt x="5922" y="165"/>
                      <a:pt x="6089" y="228"/>
                      <a:pt x="6047" y="165"/>
                    </a:cubicBezTo>
                    <a:cubicBezTo>
                      <a:pt x="6040" y="68"/>
                      <a:pt x="6015" y="40"/>
                      <a:pt x="5980" y="40"/>
                    </a:cubicBezTo>
                    <a:cubicBezTo>
                      <a:pt x="5933" y="40"/>
                      <a:pt x="5870" y="89"/>
                      <a:pt x="5813" y="89"/>
                    </a:cubicBezTo>
                    <a:cubicBezTo>
                      <a:pt x="5784" y="89"/>
                      <a:pt x="5757" y="77"/>
                      <a:pt x="5733" y="40"/>
                    </a:cubicBezTo>
                    <a:lnTo>
                      <a:pt x="5754" y="19"/>
                    </a:lnTo>
                    <a:cubicBezTo>
                      <a:pt x="5741" y="6"/>
                      <a:pt x="5728" y="0"/>
                      <a:pt x="5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1" name="Google Shape;3621;p12"/>
              <p:cNvSpPr/>
              <p:nvPr/>
            </p:nvSpPr>
            <p:spPr>
              <a:xfrm>
                <a:off x="8126275" y="3040825"/>
                <a:ext cx="5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2"/>
                      <a:pt x="0" y="1"/>
                      <a:pt x="0" y="1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2" name="Google Shape;3622;p12"/>
              <p:cNvSpPr/>
              <p:nvPr/>
            </p:nvSpPr>
            <p:spPr>
              <a:xfrm>
                <a:off x="7990800" y="3234900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0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12"/>
              <p:cNvSpPr/>
              <p:nvPr/>
            </p:nvSpPr>
            <p:spPr>
              <a:xfrm>
                <a:off x="8178575" y="3179450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22" y="0"/>
                    </a:moveTo>
                    <a:cubicBezTo>
                      <a:pt x="22" y="0"/>
                      <a:pt x="22" y="0"/>
                      <a:pt x="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12"/>
              <p:cNvSpPr/>
              <p:nvPr/>
            </p:nvSpPr>
            <p:spPr>
              <a:xfrm>
                <a:off x="7971950" y="3154350"/>
                <a:ext cx="107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3" h="22" extrusionOk="0">
                    <a:moveTo>
                      <a:pt x="1" y="0"/>
                    </a:moveTo>
                    <a:lnTo>
                      <a:pt x="22" y="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5" name="Google Shape;3625;p12"/>
              <p:cNvSpPr/>
              <p:nvPr/>
            </p:nvSpPr>
            <p:spPr>
              <a:xfrm>
                <a:off x="8145625" y="32176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0" y="1"/>
                    </a:move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12"/>
              <p:cNvSpPr/>
              <p:nvPr/>
            </p:nvSpPr>
            <p:spPr>
              <a:xfrm>
                <a:off x="8147725" y="3091575"/>
                <a:ext cx="1050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cubicBezTo>
                      <a:pt x="0" y="0"/>
                      <a:pt x="21" y="0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12"/>
              <p:cNvSpPr/>
              <p:nvPr/>
            </p:nvSpPr>
            <p:spPr>
              <a:xfrm>
                <a:off x="8170725" y="3124000"/>
                <a:ext cx="2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31" extrusionOk="0">
                    <a:moveTo>
                      <a:pt x="1" y="1"/>
                    </a:moveTo>
                    <a:cubicBezTo>
                      <a:pt x="1" y="15"/>
                      <a:pt x="1" y="30"/>
                      <a:pt x="30" y="30"/>
                    </a:cubicBezTo>
                    <a:cubicBezTo>
                      <a:pt x="43" y="30"/>
                      <a:pt x="60" y="28"/>
                      <a:pt x="84" y="22"/>
                    </a:cubicBezTo>
                    <a:cubicBezTo>
                      <a:pt x="63" y="22"/>
                      <a:pt x="22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12"/>
              <p:cNvSpPr/>
              <p:nvPr/>
            </p:nvSpPr>
            <p:spPr>
              <a:xfrm>
                <a:off x="8115800" y="306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9" name="Google Shape;3629;p12"/>
              <p:cNvSpPr/>
              <p:nvPr/>
            </p:nvSpPr>
            <p:spPr>
              <a:xfrm>
                <a:off x="8169675" y="3121900"/>
                <a:ext cx="16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4" h="85" extrusionOk="0">
                    <a:moveTo>
                      <a:pt x="43" y="1"/>
                    </a:moveTo>
                    <a:cubicBezTo>
                      <a:pt x="1" y="43"/>
                      <a:pt x="22" y="64"/>
                      <a:pt x="43" y="85"/>
                    </a:cubicBezTo>
                    <a:cubicBezTo>
                      <a:pt x="64" y="43"/>
                      <a:pt x="64" y="2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12"/>
              <p:cNvSpPr/>
              <p:nvPr/>
            </p:nvSpPr>
            <p:spPr>
              <a:xfrm>
                <a:off x="8113200" y="324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1" name="Google Shape;3631;p12"/>
              <p:cNvSpPr/>
              <p:nvPr/>
            </p:nvSpPr>
            <p:spPr>
              <a:xfrm>
                <a:off x="8124175" y="3233850"/>
                <a:ext cx="31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5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05" y="21"/>
                      <a:pt x="42" y="42"/>
                      <a:pt x="1" y="63"/>
                    </a:cubicBezTo>
                    <a:lnTo>
                      <a:pt x="1" y="84"/>
                    </a:lnTo>
                    <a:cubicBezTo>
                      <a:pt x="21" y="63"/>
                      <a:pt x="105" y="42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12"/>
              <p:cNvSpPr/>
              <p:nvPr/>
            </p:nvSpPr>
            <p:spPr>
              <a:xfrm>
                <a:off x="8139325" y="3227575"/>
                <a:ext cx="4550" cy="26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6" extrusionOk="0">
                    <a:moveTo>
                      <a:pt x="127" y="0"/>
                    </a:moveTo>
                    <a:cubicBezTo>
                      <a:pt x="120" y="5"/>
                      <a:pt x="113" y="8"/>
                      <a:pt x="108" y="12"/>
                    </a:cubicBezTo>
                    <a:lnTo>
                      <a:pt x="108" y="12"/>
                    </a:lnTo>
                    <a:lnTo>
                      <a:pt x="127" y="0"/>
                    </a:lnTo>
                    <a:close/>
                    <a:moveTo>
                      <a:pt x="108" y="12"/>
                    </a:moveTo>
                    <a:lnTo>
                      <a:pt x="22" y="63"/>
                    </a:lnTo>
                    <a:cubicBezTo>
                      <a:pt x="43" y="63"/>
                      <a:pt x="85" y="63"/>
                      <a:pt x="22" y="105"/>
                    </a:cubicBezTo>
                    <a:cubicBezTo>
                      <a:pt x="181" y="45"/>
                      <a:pt x="0" y="80"/>
                      <a:pt x="108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12"/>
              <p:cNvSpPr/>
              <p:nvPr/>
            </p:nvSpPr>
            <p:spPr>
              <a:xfrm>
                <a:off x="8150325" y="3221475"/>
                <a:ext cx="1500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49" y="1"/>
                      <a:pt x="39" y="6"/>
                      <a:pt x="22" y="14"/>
                    </a:cubicBezTo>
                    <a:cubicBezTo>
                      <a:pt x="1" y="35"/>
                      <a:pt x="6" y="40"/>
                      <a:pt x="16" y="40"/>
                    </a:cubicBezTo>
                    <a:cubicBezTo>
                      <a:pt x="27" y="40"/>
                      <a:pt x="43" y="35"/>
                      <a:pt x="43" y="35"/>
                    </a:cubicBezTo>
                    <a:cubicBezTo>
                      <a:pt x="55" y="11"/>
                      <a:pt x="60" y="1"/>
                      <a:pt x="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12"/>
              <p:cNvSpPr/>
              <p:nvPr/>
            </p:nvSpPr>
            <p:spPr>
              <a:xfrm>
                <a:off x="8188000" y="3158000"/>
                <a:ext cx="3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" extrusionOk="0">
                    <a:moveTo>
                      <a:pt x="0" y="1"/>
                    </a:moveTo>
                    <a:lnTo>
                      <a:pt x="126" y="42"/>
                    </a:lnTo>
                    <a:cubicBezTo>
                      <a:pt x="115" y="11"/>
                      <a:pt x="100" y="6"/>
                      <a:pt x="79" y="6"/>
                    </a:cubicBezTo>
                    <a:cubicBezTo>
                      <a:pt x="68" y="6"/>
                      <a:pt x="56" y="7"/>
                      <a:pt x="43" y="7"/>
                    </a:cubicBezTo>
                    <a:cubicBezTo>
                      <a:pt x="30" y="7"/>
                      <a:pt x="16" y="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12"/>
              <p:cNvSpPr/>
              <p:nvPr/>
            </p:nvSpPr>
            <p:spPr>
              <a:xfrm>
                <a:off x="8171250" y="3143350"/>
                <a:ext cx="3175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43" extrusionOk="0">
                    <a:moveTo>
                      <a:pt x="84" y="1"/>
                    </a:moveTo>
                    <a:lnTo>
                      <a:pt x="63" y="22"/>
                    </a:lnTo>
                    <a:cubicBezTo>
                      <a:pt x="42" y="22"/>
                      <a:pt x="22" y="43"/>
                      <a:pt x="1" y="43"/>
                    </a:cubicBezTo>
                    <a:lnTo>
                      <a:pt x="126" y="43"/>
                    </a:lnTo>
                    <a:lnTo>
                      <a:pt x="105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12"/>
              <p:cNvSpPr/>
              <p:nvPr/>
            </p:nvSpPr>
            <p:spPr>
              <a:xfrm>
                <a:off x="8195325" y="3130275"/>
                <a:ext cx="157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85" extrusionOk="0">
                    <a:moveTo>
                      <a:pt x="0" y="1"/>
                    </a:moveTo>
                    <a:lnTo>
                      <a:pt x="21" y="63"/>
                    </a:lnTo>
                    <a:lnTo>
                      <a:pt x="63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12"/>
              <p:cNvSpPr/>
              <p:nvPr/>
            </p:nvSpPr>
            <p:spPr>
              <a:xfrm>
                <a:off x="8116850" y="3029275"/>
                <a:ext cx="3425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49" extrusionOk="0">
                    <a:moveTo>
                      <a:pt x="61" y="0"/>
                    </a:moveTo>
                    <a:cubicBezTo>
                      <a:pt x="55" y="0"/>
                      <a:pt x="49" y="1"/>
                      <a:pt x="42" y="2"/>
                    </a:cubicBezTo>
                    <a:lnTo>
                      <a:pt x="1" y="149"/>
                    </a:lnTo>
                    <a:cubicBezTo>
                      <a:pt x="59" y="129"/>
                      <a:pt x="136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12"/>
              <p:cNvSpPr/>
              <p:nvPr/>
            </p:nvSpPr>
            <p:spPr>
              <a:xfrm>
                <a:off x="8057750" y="3031775"/>
                <a:ext cx="3150" cy="13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55" extrusionOk="0">
                    <a:moveTo>
                      <a:pt x="51" y="1"/>
                    </a:moveTo>
                    <a:cubicBezTo>
                      <a:pt x="29" y="1"/>
                      <a:pt x="9" y="14"/>
                      <a:pt x="0" y="49"/>
                    </a:cubicBezTo>
                    <a:cubicBezTo>
                      <a:pt x="9" y="44"/>
                      <a:pt x="19" y="43"/>
                      <a:pt x="29" y="43"/>
                    </a:cubicBezTo>
                    <a:cubicBezTo>
                      <a:pt x="57" y="43"/>
                      <a:pt x="87" y="55"/>
                      <a:pt x="107" y="55"/>
                    </a:cubicBezTo>
                    <a:cubicBezTo>
                      <a:pt x="115" y="55"/>
                      <a:pt x="121" y="53"/>
                      <a:pt x="126" y="49"/>
                    </a:cubicBezTo>
                    <a:cubicBezTo>
                      <a:pt x="114" y="25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12"/>
              <p:cNvSpPr/>
              <p:nvPr/>
            </p:nvSpPr>
            <p:spPr>
              <a:xfrm>
                <a:off x="7951025" y="3139700"/>
                <a:ext cx="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4" extrusionOk="0">
                    <a:moveTo>
                      <a:pt x="1" y="0"/>
                    </a:moveTo>
                    <a:lnTo>
                      <a:pt x="22" y="84"/>
                    </a:lnTo>
                    <a:lnTo>
                      <a:pt x="22" y="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094A-E471-437B-736C-BE3AD8425C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2075" name="Google Shape;2075;p19"/>
          <p:cNvSpPr txBox="1"/>
          <p:nvPr/>
        </p:nvSpPr>
        <p:spPr>
          <a:xfrm>
            <a:off x="1062575" y="1414605"/>
            <a:ext cx="31635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Quicksand SemiBold"/>
              </a:rPr>
              <a:t>Kelly Wardlaw</a:t>
            </a:r>
            <a:endParaRPr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Quicksand SemiBold"/>
              </a:rPr>
              <a:t>4-H STEM Specialist</a:t>
            </a:r>
            <a:endParaRPr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Quicksand SemiBold"/>
              </a:rPr>
              <a:t>k.wardlaw@okstate.edu</a:t>
            </a:r>
            <a:endParaRPr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Quicksand SemiBold"/>
            </a:endParaRPr>
          </a:p>
        </p:txBody>
      </p:sp>
      <p:pic>
        <p:nvPicPr>
          <p:cNvPr id="2074" name="Google Shape;2074;p19" descr="OSU 4-H Logo&#10;OSU Extension&#10;4-Youth Developm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199" y="1009730"/>
            <a:ext cx="3379999" cy="1600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3" name="Google Shape;2073;p19"/>
          <p:cNvSpPr txBox="1"/>
          <p:nvPr/>
        </p:nvSpPr>
        <p:spPr>
          <a:xfrm>
            <a:off x="1375737" y="2954130"/>
            <a:ext cx="6446100" cy="1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1"/>
                </a:solidFill>
              </a:rPr>
              <a:t>Oklahoma State University, as an equal opportunity employer, complies with all applicable federal and state laws regarding non-discrimination and affirmative action. Oklahoma State University is committed to a policy of equal opportunity for all individuals and does not discriminate based on race, religion, age, sex, color, national origin, marital status, sexual orientation, gender identity/expression, disability, or veteran status with regard to employment, educational programs and activities, and/or admissions. For more information, visit </a:t>
            </a:r>
            <a:r>
              <a:rPr lang="en-US" sz="1100" i="1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https://eeo.okstate.edu</a:t>
            </a:r>
            <a:r>
              <a:rPr lang="en-US" sz="1100" i="1" dirty="0">
                <a:solidFill>
                  <a:srgbClr val="C45811"/>
                </a:solidFill>
              </a:rPr>
              <a:t>.</a:t>
            </a:r>
            <a:endParaRPr sz="2000" dirty="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Draw</a:t>
            </a:r>
            <a:endParaRPr/>
          </a:p>
        </p:txBody>
      </p:sp>
      <p:sp>
        <p:nvSpPr>
          <p:cNvPr id="3649" name="Google Shape;3649;p1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Go back to the “My Programs” screen in the app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/>
              <a:t>If you have “Drive” open, just click in the blurred area at the top of the screen to close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Click on the + sign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Enter a program name i.e. FirstName Draw1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Under “Choose Program Type” click Draw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Make sure Sphero BOLT is selected under “Choose Compatible Robots”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Click Create</a:t>
            </a:r>
            <a:endParaRPr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Draw - continued</a:t>
            </a:r>
            <a:endParaRPr dirty="0"/>
          </a:p>
        </p:txBody>
      </p:sp>
      <p:sp>
        <p:nvSpPr>
          <p:cNvPr id="3655" name="Google Shape;3655;p1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This opens a grid canvas for you to draw 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Notice the Aim button is on the top right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Next to Aim is the Drive button which opens the drive screen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The color wheel is at the bottom right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/>
              <a:t>This also brings up the speed bar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Undo/redo buttons are to the right of the color wheel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 sz="20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Draw a square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Aim Often!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Click on the Start button to send the program to your robot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2"/>
          <p:cNvSpPr txBox="1">
            <a:spLocks noGrp="1"/>
          </p:cNvSpPr>
          <p:nvPr>
            <p:ph type="title" idx="429496729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About the Sphero BOLT</a:t>
            </a:r>
            <a:endParaRPr/>
          </a:p>
        </p:txBody>
      </p:sp>
      <p:pic>
        <p:nvPicPr>
          <p:cNvPr id="2888" name="Google Shape;2888;p2" descr="Parts of the Sphero Bolt - from left to right&#10;Programmable 8x8 Led Matrix&#10;Bluetooth Antenna&#10;Gyroscope &amp; Accelerometer (IMU)&#10;Battery&#10;Motors&#10;Idler Wheels&#10;Ambient Light Sensor&#10;Drive Wheels"/>
          <p:cNvPicPr preferRelativeResize="0"/>
          <p:nvPr/>
        </p:nvPicPr>
        <p:blipFill rotWithShape="1">
          <a:blip r:embed="rId3">
            <a:alphaModFix/>
          </a:blip>
          <a:srcRect t="4535"/>
          <a:stretch/>
        </p:blipFill>
        <p:spPr>
          <a:xfrm>
            <a:off x="912600" y="1375200"/>
            <a:ext cx="7318800" cy="303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Program Types</a:t>
            </a:r>
            <a:endParaRPr/>
          </a:p>
        </p:txBody>
      </p:sp>
      <p:sp>
        <p:nvSpPr>
          <p:cNvPr id="2894" name="Google Shape;2894;p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b="1" u="sng">
                <a:latin typeface="Lato"/>
                <a:ea typeface="Lato"/>
                <a:cs typeface="Lato"/>
                <a:sym typeface="Lato"/>
              </a:rPr>
              <a:t>Drive</a:t>
            </a:r>
            <a:r>
              <a:rPr lang="en-US" sz="2000">
                <a:latin typeface="Lato"/>
                <a:ea typeface="Lato"/>
                <a:cs typeface="Lato"/>
                <a:sym typeface="Lato"/>
              </a:rPr>
              <a:t> – drive the robot like a remote-control car, no coding necessary</a:t>
            </a:r>
            <a:endParaRPr/>
          </a:p>
          <a:p>
            <a:pPr marL="4635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b="1" u="sng"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-US" sz="2000">
                <a:latin typeface="Lato"/>
                <a:ea typeface="Lato"/>
                <a:cs typeface="Lato"/>
                <a:sym typeface="Lato"/>
              </a:rPr>
              <a:t> – draw a path on the screen for your BOLT to travel, change the colors and speed by clicking on the tools on the bottom left of the screen</a:t>
            </a:r>
            <a:endParaRPr/>
          </a:p>
          <a:p>
            <a:pPr marL="4635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b="1" u="sng">
                <a:latin typeface="Lato"/>
                <a:ea typeface="Lato"/>
                <a:cs typeface="Lato"/>
                <a:sym typeface="Lato"/>
              </a:rPr>
              <a:t>Blocks</a:t>
            </a:r>
            <a:r>
              <a:rPr lang="en-US" sz="2000">
                <a:latin typeface="Lato"/>
                <a:ea typeface="Lato"/>
                <a:cs typeface="Lato"/>
                <a:sym typeface="Lato"/>
              </a:rPr>
              <a:t> – use drag and drop block coding to design a program for your robot, gives you more control and write more complex programs</a:t>
            </a:r>
            <a:endParaRPr/>
          </a:p>
          <a:p>
            <a:pPr marL="4635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b="1" u="sng">
                <a:latin typeface="Lato"/>
                <a:ea typeface="Lato"/>
                <a:cs typeface="Lato"/>
                <a:sym typeface="Lato"/>
              </a:rPr>
              <a:t>Text</a:t>
            </a:r>
            <a:r>
              <a:rPr lang="en-US" sz="2000">
                <a:latin typeface="Lato"/>
                <a:ea typeface="Lato"/>
                <a:cs typeface="Lato"/>
                <a:sym typeface="Lato"/>
              </a:rPr>
              <a:t> –use JavaScript to write code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Connecting</a:t>
            </a:r>
            <a:endParaRPr/>
          </a:p>
        </p:txBody>
      </p:sp>
      <p:sp>
        <p:nvSpPr>
          <p:cNvPr id="2900" name="Google Shape;2900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1800" b="0" i="0" u="none" strike="noStrik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Tap the "Connect Robot" icon at the top right of your screen.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1800" b="0" i="0" u="none" strike="noStrik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Select your robot type.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1800" b="0" i="0" u="none" strike="noStrike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Hold your robot next to the device and select it to connect. If you are using multiple robots, look for the robot with the strongest bluetooth signal.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Tip: 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connecting with a group, connect one at a time, otherwise you may not know which BOLT you connected to. Once you have connected, change the color of your robot to help you keep track of it!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Troubleshooting: 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 Sphero cannot be detected move your device closer to the robots. If you are unable to connect, close the app, then reopen it and try again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How to Aim</a:t>
            </a:r>
            <a:endParaRPr/>
          </a:p>
        </p:txBody>
      </p:sp>
      <p:sp>
        <p:nvSpPr>
          <p:cNvPr id="2906" name="Google Shape;2906;p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Click on the aim icon, this will bring up a wheel that lets you aim the robot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Blue light indicates the “back” of the robot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i.e. when you tell your robot to go forwards it will move in the opposite direction of the blue light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Move the wheel so the blue light is point toward you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Aim Often! 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check your aim each time before running a program to make sure your robot is oriented correctly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6"/>
          <p:cNvSpPr txBox="1">
            <a:spLocks noGrp="1"/>
          </p:cNvSpPr>
          <p:nvPr>
            <p:ph type="title" idx="429496729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Let’s get connected!</a:t>
            </a:r>
            <a:endParaRPr/>
          </a:p>
        </p:txBody>
      </p:sp>
      <p:sp>
        <p:nvSpPr>
          <p:cNvPr id="2912" name="Google Shape;2912;p6"/>
          <p:cNvSpPr txBox="1">
            <a:spLocks noGrp="1"/>
          </p:cNvSpPr>
          <p:nvPr>
            <p:ph type="body" idx="4294967295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Once you get connected:</a:t>
            </a:r>
            <a:endParaRPr/>
          </a:p>
          <a:p>
            <a:pPr marL="596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Practice Driving your robot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/>
              <a:t>Click on the “drive” button in the lower left corner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/>
              <a:t>Change to color of your robot using the color wheel on right side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/>
              <a:t>Practice “aiming” – button on lower left of drive screen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/>
              <a:t>Experiment with the speed of your robot – slider bar just to the right of the “joystick”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To close “Drive”, click in the blurred area at the top of the screen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Using Blocks</a:t>
            </a:r>
            <a:endParaRPr/>
          </a:p>
        </p:txBody>
      </p:sp>
      <p:sp>
        <p:nvSpPr>
          <p:cNvPr id="2918" name="Google Shape;2918;p7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Go to the “My Programs” screen in the app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Click on the + sign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Enter a program name i.e. FirstName Blocks1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Under “Choose Program Type” click Blocks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Make sure Sphero BOLT is selected under “Choose Compatible Robots”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/>
              <a:t>Click Create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Using Blocks - continued</a:t>
            </a:r>
            <a:endParaRPr dirty="0"/>
          </a:p>
        </p:txBody>
      </p:sp>
      <p:sp>
        <p:nvSpPr>
          <p:cNvPr id="2924" name="Google Shape;2924;p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Blocks are divided into color-coded sections: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blue is movement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green blocks control lights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red plays sounds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Other colors indicate operators, sensors, variables and functions – these all come in for more complex codes.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Using Blocks – Build </a:t>
            </a:r>
            <a:r>
              <a:rPr lang="en-US"/>
              <a:t>your program</a:t>
            </a:r>
            <a:endParaRPr/>
          </a:p>
        </p:txBody>
      </p:sp>
      <p:sp>
        <p:nvSpPr>
          <p:cNvPr id="2930" name="Google Shape;2930;p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To build your program: </a:t>
            </a:r>
            <a:endParaRPr/>
          </a:p>
          <a:p>
            <a:pPr marL="4635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Click on the first movement block (roll 0 at 0 speed for 0s) and drag it up to connect to the “on start” program block.  Click on the 0s to add values for direction, speed, and time.  </a:t>
            </a:r>
            <a:endParaRPr/>
          </a:p>
          <a:p>
            <a:pPr marL="46355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635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How far does your Sphero roll at a chosen speed in 2 seconds?</a:t>
            </a:r>
            <a:endParaRPr/>
          </a:p>
          <a:p>
            <a:pPr marL="4635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What speed and time values should you use to get your Sphero to travel 1 foot (30cm) </a:t>
            </a:r>
            <a:endParaRPr/>
          </a:p>
          <a:p>
            <a:pPr marL="46355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635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000" b="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 the Exit Program block (purple) to end or stop the program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28575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chanical Gears Theme PREMIUM by Slidesgo">
  <a:themeElements>
    <a:clrScheme name="Simple Light">
      <a:dk1>
        <a:srgbClr val="2A2A2A"/>
      </a:dk1>
      <a:lt1>
        <a:srgbClr val="FFFFFF"/>
      </a:lt1>
      <a:dk2>
        <a:srgbClr val="CECC7A"/>
      </a:dk2>
      <a:lt2>
        <a:srgbClr val="9E9C64"/>
      </a:lt2>
      <a:accent1>
        <a:srgbClr val="575636"/>
      </a:accent1>
      <a:accent2>
        <a:srgbClr val="FAF9F1"/>
      </a:accent2>
      <a:accent3>
        <a:srgbClr val="E9E5C5"/>
      </a:accent3>
      <a:accent4>
        <a:srgbClr val="FFFFFF"/>
      </a:accent4>
      <a:accent5>
        <a:srgbClr val="FFFFFF"/>
      </a:accent5>
      <a:accent6>
        <a:srgbClr val="FFFFF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1020</Words>
  <Application>Microsoft Office PowerPoint</Application>
  <PresentationFormat>On-screen Show (16:9)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Viga</vt:lpstr>
      <vt:lpstr>Lato</vt:lpstr>
      <vt:lpstr>Nunito Light</vt:lpstr>
      <vt:lpstr>Arial</vt:lpstr>
      <vt:lpstr>Quicksand SemiBold</vt:lpstr>
      <vt:lpstr>Mechanical Gears Theme PREMIUM by Slidesgo</vt:lpstr>
      <vt:lpstr>Sphero BOLT Robots</vt:lpstr>
      <vt:lpstr>About the Sphero BOLT</vt:lpstr>
      <vt:lpstr>Program Types</vt:lpstr>
      <vt:lpstr>Connecting</vt:lpstr>
      <vt:lpstr>How to Aim</vt:lpstr>
      <vt:lpstr>Let’s get connected!</vt:lpstr>
      <vt:lpstr>Using Blocks</vt:lpstr>
      <vt:lpstr>Using Blocks - continued</vt:lpstr>
      <vt:lpstr>Using Blocks – Build your program</vt:lpstr>
      <vt:lpstr>Code a Square</vt:lpstr>
      <vt:lpstr>Reflection </vt:lpstr>
      <vt:lpstr>Questions?</vt:lpstr>
      <vt:lpstr>Contact Information</vt:lpstr>
      <vt:lpstr>Draw</vt:lpstr>
      <vt:lpstr>Draw -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Sphero BOLT Robots</dc:title>
  <dc:creator>Wardlaw, Kelly</dc:creator>
  <cp:keywords>4-H, Oklahoma, STEM, Sphero, Bolt Robots</cp:keywords>
  <cp:lastModifiedBy>Taylor, Gail E</cp:lastModifiedBy>
  <cp:revision>2</cp:revision>
  <dcterms:modified xsi:type="dcterms:W3CDTF">2025-04-15T16:40:24Z</dcterms:modified>
</cp:coreProperties>
</file>